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61" r:id="rId10"/>
    <p:sldId id="266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42" y="15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-scm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tnj.name@gmail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mailto:itnj.name@gamil.co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itkraken.com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ko.gravatar.com/site/log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203121" y="3943745"/>
            <a:ext cx="12524230" cy="30800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500" kern="0" spc="-200" dirty="0" err="1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GitKraken</a:t>
            </a:r>
            <a:r>
              <a:rPr lang="en-US" sz="6500" kern="0" spc="-200" dirty="0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 </a:t>
            </a:r>
            <a:r>
              <a:rPr lang="ko-KR" altLang="en-US" sz="6500" kern="0" spc="-200" dirty="0" err="1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환경국축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2438400" y="6116549"/>
            <a:ext cx="15316206" cy="548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26272A"/>
                </a:solidFill>
                <a:latin typeface="에스코어 드림 4 Regular" pitchFamily="34" charset="0"/>
              </a:rPr>
              <a:t> 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2203121" y="8537856"/>
            <a:ext cx="4926771" cy="548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400" dirty="0" smtClean="0">
                <a:solidFill>
                  <a:srgbClr val="26272A"/>
                </a:solidFill>
                <a:latin typeface="+mj-lt"/>
                <a:cs typeface="나눔스퀘어 ExtraBold" pitchFamily="34" charset="0"/>
              </a:rPr>
              <a:t>개발</a:t>
            </a:r>
            <a:r>
              <a:rPr lang="en-US" altLang="ko-KR" sz="2400" dirty="0" smtClean="0">
                <a:solidFill>
                  <a:srgbClr val="26272A"/>
                </a:solidFill>
                <a:latin typeface="+mj-lt"/>
                <a:cs typeface="나눔스퀘어 ExtraBold" pitchFamily="34" charset="0"/>
              </a:rPr>
              <a:t>2</a:t>
            </a:r>
            <a:r>
              <a:rPr lang="ko-KR" altLang="en-US" sz="2400" dirty="0" smtClean="0">
                <a:solidFill>
                  <a:srgbClr val="26272A"/>
                </a:solidFill>
                <a:latin typeface="+mj-lt"/>
                <a:cs typeface="나눔스퀘어 ExtraBold" pitchFamily="34" charset="0"/>
              </a:rPr>
              <a:t>팀</a:t>
            </a:r>
            <a:endParaRPr lang="en-US" dirty="0">
              <a:latin typeface="+mj-lt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762" y="-53333"/>
            <a:ext cx="9006667" cy="10392381"/>
            <a:chOff x="-184762" y="-53333"/>
            <a:chExt cx="900666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762" y="-53333"/>
              <a:ext cx="900666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20806" y="3131979"/>
            <a:ext cx="1346667" cy="493714"/>
            <a:chOff x="9820806" y="3131979"/>
            <a:chExt cx="1346667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20806" y="3131979"/>
              <a:ext cx="1346667" cy="493714"/>
            </a:xfrm>
            <a:prstGeom prst="rect">
              <a:avLst/>
            </a:prstGeom>
          </p:spPr>
        </p:pic>
      </p:grpSp>
      <p:sp>
        <p:nvSpPr>
          <p:cNvPr id="13" name="Object 5"/>
          <p:cNvSpPr txBox="1"/>
          <p:nvPr/>
        </p:nvSpPr>
        <p:spPr>
          <a:xfrm>
            <a:off x="9448800" y="2085653"/>
            <a:ext cx="12524230" cy="30800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500" kern="0" spc="-200" dirty="0" err="1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GitKraken</a:t>
            </a:r>
            <a:r>
              <a:rPr lang="en-US" sz="6500" kern="0" spc="-200" dirty="0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 </a:t>
            </a:r>
            <a:r>
              <a:rPr lang="ko-KR" altLang="en-US" sz="6500" kern="0" spc="-200" dirty="0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환경구축 </a:t>
            </a:r>
            <a:r>
              <a:rPr lang="ko-KR" altLang="en-US" sz="6500" kern="0" spc="-200" dirty="0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끝</a:t>
            </a:r>
            <a:r>
              <a:rPr lang="en-US" altLang="ko-KR" sz="6500" kern="0" spc="-200" dirty="0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!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712" y="5410200"/>
            <a:ext cx="531495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04800" y="419100"/>
            <a:ext cx="5491476" cy="12571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500" kern="0" spc="-200" dirty="0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Contents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3429000" y="2247900"/>
            <a:ext cx="10447058" cy="7737749"/>
          </a:xfrm>
          <a:prstGeom prst="rect">
            <a:avLst/>
          </a:prstGeom>
          <a:noFill/>
        </p:spPr>
        <p:txBody>
          <a:bodyPr wrap="square" rtlCol="0"/>
          <a:lstStyle/>
          <a:p>
            <a:pPr marL="514350" indent="-514350" algn="just">
              <a:buAutoNum type="arabicPeriod"/>
            </a:pPr>
            <a:r>
              <a:rPr lang="en-US" sz="3500" kern="0" spc="-100" dirty="0" err="1" smtClean="0">
                <a:solidFill>
                  <a:srgbClr val="26272A"/>
                </a:solidFill>
                <a:latin typeface="에스코어 드림 4 Regular" pitchFamily="34" charset="0"/>
                <a:cs typeface="에스코어 드림 4 Regular" pitchFamily="34" charset="0"/>
              </a:rPr>
              <a:t>Git</a:t>
            </a:r>
            <a:r>
              <a:rPr lang="en-US" sz="3500" kern="0" spc="-100" dirty="0" smtClean="0">
                <a:solidFill>
                  <a:srgbClr val="26272A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ko-KR" altLang="en-US" sz="3500" kern="0" spc="-100" dirty="0" smtClean="0">
                <a:solidFill>
                  <a:srgbClr val="26272A"/>
                </a:solidFill>
                <a:latin typeface="에스코어 드림 4 Regular" pitchFamily="34" charset="0"/>
                <a:cs typeface="에스코어 드림 4 Regular" pitchFamily="34" charset="0"/>
              </a:rPr>
              <a:t>설치</a:t>
            </a:r>
            <a:endParaRPr lang="en-US" altLang="ko-KR" sz="3500" kern="0" spc="-100" dirty="0" smtClean="0">
              <a:solidFill>
                <a:srgbClr val="26272A"/>
              </a:solidFill>
              <a:latin typeface="에스코어 드림 4 Regular" pitchFamily="34" charset="0"/>
              <a:cs typeface="에스코어 드림 4 Regular" pitchFamily="34" charset="0"/>
            </a:endParaRPr>
          </a:p>
          <a:p>
            <a:pPr marL="514350" indent="-514350" algn="just">
              <a:buAutoNum type="arabicPeriod"/>
            </a:pPr>
            <a:endParaRPr lang="en-US" sz="3500" kern="0" spc="-100" dirty="0">
              <a:solidFill>
                <a:srgbClr val="26272A"/>
              </a:solidFill>
              <a:latin typeface="에스코어 드림 4 Regular" pitchFamily="34" charset="0"/>
              <a:cs typeface="에스코어 드림 4 Regular" pitchFamily="34" charset="0"/>
            </a:endParaRPr>
          </a:p>
          <a:p>
            <a:pPr marL="514350" indent="-514350" algn="just">
              <a:buAutoNum type="arabicPeriod"/>
            </a:pPr>
            <a:r>
              <a:rPr lang="en-US" sz="3500" kern="0" spc="-100" dirty="0" err="1" smtClean="0">
                <a:solidFill>
                  <a:srgbClr val="26272A"/>
                </a:solidFill>
                <a:latin typeface="에스코어 드림 4 Regular" pitchFamily="34" charset="0"/>
                <a:cs typeface="에스코어 드림 4 Regular" pitchFamily="34" charset="0"/>
              </a:rPr>
              <a:t>GitLab</a:t>
            </a:r>
            <a:r>
              <a:rPr lang="ko-KR" altLang="en-US" sz="3500" kern="0" spc="-100" dirty="0">
                <a:solidFill>
                  <a:srgbClr val="26272A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ko-KR" altLang="en-US" sz="3500" kern="0" spc="-100" dirty="0" smtClean="0">
                <a:solidFill>
                  <a:srgbClr val="26272A"/>
                </a:solidFill>
                <a:latin typeface="에스코어 드림 4 Regular" pitchFamily="34" charset="0"/>
                <a:cs typeface="에스코어 드림 4 Regular" pitchFamily="34" charset="0"/>
              </a:rPr>
              <a:t>계정연결</a:t>
            </a:r>
            <a:endParaRPr lang="en-US" altLang="ko-KR" sz="3500" kern="0" spc="-100" dirty="0" smtClean="0">
              <a:solidFill>
                <a:srgbClr val="26272A"/>
              </a:solidFill>
              <a:latin typeface="에스코어 드림 4 Regular" pitchFamily="34" charset="0"/>
              <a:cs typeface="에스코어 드림 4 Regular" pitchFamily="34" charset="0"/>
            </a:endParaRPr>
          </a:p>
          <a:p>
            <a:pPr marL="514350" indent="-514350" algn="just">
              <a:buAutoNum type="arabicPeriod"/>
            </a:pPr>
            <a:endParaRPr lang="en-US" sz="3500" kern="0" spc="-100" dirty="0">
              <a:solidFill>
                <a:srgbClr val="26272A"/>
              </a:solidFill>
              <a:latin typeface="에스코어 드림 4 Regular" pitchFamily="34" charset="0"/>
              <a:cs typeface="에스코어 드림 4 Regular" pitchFamily="34" charset="0"/>
            </a:endParaRPr>
          </a:p>
          <a:p>
            <a:pPr marL="514350" indent="-514350" algn="just">
              <a:buAutoNum type="arabicPeriod"/>
            </a:pPr>
            <a:r>
              <a:rPr lang="en-US" sz="3500" kern="0" spc="-100" dirty="0" err="1" smtClean="0">
                <a:solidFill>
                  <a:srgbClr val="26272A"/>
                </a:solidFill>
                <a:latin typeface="에스코어 드림 4 Regular" pitchFamily="34" charset="0"/>
                <a:cs typeface="에스코어 드림 4 Regular" pitchFamily="34" charset="0"/>
              </a:rPr>
              <a:t>GitKraken</a:t>
            </a:r>
            <a:r>
              <a:rPr lang="en-US" sz="3500" kern="0" spc="-100" dirty="0" smtClean="0">
                <a:solidFill>
                  <a:srgbClr val="26272A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ko-KR" altLang="en-US" sz="3500" kern="0" spc="-100" dirty="0" smtClean="0">
                <a:solidFill>
                  <a:srgbClr val="26272A"/>
                </a:solidFill>
                <a:latin typeface="에스코어 드림 4 Regular" pitchFamily="34" charset="0"/>
                <a:cs typeface="에스코어 드림 4 Regular" pitchFamily="34" charset="0"/>
              </a:rPr>
              <a:t>설치 </a:t>
            </a:r>
            <a:endParaRPr lang="en-US" altLang="ko-KR" sz="3500" kern="0" spc="-100" dirty="0" smtClean="0">
              <a:solidFill>
                <a:srgbClr val="26272A"/>
              </a:solidFill>
              <a:latin typeface="에스코어 드림 4 Regular" pitchFamily="34" charset="0"/>
              <a:cs typeface="에스코어 드림 4 Regular" pitchFamily="34" charset="0"/>
            </a:endParaRPr>
          </a:p>
          <a:p>
            <a:pPr marL="514350" indent="-514350" algn="just">
              <a:buAutoNum type="arabicPeriod"/>
            </a:pPr>
            <a:endParaRPr lang="en-US" sz="3500" kern="0" spc="-100" dirty="0" smtClean="0">
              <a:solidFill>
                <a:srgbClr val="26272A"/>
              </a:solidFill>
              <a:latin typeface="에스코어 드림 4 Regular" pitchFamily="34" charset="0"/>
              <a:cs typeface="에스코어 드림 4 Regular" pitchFamily="34" charset="0"/>
            </a:endParaRPr>
          </a:p>
          <a:p>
            <a:pPr algn="just"/>
            <a:r>
              <a:rPr lang="en-US" sz="3500" kern="0" spc="-100" dirty="0" smtClean="0">
                <a:solidFill>
                  <a:srgbClr val="26272A"/>
                </a:solidFill>
                <a:latin typeface="에스코어 드림 4 Regular" pitchFamily="34" charset="0"/>
                <a:cs typeface="에스코어 드림 4 Regular" pitchFamily="34" charset="0"/>
              </a:rPr>
              <a:t>4. </a:t>
            </a:r>
            <a:r>
              <a:rPr lang="en-US" sz="3500" kern="0" spc="-100" dirty="0" err="1" smtClean="0">
                <a:solidFill>
                  <a:srgbClr val="26272A"/>
                </a:solidFill>
                <a:latin typeface="에스코어 드림 4 Regular" pitchFamily="34" charset="0"/>
                <a:cs typeface="에스코어 드림 4 Regular" pitchFamily="34" charset="0"/>
              </a:rPr>
              <a:t>GitKraken</a:t>
            </a:r>
            <a:r>
              <a:rPr lang="en-US" sz="3500" kern="0" spc="-100" dirty="0" smtClean="0">
                <a:solidFill>
                  <a:srgbClr val="26272A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ko-KR" altLang="en-US" sz="3500" kern="0" spc="-100" dirty="0" smtClean="0">
                <a:solidFill>
                  <a:srgbClr val="26272A"/>
                </a:solidFill>
                <a:latin typeface="에스코어 드림 4 Regular" pitchFamily="34" charset="0"/>
                <a:cs typeface="에스코어 드림 4 Regular" pitchFamily="34" charset="0"/>
              </a:rPr>
              <a:t>환경 구축</a:t>
            </a:r>
            <a:endParaRPr lang="en-US" altLang="ko-KR" sz="3500" kern="0" spc="-100" dirty="0" smtClean="0">
              <a:solidFill>
                <a:srgbClr val="26272A"/>
              </a:solidFill>
              <a:latin typeface="에스코어 드림 4 Regular" pitchFamily="34" charset="0"/>
              <a:cs typeface="에스코어 드림 4 Regular" pitchFamily="34" charset="0"/>
            </a:endParaRPr>
          </a:p>
          <a:p>
            <a:pPr algn="just"/>
            <a:endParaRPr lang="en-US" sz="3500" kern="0" spc="-100" dirty="0">
              <a:solidFill>
                <a:srgbClr val="26272A"/>
              </a:solidFill>
              <a:latin typeface="에스코어 드림 4 Regular" pitchFamily="34" charset="0"/>
              <a:cs typeface="에스코어 드림 4 Regular" pitchFamily="34" charset="0"/>
            </a:endParaRPr>
          </a:p>
          <a:p>
            <a:pPr algn="just"/>
            <a:r>
              <a:rPr lang="en-US" altLang="ko-KR" sz="3500" kern="0" spc="-100" dirty="0" smtClean="0">
                <a:solidFill>
                  <a:srgbClr val="26272A"/>
                </a:solidFill>
                <a:latin typeface="에스코어 드림 4 Regular" pitchFamily="34" charset="0"/>
                <a:cs typeface="에스코어 드림 4 Regular" pitchFamily="34" charset="0"/>
              </a:rPr>
              <a:t>5.</a:t>
            </a:r>
            <a:r>
              <a:rPr lang="en-US" altLang="ko-KR" sz="3500" kern="0" spc="-100" dirty="0">
                <a:solidFill>
                  <a:srgbClr val="26272A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ko-KR" altLang="en-US" sz="3500" kern="0" spc="-100" err="1" smtClean="0">
                <a:solidFill>
                  <a:srgbClr val="26272A"/>
                </a:solidFill>
                <a:latin typeface="에스코어 드림 4 Regular" pitchFamily="34" charset="0"/>
                <a:cs typeface="에스코어 드림 4 Regular" pitchFamily="34" charset="0"/>
              </a:rPr>
              <a:t>아바타</a:t>
            </a:r>
            <a:r>
              <a:rPr lang="ko-KR" altLang="en-US" sz="3500" kern="0" spc="-100" smtClean="0">
                <a:solidFill>
                  <a:srgbClr val="26272A"/>
                </a:solidFill>
                <a:latin typeface="에스코어 드림 4 Regular" pitchFamily="34" charset="0"/>
                <a:cs typeface="에스코어 드림 4 Regular" pitchFamily="34" charset="0"/>
              </a:rPr>
              <a:t> 설정</a:t>
            </a:r>
            <a:endParaRPr lang="en-US" altLang="ko-KR" sz="3500" kern="0" spc="-100" dirty="0" smtClean="0">
              <a:solidFill>
                <a:srgbClr val="26272A"/>
              </a:solidFill>
              <a:latin typeface="에스코어 드림 4 Regular" pitchFamily="34" charset="0"/>
              <a:cs typeface="에스코어 드림 4 Regular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380991" y="1469331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45143" y="11430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203121" y="2114639"/>
            <a:ext cx="6503889" cy="12571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500" kern="0" spc="-200" dirty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01 </a:t>
            </a:r>
            <a:r>
              <a:rPr lang="en-US" sz="5500" kern="0" spc="-200" dirty="0" err="1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Git</a:t>
            </a:r>
            <a:r>
              <a:rPr lang="en-US" sz="5500" kern="0" spc="-200" dirty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 </a:t>
            </a:r>
            <a:r>
              <a:rPr lang="ko-KR" altLang="en-US" sz="5500" kern="0" spc="-200" dirty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설치</a:t>
            </a:r>
          </a:p>
          <a:p>
            <a:pPr algn="just"/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12" name="Object 9"/>
          <p:cNvSpPr txBox="1"/>
          <p:nvPr/>
        </p:nvSpPr>
        <p:spPr>
          <a:xfrm>
            <a:off x="2203121" y="4060040"/>
            <a:ext cx="15697200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01. </a:t>
            </a:r>
            <a:r>
              <a:rPr lang="en-US" sz="3500" kern="0" spc="-300" dirty="0" err="1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git</a:t>
            </a:r>
            <a:r>
              <a:rPr 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다운로드 후 응용프로그램 실행 및 설치 </a:t>
            </a:r>
            <a:r>
              <a:rPr lang="en-US" altLang="ko-KR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</a:t>
            </a:r>
            <a:r>
              <a:rPr lang="en-US" altLang="ko-KR" sz="3500" kern="0" spc="-300" dirty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  <a:hlinkClick r:id="rId4"/>
              </a:rPr>
              <a:t>https://git-scm.com/</a:t>
            </a:r>
            <a:r>
              <a:rPr lang="en-US" altLang="ko-KR" sz="3500" kern="0" spc="-300" dirty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</a:t>
            </a:r>
            <a:endParaRPr lang="en-US" sz="3500" dirty="0"/>
          </a:p>
        </p:txBody>
      </p:sp>
      <p:sp>
        <p:nvSpPr>
          <p:cNvPr id="14" name="Object 9"/>
          <p:cNvSpPr txBox="1"/>
          <p:nvPr/>
        </p:nvSpPr>
        <p:spPr>
          <a:xfrm>
            <a:off x="2203121" y="5078623"/>
            <a:ext cx="15697200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02. 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다운로드 완료 후 </a:t>
            </a:r>
            <a:r>
              <a:rPr lang="en-US" altLang="ko-KR" sz="3500" kern="0" spc="-300" dirty="0" err="1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cmd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창에서 </a:t>
            </a:r>
            <a:r>
              <a:rPr lang="en-US" altLang="ko-KR" sz="3500" kern="0" spc="-300" dirty="0" err="1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git</a:t>
            </a:r>
            <a:r>
              <a:rPr lang="en-US" altLang="ko-KR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–version 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으로 버전 확인</a:t>
            </a:r>
            <a:endParaRPr lang="en-US" sz="3500" dirty="0"/>
          </a:p>
        </p:txBody>
      </p:sp>
      <p:sp>
        <p:nvSpPr>
          <p:cNvPr id="15" name="Object 9"/>
          <p:cNvSpPr txBox="1"/>
          <p:nvPr/>
        </p:nvSpPr>
        <p:spPr>
          <a:xfrm>
            <a:off x="2203121" y="6137130"/>
            <a:ext cx="15697200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03. 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사용자 등록 과정 </a:t>
            </a:r>
            <a:r>
              <a:rPr lang="en-US" altLang="ko-KR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(</a:t>
            </a:r>
            <a:r>
              <a:rPr lang="en-US" altLang="ko-KR" sz="3500" kern="0" spc="-300" dirty="0" err="1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cmd</a:t>
            </a:r>
            <a:r>
              <a:rPr lang="en-US" altLang="ko-KR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)</a:t>
            </a:r>
          </a:p>
          <a:p>
            <a:pPr algn="just"/>
            <a:r>
              <a:rPr lang="en-US" altLang="ko-KR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	</a:t>
            </a:r>
            <a:r>
              <a:rPr lang="en-US" altLang="ko-KR" sz="3500" kern="0" spc="-300" dirty="0" err="1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git</a:t>
            </a:r>
            <a:r>
              <a:rPr lang="en-US" altLang="ko-KR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</a:t>
            </a:r>
            <a:r>
              <a:rPr lang="en-US" altLang="ko-KR" sz="3500" kern="0" spc="-300" dirty="0" err="1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config</a:t>
            </a:r>
            <a:r>
              <a:rPr lang="en-US" altLang="ko-KR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–global user.name “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이름</a:t>
            </a:r>
            <a:r>
              <a:rPr lang="en-US" altLang="ko-KR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”</a:t>
            </a:r>
          </a:p>
          <a:p>
            <a:pPr algn="just"/>
            <a:r>
              <a:rPr lang="en-US" altLang="ko-KR" sz="3500" kern="0" spc="-300" dirty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	</a:t>
            </a:r>
            <a:r>
              <a:rPr lang="en-US" altLang="ko-KR" sz="3500" kern="0" spc="-300" dirty="0" err="1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git</a:t>
            </a:r>
            <a:r>
              <a:rPr lang="en-US" altLang="ko-KR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</a:t>
            </a:r>
            <a:r>
              <a:rPr lang="en-US" altLang="ko-KR" sz="3500" kern="0" spc="-300" dirty="0" err="1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config</a:t>
            </a:r>
            <a:r>
              <a:rPr lang="en-US" altLang="ko-KR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–global </a:t>
            </a:r>
            <a:r>
              <a:rPr lang="en-US" altLang="ko-KR" sz="3500" kern="0" spc="-300" dirty="0" err="1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user.email</a:t>
            </a:r>
            <a:r>
              <a:rPr lang="en-US" altLang="ko-KR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 “</a:t>
            </a:r>
            <a:r>
              <a:rPr lang="ko-KR" altLang="en-US" sz="3500" kern="0" spc="-300" dirty="0" err="1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이메일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주소</a:t>
            </a:r>
            <a:r>
              <a:rPr lang="en-US" altLang="ko-KR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”</a:t>
            </a:r>
          </a:p>
          <a:p>
            <a:pPr algn="just"/>
            <a:r>
              <a:rPr lang="en-US" altLang="ko-KR" sz="3600" dirty="0"/>
              <a:t/>
            </a:r>
            <a:br>
              <a:rPr lang="en-US" altLang="ko-KR" sz="3600" dirty="0"/>
            </a:br>
            <a:endParaRPr lang="en-US" sz="3500" dirty="0"/>
          </a:p>
        </p:txBody>
      </p:sp>
      <p:sp>
        <p:nvSpPr>
          <p:cNvPr id="16" name="Object 9"/>
          <p:cNvSpPr txBox="1"/>
          <p:nvPr/>
        </p:nvSpPr>
        <p:spPr>
          <a:xfrm>
            <a:off x="2203121" y="8027509"/>
            <a:ext cx="15697200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04. 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확인</a:t>
            </a:r>
            <a:r>
              <a:rPr lang="en-US" altLang="ko-KR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	</a:t>
            </a:r>
            <a:r>
              <a:rPr lang="en-US" altLang="ko-KR" sz="3500" kern="0" spc="-300" dirty="0" err="1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git</a:t>
            </a:r>
            <a:r>
              <a:rPr lang="en-US" altLang="ko-KR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</a:t>
            </a:r>
            <a:r>
              <a:rPr lang="en-US" altLang="ko-KR" sz="3500" kern="0" spc="-300" dirty="0" err="1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config</a:t>
            </a:r>
            <a:r>
              <a:rPr lang="en-US" altLang="ko-KR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–list</a:t>
            </a:r>
          </a:p>
          <a:p>
            <a:pPr algn="just"/>
            <a:r>
              <a:rPr lang="en-US" altLang="ko-KR" sz="3500" kern="0" spc="-300" dirty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	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endParaRPr lang="en-US" sz="3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2278095"/>
            <a:ext cx="10742857" cy="8114286"/>
            <a:chOff x="7643809" y="2278095"/>
            <a:chExt cx="10742857" cy="8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2278095"/>
              <a:ext cx="10742857" cy="8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23" name="Object 5"/>
          <p:cNvSpPr txBox="1"/>
          <p:nvPr/>
        </p:nvSpPr>
        <p:spPr>
          <a:xfrm>
            <a:off x="2203121" y="2114639"/>
            <a:ext cx="6503889" cy="12571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500" kern="0" spc="-200" dirty="0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02 </a:t>
            </a:r>
            <a:r>
              <a:rPr lang="en-US" sz="5500" kern="0" spc="-200" dirty="0" err="1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Git</a:t>
            </a:r>
            <a:r>
              <a:rPr lang="en-US" sz="5500" kern="0" spc="-200" dirty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 </a:t>
            </a:r>
            <a:r>
              <a:rPr lang="en-US" altLang="ko-KR" sz="5500" kern="0" spc="-200" dirty="0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Lab </a:t>
            </a:r>
            <a:r>
              <a:rPr lang="ko-KR" altLang="en-US" sz="5500" kern="0" spc="-200" dirty="0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계정연결</a:t>
            </a:r>
            <a:endParaRPr lang="ko-KR" altLang="en-US" sz="5500" kern="0" spc="-200" dirty="0">
              <a:solidFill>
                <a:srgbClr val="26272A"/>
              </a:solidFill>
              <a:latin typeface="나눔스퀘어 ExtraBold" pitchFamily="34" charset="0"/>
              <a:cs typeface="나눔스퀘어 ExtraBold" pitchFamily="34" charset="0"/>
            </a:endParaRPr>
          </a:p>
          <a:p>
            <a:pPr algn="just"/>
            <a:endParaRPr lang="en-US" dirty="0"/>
          </a:p>
        </p:txBody>
      </p:sp>
      <p:sp>
        <p:nvSpPr>
          <p:cNvPr id="25" name="Object 9"/>
          <p:cNvSpPr txBox="1"/>
          <p:nvPr/>
        </p:nvSpPr>
        <p:spPr>
          <a:xfrm>
            <a:off x="2203121" y="4113417"/>
            <a:ext cx="15697200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01. 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 일단 </a:t>
            </a:r>
            <a:r>
              <a:rPr lang="en-US" altLang="ko-KR" sz="3500" kern="0" spc="-300" dirty="0" smtClean="0">
                <a:solidFill>
                  <a:srgbClr val="000000"/>
                </a:solidFill>
                <a:latin typeface="에스코어 드림 5 Medium" pitchFamily="34" charset="0"/>
                <a:hlinkClick r:id="rId4"/>
              </a:rPr>
              <a:t>itnj.name@gmail.com</a:t>
            </a:r>
            <a:r>
              <a:rPr lang="en-US" altLang="ko-KR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 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계정 생성 </a:t>
            </a:r>
            <a:endParaRPr lang="en-US" sz="3500" dirty="0"/>
          </a:p>
        </p:txBody>
      </p:sp>
      <p:sp>
        <p:nvSpPr>
          <p:cNvPr id="26" name="Object 9"/>
          <p:cNvSpPr txBox="1"/>
          <p:nvPr/>
        </p:nvSpPr>
        <p:spPr>
          <a:xfrm>
            <a:off x="2203121" y="5201645"/>
            <a:ext cx="15697200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02. 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팀원에게 </a:t>
            </a:r>
            <a:r>
              <a:rPr lang="en-US" altLang="ko-KR" sz="3500" kern="0" spc="-300" dirty="0" err="1" smtClean="0">
                <a:solidFill>
                  <a:srgbClr val="000000"/>
                </a:solidFill>
                <a:latin typeface="에스코어 드림 5 Medium" pitchFamily="34" charset="0"/>
              </a:rPr>
              <a:t>git</a:t>
            </a:r>
            <a:r>
              <a:rPr lang="en-US" altLang="ko-KR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 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주소를 받습니다 </a:t>
            </a:r>
            <a:endParaRPr lang="en-US" sz="3500" dirty="0"/>
          </a:p>
        </p:txBody>
      </p:sp>
      <p:sp>
        <p:nvSpPr>
          <p:cNvPr id="28" name="Object 9"/>
          <p:cNvSpPr txBox="1"/>
          <p:nvPr/>
        </p:nvSpPr>
        <p:spPr>
          <a:xfrm>
            <a:off x="2203121" y="6289873"/>
            <a:ext cx="15697200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03. 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위의 </a:t>
            </a:r>
            <a:r>
              <a:rPr lang="ko-KR" altLang="en-US" sz="3500" kern="0" spc="-300" dirty="0" err="1" smtClean="0">
                <a:solidFill>
                  <a:srgbClr val="000000"/>
                </a:solidFill>
                <a:latin typeface="에스코어 드림 5 Medium" pitchFamily="34" charset="0"/>
              </a:rPr>
              <a:t>이메일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 계정으로 </a:t>
            </a:r>
            <a:r>
              <a:rPr lang="en-US" altLang="ko-KR" sz="3500" kern="0" spc="-300" dirty="0" err="1" smtClean="0">
                <a:solidFill>
                  <a:srgbClr val="000000"/>
                </a:solidFill>
                <a:latin typeface="에스코어 드림 5 Medium" pitchFamily="34" charset="0"/>
              </a:rPr>
              <a:t>gitlab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에 가입</a:t>
            </a:r>
            <a:endParaRPr lang="en-US" sz="3500" dirty="0"/>
          </a:p>
        </p:txBody>
      </p:sp>
      <p:sp>
        <p:nvSpPr>
          <p:cNvPr id="29" name="Object 9"/>
          <p:cNvSpPr txBox="1"/>
          <p:nvPr/>
        </p:nvSpPr>
        <p:spPr>
          <a:xfrm>
            <a:off x="2203121" y="7378101"/>
            <a:ext cx="15697200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kern="0" spc="-200" dirty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02</a:t>
            </a:r>
            <a:r>
              <a:rPr 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. 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팀원에게 받은 </a:t>
            </a:r>
            <a:r>
              <a:rPr lang="en-US" altLang="ko-KR" sz="3500" kern="0" spc="-300" dirty="0" err="1" smtClean="0">
                <a:solidFill>
                  <a:srgbClr val="000000"/>
                </a:solidFill>
                <a:latin typeface="에스코어 드림 5 Medium" pitchFamily="34" charset="0"/>
              </a:rPr>
              <a:t>git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주소로 들어가서 로그인 </a:t>
            </a:r>
            <a:r>
              <a:rPr lang="en-US" altLang="ko-KR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( 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화면 유지해주세요 </a:t>
            </a:r>
            <a:r>
              <a:rPr lang="en-US" altLang="ko-KR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)</a:t>
            </a:r>
            <a:endParaRPr lang="en-US" sz="3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3224208" cy="10460952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69790" y="5083809"/>
            <a:ext cx="670476" cy="670476"/>
            <a:chOff x="7269790" y="5083809"/>
            <a:chExt cx="670476" cy="67047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9790" y="5083809"/>
              <a:ext cx="670476" cy="6704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105019" y="5115295"/>
            <a:ext cx="674286" cy="626553"/>
            <a:chOff x="15105019" y="5115295"/>
            <a:chExt cx="674286" cy="62655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05019" y="5115295"/>
              <a:ext cx="674286" cy="626553"/>
            </a:xfrm>
            <a:prstGeom prst="rect">
              <a:avLst/>
            </a:prstGeom>
          </p:spPr>
        </p:pic>
      </p:grpSp>
      <p:sp>
        <p:nvSpPr>
          <p:cNvPr id="30" name="Object 5"/>
          <p:cNvSpPr txBox="1"/>
          <p:nvPr/>
        </p:nvSpPr>
        <p:spPr>
          <a:xfrm>
            <a:off x="2203121" y="2114639"/>
            <a:ext cx="6503889" cy="12571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500" kern="0" spc="-200" dirty="0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03 </a:t>
            </a:r>
            <a:r>
              <a:rPr lang="en-US" sz="5500" kern="0" spc="-200" dirty="0" err="1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GitKraken</a:t>
            </a:r>
            <a:r>
              <a:rPr lang="en-US" sz="5500" kern="0" spc="-200" dirty="0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 </a:t>
            </a:r>
            <a:r>
              <a:rPr lang="ko-KR" altLang="en-US" sz="5500" kern="0" spc="-200" dirty="0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설치</a:t>
            </a:r>
            <a:endParaRPr lang="ko-KR" altLang="en-US" sz="5500" kern="0" spc="-200" dirty="0">
              <a:solidFill>
                <a:srgbClr val="26272A"/>
              </a:solidFill>
              <a:latin typeface="나눔스퀘어 ExtraBold" pitchFamily="34" charset="0"/>
              <a:cs typeface="나눔스퀘어 ExtraBold" pitchFamily="34" charset="0"/>
            </a:endParaRPr>
          </a:p>
          <a:p>
            <a:pPr algn="just"/>
            <a:endParaRPr lang="en-US" dirty="0"/>
          </a:p>
        </p:txBody>
      </p:sp>
      <p:grpSp>
        <p:nvGrpSpPr>
          <p:cNvPr id="31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33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34" name="Object 9"/>
          <p:cNvSpPr txBox="1"/>
          <p:nvPr/>
        </p:nvSpPr>
        <p:spPr>
          <a:xfrm>
            <a:off x="2203121" y="4113417"/>
            <a:ext cx="15697200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01</a:t>
            </a:r>
            <a:r>
              <a:rPr lang="en-US" sz="3500" kern="0" spc="-300" dirty="0">
                <a:solidFill>
                  <a:srgbClr val="000000"/>
                </a:solidFill>
                <a:latin typeface="에스코어 드림 5 Medium" pitchFamily="34" charset="0"/>
              </a:rPr>
              <a:t>. </a:t>
            </a:r>
            <a:r>
              <a:rPr lang="en-US" sz="3500" kern="0" spc="-300" dirty="0">
                <a:solidFill>
                  <a:srgbClr val="000000"/>
                </a:solidFill>
                <a:latin typeface="에스코어 드림 5 Medium" pitchFamily="34" charset="0"/>
                <a:hlinkClick r:id="rId6"/>
              </a:rPr>
              <a:t>https://www.gitkraken.com</a:t>
            </a:r>
            <a:r>
              <a:rPr 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hlinkClick r:id="rId6"/>
              </a:rPr>
              <a:t>/</a:t>
            </a:r>
            <a:r>
              <a:rPr 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 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다운로드</a:t>
            </a:r>
            <a:endParaRPr lang="en-US" sz="3500" dirty="0"/>
          </a:p>
        </p:txBody>
      </p:sp>
      <p:sp>
        <p:nvSpPr>
          <p:cNvPr id="37" name="Object 9"/>
          <p:cNvSpPr txBox="1"/>
          <p:nvPr/>
        </p:nvSpPr>
        <p:spPr>
          <a:xfrm>
            <a:off x="2279312" y="5419047"/>
            <a:ext cx="15697200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02. </a:t>
            </a:r>
            <a:r>
              <a:rPr 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hlinkClick r:id="rId7"/>
              </a:rPr>
              <a:t>itnj.name@gamil.com</a:t>
            </a:r>
            <a:r>
              <a:rPr 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 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계정으로 로그인</a:t>
            </a:r>
            <a:endParaRPr lang="en-US" sz="3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3224208" cy="10460952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69790" y="5083809"/>
            <a:ext cx="670476" cy="670476"/>
            <a:chOff x="7269790" y="5083809"/>
            <a:chExt cx="670476" cy="67047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9790" y="5083809"/>
              <a:ext cx="670476" cy="6704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105019" y="5115295"/>
            <a:ext cx="674286" cy="626553"/>
            <a:chOff x="15105019" y="5115295"/>
            <a:chExt cx="674286" cy="62655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05019" y="5115295"/>
              <a:ext cx="674286" cy="626553"/>
            </a:xfrm>
            <a:prstGeom prst="rect">
              <a:avLst/>
            </a:prstGeom>
          </p:spPr>
        </p:pic>
      </p:grpSp>
      <p:sp>
        <p:nvSpPr>
          <p:cNvPr id="30" name="Object 5"/>
          <p:cNvSpPr txBox="1"/>
          <p:nvPr/>
        </p:nvSpPr>
        <p:spPr>
          <a:xfrm>
            <a:off x="9144" y="317164"/>
            <a:ext cx="9607879" cy="12571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500" kern="0" spc="-200" dirty="0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04 </a:t>
            </a:r>
            <a:r>
              <a:rPr lang="en-US" sz="5500" kern="0" spc="-200" dirty="0" err="1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GitKraken</a:t>
            </a:r>
            <a:r>
              <a:rPr lang="en-US" sz="5500" kern="0" spc="-200" dirty="0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 </a:t>
            </a:r>
            <a:r>
              <a:rPr lang="ko-KR" altLang="en-US" sz="5500" kern="0" spc="-200" dirty="0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환경구축</a:t>
            </a:r>
            <a:endParaRPr lang="en-US" dirty="0"/>
          </a:p>
        </p:txBody>
      </p:sp>
      <p:grpSp>
        <p:nvGrpSpPr>
          <p:cNvPr id="31" name="그룹 1002"/>
          <p:cNvGrpSpPr/>
          <p:nvPr/>
        </p:nvGrpSpPr>
        <p:grpSpPr>
          <a:xfrm>
            <a:off x="85335" y="1367395"/>
            <a:ext cx="1346667" cy="493714"/>
            <a:chOff x="2279312" y="3164870"/>
            <a:chExt cx="1346667" cy="493714"/>
          </a:xfrm>
        </p:grpSpPr>
        <p:pic>
          <p:nvPicPr>
            <p:cNvPr id="33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34" name="Object 9"/>
          <p:cNvSpPr txBox="1"/>
          <p:nvPr/>
        </p:nvSpPr>
        <p:spPr>
          <a:xfrm>
            <a:off x="3015238" y="1651447"/>
            <a:ext cx="15697200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01</a:t>
            </a:r>
            <a:r>
              <a:rPr lang="en-US" sz="3500" kern="0" spc="-300" dirty="0">
                <a:solidFill>
                  <a:srgbClr val="000000"/>
                </a:solidFill>
                <a:latin typeface="에스코어 드림 5 Medium" pitchFamily="34" charset="0"/>
              </a:rPr>
              <a:t>. 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왼쪽 상단의 파일 모양을 선택하고 클론을 클릭해줍니다</a:t>
            </a:r>
            <a:r>
              <a:rPr lang="en-US" altLang="ko-KR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.</a:t>
            </a:r>
            <a:endParaRPr lang="en-US" sz="3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638455"/>
            <a:ext cx="11353800" cy="738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9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3224208" cy="10460952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69790" y="5083809"/>
            <a:ext cx="670476" cy="670476"/>
            <a:chOff x="7269790" y="5083809"/>
            <a:chExt cx="670476" cy="67047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9790" y="5083809"/>
              <a:ext cx="670476" cy="6704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105019" y="5115295"/>
            <a:ext cx="674286" cy="626553"/>
            <a:chOff x="15105019" y="5115295"/>
            <a:chExt cx="674286" cy="62655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05019" y="5115295"/>
              <a:ext cx="674286" cy="626553"/>
            </a:xfrm>
            <a:prstGeom prst="rect">
              <a:avLst/>
            </a:prstGeom>
          </p:spPr>
        </p:pic>
      </p:grpSp>
      <p:sp>
        <p:nvSpPr>
          <p:cNvPr id="30" name="Object 5"/>
          <p:cNvSpPr txBox="1"/>
          <p:nvPr/>
        </p:nvSpPr>
        <p:spPr>
          <a:xfrm>
            <a:off x="9144" y="317164"/>
            <a:ext cx="9607879" cy="12571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500" kern="0" spc="-200" dirty="0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04 </a:t>
            </a:r>
            <a:r>
              <a:rPr lang="en-US" sz="5500" kern="0" spc="-200" dirty="0" err="1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GitKraken</a:t>
            </a:r>
            <a:r>
              <a:rPr lang="en-US" sz="5500" kern="0" spc="-200" dirty="0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 </a:t>
            </a:r>
            <a:r>
              <a:rPr lang="ko-KR" altLang="en-US" sz="5500" kern="0" spc="-200" dirty="0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환경구축</a:t>
            </a:r>
            <a:endParaRPr lang="en-US" dirty="0"/>
          </a:p>
        </p:txBody>
      </p:sp>
      <p:grpSp>
        <p:nvGrpSpPr>
          <p:cNvPr id="31" name="그룹 1002"/>
          <p:cNvGrpSpPr/>
          <p:nvPr/>
        </p:nvGrpSpPr>
        <p:grpSpPr>
          <a:xfrm>
            <a:off x="85335" y="1367395"/>
            <a:ext cx="1346667" cy="493714"/>
            <a:chOff x="2279312" y="3164870"/>
            <a:chExt cx="1346667" cy="493714"/>
          </a:xfrm>
        </p:grpSpPr>
        <p:pic>
          <p:nvPicPr>
            <p:cNvPr id="33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34" name="Object 9"/>
          <p:cNvSpPr txBox="1"/>
          <p:nvPr/>
        </p:nvSpPr>
        <p:spPr>
          <a:xfrm>
            <a:off x="3015238" y="1574275"/>
            <a:ext cx="15697200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02. 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앞장에서 설명한</a:t>
            </a:r>
            <a:r>
              <a:rPr lang="en-US" altLang="ko-KR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(2-4)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 </a:t>
            </a:r>
            <a:r>
              <a:rPr lang="en-US" altLang="ko-KR" sz="3500" kern="0" spc="-300" dirty="0" err="1" smtClean="0">
                <a:solidFill>
                  <a:srgbClr val="000000"/>
                </a:solidFill>
                <a:latin typeface="에스코어 드림 5 Medium" pitchFamily="34" charset="0"/>
              </a:rPr>
              <a:t>gitlab</a:t>
            </a:r>
            <a:r>
              <a:rPr lang="en-US" altLang="ko-KR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 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로그인 화면에서 </a:t>
            </a:r>
            <a:r>
              <a:rPr lang="en-US" altLang="ko-KR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Clone with HTTP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를 복사합니다</a:t>
            </a:r>
            <a:r>
              <a:rPr lang="en-US" altLang="ko-KR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.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 </a:t>
            </a:r>
            <a:endParaRPr lang="en-US" sz="3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38" y="2461435"/>
            <a:ext cx="14917423" cy="752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4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3224208" cy="10460952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69790" y="5083809"/>
            <a:ext cx="670476" cy="670476"/>
            <a:chOff x="7269790" y="5083809"/>
            <a:chExt cx="670476" cy="67047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9790" y="5083809"/>
              <a:ext cx="670476" cy="6704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105019" y="5115295"/>
            <a:ext cx="674286" cy="626553"/>
            <a:chOff x="15105019" y="5115295"/>
            <a:chExt cx="674286" cy="62655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05019" y="5115295"/>
              <a:ext cx="674286" cy="626553"/>
            </a:xfrm>
            <a:prstGeom prst="rect">
              <a:avLst/>
            </a:prstGeom>
          </p:spPr>
        </p:pic>
      </p:grpSp>
      <p:sp>
        <p:nvSpPr>
          <p:cNvPr id="30" name="Object 5"/>
          <p:cNvSpPr txBox="1"/>
          <p:nvPr/>
        </p:nvSpPr>
        <p:spPr>
          <a:xfrm>
            <a:off x="9144" y="317164"/>
            <a:ext cx="9607879" cy="12571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500" kern="0" spc="-200" dirty="0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04 </a:t>
            </a:r>
            <a:r>
              <a:rPr lang="en-US" sz="5500" kern="0" spc="-200" dirty="0" err="1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GitKraken</a:t>
            </a:r>
            <a:r>
              <a:rPr lang="en-US" sz="5500" kern="0" spc="-200" dirty="0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 </a:t>
            </a:r>
            <a:r>
              <a:rPr lang="ko-KR" altLang="en-US" sz="5500" kern="0" spc="-200" dirty="0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환경구축</a:t>
            </a:r>
            <a:endParaRPr lang="en-US" dirty="0"/>
          </a:p>
        </p:txBody>
      </p:sp>
      <p:grpSp>
        <p:nvGrpSpPr>
          <p:cNvPr id="31" name="그룹 1002"/>
          <p:cNvGrpSpPr/>
          <p:nvPr/>
        </p:nvGrpSpPr>
        <p:grpSpPr>
          <a:xfrm>
            <a:off x="85335" y="1367395"/>
            <a:ext cx="1346667" cy="493714"/>
            <a:chOff x="2279312" y="3164870"/>
            <a:chExt cx="1346667" cy="493714"/>
          </a:xfrm>
        </p:grpSpPr>
        <p:pic>
          <p:nvPicPr>
            <p:cNvPr id="33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34" name="Object 9"/>
          <p:cNvSpPr txBox="1"/>
          <p:nvPr/>
        </p:nvSpPr>
        <p:spPr>
          <a:xfrm>
            <a:off x="2996188" y="1614252"/>
            <a:ext cx="15697200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03. 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복사한 </a:t>
            </a:r>
            <a:r>
              <a:rPr lang="en-US" altLang="ko-KR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Clone </a:t>
            </a:r>
            <a:r>
              <a:rPr lang="en-US" altLang="ko-KR" sz="3500" kern="0" spc="-300" dirty="0">
                <a:solidFill>
                  <a:srgbClr val="000000"/>
                </a:solidFill>
                <a:latin typeface="에스코어 드림 5 Medium" pitchFamily="34" charset="0"/>
              </a:rPr>
              <a:t>with </a:t>
            </a:r>
            <a:r>
              <a:rPr lang="en-US" altLang="ko-KR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HTTP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주소를 </a:t>
            </a:r>
            <a:r>
              <a:rPr lang="en-US" altLang="ko-KR" sz="3500" kern="0" spc="-300" dirty="0" err="1" smtClean="0">
                <a:solidFill>
                  <a:srgbClr val="000000"/>
                </a:solidFill>
                <a:latin typeface="에스코어 드림 5 Medium" pitchFamily="34" charset="0"/>
              </a:rPr>
              <a:t>url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에 넣고 </a:t>
            </a:r>
            <a:r>
              <a:rPr lang="en-US" altLang="ko-KR" sz="3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Clone the repo!</a:t>
            </a:r>
            <a:endParaRPr lang="en-US" sz="3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445587"/>
            <a:ext cx="11353800" cy="738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3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26095" y="2644710"/>
            <a:ext cx="16361905" cy="7642290"/>
            <a:chOff x="533400" y="6591300"/>
            <a:chExt cx="16361905" cy="76422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6591300"/>
              <a:ext cx="16361905" cy="7642290"/>
            </a:xfrm>
            <a:prstGeom prst="rect">
              <a:avLst/>
            </a:prstGeom>
          </p:spPr>
        </p:pic>
      </p:grpSp>
      <p:grpSp>
        <p:nvGrpSpPr>
          <p:cNvPr id="31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33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35" name="Object 5"/>
          <p:cNvSpPr txBox="1"/>
          <p:nvPr/>
        </p:nvSpPr>
        <p:spPr>
          <a:xfrm>
            <a:off x="2203121" y="2114639"/>
            <a:ext cx="6503889" cy="12571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500" kern="0" spc="-200" dirty="0" smtClean="0">
                <a:solidFill>
                  <a:srgbClr val="0070C0"/>
                </a:solidFill>
                <a:latin typeface="나눔스퀘어 ExtraBold" pitchFamily="34" charset="0"/>
                <a:cs typeface="나눔스퀘어 ExtraBold" pitchFamily="34" charset="0"/>
              </a:rPr>
              <a:t>05 </a:t>
            </a:r>
            <a:r>
              <a:rPr lang="ko-KR" altLang="en-US" sz="5500" kern="0" spc="-200" dirty="0" err="1" smtClean="0">
                <a:solidFill>
                  <a:srgbClr val="0070C0"/>
                </a:solidFill>
                <a:latin typeface="나눔스퀘어 ExtraBold" pitchFamily="34" charset="0"/>
                <a:cs typeface="나눔스퀘어 ExtraBold" pitchFamily="34" charset="0"/>
              </a:rPr>
              <a:t>아바타</a:t>
            </a:r>
            <a:r>
              <a:rPr lang="ko-KR" altLang="en-US" sz="5500" kern="0" spc="-200" dirty="0" smtClean="0">
                <a:solidFill>
                  <a:srgbClr val="0070C0"/>
                </a:solidFill>
                <a:latin typeface="나눔스퀘어 ExtraBold" pitchFamily="34" charset="0"/>
                <a:cs typeface="나눔스퀘어 ExtraBold" pitchFamily="34" charset="0"/>
              </a:rPr>
              <a:t> 설정</a:t>
            </a:r>
            <a:r>
              <a:rPr lang="en-US" altLang="ko-KR" sz="5500" kern="0" spc="-200" dirty="0" smtClean="0">
                <a:solidFill>
                  <a:srgbClr val="0070C0"/>
                </a:solidFill>
                <a:latin typeface="나눔스퀘어 ExtraBold" pitchFamily="34" charset="0"/>
                <a:cs typeface="나눔스퀘어 ExtraBold" pitchFamily="34" charset="0"/>
              </a:rPr>
              <a:t>(</a:t>
            </a:r>
            <a:r>
              <a:rPr lang="ko-KR" altLang="en-US" sz="5500" kern="0" spc="-200" dirty="0" smtClean="0">
                <a:solidFill>
                  <a:srgbClr val="0070C0"/>
                </a:solidFill>
                <a:latin typeface="나눔스퀘어 ExtraBold" pitchFamily="34" charset="0"/>
                <a:cs typeface="나눔스퀘어 ExtraBold" pitchFamily="34" charset="0"/>
              </a:rPr>
              <a:t>선택</a:t>
            </a:r>
            <a:r>
              <a:rPr lang="en-US" altLang="ko-KR" sz="5500" kern="0" spc="-200" dirty="0" smtClean="0">
                <a:solidFill>
                  <a:srgbClr val="0070C0"/>
                </a:solidFill>
                <a:latin typeface="나눔스퀘어 ExtraBold" pitchFamily="34" charset="0"/>
                <a:cs typeface="나눔스퀘어 ExtraBold" pitchFamily="34" charset="0"/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Object 9"/>
          <p:cNvSpPr txBox="1"/>
          <p:nvPr/>
        </p:nvSpPr>
        <p:spPr>
          <a:xfrm>
            <a:off x="2203121" y="3817933"/>
            <a:ext cx="15697200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01</a:t>
            </a:r>
            <a:r>
              <a:rPr lang="en-US" sz="2500" kern="0" spc="-300" dirty="0">
                <a:solidFill>
                  <a:srgbClr val="000000"/>
                </a:solidFill>
                <a:latin typeface="에스코어 드림 5 Medium" pitchFamily="34" charset="0"/>
              </a:rPr>
              <a:t>. </a:t>
            </a:r>
            <a:r>
              <a:rPr lang="ko-KR" altLang="en-US" sz="2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깃 </a:t>
            </a:r>
            <a:r>
              <a:rPr lang="ko-KR" altLang="en-US" sz="2500" kern="0" spc="-300" dirty="0" err="1" smtClean="0">
                <a:solidFill>
                  <a:srgbClr val="000000"/>
                </a:solidFill>
                <a:latin typeface="에스코어 드림 5 Medium" pitchFamily="34" charset="0"/>
              </a:rPr>
              <a:t>브런치를</a:t>
            </a:r>
            <a:r>
              <a:rPr lang="ko-KR" altLang="en-US" sz="2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 할 때 나를 대표할 </a:t>
            </a:r>
            <a:r>
              <a:rPr lang="ko-KR" altLang="en-US" sz="2500" kern="0" spc="-300" dirty="0" err="1" smtClean="0">
                <a:solidFill>
                  <a:srgbClr val="000000"/>
                </a:solidFill>
                <a:latin typeface="에스코어 드림 5 Medium" pitchFamily="34" charset="0"/>
              </a:rPr>
              <a:t>아바타를</a:t>
            </a:r>
            <a:r>
              <a:rPr lang="ko-KR" altLang="en-US" sz="2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 정해줘야 합니다</a:t>
            </a:r>
            <a:endParaRPr lang="en-US" sz="2500" dirty="0"/>
          </a:p>
        </p:txBody>
      </p:sp>
      <p:sp>
        <p:nvSpPr>
          <p:cNvPr id="39" name="Object 9"/>
          <p:cNvSpPr txBox="1"/>
          <p:nvPr/>
        </p:nvSpPr>
        <p:spPr>
          <a:xfrm>
            <a:off x="2203121" y="4575012"/>
            <a:ext cx="15697200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02. </a:t>
            </a:r>
            <a:r>
              <a:rPr lang="en-US" altLang="ko-KR" sz="2500" kern="0" spc="-300" dirty="0">
                <a:solidFill>
                  <a:srgbClr val="000000"/>
                </a:solidFill>
                <a:latin typeface="에스코어 드림 5 Medium" pitchFamily="34" charset="0"/>
                <a:hlinkClick r:id="rId4"/>
              </a:rPr>
              <a:t>https://</a:t>
            </a:r>
            <a:r>
              <a:rPr lang="en-US" altLang="ko-KR" sz="2500" kern="0" spc="-300" dirty="0" smtClean="0">
                <a:solidFill>
                  <a:srgbClr val="000000"/>
                </a:solidFill>
                <a:latin typeface="에스코어 드림 5 Medium" pitchFamily="34" charset="0"/>
                <a:hlinkClick r:id="rId4"/>
              </a:rPr>
              <a:t>ko.gravatar.com/site/login</a:t>
            </a:r>
            <a:r>
              <a:rPr lang="en-US" altLang="ko-KR" sz="2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 </a:t>
            </a:r>
            <a:r>
              <a:rPr lang="ko-KR" altLang="en-US" sz="2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에서 </a:t>
            </a:r>
            <a:r>
              <a:rPr lang="en-US" altLang="ko-KR" sz="2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itnj.name@gamil.com</a:t>
            </a:r>
            <a:r>
              <a:rPr lang="ko-KR" altLang="en-US" sz="2500" kern="0" spc="-300" dirty="0">
                <a:solidFill>
                  <a:srgbClr val="000000"/>
                </a:solidFill>
                <a:latin typeface="에스코어 드림 5 Medium" pitchFamily="34" charset="0"/>
              </a:rPr>
              <a:t> </a:t>
            </a:r>
            <a:r>
              <a:rPr lang="ko-KR" altLang="en-US" sz="2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계정으로 연결해줍니다</a:t>
            </a:r>
            <a:r>
              <a:rPr lang="en-US" altLang="ko-KR" sz="2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.</a:t>
            </a:r>
            <a:endParaRPr lang="en-US" sz="2500" dirty="0"/>
          </a:p>
        </p:txBody>
      </p:sp>
      <p:sp>
        <p:nvSpPr>
          <p:cNvPr id="41" name="Object 9"/>
          <p:cNvSpPr txBox="1"/>
          <p:nvPr/>
        </p:nvSpPr>
        <p:spPr>
          <a:xfrm>
            <a:off x="2203121" y="5332091"/>
            <a:ext cx="15697200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03. </a:t>
            </a:r>
            <a:r>
              <a:rPr lang="ko-KR" altLang="en-US" sz="2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나의 프로필에서 선택한 이미지를 넣어줍니다</a:t>
            </a:r>
            <a:r>
              <a:rPr lang="en-US" altLang="ko-KR" sz="2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.</a:t>
            </a:r>
            <a:endParaRPr 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552" y="6026262"/>
            <a:ext cx="6477000" cy="3296933"/>
          </a:xfrm>
          <a:prstGeom prst="rect">
            <a:avLst/>
          </a:prstGeom>
        </p:spPr>
      </p:pic>
      <p:sp>
        <p:nvSpPr>
          <p:cNvPr id="42" name="Object 9"/>
          <p:cNvSpPr txBox="1"/>
          <p:nvPr/>
        </p:nvSpPr>
        <p:spPr>
          <a:xfrm>
            <a:off x="10030385" y="5349461"/>
            <a:ext cx="15697200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04. </a:t>
            </a:r>
            <a:r>
              <a:rPr lang="en-US" sz="2500" kern="0" spc="-300" dirty="0" err="1" smtClean="0">
                <a:solidFill>
                  <a:srgbClr val="000000"/>
                </a:solidFill>
                <a:latin typeface="에스코어 드림 5 Medium" pitchFamily="34" charset="0"/>
              </a:rPr>
              <a:t>GitKraken</a:t>
            </a:r>
            <a:r>
              <a:rPr lang="ko-KR" altLang="en-US" sz="2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으로 돌아가서 프로필을  편집해주면 끝</a:t>
            </a:r>
            <a:r>
              <a:rPr lang="en-US" altLang="ko-KR" sz="2500" kern="0" spc="-300" dirty="0" smtClean="0">
                <a:solidFill>
                  <a:srgbClr val="000000"/>
                </a:solidFill>
                <a:latin typeface="에스코어 드림 5 Medium" pitchFamily="34" charset="0"/>
              </a:rPr>
              <a:t>!</a:t>
            </a:r>
            <a:endParaRPr lang="en-US" sz="25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85" y="5934584"/>
            <a:ext cx="7292762" cy="33886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210</Words>
  <Application>Microsoft Office PowerPoint</Application>
  <PresentationFormat>사용자 지정</PresentationFormat>
  <Paragraphs>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?? ??</vt:lpstr>
      <vt:lpstr>나눔스퀘어 ExtraBold</vt:lpstr>
      <vt:lpstr>에스코어 드림 4 Regular</vt:lpstr>
      <vt:lpstr>에스코어 드림 5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itnj</cp:lastModifiedBy>
  <cp:revision>51</cp:revision>
  <dcterms:created xsi:type="dcterms:W3CDTF">2021-07-30T11:37:00Z</dcterms:created>
  <dcterms:modified xsi:type="dcterms:W3CDTF">2021-07-30T06:04:22Z</dcterms:modified>
</cp:coreProperties>
</file>