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0" r:id="rId7"/>
    <p:sldId id="26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86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odejs.org/download/release/v10.15.0/node-v10.15.0-x64.msi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nodejs.org/ko/download/releas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ieunyi.tistory.com/4" TargetMode="External"/><Relationship Id="rId4" Type="http://schemas.openxmlformats.org/officeDocument/2006/relationships/hyperlink" Target="https://github.com/coreybutler/nvm-windows/relea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code.visualstudio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5067299"/>
            <a:ext cx="12524230" cy="19565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React </a:t>
            </a:r>
            <a:r>
              <a:rPr lang="ko-KR" altLang="en-US" sz="6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환경 구축하기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03121" y="6295267"/>
            <a:ext cx="15316206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26272A"/>
                </a:solidFill>
                <a:latin typeface="에스코어 드림 4 Regular" pitchFamily="34" charset="0"/>
              </a:rPr>
              <a:t>Node.js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203121" y="8537856"/>
            <a:ext cx="4926771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400" dirty="0" smtClean="0">
                <a:solidFill>
                  <a:srgbClr val="2627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400" dirty="0" smtClean="0">
                <a:solidFill>
                  <a:srgbClr val="2627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 smtClean="0">
                <a:solidFill>
                  <a:srgbClr val="2627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2114639"/>
            <a:ext cx="5491476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Contents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00493" y="4022608"/>
            <a:ext cx="15019058" cy="7737749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 algn="just">
              <a:buAutoNum type="arabicPeriod"/>
            </a:pPr>
            <a:r>
              <a:rPr lang="en-US" sz="3500" dirty="0" smtClean="0"/>
              <a:t>Node.js </a:t>
            </a:r>
            <a:r>
              <a:rPr lang="en-US" altLang="ko-KR" sz="3500" dirty="0" smtClean="0"/>
              <a:t>10.15.0 </a:t>
            </a:r>
            <a:r>
              <a:rPr lang="ko-KR" altLang="en-US" sz="3500" dirty="0" smtClean="0"/>
              <a:t>버전으로 설치</a:t>
            </a:r>
            <a:endParaRPr lang="en-US" altLang="ko-KR" sz="3500" dirty="0" smtClean="0"/>
          </a:p>
          <a:p>
            <a:pPr marL="342900" indent="-342900" algn="just">
              <a:buAutoNum type="arabicPeriod"/>
            </a:pPr>
            <a:endParaRPr lang="en-US" sz="3500" dirty="0"/>
          </a:p>
          <a:p>
            <a:pPr marL="342900" indent="-342900" algn="just">
              <a:buAutoNum type="arabicPeriod"/>
            </a:pPr>
            <a:r>
              <a:rPr lang="en-US" sz="3500" dirty="0" smtClean="0"/>
              <a:t>Node.js </a:t>
            </a:r>
            <a:r>
              <a:rPr lang="ko-KR" altLang="en-US" sz="3500" dirty="0" smtClean="0"/>
              <a:t>버전 변경 </a:t>
            </a:r>
            <a:r>
              <a:rPr lang="en-US" altLang="ko-KR" sz="3500" dirty="0" smtClean="0"/>
              <a:t>(</a:t>
            </a:r>
            <a:r>
              <a:rPr lang="ko-KR" altLang="en-US" sz="3500" dirty="0" smtClean="0"/>
              <a:t>이미 </a:t>
            </a:r>
            <a:r>
              <a:rPr lang="en-US" altLang="ko-KR" sz="3500" dirty="0" smtClean="0"/>
              <a:t>Node.js</a:t>
            </a:r>
            <a:r>
              <a:rPr lang="ko-KR" altLang="en-US" sz="3500" dirty="0" smtClean="0"/>
              <a:t>가 다른 버전으로 설치되어 있을 때</a:t>
            </a:r>
            <a:r>
              <a:rPr lang="en-US" altLang="ko-KR" sz="3500" dirty="0" smtClean="0"/>
              <a:t>)</a:t>
            </a:r>
          </a:p>
          <a:p>
            <a:pPr marL="342900" indent="-342900" algn="just">
              <a:buAutoNum type="arabicPeriod"/>
            </a:pPr>
            <a:endParaRPr lang="en-US" sz="3500" dirty="0"/>
          </a:p>
          <a:p>
            <a:pPr marL="342900" indent="-342900" algn="just">
              <a:buAutoNum type="arabicPeriod"/>
            </a:pPr>
            <a:r>
              <a:rPr lang="en-US" altLang="ko-KR" sz="3500" dirty="0"/>
              <a:t>Yarn </a:t>
            </a:r>
            <a:r>
              <a:rPr lang="ko-KR" altLang="en-US" sz="3500" dirty="0" smtClean="0"/>
              <a:t>설치</a:t>
            </a:r>
            <a:endParaRPr lang="en-US" altLang="ko-KR" sz="3500" dirty="0" smtClean="0"/>
          </a:p>
          <a:p>
            <a:pPr marL="342900" indent="-342900" algn="just">
              <a:buAutoNum type="arabicPeriod"/>
            </a:pPr>
            <a:endParaRPr lang="en-US" sz="3500" dirty="0"/>
          </a:p>
          <a:p>
            <a:pPr marL="342900" indent="-342900" algn="just">
              <a:buFontTx/>
              <a:buAutoNum type="arabicPeriod"/>
            </a:pPr>
            <a:r>
              <a:rPr lang="en-US" altLang="ko-KR" sz="3500" dirty="0" smtClean="0"/>
              <a:t>VS </a:t>
            </a:r>
            <a:r>
              <a:rPr lang="en-US" altLang="ko-KR" sz="3500" dirty="0"/>
              <a:t>code </a:t>
            </a:r>
            <a:r>
              <a:rPr lang="ko-KR" altLang="en-US" sz="3500" dirty="0"/>
              <a:t>에디터 설치하기</a:t>
            </a:r>
            <a:endParaRPr lang="en-US" altLang="ko-KR" sz="3500" dirty="0"/>
          </a:p>
          <a:p>
            <a:pPr marL="342900" indent="-342900" algn="just">
              <a:buAutoNum type="arabicPeriod"/>
            </a:pPr>
            <a:endParaRPr lang="en-US" sz="35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279312" y="3164870"/>
            <a:ext cx="2521288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4800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2114639"/>
            <a:ext cx="816007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</a:rPr>
              <a:t>01 </a:t>
            </a:r>
            <a:r>
              <a:rPr lang="en-US" altLang="ko-KR" sz="4000" dirty="0"/>
              <a:t>Node.js 10.15.0 </a:t>
            </a:r>
            <a:r>
              <a:rPr lang="ko-KR" altLang="en-US" sz="4000" dirty="0"/>
              <a:t>버전으로 설치</a:t>
            </a:r>
            <a:endParaRPr lang="en-US" altLang="ko-KR" sz="4000" dirty="0"/>
          </a:p>
          <a:p>
            <a:pPr algn="just"/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2" name="Object 9"/>
          <p:cNvSpPr txBox="1"/>
          <p:nvPr/>
        </p:nvSpPr>
        <p:spPr>
          <a:xfrm>
            <a:off x="2203121" y="4060040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01</a:t>
            </a:r>
            <a:r>
              <a:rPr lang="en-US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 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Node.js 10.15.0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설치 </a:t>
            </a:r>
            <a:r>
              <a:rPr lang="en-US" altLang="ko-KR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  <a:hlinkClick r:id="rId4"/>
              </a:rPr>
              <a:t>https://nodejs.org/ko/download/releases/</a:t>
            </a:r>
            <a:endParaRPr lang="en-US" sz="35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21" y="5067300"/>
            <a:ext cx="15021854" cy="2362487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03121" y="8700355"/>
            <a:ext cx="895469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02.  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hlinkClick r:id="rId6"/>
              </a:rPr>
              <a:t>node-v10.15.0-x64.msi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lang="ko-KR" altLang="en-US" sz="35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다운로드 후 설치</a:t>
            </a:r>
            <a:endParaRPr kumimoji="0" lang="ko-KR" altLang="ko-KR" sz="3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96200" y="-67906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2114639"/>
            <a:ext cx="816007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</a:rPr>
              <a:t>02 </a:t>
            </a:r>
            <a:r>
              <a:rPr lang="en-US" altLang="ko-KR" sz="4000" dirty="0"/>
              <a:t>Node.js </a:t>
            </a:r>
            <a:r>
              <a:rPr lang="ko-KR" altLang="en-US" sz="4000" dirty="0"/>
              <a:t>버전 변경 </a:t>
            </a:r>
            <a:endParaRPr lang="en-US" altLang="ko-KR" sz="4000" dirty="0"/>
          </a:p>
          <a:p>
            <a:pPr algn="just"/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0" name="Object 9"/>
          <p:cNvSpPr txBox="1"/>
          <p:nvPr/>
        </p:nvSpPr>
        <p:spPr>
          <a:xfrm>
            <a:off x="8534400" y="1497512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01</a:t>
            </a:r>
            <a:r>
              <a:rPr lang="en-US" sz="2500" kern="0" spc="-300" dirty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. </a:t>
            </a:r>
            <a:r>
              <a:rPr lang="en-US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 </a:t>
            </a:r>
            <a:r>
              <a:rPr lang="ko-KR" altLang="en-US" sz="2500" dirty="0" smtClean="0">
                <a:latin typeface="+mj-lt"/>
              </a:rPr>
              <a:t>제어판에서 </a:t>
            </a:r>
            <a:r>
              <a:rPr lang="ko-KR" altLang="en-US" sz="2500" dirty="0">
                <a:latin typeface="+mj-lt"/>
              </a:rPr>
              <a:t>기존의 </a:t>
            </a:r>
            <a:r>
              <a:rPr lang="en-US" altLang="ko-KR" sz="2500" dirty="0">
                <a:latin typeface="+mj-lt"/>
              </a:rPr>
              <a:t>Node.js </a:t>
            </a:r>
            <a:r>
              <a:rPr lang="ko-KR" altLang="en-US" sz="2500" dirty="0">
                <a:latin typeface="+mj-lt"/>
              </a:rPr>
              <a:t>모두 삭제</a:t>
            </a:r>
            <a:endParaRPr lang="en-US" sz="2500" dirty="0">
              <a:latin typeface="+mj-lt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8534400" y="3173254"/>
            <a:ext cx="847950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03. 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 </a:t>
            </a:r>
            <a:r>
              <a:rPr lang="en-US" altLang="ko-KR" sz="2500" dirty="0" smtClean="0">
                <a:latin typeface="+mj-lt"/>
                <a:hlinkClick r:id="rId4"/>
              </a:rPr>
              <a:t>https</a:t>
            </a:r>
            <a:r>
              <a:rPr lang="en-US" altLang="ko-KR" sz="2500" dirty="0">
                <a:latin typeface="+mj-lt"/>
                <a:hlinkClick r:id="rId4"/>
              </a:rPr>
              <a:t>://github.com/coreybutler/nvm-windows/releases </a:t>
            </a:r>
            <a:r>
              <a:rPr lang="ko-KR" altLang="en-US" sz="2500" dirty="0">
                <a:latin typeface="+mj-lt"/>
              </a:rPr>
              <a:t>접속</a:t>
            </a:r>
            <a:endParaRPr kumimoji="0" lang="ko-KR" altLang="ko-K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Object 9"/>
          <p:cNvSpPr txBox="1"/>
          <p:nvPr/>
        </p:nvSpPr>
        <p:spPr>
          <a:xfrm>
            <a:off x="8534400" y="2277675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02. </a:t>
            </a:r>
            <a:r>
              <a:rPr lang="en-US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 </a:t>
            </a:r>
            <a:r>
              <a:rPr lang="en-US" altLang="ko-KR" sz="2500" dirty="0" smtClean="0">
                <a:latin typeface="+mj-lt"/>
              </a:rPr>
              <a:t>C</a:t>
            </a:r>
            <a:r>
              <a:rPr lang="en-US" altLang="ko-KR" sz="2500" dirty="0">
                <a:latin typeface="+mj-lt"/>
              </a:rPr>
              <a:t>:\Users\&lt;</a:t>
            </a:r>
            <a:r>
              <a:rPr lang="ko-KR" altLang="en-US" sz="2500" dirty="0">
                <a:latin typeface="+mj-lt"/>
              </a:rPr>
              <a:t>사용자이름</a:t>
            </a:r>
            <a:r>
              <a:rPr lang="en-US" altLang="ko-KR" sz="2500" dirty="0">
                <a:latin typeface="+mj-lt"/>
              </a:rPr>
              <a:t>&gt;\</a:t>
            </a:r>
            <a:r>
              <a:rPr lang="en-US" altLang="ko-KR" sz="2500" dirty="0" err="1">
                <a:latin typeface="+mj-lt"/>
              </a:rPr>
              <a:t>AppData</a:t>
            </a:r>
            <a:r>
              <a:rPr lang="en-US" altLang="ko-KR" sz="2500" dirty="0">
                <a:latin typeface="+mj-lt"/>
              </a:rPr>
              <a:t>\Roaming\</a:t>
            </a:r>
            <a:r>
              <a:rPr lang="en-US" altLang="ko-KR" sz="2500" dirty="0" err="1">
                <a:latin typeface="+mj-lt"/>
              </a:rPr>
              <a:t>npm</a:t>
            </a:r>
            <a:r>
              <a:rPr lang="en-US" altLang="ko-KR" sz="2500" dirty="0">
                <a:latin typeface="+mj-lt"/>
              </a:rPr>
              <a:t> </a:t>
            </a:r>
            <a:r>
              <a:rPr lang="ko-KR" altLang="en-US" sz="2500" dirty="0">
                <a:latin typeface="+mj-lt"/>
              </a:rPr>
              <a:t>폴더 지우기</a:t>
            </a:r>
            <a:endParaRPr lang="en-US" sz="2500" dirty="0">
              <a:latin typeface="+mj-lt"/>
            </a:endParaRP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8534400" y="4044176"/>
            <a:ext cx="724858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04. 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 </a:t>
            </a:r>
            <a:r>
              <a:rPr lang="en-US" altLang="ko-KR" sz="2500" dirty="0" smtClean="0">
                <a:latin typeface="+mj-lt"/>
              </a:rPr>
              <a:t>nvm-setup.zip </a:t>
            </a:r>
            <a:r>
              <a:rPr lang="ko-KR" altLang="en-US" sz="2500" dirty="0">
                <a:latin typeface="+mj-lt"/>
              </a:rPr>
              <a:t>파일 저장 후 </a:t>
            </a:r>
            <a:r>
              <a:rPr lang="ko-KR" altLang="en-US" sz="2500" dirty="0" smtClean="0">
                <a:latin typeface="+mj-lt"/>
              </a:rPr>
              <a:t>실행</a:t>
            </a:r>
            <a:r>
              <a:rPr lang="en-US" altLang="ko-KR" sz="2500" dirty="0" smtClean="0">
                <a:latin typeface="+mj-lt"/>
              </a:rPr>
              <a:t>	//</a:t>
            </a:r>
            <a:r>
              <a:rPr lang="en-US" altLang="ko-KR" sz="2500" dirty="0" err="1" smtClean="0">
                <a:latin typeface="+mj-lt"/>
              </a:rPr>
              <a:t>nvm</a:t>
            </a:r>
            <a:r>
              <a:rPr lang="en-US" altLang="ko-KR" sz="2500" dirty="0" smtClean="0">
                <a:latin typeface="+mj-lt"/>
              </a:rPr>
              <a:t> </a:t>
            </a:r>
            <a:r>
              <a:rPr lang="ko-KR" altLang="en-US" sz="2500" dirty="0" smtClean="0">
                <a:latin typeface="+mj-lt"/>
              </a:rPr>
              <a:t>설치</a:t>
            </a:r>
            <a:endParaRPr kumimoji="0" lang="ko-KR" altLang="ko-K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8534400" y="4915098"/>
            <a:ext cx="788978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05. 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 </a:t>
            </a:r>
            <a:r>
              <a:rPr lang="en-US" altLang="ko-KR" sz="2500" kern="0" spc="-300" dirty="0" err="1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cmd</a:t>
            </a:r>
            <a:r>
              <a:rPr lang="ko-KR" altLang="en-US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창에서 </a:t>
            </a:r>
            <a:r>
              <a:rPr lang="en-US" altLang="ko-KR" sz="2500" dirty="0" err="1" smtClean="0">
                <a:latin typeface="+mj-lt"/>
              </a:rPr>
              <a:t>nvm</a:t>
            </a:r>
            <a:r>
              <a:rPr lang="en-US" altLang="ko-KR" sz="2500" dirty="0" smtClean="0">
                <a:latin typeface="+mj-lt"/>
              </a:rPr>
              <a:t> </a:t>
            </a:r>
            <a:r>
              <a:rPr lang="en-US" altLang="ko-KR" sz="2500" dirty="0">
                <a:latin typeface="+mj-lt"/>
              </a:rPr>
              <a:t>version </a:t>
            </a:r>
            <a:r>
              <a:rPr lang="ko-KR" altLang="en-US" sz="2500" dirty="0" smtClean="0">
                <a:latin typeface="+mj-lt"/>
              </a:rPr>
              <a:t>입력</a:t>
            </a:r>
            <a:r>
              <a:rPr lang="en-US" altLang="ko-KR" sz="2500" dirty="0" smtClean="0">
                <a:latin typeface="+mj-lt"/>
              </a:rPr>
              <a:t>		//</a:t>
            </a:r>
            <a:r>
              <a:rPr lang="en-US" altLang="ko-KR" sz="2500" dirty="0" err="1">
                <a:latin typeface="+mj-lt"/>
              </a:rPr>
              <a:t>nvm</a:t>
            </a:r>
            <a:r>
              <a:rPr lang="en-US" altLang="ko-KR" sz="2500" dirty="0">
                <a:latin typeface="+mj-lt"/>
              </a:rPr>
              <a:t> </a:t>
            </a:r>
            <a:r>
              <a:rPr lang="ko-KR" altLang="en-US" sz="2500" dirty="0">
                <a:latin typeface="+mj-lt"/>
              </a:rPr>
              <a:t>버전확인</a:t>
            </a:r>
            <a:endParaRPr kumimoji="0" lang="ko-KR" altLang="ko-K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5" name="Rectangle 1"/>
          <p:cNvSpPr>
            <a:spLocks noChangeArrowheads="1"/>
          </p:cNvSpPr>
          <p:nvPr/>
        </p:nvSpPr>
        <p:spPr bwMode="auto">
          <a:xfrm>
            <a:off x="8534400" y="5786020"/>
            <a:ext cx="835998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06. 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 </a:t>
            </a:r>
            <a:r>
              <a:rPr lang="en-US" altLang="ko-KR" sz="2500" dirty="0" err="1" smtClean="0">
                <a:latin typeface="+mj-lt"/>
              </a:rPr>
              <a:t>nvm</a:t>
            </a:r>
            <a:r>
              <a:rPr lang="en-US" altLang="ko-KR" sz="2500" dirty="0" smtClean="0">
                <a:latin typeface="+mj-lt"/>
              </a:rPr>
              <a:t> </a:t>
            </a:r>
            <a:r>
              <a:rPr lang="en-US" altLang="ko-KR" sz="2500" dirty="0">
                <a:latin typeface="+mj-lt"/>
              </a:rPr>
              <a:t>install 10.15.0 </a:t>
            </a:r>
            <a:r>
              <a:rPr lang="en-US" altLang="ko-KR" sz="2500" dirty="0" smtClean="0">
                <a:latin typeface="+mj-lt"/>
              </a:rPr>
              <a:t>			</a:t>
            </a:r>
            <a:r>
              <a:rPr lang="en-US" altLang="ko-KR" sz="2500" dirty="0" smtClean="0">
                <a:latin typeface="+mj-lt"/>
              </a:rPr>
              <a:t>//</a:t>
            </a:r>
            <a:r>
              <a:rPr lang="ko-KR" altLang="en-US" sz="2500" dirty="0">
                <a:latin typeface="+mj-lt"/>
              </a:rPr>
              <a:t>원하는 버전 설치</a:t>
            </a:r>
            <a:endParaRPr kumimoji="0" lang="ko-KR" altLang="ko-K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8534400" y="6656942"/>
            <a:ext cx="664797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07. 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 </a:t>
            </a:r>
            <a:r>
              <a:rPr lang="en-US" altLang="ko-KR" sz="2500" dirty="0" err="1" smtClean="0">
                <a:latin typeface="+mj-lt"/>
              </a:rPr>
              <a:t>nvm</a:t>
            </a:r>
            <a:r>
              <a:rPr lang="en-US" altLang="ko-KR" sz="2500" dirty="0" smtClean="0">
                <a:latin typeface="+mj-lt"/>
              </a:rPr>
              <a:t> </a:t>
            </a:r>
            <a:r>
              <a:rPr lang="en-US" altLang="ko-KR" sz="2500" dirty="0">
                <a:latin typeface="+mj-lt"/>
              </a:rPr>
              <a:t>list </a:t>
            </a:r>
            <a:r>
              <a:rPr lang="ko-KR" altLang="en-US" sz="2500" dirty="0">
                <a:latin typeface="+mj-lt"/>
              </a:rPr>
              <a:t>명령어로 확인</a:t>
            </a:r>
            <a:r>
              <a:rPr lang="en-US" altLang="ko-KR" sz="2500" dirty="0" smtClean="0">
                <a:latin typeface="+mj-lt"/>
              </a:rPr>
              <a:t>				</a:t>
            </a:r>
            <a:endParaRPr kumimoji="0" lang="ko-KR" altLang="ko-K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7" name="Rectangle 1"/>
          <p:cNvSpPr>
            <a:spLocks noChangeArrowheads="1"/>
          </p:cNvSpPr>
          <p:nvPr/>
        </p:nvSpPr>
        <p:spPr bwMode="auto">
          <a:xfrm>
            <a:off x="8534400" y="7577406"/>
            <a:ext cx="941796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08</a:t>
            </a:r>
            <a:r>
              <a:rPr lang="en-US" altLang="ko-KR" sz="2500" kern="0" spc="-300" dirty="0" smtClean="0">
                <a:solidFill>
                  <a:srgbClr val="000000"/>
                </a:solidFill>
                <a:latin typeface="+mj-lt"/>
                <a:cs typeface="에스코어 드림 5 Medium" pitchFamily="34" charset="0"/>
              </a:rPr>
              <a:t>.  </a:t>
            </a:r>
            <a:r>
              <a:rPr lang="en-US" altLang="ko-KR" sz="2500" dirty="0" err="1" smtClean="0">
                <a:latin typeface="+mj-lt"/>
              </a:rPr>
              <a:t>nvm</a:t>
            </a:r>
            <a:r>
              <a:rPr lang="en-US" altLang="ko-KR" sz="2500" dirty="0" smtClean="0">
                <a:latin typeface="+mj-lt"/>
              </a:rPr>
              <a:t> </a:t>
            </a:r>
            <a:r>
              <a:rPr lang="en-US" altLang="ko-KR" sz="2500" dirty="0">
                <a:latin typeface="+mj-lt"/>
              </a:rPr>
              <a:t>use 10.15.0 </a:t>
            </a:r>
            <a:r>
              <a:rPr lang="en-US" altLang="ko-KR" sz="2500" dirty="0" smtClean="0">
                <a:latin typeface="+mj-lt"/>
              </a:rPr>
              <a:t>				</a:t>
            </a:r>
            <a:r>
              <a:rPr lang="en-US" altLang="ko-KR" sz="2500" dirty="0" smtClean="0">
                <a:latin typeface="+mj-lt"/>
              </a:rPr>
              <a:t>//</a:t>
            </a:r>
            <a:r>
              <a:rPr lang="ko-KR" altLang="en-US" sz="2500" dirty="0">
                <a:latin typeface="+mj-lt"/>
              </a:rPr>
              <a:t>사용할 버전 선택</a:t>
            </a:r>
            <a:r>
              <a:rPr lang="en-US" altLang="ko-KR" sz="2500" dirty="0" smtClean="0">
                <a:latin typeface="+mj-lt"/>
              </a:rPr>
              <a:t>		</a:t>
            </a:r>
            <a:endParaRPr kumimoji="0" lang="ko-KR" altLang="ko-K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132481" y="9806492"/>
            <a:ext cx="426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lt"/>
                <a:hlinkClick r:id="rId5"/>
              </a:rPr>
              <a:t>https://</a:t>
            </a:r>
            <a:r>
              <a:rPr lang="en-US" altLang="ko-KR" sz="2000" dirty="0" smtClean="0">
                <a:latin typeface="+mj-lt"/>
                <a:hlinkClick r:id="rId5"/>
              </a:rPr>
              <a:t>jieunyi.tistory.com/4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참고 링크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84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4663" y="2808896"/>
            <a:ext cx="16361905" cy="7642290"/>
            <a:chOff x="2158095" y="2864376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864376"/>
              <a:ext cx="16361905" cy="7642290"/>
            </a:xfrm>
            <a:prstGeom prst="rect">
              <a:avLst/>
            </a:prstGeom>
          </p:spPr>
        </p:pic>
      </p:grpSp>
      <p:sp>
        <p:nvSpPr>
          <p:cNvPr id="31" name="Object 5"/>
          <p:cNvSpPr txBox="1"/>
          <p:nvPr/>
        </p:nvSpPr>
        <p:spPr>
          <a:xfrm>
            <a:off x="2203121" y="2114639"/>
            <a:ext cx="816007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</a:rPr>
              <a:t>03 </a:t>
            </a:r>
            <a:r>
              <a:rPr lang="en-US" sz="4000" dirty="0" smtClean="0"/>
              <a:t>Yarn </a:t>
            </a:r>
            <a:r>
              <a:rPr lang="ko-KR" altLang="en-US" sz="4000" dirty="0" smtClean="0"/>
              <a:t>설치</a:t>
            </a:r>
            <a:endParaRPr lang="en-US" dirty="0"/>
          </a:p>
        </p:txBody>
      </p:sp>
      <p:grpSp>
        <p:nvGrpSpPr>
          <p:cNvPr id="33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35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37" name="Object 9"/>
          <p:cNvSpPr txBox="1"/>
          <p:nvPr/>
        </p:nvSpPr>
        <p:spPr>
          <a:xfrm>
            <a:off x="2203121" y="4060040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01</a:t>
            </a:r>
            <a:r>
              <a:rPr lang="en-US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 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VS  code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터미널 창에 </a:t>
            </a:r>
            <a:r>
              <a:rPr lang="en-US" altLang="ko-KR" sz="3500" kern="0" spc="-300" dirty="0" err="1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npm</a:t>
            </a:r>
            <a:r>
              <a:rPr lang="en-US" altLang="ko-KR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install --global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yarn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입력</a:t>
            </a:r>
            <a:endParaRPr lang="en-US" sz="3500" dirty="0"/>
          </a:p>
        </p:txBody>
      </p:sp>
      <p:sp>
        <p:nvSpPr>
          <p:cNvPr id="39" name="Object 9"/>
          <p:cNvSpPr txBox="1"/>
          <p:nvPr/>
        </p:nvSpPr>
        <p:spPr>
          <a:xfrm>
            <a:off x="2279312" y="6237030"/>
            <a:ext cx="15697200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01</a:t>
            </a:r>
            <a:r>
              <a:rPr lang="en-US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. 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VS  code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터미널 창에 </a:t>
            </a:r>
            <a:r>
              <a:rPr lang="en-US" altLang="ko-KR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yarn –version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으로 버전 확인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9790" y="5083809"/>
            <a:ext cx="670476" cy="670476"/>
            <a:chOff x="7269790" y="5083809"/>
            <a:chExt cx="670476" cy="67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790" y="5083809"/>
              <a:ext cx="670476" cy="670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30219" y="5165076"/>
            <a:ext cx="697142" cy="526991"/>
            <a:chOff x="11230219" y="5165076"/>
            <a:chExt cx="697142" cy="5269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30219" y="5165076"/>
              <a:ext cx="697142" cy="5269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05019" y="5115295"/>
            <a:ext cx="674286" cy="626553"/>
            <a:chOff x="15105019" y="5115295"/>
            <a:chExt cx="674286" cy="6265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019" y="5115295"/>
              <a:ext cx="674286" cy="626553"/>
            </a:xfrm>
            <a:prstGeom prst="rect">
              <a:avLst/>
            </a:prstGeom>
          </p:spPr>
        </p:pic>
      </p:grpSp>
      <p:sp>
        <p:nvSpPr>
          <p:cNvPr id="37" name="Object 5"/>
          <p:cNvSpPr txBox="1"/>
          <p:nvPr/>
        </p:nvSpPr>
        <p:spPr>
          <a:xfrm>
            <a:off x="2203121" y="2114639"/>
            <a:ext cx="8160079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26272A"/>
                </a:solidFill>
                <a:latin typeface="나눔스퀘어 ExtraBold" pitchFamily="34" charset="0"/>
              </a:rPr>
              <a:t>04 </a:t>
            </a:r>
            <a:r>
              <a:rPr lang="en-US" altLang="ko-KR" sz="4000" dirty="0"/>
              <a:t>VS code </a:t>
            </a:r>
            <a:r>
              <a:rPr lang="ko-KR" altLang="en-US" sz="4000" dirty="0"/>
              <a:t>에디터 설치하기</a:t>
            </a:r>
            <a:endParaRPr lang="en-US" altLang="ko-KR" sz="4000" dirty="0"/>
          </a:p>
          <a:p>
            <a:pPr algn="just"/>
            <a:endParaRPr lang="en-US" dirty="0"/>
          </a:p>
        </p:txBody>
      </p:sp>
      <p:grpSp>
        <p:nvGrpSpPr>
          <p:cNvPr id="38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39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0" name="Object 9"/>
          <p:cNvSpPr txBox="1"/>
          <p:nvPr/>
        </p:nvSpPr>
        <p:spPr>
          <a:xfrm>
            <a:off x="3015238" y="3919216"/>
            <a:ext cx="15700514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01. 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  <a:hlinkClick r:id="rId7"/>
              </a:rPr>
              <a:t>https</a:t>
            </a:r>
            <a:r>
              <a:rPr lang="en-US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  <a:hlinkClick r:id="rId7"/>
              </a:rPr>
              <a:t>://code.visualstudio.com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  <a:hlinkClick r:id="rId7"/>
              </a:rPr>
              <a:t>/</a:t>
            </a:r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ko-KR" altLang="en-US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다운로드</a:t>
            </a:r>
            <a:endParaRPr lang="en-US" altLang="ko-KR" sz="3500" kern="0" spc="-300" dirty="0" smtClean="0">
              <a:solidFill>
                <a:srgbClr val="000000"/>
              </a:solidFill>
              <a:latin typeface="에스코어 드림 5 Medium" pitchFamily="34" charset="0"/>
              <a:cs typeface="에스코어 드림 5 Medium" pitchFamily="34" charset="0"/>
            </a:endParaRPr>
          </a:p>
          <a:p>
            <a:pPr algn="just"/>
            <a:endParaRPr lang="en-US" sz="3500" dirty="0"/>
          </a:p>
        </p:txBody>
      </p:sp>
      <p:sp>
        <p:nvSpPr>
          <p:cNvPr id="41" name="Object 9"/>
          <p:cNvSpPr txBox="1"/>
          <p:nvPr/>
        </p:nvSpPr>
        <p:spPr>
          <a:xfrm>
            <a:off x="3015238" y="5120007"/>
            <a:ext cx="15700514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02. VS code</a:t>
            </a:r>
            <a:r>
              <a:rPr lang="ko-KR" altLang="en-US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터미널 창에서 </a:t>
            </a:r>
            <a:r>
              <a:rPr lang="en-US" altLang="ko-KR" sz="3500" dirty="0" err="1"/>
              <a:t>npm</a:t>
            </a:r>
            <a:r>
              <a:rPr lang="en-US" altLang="ko-KR" sz="3500" dirty="0"/>
              <a:t> install -g </a:t>
            </a:r>
            <a:r>
              <a:rPr lang="en-US" altLang="ko-KR" sz="3500" dirty="0" smtClean="0"/>
              <a:t>create-react-app </a:t>
            </a:r>
            <a:r>
              <a:rPr lang="en-US" altLang="ko-KR" sz="3500" dirty="0"/>
              <a:t>	</a:t>
            </a:r>
            <a:r>
              <a:rPr lang="en-US" altLang="ko-KR" sz="3500" dirty="0" smtClean="0"/>
              <a:t>//</a:t>
            </a:r>
            <a:r>
              <a:rPr lang="ko-KR" altLang="en-US" sz="3500" dirty="0" err="1" smtClean="0"/>
              <a:t>리엑트</a:t>
            </a:r>
            <a:r>
              <a:rPr lang="ko-KR" altLang="en-US" sz="3500" dirty="0" smtClean="0"/>
              <a:t> 설치</a:t>
            </a:r>
            <a:endParaRPr lang="en-US" altLang="ko-KR" sz="3500" kern="0" spc="-300" dirty="0" smtClean="0">
              <a:solidFill>
                <a:srgbClr val="000000"/>
              </a:solidFill>
              <a:latin typeface="에스코어 드림 5 Medium" pitchFamily="34" charset="0"/>
              <a:cs typeface="에스코어 드림 5 Medium" pitchFamily="34" charset="0"/>
            </a:endParaRPr>
          </a:p>
          <a:p>
            <a:pPr algn="just"/>
            <a:endParaRPr lang="en-US" sz="3500" dirty="0"/>
          </a:p>
        </p:txBody>
      </p:sp>
      <p:sp>
        <p:nvSpPr>
          <p:cNvPr id="42" name="Object 9"/>
          <p:cNvSpPr txBox="1"/>
          <p:nvPr/>
        </p:nvSpPr>
        <p:spPr>
          <a:xfrm>
            <a:off x="3015238" y="6408354"/>
            <a:ext cx="15700514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03. Yarn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을</a:t>
            </a:r>
            <a:r>
              <a:rPr lang="en-US" altLang="ko-KR" sz="3500" kern="0" spc="-3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사용하여 설치하고 싶으면 </a:t>
            </a:r>
            <a:r>
              <a:rPr lang="en-US" altLang="ko-KR" sz="3500" dirty="0"/>
              <a:t>yarn global add create-react-app</a:t>
            </a:r>
            <a:r>
              <a:rPr lang="ko-KR" altLang="en-US" sz="3500" kern="0" spc="-3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 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20806" y="2081748"/>
            <a:ext cx="6692284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React</a:t>
            </a:r>
            <a:r>
              <a:rPr lang="ko-KR" altLang="en-US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 환경 구축 끝 </a:t>
            </a:r>
            <a:r>
              <a:rPr lang="en-US" altLang="ko-KR" sz="5500" kern="0" spc="-200" dirty="0" smtClean="0">
                <a:solidFill>
                  <a:srgbClr val="26272A"/>
                </a:solidFill>
                <a:latin typeface="나눔스퀘어 ExtraBold" pitchFamily="34" charset="0"/>
                <a:cs typeface="나눔스퀘어 ExtraBold" pitchFamily="34" charset="0"/>
              </a:rPr>
              <a:t>!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180</Words>
  <Application>Microsoft Office PowerPoint</Application>
  <PresentationFormat>사용자 지정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?? ??</vt:lpstr>
      <vt:lpstr>Arial Unicode MS</vt:lpstr>
      <vt:lpstr>나눔스퀘어 ExtraBold</vt:lpstr>
      <vt:lpstr>맑은 고딕</vt:lpstr>
      <vt:lpstr>에스코어 드림 4 Regular</vt:lpstr>
      <vt:lpstr>에스코어 드림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itnj</cp:lastModifiedBy>
  <cp:revision>29</cp:revision>
  <dcterms:created xsi:type="dcterms:W3CDTF">2021-07-30T11:37:00Z</dcterms:created>
  <dcterms:modified xsi:type="dcterms:W3CDTF">2021-07-30T04:28:51Z</dcterms:modified>
</cp:coreProperties>
</file>