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59" r:id="rId4"/>
    <p:sldId id="278" r:id="rId5"/>
    <p:sldId id="283" r:id="rId6"/>
    <p:sldId id="284" r:id="rId7"/>
    <p:sldId id="280" r:id="rId8"/>
    <p:sldId id="285"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ericano C" initials="AC" lastIdx="1" clrIdx="0">
    <p:extLst>
      <p:ext uri="{19B8F6BF-5375-455C-9EA6-DF929625EA0E}">
        <p15:presenceInfo xmlns:p15="http://schemas.microsoft.com/office/powerpoint/2012/main" userId="b03b83a1209b2c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p:scale>
          <a:sx n="50" d="100"/>
          <a:sy n="50" d="100"/>
        </p:scale>
        <p:origin x="432" y="141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err="1"/>
              <a:t>Hạt</a:t>
            </a:r>
            <a:r>
              <a:rPr lang="en-US" dirty="0"/>
              <a:t> Macca</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Hoàng </a:t>
            </a:r>
            <a:r>
              <a:rPr lang="en-US" dirty="0" err="1">
                <a:latin typeface="Times New Roman" panose="02020603050405020304" pitchFamily="18" charset="0"/>
                <a:cs typeface="Times New Roman" panose="02020603050405020304" pitchFamily="18" charset="0"/>
              </a:rPr>
              <a:t>Huỳnh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C0223G1</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Macca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321701970"/>
              </p:ext>
            </p:extLst>
          </p:nvPr>
        </p:nvGraphicFramePr>
        <p:xfrm>
          <a:off x="7791450" y="1169988"/>
          <a:ext cx="4132263" cy="490345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GIỚI THIỆU</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LỢI ÍCH</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CÁC LOẠI HẠT MACCA</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ỨNG DỤNG VÀ SỬ DỤNG  HẠT MACCA</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1.Giới </a:t>
            </a:r>
            <a:r>
              <a:rPr lang="en-US" dirty="0" err="1"/>
              <a:t>thiệu</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vi-VN" b="1" i="0" dirty="0">
                <a:solidFill>
                  <a:srgbClr val="333333"/>
                </a:solidFill>
                <a:effectLst/>
                <a:latin typeface="Helvetica" panose="020B0604020202020204" pitchFamily="34" charset="0"/>
              </a:rPr>
              <a:t>Hạt macca còn có tên gọi khác là hạt macadamia, có xuất xứ từ Úc và ngày nay đã xuất hiện tại nhiều nơi trên thế giới, trong đó có Việt Nam. Loại hạt này nổi tiếng với hương vị béo ngậy đặc trưng, cùng với giá trị dinh dưỡng cao, mang lại nhiều lợi ích cho sức khỏe tổng thể.</a:t>
            </a:r>
            <a:endParaRPr lang="en-US" b="1" i="0" dirty="0">
              <a:solidFill>
                <a:srgbClr val="333333"/>
              </a:solidFill>
              <a:effectLst/>
              <a:latin typeface="Helvetica" panose="020B0604020202020204" pitchFamily="34" charset="0"/>
            </a:endParaRPr>
          </a:p>
          <a:p>
            <a:r>
              <a:rPr lang="vi-VN" b="1" i="0" dirty="0">
                <a:solidFill>
                  <a:srgbClr val="333333"/>
                </a:solidFill>
                <a:effectLst/>
                <a:latin typeface="Helvetica" panose="020B0604020202020204" pitchFamily="34" charset="0"/>
              </a:rPr>
              <a:t>Hạt Macca là hạt giống của cây macadamia, có nguồn gốc từ Úc và được trồng ở nhiều nơi trên thế giới, chằng hạn như Brazil, Costa Rica, Hawaii, New Zealand, trong đó có Việt Nam.</a:t>
            </a:r>
            <a:endParaRPr lang="en-US" b="1"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026" name="Picture 2">
            <a:extLst>
              <a:ext uri="{FF2B5EF4-FFF2-40B4-BE49-F238E27FC236}">
                <a16:creationId xmlns:a16="http://schemas.microsoft.com/office/drawing/2014/main" id="{FD20A1FE-16CC-9F0A-B959-CE0B07CEBF5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183" r="28183"/>
          <a:stretch>
            <a:fillRect/>
          </a:stretch>
        </p:blipFill>
        <p:spPr bwMode="auto">
          <a:xfrm>
            <a:off x="6780408" y="553763"/>
            <a:ext cx="4571999" cy="560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2.Lợi </a:t>
            </a:r>
            <a:r>
              <a:rPr lang="en-US" dirty="0" err="1"/>
              <a:t>ích</a:t>
            </a: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err="1"/>
              <a:t>Lợi</a:t>
            </a:r>
            <a:r>
              <a:rPr lang="en-US" dirty="0"/>
              <a:t> </a:t>
            </a:r>
            <a:r>
              <a:rPr lang="en-US" dirty="0" err="1"/>
              <a:t>ích</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vi-VN" sz="2200" dirty="0">
                <a:latin typeface="Times New Roman" panose="02020603050405020304" pitchFamily="18" charset="0"/>
                <a:cs typeface="Times New Roman" panose="02020603050405020304" pitchFamily="18" charset="0"/>
              </a:rPr>
              <a:t>Tăng cường năng lượng</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miễn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dịch</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khỏe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mạch</a:t>
            </a:r>
            <a:endParaRPr lang="en-US" sz="2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1026" name="Picture 2">
            <a:extLst>
              <a:ext uri="{FF2B5EF4-FFF2-40B4-BE49-F238E27FC236}">
                <a16:creationId xmlns:a16="http://schemas.microsoft.com/office/drawing/2014/main" id="{FD20A1FE-16CC-9F0A-B959-CE0B07CEBF5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183" r="28183"/>
          <a:stretch>
            <a:fillRect/>
          </a:stretch>
        </p:blipFill>
        <p:spPr bwMode="auto">
          <a:xfrm>
            <a:off x="6780408" y="553763"/>
            <a:ext cx="4571999" cy="560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49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3. </a:t>
            </a:r>
            <a:r>
              <a:rPr lang="en-US" dirty="0" err="1"/>
              <a:t>Các</a:t>
            </a:r>
            <a:r>
              <a:rPr lang="en-US" dirty="0"/>
              <a:t> </a:t>
            </a:r>
            <a:r>
              <a:rPr lang="en-US" dirty="0" err="1"/>
              <a:t>loại</a:t>
            </a:r>
            <a:r>
              <a:rPr lang="en-US" dirty="0"/>
              <a:t> </a:t>
            </a:r>
            <a:r>
              <a:rPr lang="en-US" dirty="0" err="1"/>
              <a:t>hạt</a:t>
            </a:r>
            <a:r>
              <a:rPr lang="en-US" dirty="0"/>
              <a:t> </a:t>
            </a:r>
            <a:r>
              <a:rPr lang="en-US" dirty="0" err="1"/>
              <a:t>macca</a:t>
            </a:r>
            <a:endParaRPr lang="en-US" dirty="0"/>
          </a:p>
        </p:txBody>
      </p:sp>
    </p:spTree>
    <p:extLst>
      <p:ext uri="{BB962C8B-B14F-4D97-AF65-F5344CB8AC3E}">
        <p14:creationId xmlns:p14="http://schemas.microsoft.com/office/powerpoint/2010/main" val="156645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928497" y="1998820"/>
            <a:ext cx="4110228" cy="2148079"/>
          </a:xfrm>
        </p:spPr>
        <p:txBody>
          <a:bodyPr>
            <a:normAutofit/>
          </a:bodyPr>
          <a:lstStyle/>
          <a:p>
            <a:r>
              <a:rPr lang="vi-VN" sz="2200" dirty="0">
                <a:latin typeface="Times New Roman" panose="02020603050405020304" pitchFamily="18" charset="0"/>
                <a:cs typeface="Times New Roman" panose="02020603050405020304" pitchFamily="18" charset="0"/>
              </a:rPr>
              <a:t>Hạt Macca được chia thành các loại dựa trên kích thước và chất lượng. Các loại hạt lớn và đều đặn thường có giá trị cao hơn so với các loại nhỏ và không đều.</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2050" name="Picture 2">
            <a:extLst>
              <a:ext uri="{FF2B5EF4-FFF2-40B4-BE49-F238E27FC236}">
                <a16:creationId xmlns:a16="http://schemas.microsoft.com/office/drawing/2014/main" id="{A6390DA3-F43E-0EB2-E673-1929A5DAB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76" y="1446467"/>
            <a:ext cx="4151798" cy="325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4104" name="Picture 8" descr="Cách nhận biết hạt Mắc - Ca">
            <a:extLst>
              <a:ext uri="{FF2B5EF4-FFF2-40B4-BE49-F238E27FC236}">
                <a16:creationId xmlns:a16="http://schemas.microsoft.com/office/drawing/2014/main" id="{16B59F53-B56E-7FAC-8041-B5A3DF60E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4746"/>
            <a:ext cx="5919216" cy="4723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5D4E724-F5FE-FEE5-1878-F36C712C90D0}"/>
              </a:ext>
            </a:extLst>
          </p:cNvPr>
          <p:cNvSpPr txBox="1"/>
          <p:nvPr/>
        </p:nvSpPr>
        <p:spPr>
          <a:xfrm>
            <a:off x="941832" y="755654"/>
            <a:ext cx="4014216" cy="4832092"/>
          </a:xfrm>
          <a:prstGeom prst="rect">
            <a:avLst/>
          </a:prstGeom>
          <a:noFill/>
        </p:spPr>
        <p:txBody>
          <a:bodyPr wrap="square">
            <a:spAutoFit/>
          </a:bodyPr>
          <a:lstStyle/>
          <a:p>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Macca </a:t>
            </a:r>
            <a:r>
              <a:rPr lang="en-US" sz="2200" dirty="0" err="1">
                <a:latin typeface="Times New Roman" panose="02020603050405020304" pitchFamily="18" charset="0"/>
                <a:cs typeface="Times New Roman" panose="02020603050405020304" pitchFamily="18" charset="0"/>
              </a:rPr>
              <a:t>Úc</a:t>
            </a:r>
            <a:endParaRPr lang="en-US" sz="2200" dirty="0">
              <a:latin typeface="Times New Roman" panose="02020603050405020304" pitchFamily="18" charset="0"/>
              <a:cs typeface="Times New Roman" panose="02020603050405020304" pitchFamily="18" charset="0"/>
            </a:endParaRPr>
          </a:p>
          <a:p>
            <a:pPr marL="285750" indent="-285750">
              <a:buFontTx/>
              <a:buChar char="-"/>
            </a:pP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endParaRPr lang="en-US" sz="2200" dirty="0">
              <a:latin typeface="Times New Roman" panose="02020603050405020304" pitchFamily="18" charset="0"/>
              <a:cs typeface="Times New Roman" panose="02020603050405020304" pitchFamily="18" charset="0"/>
            </a:endParaRPr>
          </a:p>
          <a:p>
            <a:pPr marL="285750" indent="-285750">
              <a:buFontTx/>
              <a:buChar char="-"/>
            </a:pPr>
            <a:r>
              <a:rPr lang="en-US" sz="2200" dirty="0" err="1">
                <a:latin typeface="Times New Roman" panose="02020603050405020304" pitchFamily="18" charset="0"/>
                <a:cs typeface="Times New Roman" panose="02020603050405020304" pitchFamily="18" charset="0"/>
              </a:rPr>
              <a:t>Thường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gói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a:t>
            </a:r>
          </a:p>
          <a:p>
            <a:pPr marL="285750" indent="-285750">
              <a:buFontTx/>
              <a:buChar char="-"/>
            </a:pP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320,000-350,000 đ/kg</a:t>
            </a:r>
          </a:p>
          <a:p>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Macca Trung </a:t>
            </a:r>
            <a:r>
              <a:rPr lang="en-US" sz="2200" dirty="0" err="1">
                <a:latin typeface="Times New Roman" panose="02020603050405020304" pitchFamily="18" charset="0"/>
                <a:cs typeface="Times New Roman" panose="02020603050405020304" pitchFamily="18" charset="0"/>
              </a:rPr>
              <a:t>Quốc</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choốt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a:t>
            </a:r>
          </a:p>
          <a:p>
            <a:pPr marL="285750" indent="-285750">
              <a:buFontTx/>
              <a:buChar char="-"/>
            </a:pP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300,000-340,000 đ/kg</a:t>
            </a:r>
          </a:p>
          <a:p>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Macca Nam Phi</a:t>
            </a:r>
          </a:p>
          <a:p>
            <a:pPr marL="285750" indent="-285750">
              <a:buFontTx/>
              <a:buChar char="-"/>
            </a:pP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dung ở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a:t>
            </a:r>
          </a:p>
        </p:txBody>
      </p:sp>
    </p:spTree>
    <p:extLst>
      <p:ext uri="{BB962C8B-B14F-4D97-AF65-F5344CB8AC3E}">
        <p14:creationId xmlns:p14="http://schemas.microsoft.com/office/powerpoint/2010/main" val="347047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2235200"/>
            <a:ext cx="9144000" cy="2387600"/>
          </a:xfrm>
        </p:spPr>
        <p:txBody>
          <a:bodyPr/>
          <a:lstStyle/>
          <a:p>
            <a:r>
              <a:rPr lang="en-US" dirty="0" err="1"/>
              <a:t>Cám</a:t>
            </a:r>
            <a:r>
              <a:rPr lang="en-US" dirty="0"/>
              <a:t> </a:t>
            </a:r>
            <a:r>
              <a:rPr lang="en-US" dirty="0" err="1"/>
              <a:t>ơn</a:t>
            </a:r>
            <a:r>
              <a:rPr lang="en-US" dirty="0"/>
              <a:t> </a:t>
            </a:r>
            <a:r>
              <a:rPr lang="en-US" dirty="0" err="1"/>
              <a:t>mọi</a:t>
            </a:r>
            <a:r>
              <a:rPr lang="en-US" dirty="0"/>
              <a:t> </a:t>
            </a:r>
            <a:r>
              <a:rPr lang="en-US" dirty="0" err="1"/>
              <a:t>người</a:t>
            </a:r>
            <a:r>
              <a:rPr lang="en-US" dirty="0"/>
              <a:t> </a:t>
            </a:r>
            <a:r>
              <a:rPr lang="en-US" dirty="0" err="1"/>
              <a:t>đã</a:t>
            </a:r>
            <a:r>
              <a:rPr lang="en-US" dirty="0"/>
              <a:t> </a:t>
            </a:r>
            <a:r>
              <a:rPr lang="en-US" dirty="0" err="1"/>
              <a:t>lắng</a:t>
            </a:r>
            <a:r>
              <a:rPr lang="en-US" dirty="0"/>
              <a:t> </a:t>
            </a:r>
            <a:r>
              <a:rPr lang="en-US" dirty="0" err="1"/>
              <a:t>nghe</a:t>
            </a:r>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{21A0E949-27CD-4B0D-A056-00228B7D6D32}tf11964407_win32</Template>
  <TotalTime>356</TotalTime>
  <Words>302</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Gill Sans Nova</vt:lpstr>
      <vt:lpstr>Gill Sans Nova Light</vt:lpstr>
      <vt:lpstr>Helvetica</vt:lpstr>
      <vt:lpstr>Sagona Book</vt:lpstr>
      <vt:lpstr>Times New Roman</vt:lpstr>
      <vt:lpstr>Office Theme</vt:lpstr>
      <vt:lpstr>Hạt Macca</vt:lpstr>
      <vt:lpstr>Macca</vt:lpstr>
      <vt:lpstr>1.Giới thiệu</vt:lpstr>
      <vt:lpstr>2.Lợi ích</vt:lpstr>
      <vt:lpstr>Lợi ích</vt:lpstr>
      <vt:lpstr>3. Các loại hạt macca</vt:lpstr>
      <vt:lpstr>PowerPoint Presentation</vt:lpstr>
      <vt:lpstr>PowerPoint Presentation</vt:lpstr>
      <vt:lpstr>Cám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Hạt Macca</dc:title>
  <dc:creator>Americano C</dc:creator>
  <cp:lastModifiedBy>Americano C</cp:lastModifiedBy>
  <cp:revision>1</cp:revision>
  <dcterms:created xsi:type="dcterms:W3CDTF">2023-06-26T18:31:24Z</dcterms:created>
  <dcterms:modified xsi:type="dcterms:W3CDTF">2023-06-27T00:27:26Z</dcterms:modified>
</cp:coreProperties>
</file>