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5.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8" r:id="rId4"/>
    <p:sldMasterId id="2147483828" r:id="rId5"/>
    <p:sldMasterId id="2147483864" r:id="rId6"/>
    <p:sldMasterId id="2147483901" r:id="rId7"/>
    <p:sldMasterId id="2147483925" r:id="rId8"/>
    <p:sldMasterId id="2147483928" r:id="rId9"/>
  </p:sldMasterIdLst>
  <p:notesMasterIdLst>
    <p:notesMasterId r:id="rId14"/>
  </p:notesMasterIdLst>
  <p:handoutMasterIdLst>
    <p:handoutMasterId r:id="rId15"/>
  </p:handoutMasterIdLst>
  <p:sldIdLst>
    <p:sldId id="471" r:id="rId10"/>
    <p:sldId id="470" r:id="rId11"/>
    <p:sldId id="317" r:id="rId12"/>
    <p:sldId id="430" r:id="rId13"/>
  </p:sldIdLst>
  <p:sldSz cx="12436475" cy="6994525"/>
  <p:notesSz cx="6858000" cy="9144000"/>
  <p:defaultTextStyle>
    <a:defPPr>
      <a:defRPr lang="en-US"/>
    </a:defPPr>
    <a:lvl1pPr marL="0" algn="l" defTabSz="1208380" rtl="0" eaLnBrk="1" latinLnBrk="0" hangingPunct="1">
      <a:defRPr sz="2400" kern="1200">
        <a:solidFill>
          <a:schemeClr val="tx1"/>
        </a:solidFill>
        <a:latin typeface="+mn-lt"/>
        <a:ea typeface="+mn-ea"/>
        <a:cs typeface="+mn-cs"/>
      </a:defRPr>
    </a:lvl1pPr>
    <a:lvl2pPr marL="604190" algn="l" defTabSz="1208380" rtl="0" eaLnBrk="1" latinLnBrk="0" hangingPunct="1">
      <a:defRPr sz="2400" kern="1200">
        <a:solidFill>
          <a:schemeClr val="tx1"/>
        </a:solidFill>
        <a:latin typeface="+mn-lt"/>
        <a:ea typeface="+mn-ea"/>
        <a:cs typeface="+mn-cs"/>
      </a:defRPr>
    </a:lvl2pPr>
    <a:lvl3pPr marL="1208380" algn="l" defTabSz="1208380" rtl="0" eaLnBrk="1" latinLnBrk="0" hangingPunct="1">
      <a:defRPr sz="2400" kern="1200">
        <a:solidFill>
          <a:schemeClr val="tx1"/>
        </a:solidFill>
        <a:latin typeface="+mn-lt"/>
        <a:ea typeface="+mn-ea"/>
        <a:cs typeface="+mn-cs"/>
      </a:defRPr>
    </a:lvl3pPr>
    <a:lvl4pPr marL="1812569" algn="l" defTabSz="1208380" rtl="0" eaLnBrk="1" latinLnBrk="0" hangingPunct="1">
      <a:defRPr sz="2400" kern="1200">
        <a:solidFill>
          <a:schemeClr val="tx1"/>
        </a:solidFill>
        <a:latin typeface="+mn-lt"/>
        <a:ea typeface="+mn-ea"/>
        <a:cs typeface="+mn-cs"/>
      </a:defRPr>
    </a:lvl4pPr>
    <a:lvl5pPr marL="2416759" algn="l" defTabSz="1208380" rtl="0" eaLnBrk="1" latinLnBrk="0" hangingPunct="1">
      <a:defRPr sz="2400" kern="1200">
        <a:solidFill>
          <a:schemeClr val="tx1"/>
        </a:solidFill>
        <a:latin typeface="+mn-lt"/>
        <a:ea typeface="+mn-ea"/>
        <a:cs typeface="+mn-cs"/>
      </a:defRPr>
    </a:lvl5pPr>
    <a:lvl6pPr marL="3020949" algn="l" defTabSz="1208380" rtl="0" eaLnBrk="1" latinLnBrk="0" hangingPunct="1">
      <a:defRPr sz="2400" kern="1200">
        <a:solidFill>
          <a:schemeClr val="tx1"/>
        </a:solidFill>
        <a:latin typeface="+mn-lt"/>
        <a:ea typeface="+mn-ea"/>
        <a:cs typeface="+mn-cs"/>
      </a:defRPr>
    </a:lvl6pPr>
    <a:lvl7pPr marL="3625139" algn="l" defTabSz="1208380" rtl="0" eaLnBrk="1" latinLnBrk="0" hangingPunct="1">
      <a:defRPr sz="2400" kern="1200">
        <a:solidFill>
          <a:schemeClr val="tx1"/>
        </a:solidFill>
        <a:latin typeface="+mn-lt"/>
        <a:ea typeface="+mn-ea"/>
        <a:cs typeface="+mn-cs"/>
      </a:defRPr>
    </a:lvl7pPr>
    <a:lvl8pPr marL="4229329" algn="l" defTabSz="1208380" rtl="0" eaLnBrk="1" latinLnBrk="0" hangingPunct="1">
      <a:defRPr sz="2400" kern="1200">
        <a:solidFill>
          <a:schemeClr val="tx1"/>
        </a:solidFill>
        <a:latin typeface="+mn-lt"/>
        <a:ea typeface="+mn-ea"/>
        <a:cs typeface="+mn-cs"/>
      </a:defRPr>
    </a:lvl8pPr>
    <a:lvl9pPr marL="4833518" algn="l" defTabSz="12083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02406F3C-D566-4B37-A9D4-C7D9DFC9018D}">
          <p14:sldIdLst>
            <p14:sldId id="471"/>
            <p14:sldId id="470"/>
            <p14:sldId id="317"/>
            <p14:sldId id="43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91">
          <p15:clr>
            <a:srgbClr val="A4A3A4"/>
          </p15:clr>
        </p15:guide>
        <p15:guide id="4" orient="horz" pos="1915">
          <p15:clr>
            <a:srgbClr val="A4A3A4"/>
          </p15:clr>
        </p15:guide>
        <p15:guide id="5" orient="horz" pos="1339">
          <p15:clr>
            <a:srgbClr val="A4A3A4"/>
          </p15:clr>
        </p15:guide>
        <p15:guide id="6" orient="horz" pos="187">
          <p15:clr>
            <a:srgbClr val="A4A3A4"/>
          </p15:clr>
        </p15:guide>
        <p15:guide id="7" orient="horz" pos="3067">
          <p15:clr>
            <a:srgbClr val="A4A3A4"/>
          </p15:clr>
        </p15:guide>
        <p15:guide id="8" orient="horz" pos="3643">
          <p15:clr>
            <a:srgbClr val="A4A3A4"/>
          </p15:clr>
        </p15:guide>
        <p15:guide id="9" orient="horz" pos="4219">
          <p15:clr>
            <a:srgbClr val="A4A3A4"/>
          </p15:clr>
        </p15:guide>
        <p15:guide id="10" orient="horz" pos="763">
          <p15:clr>
            <a:srgbClr val="A4A3A4"/>
          </p15:clr>
        </p15:guide>
        <p15:guide id="11" pos="3629">
          <p15:clr>
            <a:srgbClr val="A4A3A4"/>
          </p15:clr>
        </p15:guide>
        <p15:guide id="12" pos="4205">
          <p15:clr>
            <a:srgbClr val="A4A3A4"/>
          </p15:clr>
        </p15:guide>
        <p15:guide id="13" pos="4781">
          <p15:clr>
            <a:srgbClr val="A4A3A4"/>
          </p15:clr>
        </p15:guide>
        <p15:guide id="14" pos="5357">
          <p15:clr>
            <a:srgbClr val="A4A3A4"/>
          </p15:clr>
        </p15:guide>
        <p15:guide id="15" pos="5933">
          <p15:clr>
            <a:srgbClr val="A4A3A4"/>
          </p15:clr>
        </p15:guide>
        <p15:guide id="16" pos="6509">
          <p15:clr>
            <a:srgbClr val="A4A3A4"/>
          </p15:clr>
        </p15:guide>
        <p15:guide id="17" pos="7085">
          <p15:clr>
            <a:srgbClr val="A4A3A4"/>
          </p15:clr>
        </p15:guide>
        <p15:guide id="18" pos="3053">
          <p15:clr>
            <a:srgbClr val="A4A3A4"/>
          </p15:clr>
        </p15:guide>
        <p15:guide id="19" pos="2477">
          <p15:clr>
            <a:srgbClr val="A4A3A4"/>
          </p15:clr>
        </p15:guide>
        <p15:guide id="20" pos="173">
          <p15:clr>
            <a:srgbClr val="A4A3A4"/>
          </p15:clr>
        </p15:guide>
        <p15:guide id="21" pos="1901">
          <p15:clr>
            <a:srgbClr val="A4A3A4"/>
          </p15:clr>
        </p15:guide>
        <p15:guide id="22" pos="749">
          <p15:clr>
            <a:srgbClr val="A4A3A4"/>
          </p15:clr>
        </p15:guide>
        <p15:guide id="23" pos="7661">
          <p15:clr>
            <a:srgbClr val="A4A3A4"/>
          </p15:clr>
        </p15:guide>
        <p15:guide id="24" pos="13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sham" initials="MW" lastIdx="1" clrIdx="0">
    <p:extLst>
      <p:ext uri="{19B8F6BF-5375-455C-9EA6-DF929625EA0E}">
        <p15:presenceInfo xmlns:p15="http://schemas.microsoft.com/office/powerpoint/2012/main" userId="9c52a420a199a677" providerId="Windows Live"/>
      </p:ext>
    </p:extLst>
  </p:cmAuthor>
  <p:cmAuthor id="2" name="Eumar Assis" initials="EA" lastIdx="8"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1483DA"/>
    <a:srgbClr val="EF2435"/>
    <a:srgbClr val="00317B"/>
    <a:srgbClr val="F400E8"/>
    <a:srgbClr val="00BCF2"/>
    <a:srgbClr val="F2F2F2"/>
    <a:srgbClr val="505050"/>
    <a:srgbClr val="BAD80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 orient="horz" pos="2491"/>
        <p:guide orient="horz" pos="1915"/>
        <p:guide orient="horz" pos="1339"/>
        <p:guide orient="horz" pos="187"/>
        <p:guide orient="horz" pos="3067"/>
        <p:guide orient="horz" pos="3643"/>
        <p:guide orient="horz" pos="4219"/>
        <p:guide orient="horz" pos="763"/>
        <p:guide pos="3629"/>
        <p:guide pos="4205"/>
        <p:guide pos="4781"/>
        <p:guide pos="5357"/>
        <p:guide pos="5933"/>
        <p:guide pos="6509"/>
        <p:guide pos="7085"/>
        <p:guide pos="3053"/>
        <p:guide pos="2477"/>
        <p:guide pos="173"/>
        <p:guide pos="1901"/>
        <p:guide pos="749"/>
        <p:guide pos="7661"/>
        <p:guide pos="1325"/>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CB4D8B-E2FB-4BB0-81B1-96348CC0AEEB}" type="datetimeFigureOut">
              <a:rPr lang="en-US" smtClean="0"/>
              <a:t>9/23/2016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2D37A-A2E1-477C-B039-CCD8D5A274CC}" type="slidenum">
              <a:rPr lang="en-US" smtClean="0"/>
              <a:t>0</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9B5E32-05A5-441D-A04D-E66A9FC2B11B}" type="datetimeFigureOut">
              <a:rPr lang="en-US" smtClean="0"/>
              <a:t>9/23/2016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5B7683-78DB-4762-84A4-155C843802F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1208380" rtl="0" eaLnBrk="1" latinLnBrk="0" hangingPunct="1">
      <a:defRPr sz="1600" kern="1200">
        <a:solidFill>
          <a:schemeClr val="tx1"/>
        </a:solidFill>
        <a:latin typeface="+mn-lt"/>
        <a:ea typeface="+mn-ea"/>
        <a:cs typeface="+mn-cs"/>
      </a:defRPr>
    </a:lvl1pPr>
    <a:lvl2pPr marL="604190" algn="l" defTabSz="1208380" rtl="0" eaLnBrk="1" latinLnBrk="0" hangingPunct="1">
      <a:defRPr sz="1600" kern="1200">
        <a:solidFill>
          <a:schemeClr val="tx1"/>
        </a:solidFill>
        <a:latin typeface="+mn-lt"/>
        <a:ea typeface="+mn-ea"/>
        <a:cs typeface="+mn-cs"/>
      </a:defRPr>
    </a:lvl2pPr>
    <a:lvl3pPr marL="1208380" algn="l" defTabSz="1208380" rtl="0" eaLnBrk="1" latinLnBrk="0" hangingPunct="1">
      <a:defRPr sz="1600" kern="1200">
        <a:solidFill>
          <a:schemeClr val="tx1"/>
        </a:solidFill>
        <a:latin typeface="+mn-lt"/>
        <a:ea typeface="+mn-ea"/>
        <a:cs typeface="+mn-cs"/>
      </a:defRPr>
    </a:lvl3pPr>
    <a:lvl4pPr marL="1812569" algn="l" defTabSz="1208380" rtl="0" eaLnBrk="1" latinLnBrk="0" hangingPunct="1">
      <a:defRPr sz="1600" kern="1200">
        <a:solidFill>
          <a:schemeClr val="tx1"/>
        </a:solidFill>
        <a:latin typeface="+mn-lt"/>
        <a:ea typeface="+mn-ea"/>
        <a:cs typeface="+mn-cs"/>
      </a:defRPr>
    </a:lvl4pPr>
    <a:lvl5pPr marL="2416759" algn="l" defTabSz="1208380" rtl="0" eaLnBrk="1" latinLnBrk="0" hangingPunct="1">
      <a:defRPr sz="1600" kern="1200">
        <a:solidFill>
          <a:schemeClr val="tx1"/>
        </a:solidFill>
        <a:latin typeface="+mn-lt"/>
        <a:ea typeface="+mn-ea"/>
        <a:cs typeface="+mn-cs"/>
      </a:defRPr>
    </a:lvl5pPr>
    <a:lvl6pPr marL="3020949" algn="l" defTabSz="1208380" rtl="0" eaLnBrk="1" latinLnBrk="0" hangingPunct="1">
      <a:defRPr sz="1600" kern="1200">
        <a:solidFill>
          <a:schemeClr val="tx1"/>
        </a:solidFill>
        <a:latin typeface="+mn-lt"/>
        <a:ea typeface="+mn-ea"/>
        <a:cs typeface="+mn-cs"/>
      </a:defRPr>
    </a:lvl6pPr>
    <a:lvl7pPr marL="3625139" algn="l" defTabSz="1208380" rtl="0" eaLnBrk="1" latinLnBrk="0" hangingPunct="1">
      <a:defRPr sz="1600" kern="1200">
        <a:solidFill>
          <a:schemeClr val="tx1"/>
        </a:solidFill>
        <a:latin typeface="+mn-lt"/>
        <a:ea typeface="+mn-ea"/>
        <a:cs typeface="+mn-cs"/>
      </a:defRPr>
    </a:lvl7pPr>
    <a:lvl8pPr marL="4229329" algn="l" defTabSz="1208380" rtl="0" eaLnBrk="1" latinLnBrk="0" hangingPunct="1">
      <a:defRPr sz="1600" kern="1200">
        <a:solidFill>
          <a:schemeClr val="tx1"/>
        </a:solidFill>
        <a:latin typeface="+mn-lt"/>
        <a:ea typeface="+mn-ea"/>
        <a:cs typeface="+mn-cs"/>
      </a:defRPr>
    </a:lvl8pPr>
    <a:lvl9pPr marL="4833518" algn="l" defTabSz="12083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9/23/2016 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18894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94FB22D-AF06-49F0-ABFB-4A3B32E04FBE}" type="datetime1">
              <a:rPr lang="en-US" smtClean="0"/>
              <a:t>9/23/2016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318731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B7683-78DB-4762-84A4-155C843802F6}" type="slidenum">
              <a:rPr lang="en-US" smtClean="0"/>
              <a:t>4</a:t>
            </a:fld>
            <a:endParaRPr lang="en-US"/>
          </a:p>
        </p:txBody>
      </p:sp>
    </p:spTree>
    <p:extLst>
      <p:ext uri="{BB962C8B-B14F-4D97-AF65-F5344CB8AC3E}">
        <p14:creationId xmlns:p14="http://schemas.microsoft.com/office/powerpoint/2010/main" val="324764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61" y="2278589"/>
            <a:ext cx="8543652" cy="1386254"/>
          </a:xfrm>
        </p:spPr>
        <p:txBody>
          <a:bodyPr anchor="ctr" anchorCtr="0">
            <a:noAutofit/>
          </a:bodyPr>
          <a:lstStyle>
            <a:lvl1pPr>
              <a:lnSpc>
                <a:spcPct val="90000"/>
              </a:lnSpc>
              <a:defRPr sz="6731" baseline="0">
                <a:solidFill>
                  <a:schemeClr val="bg1">
                    <a:alpha val="99000"/>
                  </a:schemeClr>
                </a:solidFill>
                <a:latin typeface="Segoe UI" panose="020B0502040204020203" pitchFamily="34" charset="0"/>
              </a:defRPr>
            </a:lvl1pPr>
          </a:lstStyle>
          <a:p>
            <a:r>
              <a:rPr lang="en-US"/>
              <a:t>Title Here</a:t>
            </a:r>
          </a:p>
        </p:txBody>
      </p:sp>
      <p:sp>
        <p:nvSpPr>
          <p:cNvPr id="7" name="Text Placeholder 6"/>
          <p:cNvSpPr>
            <a:spLocks noGrp="1"/>
          </p:cNvSpPr>
          <p:nvPr>
            <p:ph type="body" sz="quarter" idx="11" hasCustomPrompt="1"/>
          </p:nvPr>
        </p:nvSpPr>
        <p:spPr>
          <a:xfrm>
            <a:off x="529661" y="4704161"/>
            <a:ext cx="5565153" cy="1167722"/>
          </a:xfrm>
        </p:spPr>
        <p:txBody>
          <a:bodyPr/>
          <a:lstStyle>
            <a:lvl1pPr marL="0" indent="0">
              <a:buFont typeface="Arial" pitchFamily="34" charset="0"/>
              <a:buNone/>
              <a:defRPr sz="2448">
                <a:solidFill>
                  <a:schemeClr val="bg1">
                    <a:alpha val="98000"/>
                  </a:schemeClr>
                </a:solidFill>
                <a:latin typeface="+mj-lt"/>
              </a:defRPr>
            </a:lvl1pPr>
            <a:lvl2pPr marL="469536" indent="0">
              <a:buFont typeface="Arial" pitchFamily="34" charset="0"/>
              <a:buNone/>
              <a:defRPr/>
            </a:lvl2pPr>
            <a:lvl3pPr marL="872691" indent="0">
              <a:buFont typeface="Arial" pitchFamily="34" charset="0"/>
              <a:buNone/>
              <a:defRPr/>
            </a:lvl3pPr>
            <a:lvl4pPr marL="1283940" indent="0">
              <a:buFont typeface="Arial" pitchFamily="34" charset="0"/>
              <a:buNone/>
              <a:defRPr/>
            </a:lvl4pPr>
            <a:lvl5pPr marL="1636902" indent="0">
              <a:buFont typeface="Arial" pitchFamily="34" charset="0"/>
              <a:buNone/>
              <a:defRPr/>
            </a:lvl5pPr>
          </a:lstStyle>
          <a:p>
            <a:pPr lvl="0"/>
            <a:r>
              <a:rPr lang="en-US"/>
              <a:t>Name</a:t>
            </a:r>
          </a:p>
          <a:p>
            <a:pPr lvl="0"/>
            <a:r>
              <a:rPr lang="en-US"/>
              <a:t>Title</a:t>
            </a:r>
          </a:p>
          <a:p>
            <a:pPr lvl="0"/>
            <a:r>
              <a:rPr lang="en-US"/>
              <a:t>Microsoft Corporation</a:t>
            </a:r>
          </a:p>
        </p:txBody>
      </p:sp>
    </p:spTree>
    <p:extLst>
      <p:ext uri="{BB962C8B-B14F-4D97-AF65-F5344CB8AC3E}">
        <p14:creationId xmlns:p14="http://schemas.microsoft.com/office/powerpoint/2010/main" val="251631626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529660" y="1476622"/>
            <a:ext cx="11375535" cy="5284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panose="020B0502040204020203" pitchFamily="34" charset="0"/>
                <a:ea typeface="+mn-ea"/>
                <a:cs typeface="Arial" charset="0"/>
              </a:defRPr>
            </a:lvl1pPr>
          </a:lstStyle>
          <a:p>
            <a:r>
              <a:rPr lang="en-US"/>
              <a:t>Click to edit Master title style</a:t>
            </a:r>
          </a:p>
        </p:txBody>
      </p:sp>
      <p:sp>
        <p:nvSpPr>
          <p:cNvPr id="5" name="Text Placeholder 4"/>
          <p:cNvSpPr>
            <a:spLocks noGrp="1"/>
          </p:cNvSpPr>
          <p:nvPr>
            <p:ph type="body" sz="quarter" idx="11"/>
          </p:nvPr>
        </p:nvSpPr>
        <p:spPr>
          <a:xfrm>
            <a:off x="3544384" y="3177843"/>
            <a:ext cx="7086425" cy="1882310"/>
          </a:xfrm>
        </p:spPr>
        <p:txBody>
          <a:bodyPr lIns="182880" tIns="182880" anchor="ctr" anchorCtr="0"/>
          <a:lstStyle>
            <a:lvl1pPr marL="586111" indent="-582873">
              <a:spcAft>
                <a:spcPts val="1224"/>
              </a:spcAft>
              <a:buNone/>
              <a:defRPr lang="en-US" sz="4488" kern="1200" spc="-102" baseline="0" dirty="0" smtClean="0">
                <a:gradFill>
                  <a:gsLst>
                    <a:gs pos="0">
                      <a:srgbClr val="595959"/>
                    </a:gs>
                    <a:gs pos="86000">
                      <a:srgbClr val="595959"/>
                    </a:gs>
                  </a:gsLst>
                  <a:lin ang="5400000" scaled="0"/>
                </a:gradFill>
                <a:latin typeface="Segoe UI" panose="020B0502040204020203" pitchFamily="34" charset="0"/>
                <a:ea typeface="+mn-ea"/>
                <a:cs typeface="+mn-cs"/>
              </a:defRPr>
            </a:lvl1pPr>
            <a:lvl2pPr>
              <a:defRPr lang="en-US" sz="2448" kern="1200" spc="-51" baseline="0" dirty="0">
                <a:gradFill>
                  <a:gsLst>
                    <a:gs pos="0">
                      <a:srgbClr val="595959"/>
                    </a:gs>
                    <a:gs pos="86000">
                      <a:srgbClr val="595959"/>
                    </a:gs>
                  </a:gsLst>
                  <a:lin ang="5400000" scaled="0"/>
                </a:gradFill>
                <a:latin typeface="+mn-lt"/>
                <a:ea typeface="+mn-ea"/>
                <a:cs typeface="+mn-cs"/>
              </a:defRPr>
            </a:lvl2pPr>
          </a:lstStyle>
          <a:p>
            <a:pPr marL="3238" lvl="0" indent="0" algn="l" defTabSz="932559" rtl="0" eaLnBrk="1" latinLnBrk="0" hangingPunct="1">
              <a:lnSpc>
                <a:spcPct val="90000"/>
              </a:lnSpc>
              <a:spcBef>
                <a:spcPts val="0"/>
              </a:spcBef>
              <a:spcAft>
                <a:spcPts val="918"/>
              </a:spcAft>
              <a:buSzPct val="80000"/>
            </a:pPr>
            <a:r>
              <a:rPr lang="en-US"/>
              <a:t>Click to edit Master text styles</a:t>
            </a:r>
          </a:p>
          <a:p>
            <a:pPr marL="3238" lvl="1" indent="0" algn="l" defTabSz="932559" rtl="0" eaLnBrk="1" latinLnBrk="0" hangingPunct="1">
              <a:lnSpc>
                <a:spcPct val="90000"/>
              </a:lnSpc>
              <a:spcBef>
                <a:spcPts val="0"/>
              </a:spcBef>
              <a:buSzPct val="80000"/>
              <a:buFont typeface="Arial" pitchFamily="34" charset="0"/>
              <a:buNone/>
            </a:pPr>
            <a:r>
              <a:rPr lang="en-US"/>
              <a:t>Second level</a:t>
            </a:r>
          </a:p>
        </p:txBody>
      </p:sp>
      <p:sp>
        <p:nvSpPr>
          <p:cNvPr id="18" name="Freeform 105"/>
          <p:cNvSpPr>
            <a:spLocks/>
          </p:cNvSpPr>
          <p:nvPr userDrawn="1"/>
        </p:nvSpPr>
        <p:spPr bwMode="black">
          <a:xfrm>
            <a:off x="1224558" y="2176075"/>
            <a:ext cx="1902954" cy="3885847"/>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3943" tIns="41972" rIns="83943" bIns="41972" numCol="1" anchor="t" anchorCtr="0" compatLnSpc="1">
            <a:prstTxWarp prst="textNoShape">
              <a:avLst/>
            </a:prstTxWarp>
          </a:bodyPr>
          <a:lstStyle/>
          <a:p>
            <a:pPr defTabSz="1243245"/>
            <a:endParaRPr lang="en-US" sz="1632">
              <a:solidFill>
                <a:srgbClr val="292929"/>
              </a:solidFill>
            </a:endParaRPr>
          </a:p>
        </p:txBody>
      </p:sp>
    </p:spTree>
    <p:extLst>
      <p:ext uri="{BB962C8B-B14F-4D97-AF65-F5344CB8AC3E}">
        <p14:creationId xmlns:p14="http://schemas.microsoft.com/office/powerpoint/2010/main" val="200709117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1" y="1212851"/>
            <a:ext cx="5486399" cy="1973212"/>
          </a:xfrm>
        </p:spPr>
        <p:txBody>
          <a:bodyPr wrap="square">
            <a:spAutoFit/>
          </a:bodyPr>
          <a:lstStyle>
            <a:lvl1pPr marL="0" indent="0">
              <a:spcBef>
                <a:spcPts val="1224"/>
              </a:spcBef>
              <a:buClr>
                <a:schemeClr val="tx1"/>
              </a:buClr>
              <a:buFont typeface="Wingdings" pitchFamily="2" charset="2"/>
              <a:buNone/>
              <a:defRPr sz="35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1"/>
            <a:ext cx="5486399" cy="1973212"/>
          </a:xfrm>
        </p:spPr>
        <p:txBody>
          <a:bodyPr wrap="square">
            <a:spAutoFit/>
          </a:bodyPr>
          <a:lstStyle>
            <a:lvl1pPr marL="0" indent="0">
              <a:spcBef>
                <a:spcPts val="1224"/>
              </a:spcBef>
              <a:buClr>
                <a:schemeClr val="tx1"/>
              </a:buClr>
              <a:buFont typeface="Wingdings" pitchFamily="2" charset="2"/>
              <a:buNone/>
              <a:defRPr sz="35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73166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1" y="1212851"/>
            <a:ext cx="5486399" cy="1985506"/>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1"/>
            <a:ext cx="5486399" cy="1985506"/>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895037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1" y="1212851"/>
            <a:ext cx="5486399" cy="1985506"/>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1"/>
            <a:ext cx="5486399" cy="1985506"/>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164010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223474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6"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40" y="3954465"/>
            <a:ext cx="10058401" cy="1829593"/>
          </a:xfrm>
          <a:noFill/>
        </p:spPr>
        <p:txBody>
          <a:bodyPr lIns="182880" tIns="146304" rIns="182880" bIns="146304">
            <a:noAutofit/>
          </a:bodyPr>
          <a:lstStyle>
            <a:lvl1pPr marL="0" indent="0">
              <a:spcBef>
                <a:spcPts val="0"/>
              </a:spcBef>
              <a:buNone/>
              <a:defRPr sz="3598"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75856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6"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246009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4"/>
            <a:ext cx="11887200" cy="1181862"/>
          </a:xfrm>
          <a:noFill/>
        </p:spPr>
        <p:txBody>
          <a:bodyPr tIns="91440" bIns="91440" anchor="t" anchorCtr="0">
            <a:spAutoFit/>
          </a:bodyPr>
          <a:lstStyle>
            <a:lvl1pPr>
              <a:defRPr sz="7196"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29366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4"/>
            <a:ext cx="11887200" cy="1181862"/>
          </a:xfrm>
          <a:noFill/>
        </p:spPr>
        <p:txBody>
          <a:bodyPr tIns="91440" bIns="91440" anchor="t" anchorCtr="0">
            <a:spAutoFit/>
          </a:bodyPr>
          <a:lstStyle>
            <a:lvl1pPr>
              <a:defRPr sz="7196"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90644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4"/>
            <a:ext cx="11887200" cy="1181862"/>
          </a:xfrm>
          <a:noFill/>
        </p:spPr>
        <p:txBody>
          <a:bodyPr tIns="91440" bIns="91440" anchor="t" anchorCtr="0">
            <a:spAutoFit/>
          </a:bodyPr>
          <a:lstStyle>
            <a:lvl1pPr>
              <a:defRPr sz="7196"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49582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77255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7508" y="1832484"/>
            <a:ext cx="4290730" cy="744447"/>
          </a:xfrm>
        </p:spPr>
        <p:txBody>
          <a:bodyPr anchor="ctr" anchorCtr="0">
            <a:noAutofit/>
          </a:bodyPr>
          <a:lstStyle>
            <a:lvl1pPr>
              <a:lnSpc>
                <a:spcPct val="90000"/>
              </a:lnSpc>
              <a:defRPr sz="4896" baseline="0">
                <a:solidFill>
                  <a:schemeClr val="bg1">
                    <a:alpha val="98000"/>
                  </a:schemeClr>
                </a:solidFill>
              </a:defRPr>
            </a:lvl1pPr>
          </a:lstStyle>
          <a:p>
            <a:r>
              <a:rPr lang="en-US"/>
              <a:t>Demo</a:t>
            </a:r>
          </a:p>
        </p:txBody>
      </p:sp>
      <p:sp>
        <p:nvSpPr>
          <p:cNvPr id="3" name="Subtitle 2"/>
          <p:cNvSpPr>
            <a:spLocks noGrp="1"/>
          </p:cNvSpPr>
          <p:nvPr>
            <p:ph type="subTitle" idx="1" hasCustomPrompt="1"/>
          </p:nvPr>
        </p:nvSpPr>
        <p:spPr>
          <a:xfrm>
            <a:off x="1927507" y="4515451"/>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Presenter Name</a:t>
            </a:r>
          </a:p>
        </p:txBody>
      </p:sp>
      <p:sp>
        <p:nvSpPr>
          <p:cNvPr id="7" name="Text Placeholder 6"/>
          <p:cNvSpPr>
            <a:spLocks noGrp="1"/>
          </p:cNvSpPr>
          <p:nvPr>
            <p:ph type="body" sz="quarter" idx="10" hasCustomPrompt="1"/>
          </p:nvPr>
        </p:nvSpPr>
        <p:spPr>
          <a:xfrm>
            <a:off x="1927509" y="2586747"/>
            <a:ext cx="5524044" cy="186766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119" dirty="0" smtClean="0">
                <a:solidFill>
                  <a:srgbClr val="00B0F0"/>
                </a:solidFill>
                <a:latin typeface="Segoe UI" panose="020B0502040204020203" pitchFamily="34" charset="0"/>
              </a:defRPr>
            </a:lvl1pPr>
          </a:lstStyle>
          <a:p>
            <a:pPr lvl="0"/>
            <a:r>
              <a:rPr lang="en-US"/>
              <a:t>click 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8964" y="1363377"/>
            <a:ext cx="4087335" cy="4085691"/>
          </a:xfrm>
          <a:prstGeom prst="rect">
            <a:avLst/>
          </a:prstGeom>
        </p:spPr>
      </p:pic>
    </p:spTree>
    <p:extLst>
      <p:ext uri="{BB962C8B-B14F-4D97-AF65-F5344CB8AC3E}">
        <p14:creationId xmlns:p14="http://schemas.microsoft.com/office/powerpoint/2010/main" val="569240029"/>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008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4811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874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5" tIns="46625" rIns="46625" bIns="46625"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8" y="1221159"/>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8315666"/>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40" y="6292890"/>
            <a:ext cx="11856403"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156938820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43746"/>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583620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itle and Subhea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597473"/>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 y="-1841"/>
            <a:ext cx="12435840" cy="6998207"/>
          </a:xfrm>
          <a:prstGeom prst="rect">
            <a:avLst/>
          </a:prstGeom>
        </p:spPr>
      </p:pic>
      <p:sp>
        <p:nvSpPr>
          <p:cNvPr id="2" name="Title 1"/>
          <p:cNvSpPr>
            <a:spLocks noGrp="1"/>
          </p:cNvSpPr>
          <p:nvPr>
            <p:ph type="ctrTitle" hasCustomPrompt="1"/>
          </p:nvPr>
        </p:nvSpPr>
        <p:spPr>
          <a:xfrm>
            <a:off x="1189037" y="2125662"/>
            <a:ext cx="10058401" cy="1828800"/>
          </a:xfrm>
        </p:spPr>
        <p:txBody>
          <a:bodyPr lIns="0" tIns="0" rIns="0" bIns="0" anchor="ctr">
            <a:noAutofit/>
          </a:bodyPr>
          <a:lstStyle>
            <a:lvl1pPr>
              <a:defRPr sz="5998" baseline="0">
                <a:solidFill>
                  <a:schemeClr val="accent1"/>
                </a:solidFill>
                <a:latin typeface="Segoe UI Light" pitchFamily="34" charset="0"/>
              </a:defRPr>
            </a:lvl1pPr>
          </a:lstStyle>
          <a:p>
            <a:r>
              <a:rPr lang="en-US"/>
              <a:t>Presentation Title Goes Here</a:t>
            </a:r>
            <a:br>
              <a:rPr lang="en-US"/>
            </a:br>
            <a:r>
              <a:rPr lang="en-US"/>
              <a:t>and Can Run Two Lines Max</a:t>
            </a:r>
          </a:p>
        </p:txBody>
      </p:sp>
      <p:sp>
        <p:nvSpPr>
          <p:cNvPr id="3" name="Subtitle 2"/>
          <p:cNvSpPr>
            <a:spLocks noGrp="1"/>
          </p:cNvSpPr>
          <p:nvPr>
            <p:ph type="subTitle" idx="1" hasCustomPrompt="1"/>
          </p:nvPr>
        </p:nvSpPr>
        <p:spPr>
          <a:xfrm>
            <a:off x="1189039" y="3954462"/>
            <a:ext cx="7543800" cy="914400"/>
          </a:xfrm>
        </p:spPr>
        <p:txBody>
          <a:bodyPr lIns="0" tIns="0" rIns="0" bIns="0" anchor="ctr">
            <a:normAutofit/>
          </a:bodyPr>
          <a:lstStyle>
            <a:lvl1pPr marL="0" indent="0" algn="l">
              <a:lnSpc>
                <a:spcPct val="90000"/>
              </a:lnSpc>
              <a:spcBef>
                <a:spcPts val="600"/>
              </a:spcBef>
              <a:buNone/>
              <a:defRPr sz="1398" baseline="0">
                <a:solidFill>
                  <a:schemeClr val="tx1"/>
                </a:solidFill>
              </a:defRPr>
            </a:lvl1pPr>
            <a:lvl2pPr marL="603958" indent="0" algn="ctr">
              <a:buNone/>
              <a:defRPr>
                <a:solidFill>
                  <a:schemeClr val="tx1">
                    <a:tint val="75000"/>
                  </a:schemeClr>
                </a:solidFill>
              </a:defRPr>
            </a:lvl2pPr>
            <a:lvl3pPr marL="1207916" indent="0" algn="ctr">
              <a:buNone/>
              <a:defRPr>
                <a:solidFill>
                  <a:schemeClr val="tx1">
                    <a:tint val="75000"/>
                  </a:schemeClr>
                </a:solidFill>
              </a:defRPr>
            </a:lvl3pPr>
            <a:lvl4pPr marL="1811873" indent="0" algn="ctr">
              <a:buNone/>
              <a:defRPr>
                <a:solidFill>
                  <a:schemeClr val="tx1">
                    <a:tint val="75000"/>
                  </a:schemeClr>
                </a:solidFill>
              </a:defRPr>
            </a:lvl4pPr>
            <a:lvl5pPr marL="2415831" indent="0" algn="ctr">
              <a:buNone/>
              <a:defRPr>
                <a:solidFill>
                  <a:schemeClr val="tx1">
                    <a:tint val="75000"/>
                  </a:schemeClr>
                </a:solidFill>
              </a:defRPr>
            </a:lvl5pPr>
            <a:lvl6pPr marL="3019789" indent="0" algn="ctr">
              <a:buNone/>
              <a:defRPr>
                <a:solidFill>
                  <a:schemeClr val="tx1">
                    <a:tint val="75000"/>
                  </a:schemeClr>
                </a:solidFill>
              </a:defRPr>
            </a:lvl6pPr>
            <a:lvl7pPr marL="3623747" indent="0" algn="ctr">
              <a:buNone/>
              <a:defRPr>
                <a:solidFill>
                  <a:schemeClr val="tx1">
                    <a:tint val="75000"/>
                  </a:schemeClr>
                </a:solidFill>
              </a:defRPr>
            </a:lvl7pPr>
            <a:lvl8pPr marL="4227705" indent="0" algn="ctr">
              <a:buNone/>
              <a:defRPr>
                <a:solidFill>
                  <a:schemeClr val="tx1">
                    <a:tint val="75000"/>
                  </a:schemeClr>
                </a:solidFill>
              </a:defRPr>
            </a:lvl8pPr>
            <a:lvl9pPr marL="4831662" indent="0" algn="ctr">
              <a:buNone/>
              <a:defRPr>
                <a:solidFill>
                  <a:schemeClr val="tx1">
                    <a:tint val="75000"/>
                  </a:schemeClr>
                </a:solidFill>
              </a:defRPr>
            </a:lvl9pPr>
          </a:lstStyle>
          <a:p>
            <a:r>
              <a:rPr lang="en-US"/>
              <a:t>Speaker’s First &amp; Last Name | Speaker’s Title</a:t>
            </a:r>
          </a:p>
          <a:p>
            <a:r>
              <a:rPr lang="en-US"/>
              <a:t>Month Day, Year </a:t>
            </a:r>
          </a:p>
        </p:txBody>
      </p:sp>
      <p:pic>
        <p:nvPicPr>
          <p:cNvPr id="8" name="Picture 2" descr="C:\Users\petern\AppData\Local\Temp\vmware-petern\VMwareDnD\cded05ca\MSFT_logo_rgb_C-Gra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0833" y="6672425"/>
            <a:ext cx="926819" cy="34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221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985786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472245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03587" y="2654084"/>
            <a:ext cx="4290730" cy="1553823"/>
          </a:xfrm>
        </p:spPr>
        <p:txBody>
          <a:bodyPr anchor="ctr" anchorCtr="0">
            <a:noAutofit/>
          </a:bodyPr>
          <a:lstStyle>
            <a:lvl1pPr algn="l">
              <a:lnSpc>
                <a:spcPct val="90000"/>
              </a:lnSpc>
              <a:defRPr sz="4896" baseline="0">
                <a:solidFill>
                  <a:schemeClr val="bg1">
                    <a:alpha val="98000"/>
                  </a:schemeClr>
                </a:solidFill>
              </a:defRPr>
            </a:lvl1pPr>
          </a:lstStyle>
          <a:p>
            <a:r>
              <a:rPr lang="en-US"/>
              <a:t>Click to edit Master title style</a:t>
            </a:r>
          </a:p>
        </p:txBody>
      </p:sp>
      <p:sp>
        <p:nvSpPr>
          <p:cNvPr id="3" name="Subtitle 2"/>
          <p:cNvSpPr>
            <a:spLocks noGrp="1"/>
          </p:cNvSpPr>
          <p:nvPr>
            <p:ph type="subTitle" idx="1"/>
          </p:nvPr>
        </p:nvSpPr>
        <p:spPr>
          <a:xfrm>
            <a:off x="1927507" y="4439306"/>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7571480" y="3430995"/>
            <a:ext cx="3408836" cy="1299911"/>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119" dirty="0" smtClean="0">
                <a:solidFill>
                  <a:srgbClr val="00B0F0"/>
                </a:solidFill>
                <a:latin typeface="Segoe UI" panose="020B0502040204020203" pitchFamily="34" charset="0"/>
              </a:defRPr>
            </a:lvl1pPr>
          </a:lstStyle>
          <a:p>
            <a:pPr lvl="0"/>
            <a:r>
              <a:rPr lang="en-US"/>
              <a:t>video</a:t>
            </a:r>
          </a:p>
        </p:txBody>
      </p:sp>
      <p:sp>
        <p:nvSpPr>
          <p:cNvPr id="8" name="Freeform 6"/>
          <p:cNvSpPr>
            <a:spLocks noEditPoints="1"/>
          </p:cNvSpPr>
          <p:nvPr userDrawn="1"/>
        </p:nvSpPr>
        <p:spPr bwMode="auto">
          <a:xfrm>
            <a:off x="7320294" y="1533942"/>
            <a:ext cx="3969647" cy="37941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1243245"/>
            <a:endParaRPr lang="en-US" sz="2448">
              <a:solidFill>
                <a:srgbClr val="292929"/>
              </a:solidFill>
            </a:endParaRPr>
          </a:p>
        </p:txBody>
      </p:sp>
    </p:spTree>
    <p:extLst>
      <p:ext uri="{BB962C8B-B14F-4D97-AF65-F5344CB8AC3E}">
        <p14:creationId xmlns:p14="http://schemas.microsoft.com/office/powerpoint/2010/main" val="309036015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1740716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1751871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3724917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59808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341885016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986703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004524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05754458"/>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528303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535533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a:t>Click to edit Master title style</a:t>
            </a:r>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2">
                    <a:lumMod val="40000"/>
                    <a:lumOff val="60000"/>
                    <a:alpha val="99000"/>
                  </a:schemeClr>
                </a:solidFill>
                <a:effectLst/>
                <a:uLnTx/>
                <a:uFillTx/>
                <a:latin typeface="Segoe UI" panose="020B0502040204020203" pitchFamily="34" charset="0"/>
                <a:ea typeface="+mn-ea"/>
                <a:cs typeface="+mn-cs"/>
              </a:defRPr>
            </a:lvl1pPr>
          </a:lstStyle>
          <a:p>
            <a:pPr lvl="0"/>
            <a:r>
              <a:rPr lang="en-US"/>
              <a:t>click to…</a:t>
            </a:r>
          </a:p>
        </p:txBody>
      </p:sp>
      <p:grpSp>
        <p:nvGrpSpPr>
          <p:cNvPr id="8" name="Group 7"/>
          <p:cNvGrpSpPr/>
          <p:nvPr userDrawn="1"/>
        </p:nvGrpSpPr>
        <p:grpSpPr bwMode="black">
          <a:xfrm>
            <a:off x="8065175" y="2287582"/>
            <a:ext cx="3241462" cy="1973135"/>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43245"/>
              <a:endParaRPr lang="en-US" sz="1632">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43245"/>
              <a:endParaRPr lang="en-US" sz="1632">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43245"/>
              <a:endParaRPr lang="en-US" sz="1632">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43245"/>
              <a:endParaRPr lang="en-US" sz="1632">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43245"/>
              <a:endParaRPr lang="en-US" sz="1632">
                <a:solidFill>
                  <a:srgbClr val="292929"/>
                </a:solidFill>
              </a:endParaRPr>
            </a:p>
          </p:txBody>
        </p:sp>
      </p:grpSp>
    </p:spTree>
    <p:extLst>
      <p:ext uri="{BB962C8B-B14F-4D97-AF65-F5344CB8AC3E}">
        <p14:creationId xmlns:p14="http://schemas.microsoft.com/office/powerpoint/2010/main" val="1473231940"/>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5720900"/>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191463345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87594637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3766434242"/>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909215046"/>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535784597"/>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9456690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70265334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3353031911"/>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46839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a:t>Click to edit Master title style</a:t>
            </a:r>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rgbClr val="FFE497"/>
                </a:solidFill>
                <a:effectLst/>
                <a:uLnTx/>
                <a:uFillTx/>
                <a:latin typeface="Segoe UI" panose="020B0502040204020203" pitchFamily="34" charset="0"/>
                <a:ea typeface="+mn-ea"/>
                <a:cs typeface="+mn-cs"/>
              </a:defRPr>
            </a:lvl1pPr>
          </a:lstStyle>
          <a:p>
            <a:pPr lvl="0"/>
            <a:r>
              <a:rPr lang="en-US"/>
              <a:t>click to…</a:t>
            </a:r>
          </a:p>
        </p:txBody>
      </p:sp>
      <p:sp>
        <p:nvSpPr>
          <p:cNvPr id="25" name="Freeform 64"/>
          <p:cNvSpPr>
            <a:spLocks noEditPoints="1"/>
          </p:cNvSpPr>
          <p:nvPr userDrawn="1"/>
        </p:nvSpPr>
        <p:spPr bwMode="black">
          <a:xfrm>
            <a:off x="8084599" y="1971077"/>
            <a:ext cx="3074556" cy="236031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1243245"/>
            <a:endParaRPr lang="en-US" sz="1632">
              <a:solidFill>
                <a:srgbClr val="292929"/>
              </a:solidFill>
            </a:endParaRPr>
          </a:p>
        </p:txBody>
      </p:sp>
    </p:spTree>
    <p:extLst>
      <p:ext uri="{BB962C8B-B14F-4D97-AF65-F5344CB8AC3E}">
        <p14:creationId xmlns:p14="http://schemas.microsoft.com/office/powerpoint/2010/main" val="1121145434"/>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768406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158642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42131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1514136161"/>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2"/>
            <a:ext cx="11375536" cy="932563"/>
          </a:xfrm>
        </p:spPr>
        <p:txBody>
          <a:bodyPr>
            <a:spAutoFit/>
          </a:bodyPr>
          <a:lstStyle/>
          <a:p>
            <a:r>
              <a:rPr lang="en-US"/>
              <a:t>Click to edit master title style</a:t>
            </a:r>
          </a:p>
        </p:txBody>
      </p:sp>
      <p:sp>
        <p:nvSpPr>
          <p:cNvPr id="5" name="Text Placeholder 4"/>
          <p:cNvSpPr>
            <a:spLocks noGrp="1"/>
          </p:cNvSpPr>
          <p:nvPr>
            <p:ph type="body" sz="quarter" idx="10" hasCustomPrompt="1"/>
          </p:nvPr>
        </p:nvSpPr>
        <p:spPr>
          <a:xfrm>
            <a:off x="274638" y="1211263"/>
            <a:ext cx="11375536" cy="2237536"/>
          </a:xfrm>
          <a:prstGeom prst="rect">
            <a:avLst/>
          </a:prstGeom>
        </p:spPr>
        <p:txBody>
          <a:bodyPr>
            <a:spAutoFit/>
          </a:bodyPr>
          <a:lstStyle>
            <a:lvl1pPr marL="289875" indent="-289875">
              <a:buFont typeface="Wingdings" pitchFamily="2" charset="2"/>
              <a:buChar char=""/>
              <a:defRPr sz="4000"/>
            </a:lvl1pPr>
            <a:lvl2pPr marL="527927" indent="-238054">
              <a:buFont typeface="Wingdings" pitchFamily="2" charset="2"/>
              <a:buChar char=""/>
              <a:defRPr sz="2400" spc="-51" baseline="0">
                <a:latin typeface="+mn-lt"/>
              </a:defRPr>
            </a:lvl2pPr>
            <a:lvl3pPr marL="756264" indent="-228337">
              <a:buFont typeface="Wingdings" pitchFamily="2" charset="2"/>
              <a:buChar char=""/>
              <a:tabLst/>
              <a:defRPr sz="2000" spc="-51" baseline="0">
                <a:latin typeface="+mn-lt"/>
              </a:defRPr>
            </a:lvl3pPr>
            <a:lvl4pPr marL="932779" indent="-176516">
              <a:buFont typeface="Wingdings" pitchFamily="2" charset="2"/>
              <a:buChar char=""/>
              <a:defRPr sz="1800" spc="-51" baseline="0">
                <a:latin typeface="+mn-lt"/>
              </a:defRPr>
            </a:lvl4pPr>
            <a:lvl5pPr marL="1109296" indent="-176516">
              <a:buFont typeface="Wingdings" pitchFamily="2" charset="2"/>
              <a:buChar char=""/>
              <a:tabLst/>
              <a:defRPr sz="1800" spc="-51" baseline="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65817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a:t>Click to edit Master title style</a:t>
            </a:r>
          </a:p>
        </p:txBody>
      </p:sp>
      <p:sp>
        <p:nvSpPr>
          <p:cNvPr id="3" name="Subtitle 2"/>
          <p:cNvSpPr>
            <a:spLocks noGrp="1"/>
          </p:cNvSpPr>
          <p:nvPr>
            <p:ph type="subTitle" idx="1"/>
          </p:nvPr>
        </p:nvSpPr>
        <p:spPr>
          <a:xfrm>
            <a:off x="1927507" y="5742560"/>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3">
                    <a:lumMod val="40000"/>
                    <a:lumOff val="60000"/>
                    <a:alpha val="99000"/>
                  </a:schemeClr>
                </a:solidFill>
                <a:effectLst/>
                <a:uLnTx/>
                <a:uFillTx/>
                <a:latin typeface="Segoe UI" panose="020B0502040204020203" pitchFamily="34" charset="0"/>
                <a:ea typeface="+mn-ea"/>
                <a:cs typeface="+mn-cs"/>
              </a:defRPr>
            </a:lvl1pPr>
          </a:lstStyle>
          <a:p>
            <a:pPr lvl="0"/>
            <a:r>
              <a:rPr lang="en-US"/>
              <a:t>click to…</a:t>
            </a:r>
          </a:p>
        </p:txBody>
      </p:sp>
      <p:grpSp>
        <p:nvGrpSpPr>
          <p:cNvPr id="9" name="Group 8"/>
          <p:cNvGrpSpPr/>
          <p:nvPr userDrawn="1"/>
        </p:nvGrpSpPr>
        <p:grpSpPr>
          <a:xfrm>
            <a:off x="9063236"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43245"/>
              <a:endParaRPr lang="en-US" sz="244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43245"/>
              <a:endParaRPr lang="en-US" sz="2448">
                <a:solidFill>
                  <a:srgbClr val="292929"/>
                </a:solidFill>
              </a:endParaRPr>
            </a:p>
          </p:txBody>
        </p:sp>
      </p:grpSp>
    </p:spTree>
    <p:extLst>
      <p:ext uri="{BB962C8B-B14F-4D97-AF65-F5344CB8AC3E}">
        <p14:creationId xmlns:p14="http://schemas.microsoft.com/office/powerpoint/2010/main" val="37383927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09"/>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panose="020B0502040204020203" pitchFamily="34" charset="0"/>
                <a:ea typeface="+mn-ea"/>
                <a:cs typeface="Arial" charset="0"/>
              </a:defRPr>
            </a:lvl1pPr>
          </a:lstStyle>
          <a:p>
            <a:pPr lvl="0"/>
            <a:r>
              <a:rPr lang="en-US"/>
              <a:t>Click to edit Master text styles</a:t>
            </a:r>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47707" y="6464222"/>
            <a:ext cx="2557489" cy="297153"/>
          </a:xfrm>
          <a:prstGeom prst="rect">
            <a:avLst/>
          </a:prstGeom>
        </p:spPr>
      </p:pic>
    </p:spTree>
    <p:extLst>
      <p:ext uri="{BB962C8B-B14F-4D97-AF65-F5344CB8AC3E}">
        <p14:creationId xmlns:p14="http://schemas.microsoft.com/office/powerpoint/2010/main" val="19301467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408970" y="3202789"/>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3" cy="430425"/>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714">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32290" eaLnBrk="0" hangingPunct="0"/>
            <a:r>
              <a:rPr lang="en-US" sz="714">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54286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297"/>
            <a:ext cx="11456577" cy="1267779"/>
          </a:xfrm>
        </p:spPr>
        <p:txBody>
          <a:bodyPr/>
          <a:lstStyle>
            <a:lvl1pPr marL="0" indent="0">
              <a:buNone/>
              <a:defRPr lang="en-US" sz="8975" i="0" kern="1200" spc="-102" baseline="0" dirty="0" smtClean="0">
                <a:solidFill>
                  <a:schemeClr val="bg1">
                    <a:alpha val="99000"/>
                  </a:schemeClr>
                </a:solidFill>
                <a:latin typeface="Segoe UI" panose="020B0502040204020203"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a:t>Click to edit title style</a:t>
            </a:r>
          </a:p>
        </p:txBody>
      </p:sp>
      <p:sp>
        <p:nvSpPr>
          <p:cNvPr id="25" name="Text Placeholder 8"/>
          <p:cNvSpPr>
            <a:spLocks noGrp="1"/>
          </p:cNvSpPr>
          <p:nvPr userDrawn="1">
            <p:ph type="body" sz="quarter" idx="11" hasCustomPrompt="1"/>
          </p:nvPr>
        </p:nvSpPr>
        <p:spPr>
          <a:xfrm>
            <a:off x="523181" y="4429867"/>
            <a:ext cx="7666298" cy="461111"/>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a:t>Speaker Name</a:t>
            </a:r>
          </a:p>
        </p:txBody>
      </p:sp>
      <p:pic>
        <p:nvPicPr>
          <p:cNvPr id="26" name="Picture 25" descr="Microsoft logo and tagline"/>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9661" y="233151"/>
            <a:ext cx="2548577" cy="296118"/>
          </a:xfrm>
          <a:prstGeom prst="rect">
            <a:avLst/>
          </a:prstGeom>
        </p:spPr>
      </p:pic>
    </p:spTree>
    <p:extLst>
      <p:ext uri="{BB962C8B-B14F-4D97-AF65-F5344CB8AC3E}">
        <p14:creationId xmlns:p14="http://schemas.microsoft.com/office/powerpoint/2010/main" val="31187753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bwMode="white">
          <a:xfrm>
            <a:off x="529660" y="1476621"/>
            <a:ext cx="11375536" cy="2040374"/>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32995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410795"/>
            <a:ext cx="11375536" cy="762786"/>
          </a:xfrm>
        </p:spPr>
        <p:txBody>
          <a:bodyPr/>
          <a:lstStyle>
            <a:lvl1pPr>
              <a:defRPr sz="5507">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529660" y="1397809"/>
            <a:ext cx="11375536"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panose="020B0502040204020203" pitchFamily="34" charset="0"/>
              </a:defRPr>
            </a:lvl1pPr>
            <a:lvl2pPr marL="3238" indent="0">
              <a:spcBef>
                <a:spcPts val="0"/>
              </a:spcBef>
              <a:buSzPct val="80000"/>
              <a:buFont typeface="Arial" pitchFamily="34" charset="0"/>
              <a:buNone/>
              <a:defRPr sz="2040" spc="-51" baseline="0">
                <a:solidFill>
                  <a:schemeClr val="bg1"/>
                </a:soli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
        <p:nvSpPr>
          <p:cNvPr id="10" name="Rectangle 9"/>
          <p:cNvSpPr/>
          <p:nvPr/>
        </p:nvSpPr>
        <p:spPr bwMode="auto">
          <a:xfrm>
            <a:off x="-1" y="6705308"/>
            <a:ext cx="12436475" cy="2892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a:gradFill>
                <a:gsLst>
                  <a:gs pos="0">
                    <a:srgbClr val="FFFFFF"/>
                  </a:gs>
                  <a:gs pos="100000">
                    <a:srgbClr val="FFFFFF"/>
                  </a:gs>
                </a:gsLst>
                <a:lin ang="5400000" scaled="0"/>
              </a:gra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837756" y="115471"/>
            <a:ext cx="1507780" cy="755092"/>
          </a:xfrm>
          <a:prstGeom prst="rect">
            <a:avLst/>
          </a:prstGeom>
        </p:spPr>
      </p:pic>
      <p:sp>
        <p:nvSpPr>
          <p:cNvPr id="13" name="Rectangle 12"/>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7134707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bwMode="white">
          <a:xfrm>
            <a:off x="529660" y="1476621"/>
            <a:ext cx="11375536" cy="2040374"/>
          </a:xfrm>
        </p:spPr>
        <p:txBody>
          <a:bodyPr/>
          <a:lstStyle>
            <a:lvl1pPr marL="469536" indent="-469536">
              <a:buClr>
                <a:srgbClr val="FFFFFF"/>
              </a:buClr>
              <a:buSzPct val="70000"/>
              <a:buFontTx/>
              <a:buBlip>
                <a:blip r:embed="rId2"/>
              </a:buBlip>
              <a:defRPr>
                <a:gradFill>
                  <a:gsLst>
                    <a:gs pos="0">
                      <a:srgbClr val="FFFFFF"/>
                    </a:gs>
                    <a:gs pos="86000">
                      <a:srgbClr val="FFFFFF"/>
                    </a:gs>
                  </a:gsLst>
                  <a:lin ang="5400000" scaled="0"/>
                </a:gradFill>
              </a:defRPr>
            </a:lvl1pPr>
            <a:lvl2pPr marL="872691" indent="-403154">
              <a:buClr>
                <a:srgbClr val="FFFFFF"/>
              </a:buClr>
              <a:buSzPct val="70000"/>
              <a:buFontTx/>
              <a:buBlip>
                <a:blip r:embed="rId2"/>
              </a:buBlip>
              <a:defRPr>
                <a:gradFill>
                  <a:gsLst>
                    <a:gs pos="0">
                      <a:srgbClr val="FFFFFF"/>
                    </a:gs>
                    <a:gs pos="86000">
                      <a:srgbClr val="FFFFFF"/>
                    </a:gs>
                  </a:gsLst>
                  <a:lin ang="5400000" scaled="0"/>
                </a:gradFill>
              </a:defRPr>
            </a:lvl2pPr>
            <a:lvl3pPr marL="1283940" indent="-411249">
              <a:buClr>
                <a:srgbClr val="FFFFFF"/>
              </a:buClr>
              <a:buSzPct val="70000"/>
              <a:buFontTx/>
              <a:buBlip>
                <a:blip r:embed="rId2"/>
              </a:buBlip>
              <a:defRPr>
                <a:gradFill>
                  <a:gsLst>
                    <a:gs pos="0">
                      <a:srgbClr val="FFFFFF"/>
                    </a:gs>
                    <a:gs pos="86000">
                      <a:srgbClr val="FFFFFF"/>
                    </a:gs>
                  </a:gsLst>
                  <a:lin ang="5400000" scaled="0"/>
                </a:gradFill>
              </a:defRPr>
            </a:lvl3pPr>
            <a:lvl4pPr marL="1636902" indent="-352962">
              <a:buClr>
                <a:srgbClr val="FFFFFF"/>
              </a:buClr>
              <a:buSzPct val="70000"/>
              <a:buFontTx/>
              <a:buBlip>
                <a:blip r:embed="rId2"/>
              </a:buBlip>
              <a:defRPr>
                <a:gradFill>
                  <a:gsLst>
                    <a:gs pos="0">
                      <a:srgbClr val="FFFFFF"/>
                    </a:gs>
                    <a:gs pos="86000">
                      <a:srgbClr val="FFFFFF"/>
                    </a:gs>
                  </a:gsLst>
                  <a:lin ang="5400000" scaled="0"/>
                </a:gradFill>
              </a:defRPr>
            </a:lvl4pPr>
            <a:lvl5pPr marL="1980149" indent="-343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75787421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3057169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White 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80106"/>
            <a:ext cx="11887200" cy="931155"/>
          </a:xfrm>
        </p:spPr>
        <p:txBody>
          <a:bodyPr lIns="182880" tIns="0" rIns="0" bIns="0" anchor="ctr" anchorCtr="0">
            <a:noAutofit/>
          </a:bodyPr>
          <a:lstStyle>
            <a:lvl1pPr algn="l">
              <a:defRPr sz="5400" cap="none" baseline="0">
                <a:solidFill>
                  <a:srgbClr val="0D5387"/>
                </a:solidFill>
                <a:latin typeface="Segoe UI" panose="020B0502040204020203" pitchFamily="34" charset="0"/>
                <a:ea typeface="Segoe UI" panose="020B0502040204020203" pitchFamily="34" charset="0"/>
                <a:cs typeface="Segoe UI" panose="020B0502040204020203" pitchFamily="34" charset="0"/>
              </a:defRPr>
            </a:lvl1pPr>
          </a:lstStyle>
          <a:p>
            <a:r>
              <a:rPr lang="en-US"/>
              <a:t>Slide heading goes here</a:t>
            </a:r>
          </a:p>
        </p:txBody>
      </p:sp>
      <p:sp>
        <p:nvSpPr>
          <p:cNvPr id="6" name="Slide Number Placeholder 5"/>
          <p:cNvSpPr>
            <a:spLocks noGrp="1"/>
          </p:cNvSpPr>
          <p:nvPr>
            <p:ph type="sldNum" sz="quarter" idx="12"/>
          </p:nvPr>
        </p:nvSpPr>
        <p:spPr>
          <a:xfrm>
            <a:off x="11887200" y="6697662"/>
            <a:ext cx="549275" cy="298704"/>
          </a:xfrm>
        </p:spPr>
        <p:txBody>
          <a:bodyPr lIns="0" tIns="0" rIns="0" bIns="0"/>
          <a:lstStyle>
            <a:lvl1pPr algn="ctr">
              <a:defRPr sz="1100">
                <a:solidFill>
                  <a:schemeClr val="bg1"/>
                </a:solidFill>
                <a:latin typeface="Segoe Pro" panose="020B0502040504020203" pitchFamily="34" charset="0"/>
              </a:defRPr>
            </a:lvl1pPr>
          </a:lstStyle>
          <a:p>
            <a:fld id="{63863B58-CBB8-49E9-BA96-0A2E095CB188}" type="slidenum">
              <a:rPr lang="en-US" smtClean="0">
                <a:solidFill>
                  <a:prstClr val="white"/>
                </a:solidFill>
              </a:rPr>
              <a:pPr/>
              <a:t>‹#›</a:t>
            </a:fld>
            <a:endParaRPr lang="en-US">
              <a:solidFill>
                <a:prstClr val="white"/>
              </a:solidFill>
            </a:endParaRPr>
          </a:p>
        </p:txBody>
      </p:sp>
      <p:sp>
        <p:nvSpPr>
          <p:cNvPr id="14" name="Text Placeholder 13"/>
          <p:cNvSpPr>
            <a:spLocks noGrp="1"/>
          </p:cNvSpPr>
          <p:nvPr>
            <p:ph type="body" sz="quarter" idx="14"/>
          </p:nvPr>
        </p:nvSpPr>
        <p:spPr>
          <a:xfrm>
            <a:off x="274638" y="1363663"/>
            <a:ext cx="11887200" cy="5059680"/>
          </a:xfrm>
        </p:spPr>
        <p:txBody>
          <a:bodyPr lIns="182880" tIns="0" rIns="0" bIns="0"/>
          <a:lstStyle>
            <a:lvl1pPr>
              <a:lnSpc>
                <a:spcPct val="90000"/>
              </a:lnSpc>
              <a:defRPr sz="4000" baseline="0">
                <a:solidFill>
                  <a:schemeClr val="tx1"/>
                </a:solidFill>
                <a:latin typeface="Segoe UI Light" pitchFamily="34" charset="0"/>
              </a:defRPr>
            </a:lvl1pPr>
            <a:lvl2pPr marL="0" marR="0" indent="0" algn="l" defTabSz="1208380" rtl="0" eaLnBrk="1" fontAlgn="auto" latinLnBrk="0" hangingPunct="1">
              <a:lnSpc>
                <a:spcPct val="90000"/>
              </a:lnSpc>
              <a:spcBef>
                <a:spcPct val="20000"/>
              </a:spcBef>
              <a:spcAft>
                <a:spcPts val="0"/>
              </a:spcAft>
              <a:buClrTx/>
              <a:buSzTx/>
              <a:buFontTx/>
              <a:buNone/>
              <a:tabLst/>
              <a:defRPr baseline="0">
                <a:solidFill>
                  <a:schemeClr val="tx1"/>
                </a:solidFill>
              </a:defRPr>
            </a:lvl2pPr>
            <a:lvl3pPr marL="0" indent="0">
              <a:defRPr/>
            </a:lvl3pPr>
            <a:lvl4pPr marL="0" indent="0">
              <a:defRPr/>
            </a:lvl4pPr>
            <a:lvl5pPr marL="0" indent="0">
              <a:defRPr/>
            </a:lvl5pPr>
          </a:lstStyle>
          <a:p>
            <a:pPr lvl="1"/>
            <a:endParaRPr lang="en-US"/>
          </a:p>
        </p:txBody>
      </p:sp>
      <p:pic>
        <p:nvPicPr>
          <p:cNvPr id="9" name="Picture 2" descr="C:\Users\petern\AppData\Local\Temp\vmware-petern\VMwareDnD\cded05ca\MSFT_logo_rgb_C-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833" y="6672423"/>
            <a:ext cx="926819" cy="340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56714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9143937" cy="1828007"/>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pt-B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563"/>
            <a:fld id="{27258FFF-F925-446B-8502-81C933981705}" type="slidenum">
              <a:rPr lang="pt-BR" smtClean="0">
                <a:gradFill>
                  <a:gsLst>
                    <a:gs pos="2239">
                      <a:srgbClr val="FFFFFF"/>
                    </a:gs>
                    <a:gs pos="11940">
                      <a:srgbClr val="FFFFFF"/>
                    </a:gs>
                  </a:gsLst>
                  <a:lin ang="5400000" scaled="0"/>
                </a:gradFill>
              </a:rPr>
              <a:pPr defTabSz="932563"/>
              <a:t>‹#›</a:t>
            </a:fld>
            <a:endParaRPr lang="pt-B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5" y="479775"/>
            <a:ext cx="1639084" cy="359162"/>
          </a:xfrm>
          <a:prstGeom prst="rect">
            <a:avLst/>
          </a:prstGeom>
        </p:spPr>
      </p:pic>
    </p:spTree>
    <p:extLst>
      <p:ext uri="{BB962C8B-B14F-4D97-AF65-F5344CB8AC3E}">
        <p14:creationId xmlns:p14="http://schemas.microsoft.com/office/powerpoint/2010/main" val="2459284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8"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9" spc="-100"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8" y="328910"/>
            <a:ext cx="9915740" cy="6380679"/>
          </a:xfrm>
          <a:prstGeom prst="rect">
            <a:avLst/>
          </a:prstGeom>
          <a:noFill/>
          <a:ln>
            <a:noFill/>
          </a:ln>
        </p:spPr>
      </p:pic>
    </p:spTree>
    <p:extLst>
      <p:ext uri="{BB962C8B-B14F-4D97-AF65-F5344CB8AC3E}">
        <p14:creationId xmlns:p14="http://schemas.microsoft.com/office/powerpoint/2010/main" val="1756501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436475" cy="74218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pt-B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563"/>
            <a:fld id="{27258FFF-F925-446B-8502-81C933981705}" type="slidenum">
              <a:rPr lang="pt-BR" smtClean="0">
                <a:gradFill>
                  <a:gsLst>
                    <a:gs pos="2239">
                      <a:srgbClr val="505050"/>
                    </a:gs>
                    <a:gs pos="11940">
                      <a:srgbClr val="505050"/>
                    </a:gs>
                  </a:gsLst>
                  <a:lin ang="5400000" scaled="0"/>
                </a:gradFill>
              </a:rPr>
              <a:pPr defTabSz="932563"/>
              <a:t>‹#›</a:t>
            </a:fld>
            <a:endParaRPr lang="pt-B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9" spc="-100"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1480884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436475" cy="74218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599"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4" y="296863"/>
            <a:ext cx="5486335" cy="1828800"/>
          </a:xfrm>
          <a:noFill/>
        </p:spPr>
        <p:txBody>
          <a:bodyPr lIns="146304" tIns="91440" rIns="146304" bIns="91440" anchor="t" anchorCtr="0"/>
          <a:lstStyle>
            <a:lvl1pPr>
              <a:defRPr sz="5999" spc="-100"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2933416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4" y="2125663"/>
            <a:ext cx="5486335" cy="3657600"/>
          </a:xfrm>
          <a:noFill/>
        </p:spPr>
        <p:txBody>
          <a:bodyPr lIns="146304" tIns="91440" rIns="146304" bIns="91440" anchor="t" anchorCtr="0"/>
          <a:lstStyle>
            <a:lvl1pPr>
              <a:defRPr sz="5999" spc="-100"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4258030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436475" cy="74218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4" name="Text Placeholder 5"/>
          <p:cNvSpPr>
            <a:spLocks noGrp="1"/>
          </p:cNvSpPr>
          <p:nvPr>
            <p:ph type="body" sz="quarter" idx="16" hasCustomPrompt="1"/>
          </p:nvPr>
        </p:nvSpPr>
        <p:spPr>
          <a:xfrm>
            <a:off x="9418639" y="909643"/>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5" name="Text Placeholder 5"/>
          <p:cNvSpPr>
            <a:spLocks noGrp="1"/>
          </p:cNvSpPr>
          <p:nvPr>
            <p:ph type="body" sz="quarter" idx="17" hasCustomPrompt="1"/>
          </p:nvPr>
        </p:nvSpPr>
        <p:spPr>
          <a:xfrm>
            <a:off x="9418639" y="3818464"/>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17" name="Title 16"/>
          <p:cNvSpPr>
            <a:spLocks noGrp="1"/>
          </p:cNvSpPr>
          <p:nvPr>
            <p:ph type="title"/>
          </p:nvPr>
        </p:nvSpPr>
        <p:spPr>
          <a:xfrm>
            <a:off x="4394200" y="3628285"/>
            <a:ext cx="2278960" cy="2272453"/>
          </a:xfrm>
          <a:solidFill>
            <a:srgbClr val="68217A"/>
          </a:solidFill>
        </p:spPr>
        <p:txBody>
          <a:bodyPr lIns="182880" tIns="146304" rIns="182880" bIns="146304"/>
          <a:lstStyle>
            <a:lvl1pPr>
              <a:defRPr sz="3199">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24997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3"/>
            <a:ext cx="5486400" cy="409841"/>
          </a:xfrm>
        </p:spPr>
        <p:txBody>
          <a:bodyPr/>
          <a:lstStyle>
            <a:lvl1pPr marL="0" indent="0">
              <a:buNone/>
              <a:defRPr sz="1599">
                <a:gradFill>
                  <a:gsLst>
                    <a:gs pos="1250">
                      <a:schemeClr val="tx1"/>
                    </a:gs>
                    <a:gs pos="100000">
                      <a:schemeClr val="tx1"/>
                    </a:gs>
                  </a:gsLst>
                  <a:lin ang="5400000" scaled="0"/>
                </a:gradFill>
                <a:latin typeface="+mn-lt"/>
              </a:defRPr>
            </a:lvl1pPr>
            <a:lvl2pPr>
              <a:defRPr sz="1599"/>
            </a:lvl2pPr>
            <a:lvl3pPr>
              <a:defRPr sz="1599"/>
            </a:lvl3pPr>
            <a:lvl4pPr>
              <a:defRPr sz="1599"/>
            </a:lvl4pPr>
            <a:lvl5pPr marL="1028503" indent="0">
              <a:buNone/>
              <a:defRPr sz="1599"/>
            </a:lvl5pPr>
          </a:lstStyle>
          <a:p>
            <a:pPr lvl="0"/>
            <a:r>
              <a:rPr lang="en-US"/>
              <a:t>Click to edit Master text styles</a:t>
            </a:r>
          </a:p>
        </p:txBody>
      </p:sp>
    </p:spTree>
    <p:extLst>
      <p:ext uri="{BB962C8B-B14F-4D97-AF65-F5344CB8AC3E}">
        <p14:creationId xmlns:p14="http://schemas.microsoft.com/office/powerpoint/2010/main" val="20415270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1" y="6705308"/>
            <a:ext cx="12436475" cy="2892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a:gradFill>
                <a:gsLst>
                  <a:gs pos="0">
                    <a:srgbClr val="FFFFFF"/>
                  </a:gs>
                  <a:gs pos="100000">
                    <a:srgbClr val="FFFFFF"/>
                  </a:gs>
                </a:gsLst>
                <a:lin ang="5400000" scaled="0"/>
              </a:gra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837756" y="115471"/>
            <a:ext cx="1507780" cy="755092"/>
          </a:xfrm>
          <a:prstGeom prst="rect">
            <a:avLst/>
          </a:prstGeom>
        </p:spPr>
      </p:pic>
      <p:sp>
        <p:nvSpPr>
          <p:cNvPr id="13" name="Rectangle 12"/>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220075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6265"/>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666078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3"/>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0898302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9816218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17064"/>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0440093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17064"/>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897112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56879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 y="0"/>
            <a:ext cx="6002338"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8" y="1211264"/>
            <a:ext cx="6400800" cy="600163"/>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296621848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5921032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3264"/>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2614069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63"/>
            <a:ext cx="3657600" cy="433966"/>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5107365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a:t>Click to edit Master title style</a:t>
            </a:r>
          </a:p>
        </p:txBody>
      </p:sp>
      <p:sp>
        <p:nvSpPr>
          <p:cNvPr id="5" name="Text Placeholder 4"/>
          <p:cNvSpPr>
            <a:spLocks noGrp="1"/>
          </p:cNvSpPr>
          <p:nvPr>
            <p:ph type="body" sz="quarter" idx="10"/>
          </p:nvPr>
        </p:nvSpPr>
        <p:spPr>
          <a:xfrm>
            <a:off x="529660" y="1476621"/>
            <a:ext cx="11375536" cy="96525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panose="020B0502040204020203"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835357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1420308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8"/>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17064"/>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6"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4205731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8399613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33775184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694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9" y="296864"/>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1" y="2122489"/>
            <a:ext cx="11889564" cy="2746375"/>
          </a:xfrm>
        </p:spPr>
        <p:txBody>
          <a:bodyPr/>
          <a:lstStyle>
            <a:lvl1pPr>
              <a:defRPr sz="8799">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1862600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89"/>
            <a:ext cx="11889564" cy="2746375"/>
          </a:xfrm>
        </p:spPr>
        <p:txBody>
          <a:bodyPr/>
          <a:lstStyle>
            <a:lvl1pPr>
              <a:defRPr sz="8799">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689006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4"/>
            <a:ext cx="11889564" cy="1828800"/>
          </a:xfrm>
        </p:spPr>
        <p:txBody>
          <a:bodyPr/>
          <a:lstStyle>
            <a:lvl1pPr>
              <a:defRPr sz="5399">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718924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0"/>
            <a:ext cx="11889564" cy="917575"/>
          </a:xfrm>
        </p:spPr>
        <p:txBody>
          <a:bodyPr/>
          <a:lstStyle>
            <a:lvl1pPr>
              <a:defRPr sz="5999"/>
            </a:lvl1pPr>
          </a:lstStyle>
          <a:p>
            <a:r>
              <a:rPr lang="en-US"/>
              <a:t>Thank you</a:t>
            </a:r>
          </a:p>
        </p:txBody>
      </p:sp>
    </p:spTree>
    <p:extLst>
      <p:ext uri="{BB962C8B-B14F-4D97-AF65-F5344CB8AC3E}">
        <p14:creationId xmlns:p14="http://schemas.microsoft.com/office/powerpoint/2010/main" val="297440461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1B54A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2"/>
            <a:ext cx="3288506" cy="704445"/>
          </a:xfrm>
          <a:prstGeom prst="rect">
            <a:avLst/>
          </a:prstGeom>
        </p:spPr>
      </p:pic>
    </p:spTree>
    <p:extLst>
      <p:ext uri="{BB962C8B-B14F-4D97-AF65-F5344CB8AC3E}">
        <p14:creationId xmlns:p14="http://schemas.microsoft.com/office/powerpoint/2010/main" val="3477869664"/>
      </p:ext>
    </p:ext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panose="020B0502040204020203" pitchFamily="34" charset="0"/>
                <a:ea typeface="+mn-ea"/>
                <a:cs typeface="Arial" charset="0"/>
              </a:defRPr>
            </a:lvl1pPr>
          </a:lstStyle>
          <a:p>
            <a:r>
              <a:rPr lang="en-US"/>
              <a:t>Click to edit Master title style</a:t>
            </a:r>
          </a:p>
        </p:txBody>
      </p:sp>
      <p:sp>
        <p:nvSpPr>
          <p:cNvPr id="5" name="Text Placeholder 4"/>
          <p:cNvSpPr>
            <a:spLocks noGrp="1"/>
          </p:cNvSpPr>
          <p:nvPr>
            <p:ph type="body" sz="quarter" idx="10"/>
          </p:nvPr>
        </p:nvSpPr>
        <p:spPr>
          <a:xfrm>
            <a:off x="529660" y="1476621"/>
            <a:ext cx="11375536" cy="2140822"/>
          </a:xfrm>
        </p:spPr>
        <p:txBody>
          <a:bodyPr/>
          <a:lstStyle>
            <a:lvl1pPr marL="0" indent="0">
              <a:spcBef>
                <a:spcPts val="0"/>
              </a:spcBef>
              <a:spcAft>
                <a:spcPts val="0"/>
              </a:spcAft>
              <a:buFont typeface="Arial" pitchFamily="34" charset="0"/>
              <a:buNone/>
              <a:defRPr lang="en-US" sz="3264" kern="1200" dirty="0" smtClean="0">
                <a:gradFill>
                  <a:gsLst>
                    <a:gs pos="0">
                      <a:srgbClr val="595959"/>
                    </a:gs>
                    <a:gs pos="86000">
                      <a:srgbClr val="595959"/>
                    </a:gs>
                  </a:gsLst>
                  <a:lin ang="5400000" scaled="0"/>
                </a:gradFill>
                <a:latin typeface="+mn-lt"/>
                <a:ea typeface="+mn-ea"/>
                <a:cs typeface="+mn-cs"/>
              </a:defRPr>
            </a:lvl1pPr>
            <a:lvl2pPr marL="702686" indent="-349724">
              <a:spcBef>
                <a:spcPts val="0"/>
              </a:spcBef>
              <a:spcAft>
                <a:spcPts val="0"/>
              </a:spcAft>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8"/>
              </a:spcAft>
              <a:buNone/>
              <a:defRPr sz="2040"/>
            </a:lvl3pPr>
            <a:lvl4pPr marL="0" indent="0">
              <a:spcBef>
                <a:spcPts val="0"/>
              </a:spcBef>
              <a:spcAft>
                <a:spcPts val="408"/>
              </a:spcAft>
              <a:buNone/>
              <a:defRPr/>
            </a:lvl4pPr>
            <a:lvl5pPr marL="349724" indent="-349724">
              <a:spcBef>
                <a:spcPts val="0"/>
              </a:spcBef>
              <a:spcAft>
                <a:spcPts val="408"/>
              </a:spcAft>
              <a:buFont typeface="Arial" pitchFamily="34" charset="0"/>
              <a:buChar char="•"/>
              <a:defRPr/>
            </a:lvl5pPr>
            <a:lvl6pPr marL="1054028" indent="-349724">
              <a:buFont typeface="Arial" pitchFamily="34" charset="0"/>
              <a:buChar char="•"/>
              <a:defRPr sz="2448">
                <a:gradFill>
                  <a:gsLst>
                    <a:gs pos="0">
                      <a:srgbClr val="595959"/>
                    </a:gs>
                    <a:gs pos="86000">
                      <a:srgbClr val="595959"/>
                    </a:gs>
                  </a:gsLst>
                  <a:lin ang="5400000" scaled="0"/>
                </a:gradFill>
              </a:defRPr>
            </a:lvl6pPr>
            <a:lvl7pPr marL="1280702" indent="-229911">
              <a:defRPr>
                <a:gradFill>
                  <a:gsLst>
                    <a:gs pos="0">
                      <a:srgbClr val="595959"/>
                    </a:gs>
                    <a:gs pos="86000">
                      <a:srgbClr val="595959"/>
                    </a:gs>
                  </a:gsLst>
                  <a:lin ang="5400000" scaled="0"/>
                </a:gradFill>
              </a:defRPr>
            </a:lvl7pPr>
            <a:lvl8pPr marL="1517089" indent="-236387">
              <a:defRPr>
                <a:gradFill>
                  <a:gsLst>
                    <a:gs pos="0">
                      <a:srgbClr val="595959"/>
                    </a:gs>
                    <a:gs pos="86000">
                      <a:srgbClr val="595959"/>
                    </a:gs>
                  </a:gsLst>
                  <a:lin ang="5400000" scaled="0"/>
                </a:gradFill>
              </a:defRPr>
            </a:lvl8pPr>
          </a:lstStyle>
          <a:p>
            <a:pPr marL="352962" lvl="0" indent="-352962" algn="l" defTabSz="932559" rtl="0" eaLnBrk="1" latinLnBrk="0" hangingPunct="1">
              <a:lnSpc>
                <a:spcPct val="90000"/>
              </a:lnSpc>
              <a:spcBef>
                <a:spcPct val="20000"/>
              </a:spcBef>
              <a:buSzPct val="90000"/>
              <a:buFont typeface="Arial" pitchFamily="34" charset="0"/>
              <a:buChar char="•"/>
            </a:pPr>
            <a:r>
              <a:rPr lang="en-US"/>
              <a:t>Click to edit Master text styles</a:t>
            </a:r>
          </a:p>
          <a:p>
            <a:pPr marL="352962" lvl="1" indent="-352962" algn="l" defTabSz="932559" rtl="0" eaLnBrk="1" latinLnBrk="0" hangingPunct="1">
              <a:lnSpc>
                <a:spcPct val="90000"/>
              </a:lnSpc>
              <a:spcBef>
                <a:spcPct val="20000"/>
              </a:spcBef>
              <a:buSzPct val="90000"/>
              <a:buFont typeface="Arial" pitchFamily="34" charset="0"/>
              <a:buChar char="•"/>
            </a:pPr>
            <a:r>
              <a:rPr lang="en-US"/>
              <a:t>Second level</a:t>
            </a:r>
          </a:p>
          <a:p>
            <a:pPr marL="352962" lvl="2" indent="-352962" algn="l" defTabSz="932559" rtl="0" eaLnBrk="1" latinLnBrk="0" hangingPunct="1">
              <a:lnSpc>
                <a:spcPct val="90000"/>
              </a:lnSpc>
              <a:spcBef>
                <a:spcPct val="20000"/>
              </a:spcBef>
              <a:buSzPct val="90000"/>
              <a:buFont typeface="Arial" pitchFamily="34" charset="0"/>
              <a:buChar char="•"/>
            </a:pPr>
            <a:r>
              <a:rPr lang="en-US"/>
              <a:t>Third level</a:t>
            </a:r>
          </a:p>
          <a:p>
            <a:pPr marL="352962" lvl="3" indent="-352962" algn="l" defTabSz="932559" rtl="0" eaLnBrk="1" latinLnBrk="0" hangingPunct="1">
              <a:lnSpc>
                <a:spcPct val="90000"/>
              </a:lnSpc>
              <a:spcBef>
                <a:spcPct val="20000"/>
              </a:spcBef>
              <a:buSzPct val="90000"/>
              <a:buFont typeface="Arial" pitchFamily="34" charset="0"/>
              <a:buChar char="•"/>
            </a:pPr>
            <a:r>
              <a:rPr lang="en-US"/>
              <a:t>Fourth level</a:t>
            </a:r>
          </a:p>
          <a:p>
            <a:pPr marL="352962" lvl="4" indent="-352962" algn="l" defTabSz="932559" rtl="0" eaLnBrk="1" latinLnBrk="0" hangingPunct="1">
              <a:lnSpc>
                <a:spcPct val="90000"/>
              </a:lnSpc>
              <a:spcBef>
                <a:spcPct val="20000"/>
              </a:spcBef>
              <a:buSzPct val="90000"/>
              <a:buFont typeface="Arial" pitchFamily="34" charset="0"/>
              <a:buChar char="•"/>
            </a:pPr>
            <a:r>
              <a:rPr lang="en-US"/>
              <a:t>Fifth level</a:t>
            </a:r>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07" y="6499407"/>
            <a:ext cx="1716094" cy="199393"/>
          </a:xfrm>
          <a:prstGeom prst="rect">
            <a:avLst/>
          </a:prstGeom>
        </p:spPr>
      </p:pic>
    </p:spTree>
    <p:extLst>
      <p:ext uri="{BB962C8B-B14F-4D97-AF65-F5344CB8AC3E}">
        <p14:creationId xmlns:p14="http://schemas.microsoft.com/office/powerpoint/2010/main" val="98601025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Blue Tile Title">
    <p:spTree>
      <p:nvGrpSpPr>
        <p:cNvPr id="1" name=""/>
        <p:cNvGrpSpPr/>
        <p:nvPr/>
      </p:nvGrpSpPr>
      <p:grpSpPr>
        <a:xfrm>
          <a:off x="0" y="0"/>
          <a:ext cx="0" cy="0"/>
          <a:chOff x="0" y="0"/>
          <a:chExt cx="0" cy="0"/>
        </a:xfrm>
      </p:grpSpPr>
      <p:pic>
        <p:nvPicPr>
          <p:cNvPr id="6" name="Picture 5" descr="hanggliders - secondary.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89" y="0"/>
            <a:ext cx="12435389" cy="6994525"/>
          </a:xfrm>
          <a:prstGeom prst="rect">
            <a:avLst/>
          </a:prstGeom>
        </p:spPr>
      </p:pic>
      <p:sp>
        <p:nvSpPr>
          <p:cNvPr id="9" name="Text Placeholder 8"/>
          <p:cNvSpPr>
            <a:spLocks noGrp="1"/>
          </p:cNvSpPr>
          <p:nvPr>
            <p:ph type="body" sz="quarter" idx="10"/>
          </p:nvPr>
        </p:nvSpPr>
        <p:spPr>
          <a:xfrm>
            <a:off x="285753" y="304800"/>
            <a:ext cx="4556125" cy="2210862"/>
          </a:xfrm>
          <a:solidFill>
            <a:srgbClr val="003963">
              <a:alpha val="90000"/>
            </a:srgbClr>
          </a:solidFill>
        </p:spPr>
        <p:txBody>
          <a:bodyPr/>
          <a:lstStyle>
            <a:lvl1pPr marL="0" indent="0">
              <a:lnSpc>
                <a:spcPts val="4798"/>
              </a:lnSpc>
              <a:spcBef>
                <a:spcPts val="0"/>
              </a:spcBef>
              <a:buFontTx/>
              <a:buNone/>
              <a:defRPr sz="4299">
                <a:solidFill>
                  <a:schemeClr val="bg1"/>
                </a:solidFill>
              </a:defRPr>
            </a:lvl1pPr>
            <a:lvl2pPr marL="0" indent="0">
              <a:lnSpc>
                <a:spcPts val="2600"/>
              </a:lnSpc>
              <a:spcBef>
                <a:spcPts val="3598"/>
              </a:spcBef>
              <a:spcAft>
                <a:spcPts val="2400"/>
              </a:spcAft>
              <a:buFontTx/>
              <a:buNone/>
              <a:defRPr sz="2000">
                <a:solidFill>
                  <a:schemeClr val="bg1"/>
                </a:solidFill>
              </a:defRPr>
            </a:lvl2pPr>
            <a:lvl3pPr marL="230117" indent="-228530">
              <a:lnSpc>
                <a:spcPts val="2700"/>
              </a:lnSpc>
              <a:spcBef>
                <a:spcPts val="0"/>
              </a:spcBef>
              <a:defRPr sz="2000">
                <a:solidFill>
                  <a:schemeClr val="bg1"/>
                </a:solidFill>
              </a:defRPr>
            </a:lvl3pPr>
            <a:lvl4pPr marL="230117" indent="-228530">
              <a:lnSpc>
                <a:spcPts val="2700"/>
              </a:lnSpc>
              <a:spcBef>
                <a:spcPts val="0"/>
              </a:spcBef>
              <a:defRPr sz="2000">
                <a:solidFill>
                  <a:schemeClr val="bg1"/>
                </a:solidFill>
              </a:defRPr>
            </a:lvl4pPr>
            <a:lvl5pPr marL="230117" indent="-228530">
              <a:lnSpc>
                <a:spcPts val="2700"/>
              </a:lnSpc>
              <a:spcBef>
                <a:spcPts val="0"/>
              </a:spcBef>
              <a:defRPr sz="2000">
                <a:solidFill>
                  <a:schemeClr val="bg1"/>
                </a:solidFill>
              </a:defRPr>
            </a:lvl5pPr>
          </a:lstStyle>
          <a:p>
            <a:pPr lvl="0"/>
            <a:r>
              <a:rPr lang="en-US"/>
              <a:t>Click to edit Master text styles</a:t>
            </a:r>
          </a:p>
          <a:p>
            <a:pPr lvl="1"/>
            <a:r>
              <a:rPr lang="en-US"/>
              <a:t>Second level</a:t>
            </a:r>
          </a:p>
        </p:txBody>
      </p:sp>
      <p:sp>
        <p:nvSpPr>
          <p:cNvPr id="3" name="TextBox 2"/>
          <p:cNvSpPr txBox="1"/>
          <p:nvPr userDrawn="1"/>
        </p:nvSpPr>
        <p:spPr>
          <a:xfrm>
            <a:off x="-1819058" y="-457200"/>
            <a:ext cx="914400" cy="914400"/>
          </a:xfrm>
          <a:prstGeom prst="rect">
            <a:avLst/>
          </a:prstGeom>
          <a:noFill/>
        </p:spPr>
        <p:txBody>
          <a:bodyPr wrap="none" lIns="182828" tIns="146262" rIns="182828" bIns="146262" rtlCol="0">
            <a:no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 name="TextBox 1"/>
          <p:cNvSpPr txBox="1"/>
          <p:nvPr userDrawn="1"/>
        </p:nvSpPr>
        <p:spPr>
          <a:xfrm>
            <a:off x="15918691" y="-3259174"/>
            <a:ext cx="914400" cy="914400"/>
          </a:xfrm>
          <a:prstGeom prst="rect">
            <a:avLst/>
          </a:prstGeom>
          <a:noFill/>
        </p:spPr>
        <p:txBody>
          <a:bodyPr wrap="none" lIns="182828" tIns="146262" rIns="182828" bIns="146262" rtlCol="0">
            <a:no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431116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_1">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1" y="6565392"/>
            <a:ext cx="3937000" cy="137160"/>
          </a:xfrm>
          <a:prstGeom prst="rect">
            <a:avLst/>
          </a:prstGeom>
        </p:spPr>
        <p:txBody>
          <a:bodyPr/>
          <a:lstStyle>
            <a:lvl1pPr>
              <a:defRPr>
                <a:solidFill>
                  <a:schemeClr val="tx2"/>
                </a:solidFill>
              </a:defRPr>
            </a:lvl1pPr>
          </a:lstStyle>
          <a:p>
            <a:r>
              <a:rPr lang="pt-BR">
                <a:solidFill>
                  <a:srgbClr val="505050"/>
                </a:solidFill>
              </a:rPr>
              <a:t>Microsoft Confidential</a:t>
            </a:r>
          </a:p>
        </p:txBody>
      </p:sp>
      <p:sp>
        <p:nvSpPr>
          <p:cNvPr id="4" name="Slide Number Placeholder 3"/>
          <p:cNvSpPr>
            <a:spLocks noGrp="1"/>
          </p:cNvSpPr>
          <p:nvPr>
            <p:ph type="sldNum" sz="quarter" idx="11"/>
          </p:nvPr>
        </p:nvSpPr>
        <p:spPr>
          <a:xfrm>
            <a:off x="11595102" y="6565392"/>
            <a:ext cx="566737" cy="137160"/>
          </a:xfrm>
          <a:prstGeom prst="rect">
            <a:avLst/>
          </a:prstGeom>
        </p:spPr>
        <p:txBody>
          <a:bodyPr/>
          <a:lstStyle>
            <a:lvl1pPr>
              <a:defRPr>
                <a:solidFill>
                  <a:schemeClr val="tx2"/>
                </a:solidFill>
              </a:defRPr>
            </a:lvl1pPr>
          </a:lstStyle>
          <a:p>
            <a:pPr defTabSz="932563"/>
            <a:fld id="{27258FFF-F925-446B-8502-81C933981705}" type="slidenum">
              <a:rPr lang="pt-BR" smtClean="0">
                <a:solidFill>
                  <a:srgbClr val="505050"/>
                </a:solidFill>
              </a:rPr>
              <a:pPr defTabSz="932563"/>
              <a:t>‹#›</a:t>
            </a:fld>
            <a:endParaRPr lang="pt-BR">
              <a:solidFill>
                <a:srgbClr val="505050"/>
              </a:solidFill>
            </a:endParaRPr>
          </a:p>
        </p:txBody>
      </p:sp>
      <p:sp>
        <p:nvSpPr>
          <p:cNvPr id="5" name="Text Placeholder 4"/>
          <p:cNvSpPr>
            <a:spLocks noGrp="1"/>
          </p:cNvSpPr>
          <p:nvPr>
            <p:ph type="body" sz="quarter" idx="12"/>
          </p:nvPr>
        </p:nvSpPr>
        <p:spPr>
          <a:xfrm>
            <a:off x="274641" y="369117"/>
            <a:ext cx="10972799" cy="1024685"/>
          </a:xfrm>
          <a:prstGeom prst="rect">
            <a:avLst/>
          </a:prstGeom>
        </p:spPr>
        <p:txBody>
          <a:bodyPr lIns="146304" tIns="91440" rIns="146304" bIns="91440">
            <a:noAutofit/>
          </a:bodyPr>
          <a:lstStyle>
            <a:lvl1pPr marL="0" indent="0">
              <a:lnSpc>
                <a:spcPct val="90000"/>
              </a:lnSpc>
              <a:spcBef>
                <a:spcPts val="1198"/>
              </a:spcBef>
              <a:spcAft>
                <a:spcPts val="2400"/>
              </a:spcAft>
              <a:buFontTx/>
              <a:buNone/>
              <a:defRPr lang="en-US" sz="5199" b="0" i="0" kern="1200" spc="0" baseline="0" dirty="0" smtClean="0">
                <a:solidFill>
                  <a:schemeClr val="tx2"/>
                </a:solidFill>
                <a:latin typeface="+mj-lt"/>
                <a:ea typeface="+mn-ea"/>
                <a:cs typeface="+mn-cs"/>
              </a:defRPr>
            </a:lvl1pPr>
          </a:lstStyle>
          <a:p>
            <a:pPr marL="0" marR="0" lvl="0" indent="0" algn="l" defTabSz="932455" rtl="0" eaLnBrk="1" fontAlgn="auto" latinLnBrk="0" hangingPunct="1">
              <a:lnSpc>
                <a:spcPct val="90000"/>
              </a:lnSpc>
              <a:spcBef>
                <a:spcPts val="1198"/>
              </a:spcBef>
              <a:spcAft>
                <a:spcPts val="2400"/>
              </a:spcAft>
              <a:buClrTx/>
              <a:buSzPct val="90000"/>
              <a:buFontTx/>
              <a:buNone/>
              <a:tabLst/>
            </a:pPr>
            <a:r>
              <a:rPr lang="en-US"/>
              <a:t>Click to edit Master text</a:t>
            </a:r>
          </a:p>
        </p:txBody>
      </p:sp>
    </p:spTree>
    <p:extLst>
      <p:ext uri="{BB962C8B-B14F-4D97-AF65-F5344CB8AC3E}">
        <p14:creationId xmlns:p14="http://schemas.microsoft.com/office/powerpoint/2010/main" val="11609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09" y="6482890"/>
            <a:ext cx="2798207" cy="372394"/>
          </a:xfrm>
          <a:prstGeom prst="rect">
            <a:avLst/>
          </a:prstGeom>
        </p:spPr>
        <p:txBody>
          <a:bodyPr/>
          <a:lstStyle/>
          <a:p>
            <a:pPr defTabSz="932563">
              <a:defRPr/>
            </a:pPr>
            <a:fld id="{BCBD0B52-437A-4313-A77B-AA9E4EE95D77}" type="datetimeFigureOut">
              <a:rPr lang="en-US" sz="1800" smtClean="0">
                <a:solidFill>
                  <a:srgbClr val="505050"/>
                </a:solidFill>
              </a:rPr>
              <a:pPr defTabSz="932563">
                <a:defRPr/>
              </a:pPr>
              <a:t>9/23/2016</a:t>
            </a:fld>
            <a:endParaRPr lang="en-US" sz="1800">
              <a:solidFill>
                <a:srgbClr val="505050"/>
              </a:solidFill>
            </a:endParaRPr>
          </a:p>
        </p:txBody>
      </p:sp>
      <p:sp>
        <p:nvSpPr>
          <p:cNvPr id="5" name="Footer Placeholder 4"/>
          <p:cNvSpPr>
            <a:spLocks noGrp="1"/>
          </p:cNvSpPr>
          <p:nvPr>
            <p:ph type="ftr" sz="quarter" idx="11"/>
          </p:nvPr>
        </p:nvSpPr>
        <p:spPr/>
        <p:txBody>
          <a:bodyPr/>
          <a:lstStyle/>
          <a:p>
            <a:pPr>
              <a:defRPr/>
            </a:pPr>
            <a:endParaRPr lang="pt-BR">
              <a:gradFill>
                <a:gsLst>
                  <a:gs pos="2239">
                    <a:srgbClr val="505050"/>
                  </a:gs>
                  <a:gs pos="11940">
                    <a:srgbClr val="505050"/>
                  </a:gs>
                </a:gsLst>
                <a:lin ang="5400000" scaled="0"/>
              </a:gradFill>
            </a:endParaRPr>
          </a:p>
        </p:txBody>
      </p:sp>
      <p:sp>
        <p:nvSpPr>
          <p:cNvPr id="6" name="Slide Number Placeholder 5"/>
          <p:cNvSpPr>
            <a:spLocks noGrp="1"/>
          </p:cNvSpPr>
          <p:nvPr>
            <p:ph type="sldNum" sz="quarter" idx="12"/>
          </p:nvPr>
        </p:nvSpPr>
        <p:spPr/>
        <p:txBody>
          <a:bodyPr/>
          <a:lstStyle/>
          <a:p>
            <a:pPr defTabSz="932563">
              <a:defRPr/>
            </a:pPr>
            <a:fld id="{45143E39-6910-4CEE-8798-3DAAD37B8C99}" type="slidenum">
              <a:rPr lang="pt-BR" smtClean="0">
                <a:gradFill>
                  <a:gsLst>
                    <a:gs pos="2239">
                      <a:srgbClr val="505050"/>
                    </a:gs>
                    <a:gs pos="11940">
                      <a:srgbClr val="505050"/>
                    </a:gs>
                  </a:gsLst>
                  <a:lin ang="5400000" scaled="0"/>
                </a:gradFill>
              </a:rPr>
              <a:pPr defTabSz="932563">
                <a:defRPr/>
              </a:pPr>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89811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6781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1" y="6565392"/>
            <a:ext cx="3937000" cy="137160"/>
          </a:xfrm>
          <a:prstGeom prst="rect">
            <a:avLst/>
          </a:prstGeom>
        </p:spPr>
        <p:txBody>
          <a:bodyPr/>
          <a:lstStyle/>
          <a:p>
            <a:r>
              <a:rPr lang="pt-BR">
                <a:solidFill>
                  <a:srgbClr val="505050"/>
                </a:solidFill>
              </a:rPr>
              <a:t>Microsoft Confidential</a:t>
            </a:r>
          </a:p>
        </p:txBody>
      </p:sp>
      <p:sp>
        <p:nvSpPr>
          <p:cNvPr id="3" name="Slide Number Placeholder 2"/>
          <p:cNvSpPr>
            <a:spLocks noGrp="1"/>
          </p:cNvSpPr>
          <p:nvPr>
            <p:ph type="sldNum" sz="quarter" idx="11"/>
          </p:nvPr>
        </p:nvSpPr>
        <p:spPr/>
        <p:txBody>
          <a:bodyPr/>
          <a:lstStyle/>
          <a:p>
            <a:pPr defTabSz="932563"/>
            <a:fld id="{27258FFF-F925-446B-8502-81C933981705}" type="slidenum">
              <a:rPr lang="pt-BR" smtClean="0">
                <a:solidFill>
                  <a:srgbClr val="505050"/>
                </a:solidFill>
              </a:rPr>
              <a:pPr defTabSz="932563"/>
              <a:t>‹#›</a:t>
            </a:fld>
            <a:endParaRPr lang="pt-BR">
              <a:solidFill>
                <a:srgbClr val="505050"/>
              </a:solidFill>
            </a:endParaRPr>
          </a:p>
        </p:txBody>
      </p:sp>
    </p:spTree>
    <p:extLst>
      <p:ext uri="{BB962C8B-B14F-4D97-AF65-F5344CB8AC3E}">
        <p14:creationId xmlns:p14="http://schemas.microsoft.com/office/powerpoint/2010/main" val="280641044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3" y="264964"/>
            <a:ext cx="9143999" cy="3384866"/>
          </a:xfrm>
        </p:spPr>
        <p:txBody>
          <a:bodyPr lIns="146304" tIns="91440" rIns="146304" bIns="91440"/>
          <a:lstStyle>
            <a:lvl1pPr>
              <a:lnSpc>
                <a:spcPts val="6298"/>
              </a:lnSpc>
              <a:defRPr sz="5799"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lang="pt-B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32336"/>
            <a:fld id="{27258FFF-F925-446B-8502-81C933981705}" type="slidenum">
              <a:rPr lang="pt-BR" smtClean="0">
                <a:solidFill>
                  <a:srgbClr val="505050"/>
                </a:solidFill>
              </a:rPr>
              <a:pPr defTabSz="932336"/>
              <a:t>‹#›</a:t>
            </a:fld>
            <a:endParaRPr lang="pt-BR">
              <a:solidFill>
                <a:srgbClr val="505050"/>
              </a:solidFill>
            </a:endParaRPr>
          </a:p>
        </p:txBody>
      </p:sp>
      <p:sp>
        <p:nvSpPr>
          <p:cNvPr id="7" name="Text Placeholder 6"/>
          <p:cNvSpPr>
            <a:spLocks noGrp="1"/>
          </p:cNvSpPr>
          <p:nvPr>
            <p:ph type="body" sz="quarter" idx="12" hasCustomPrompt="1"/>
          </p:nvPr>
        </p:nvSpPr>
        <p:spPr>
          <a:xfrm>
            <a:off x="274638" y="3954464"/>
            <a:ext cx="5486400" cy="1993288"/>
          </a:xfrm>
        </p:spPr>
        <p:txBody>
          <a:bodyPr/>
          <a:lstStyle>
            <a:lvl1pPr marL="0" indent="0">
              <a:lnSpc>
                <a:spcPts val="1800"/>
              </a:lnSpc>
              <a:spcBef>
                <a:spcPts val="1198"/>
              </a:spcBef>
              <a:buNone/>
              <a:defRPr sz="1599" baseline="0"/>
            </a:lvl1pPr>
            <a:lvl2pPr marL="0" indent="0">
              <a:lnSpc>
                <a:spcPts val="1800"/>
              </a:lnSpc>
              <a:spcBef>
                <a:spcPts val="1198"/>
              </a:spcBef>
              <a:buNone/>
              <a:defRPr sz="1599"/>
            </a:lvl2pPr>
            <a:lvl3pPr marL="0" indent="0">
              <a:lnSpc>
                <a:spcPts val="1800"/>
              </a:lnSpc>
              <a:spcBef>
                <a:spcPts val="1198"/>
              </a:spcBef>
              <a:buNone/>
              <a:defRPr sz="1599"/>
            </a:lvl3pPr>
            <a:lvl4pPr marL="0" indent="0">
              <a:lnSpc>
                <a:spcPts val="1800"/>
              </a:lnSpc>
              <a:spcBef>
                <a:spcPts val="1198"/>
              </a:spcBef>
              <a:buNone/>
              <a:defRPr sz="1599"/>
            </a:lvl4pPr>
            <a:lvl5pPr marL="0" indent="0">
              <a:lnSpc>
                <a:spcPts val="1800"/>
              </a:lnSpc>
              <a:spcBef>
                <a:spcPts val="1198"/>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5754406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51"/>
            <a:ext cx="11889564" cy="2059025"/>
          </a:xfrm>
        </p:spPr>
        <p:txBody>
          <a:bodyPr/>
          <a:lstStyle>
            <a:lvl1pPr marL="0" indent="0">
              <a:buNone/>
              <a:defRPr/>
            </a:lvl1pPr>
            <a:lvl2pPr marL="28563" indent="0">
              <a:buNone/>
              <a:defRPr sz="2000"/>
            </a:lvl2pPr>
            <a:lvl3pPr marL="223752" indent="0">
              <a:buNone/>
              <a:defRPr sz="2000"/>
            </a:lvl3pPr>
            <a:lvl4pPr marL="476068" indent="0">
              <a:buNone/>
              <a:defRPr sz="1800"/>
            </a:lvl4pPr>
            <a:lvl5pPr marL="73949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289583" y="6696184"/>
            <a:ext cx="3857311" cy="16447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187" rtl="0" eaLnBrk="1" fontAlgn="auto" latinLnBrk="0" hangingPunct="1">
              <a:lnSpc>
                <a:spcPct val="100000"/>
              </a:lnSpc>
              <a:spcBef>
                <a:spcPts val="0"/>
              </a:spcBef>
              <a:spcAft>
                <a:spcPts val="0"/>
              </a:spcAft>
              <a:buClrTx/>
              <a:buSzTx/>
              <a:buFontTx/>
              <a:buNone/>
              <a:tabLst/>
              <a:defRPr/>
            </a:pPr>
            <a:r>
              <a:rPr kumimoji="0" lang="en-US" sz="1048"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6636155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vert="horz" wrap="square" lIns="146304" tIns="91440" rIns="146304" bIns="91440" rtlCol="0" anchor="t">
            <a:noAutofit/>
          </a:bodyPr>
          <a:lstStyle>
            <a:lvl1pPr>
              <a:defRPr lang="en-US" sz="4798">
                <a:solidFill>
                  <a:srgbClr val="505050"/>
                </a:solidFill>
              </a:defRPr>
            </a:lvl1pPr>
          </a:lstStyle>
          <a:p>
            <a:pPr marL="0" lvl="0">
              <a:lnSpc>
                <a:spcPts val="3598"/>
              </a:lnSpc>
              <a:spcBef>
                <a:spcPts val="864"/>
              </a:spcBef>
            </a:pPr>
            <a:r>
              <a:rPr lang="en-US" err="1"/>
              <a:t>Lorem</a:t>
            </a:r>
            <a:r>
              <a:rPr lang="en-US"/>
              <a:t> </a:t>
            </a:r>
            <a:r>
              <a:rPr lang="en-US" err="1"/>
              <a:t>Ipsum</a:t>
            </a:r>
            <a:r>
              <a:rPr lang="en-US"/>
              <a:t> Dolor Sit.</a:t>
            </a:r>
          </a:p>
        </p:txBody>
      </p:sp>
    </p:spTree>
    <p:extLst>
      <p:ext uri="{BB962C8B-B14F-4D97-AF65-F5344CB8AC3E}">
        <p14:creationId xmlns:p14="http://schemas.microsoft.com/office/powerpoint/2010/main" val="412720721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8" spc="-100"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3" y="3955786"/>
            <a:ext cx="9143937" cy="1828007"/>
          </a:xfrm>
          <a:noFill/>
        </p:spPr>
        <p:txBody>
          <a:bodyPr lIns="182880" tIns="146304" rIns="182880" bIns="146304">
            <a:noAutofit/>
          </a:bodyPr>
          <a:lstStyle>
            <a:lvl1pPr marL="0" indent="0">
              <a:spcBef>
                <a:spcPts val="0"/>
              </a:spcBef>
              <a:buNone/>
              <a:defRPr sz="3598"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pt-B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384"/>
            <a:fld id="{27258FFF-F925-446B-8502-81C933981705}" type="slidenum">
              <a:rPr lang="pt-BR" smtClean="0">
                <a:gradFill>
                  <a:gsLst>
                    <a:gs pos="2239">
                      <a:srgbClr val="FFFFFF"/>
                    </a:gs>
                    <a:gs pos="11940">
                      <a:srgbClr val="FFFFFF"/>
                    </a:gs>
                  </a:gsLst>
                  <a:lin ang="5400000" scaled="0"/>
                </a:gradFill>
              </a:rPr>
              <a:pPr defTabSz="932384"/>
              <a:t>‹#›</a:t>
            </a:fld>
            <a:endParaRPr lang="pt-B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6" y="479775"/>
            <a:ext cx="1639084" cy="359162"/>
          </a:xfrm>
          <a:prstGeom prst="rect">
            <a:avLst/>
          </a:prstGeom>
        </p:spPr>
      </p:pic>
    </p:spTree>
    <p:extLst>
      <p:ext uri="{BB962C8B-B14F-4D97-AF65-F5344CB8AC3E}">
        <p14:creationId xmlns:p14="http://schemas.microsoft.com/office/powerpoint/2010/main" val="1808048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9"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3" y="3954457"/>
            <a:ext cx="5197379" cy="1018969"/>
          </a:xfrm>
          <a:noFill/>
        </p:spPr>
        <p:txBody>
          <a:bodyPr lIns="182880" tIns="146304" rIns="182880" bIns="146304">
            <a:noAutofit/>
          </a:bodyPr>
          <a:lstStyle>
            <a:lvl1pPr marL="0" indent="0">
              <a:spcBef>
                <a:spcPts val="0"/>
              </a:spcBef>
              <a:buNone/>
              <a:defRPr sz="3598"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8" spc="-100"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9" y="328910"/>
            <a:ext cx="9915740" cy="6380679"/>
          </a:xfrm>
          <a:prstGeom prst="rect">
            <a:avLst/>
          </a:prstGeom>
          <a:noFill/>
          <a:ln>
            <a:noFill/>
          </a:ln>
        </p:spPr>
      </p:pic>
    </p:spTree>
    <p:extLst>
      <p:ext uri="{BB962C8B-B14F-4D97-AF65-F5344CB8AC3E}">
        <p14:creationId xmlns:p14="http://schemas.microsoft.com/office/powerpoint/2010/main" val="19750355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a:t>Click to edit Master title style</a:t>
            </a:r>
          </a:p>
        </p:txBody>
      </p:sp>
      <p:sp>
        <p:nvSpPr>
          <p:cNvPr id="3" name="Content Placeholder 2"/>
          <p:cNvSpPr>
            <a:spLocks noGrp="1"/>
          </p:cNvSpPr>
          <p:nvPr>
            <p:ph sz="half" idx="1"/>
          </p:nvPr>
        </p:nvSpPr>
        <p:spPr>
          <a:xfrm>
            <a:off x="529660" y="1476622"/>
            <a:ext cx="5597872" cy="2492395"/>
          </a:xfrm>
        </p:spPr>
        <p:txBody>
          <a:bodyPr/>
          <a:lstStyle>
            <a:lvl1pPr marL="348105" indent="-348105">
              <a:lnSpc>
                <a:spcPct val="90000"/>
              </a:lnSpc>
              <a:buSzPct val="80000"/>
              <a:buFont typeface="Arial" pitchFamily="34" charset="0"/>
              <a:buChar char="•"/>
              <a:defRPr sz="3264"/>
            </a:lvl1pPr>
            <a:lvl2pPr marL="639542" indent="-291436">
              <a:lnSpc>
                <a:spcPct val="90000"/>
              </a:lnSpc>
              <a:buSzPct val="80000"/>
              <a:buFont typeface="Arial" pitchFamily="34" charset="0"/>
              <a:buChar char="•"/>
              <a:defRPr sz="2856"/>
            </a:lvl2pPr>
            <a:lvl3pPr marL="932597" indent="-293056">
              <a:lnSpc>
                <a:spcPct val="90000"/>
              </a:lnSpc>
              <a:buSzPct val="80000"/>
              <a:buFont typeface="Arial" pitchFamily="34" charset="0"/>
              <a:buChar char="•"/>
              <a:defRPr sz="2448"/>
            </a:lvl3pPr>
            <a:lvl4pPr marL="1747000" indent="-229911">
              <a:lnSpc>
                <a:spcPct val="90000"/>
              </a:lnSpc>
              <a:buSzPct val="80000"/>
              <a:buFont typeface="Arial" pitchFamily="34" charset="0"/>
              <a:buChar char="•"/>
              <a:defRPr sz="2040"/>
            </a:lvl4pPr>
            <a:lvl5pPr marL="1983387" indent="-236387">
              <a:lnSpc>
                <a:spcPct val="90000"/>
              </a:lnSpc>
              <a:buSzPct val="80000"/>
              <a:buFont typeface="Arial" pitchFamily="34" charset="0"/>
              <a:buChar char="•"/>
              <a:defRPr sz="2040"/>
            </a:lvl5pPr>
            <a:lvl6pPr>
              <a:defRPr sz="1836"/>
            </a:lvl6pPr>
            <a:lvl7pPr>
              <a:defRPr sz="1836"/>
            </a:lvl7pPr>
            <a:lvl8pPr>
              <a:defRPr sz="1836"/>
            </a:lvl8pPr>
            <a:lvl9pPr>
              <a:defRPr sz="18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07324" y="1476622"/>
            <a:ext cx="5597872" cy="2542293"/>
          </a:xfrm>
        </p:spPr>
        <p:txBody>
          <a:bodyPr/>
          <a:lstStyle>
            <a:lvl1pPr marL="466298" indent="-466298">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4403" indent="-466298">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9264" indent="-349724">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6813" indent="-349724">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6724" indent="-349724">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836"/>
            </a:lvl6pPr>
            <a:lvl7pPr>
              <a:defRPr sz="1836"/>
            </a:lvl7pPr>
            <a:lvl8pPr>
              <a:defRPr sz="1836"/>
            </a:lvl8pPr>
            <a:lvl9pPr>
              <a:defRPr sz="1836"/>
            </a:lvl9pPr>
          </a:lstStyle>
          <a:p>
            <a:pPr marL="348105" lvl="0" indent="-348105" algn="l" defTabSz="932559" rtl="0" eaLnBrk="1" latinLnBrk="0" hangingPunct="1">
              <a:lnSpc>
                <a:spcPct val="90000"/>
              </a:lnSpc>
              <a:spcBef>
                <a:spcPct val="20000"/>
              </a:spcBef>
              <a:buSzPct val="80000"/>
              <a:buFont typeface="Arial" pitchFamily="34" charset="0"/>
              <a:buChar char="•"/>
            </a:pPr>
            <a:r>
              <a:rPr lang="en-US"/>
              <a:t>Click to edit Master text styles</a:t>
            </a:r>
          </a:p>
          <a:p>
            <a:pPr marL="348105" lvl="1" indent="-348105" algn="l" defTabSz="932559" rtl="0" eaLnBrk="1" latinLnBrk="0" hangingPunct="1">
              <a:lnSpc>
                <a:spcPct val="90000"/>
              </a:lnSpc>
              <a:spcBef>
                <a:spcPct val="20000"/>
              </a:spcBef>
              <a:buSzPct val="80000"/>
              <a:buFont typeface="Arial" pitchFamily="34" charset="0"/>
              <a:buChar char="•"/>
            </a:pPr>
            <a:r>
              <a:rPr lang="en-US"/>
              <a:t>Second level</a:t>
            </a:r>
          </a:p>
          <a:p>
            <a:pPr marL="348105" lvl="2" indent="-348105" algn="l" defTabSz="932559" rtl="0" eaLnBrk="1" latinLnBrk="0" hangingPunct="1">
              <a:lnSpc>
                <a:spcPct val="90000"/>
              </a:lnSpc>
              <a:spcBef>
                <a:spcPct val="20000"/>
              </a:spcBef>
              <a:buSzPct val="80000"/>
              <a:buFont typeface="Arial" pitchFamily="34" charset="0"/>
              <a:buChar char="•"/>
            </a:pPr>
            <a:r>
              <a:rPr lang="en-US"/>
              <a:t>Third level</a:t>
            </a:r>
          </a:p>
          <a:p>
            <a:pPr marL="348105" lvl="3" indent="-348105" algn="l" defTabSz="932559" rtl="0" eaLnBrk="1" latinLnBrk="0" hangingPunct="1">
              <a:lnSpc>
                <a:spcPct val="90000"/>
              </a:lnSpc>
              <a:spcBef>
                <a:spcPct val="20000"/>
              </a:spcBef>
              <a:buSzPct val="80000"/>
              <a:buFont typeface="Arial" pitchFamily="34" charset="0"/>
              <a:buChar char="•"/>
            </a:pPr>
            <a:r>
              <a:rPr lang="en-US"/>
              <a:t>Fourth level</a:t>
            </a:r>
          </a:p>
          <a:p>
            <a:pPr marL="348105" lvl="4" indent="-348105" algn="l" defTabSz="932559" rtl="0" eaLnBrk="1" latinLnBrk="0" hangingPunct="1">
              <a:lnSpc>
                <a:spcPct val="90000"/>
              </a:lnSpc>
              <a:spcBef>
                <a:spcPct val="20000"/>
              </a:spcBef>
              <a:buSzPct val="80000"/>
              <a:buFont typeface="Arial" pitchFamily="34" charset="0"/>
              <a:buChar char="•"/>
            </a:pPr>
            <a:r>
              <a:rPr lang="en-US"/>
              <a:t>Fifth level</a:t>
            </a:r>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07" y="6499407"/>
            <a:ext cx="1716094" cy="199393"/>
          </a:xfrm>
          <a:prstGeom prst="rect">
            <a:avLst/>
          </a:prstGeom>
        </p:spPr>
      </p:pic>
    </p:spTree>
    <p:extLst>
      <p:ext uri="{BB962C8B-B14F-4D97-AF65-F5344CB8AC3E}">
        <p14:creationId xmlns:p14="http://schemas.microsoft.com/office/powerpoint/2010/main" val="18242371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74218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pt-B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pPr defTabSz="932384"/>
            <a:fld id="{27258FFF-F925-446B-8502-81C933981705}" type="slidenum">
              <a:rPr lang="pt-BR" smtClean="0">
                <a:gradFill>
                  <a:gsLst>
                    <a:gs pos="2239">
                      <a:srgbClr val="505050"/>
                    </a:gs>
                    <a:gs pos="11940">
                      <a:srgbClr val="505050"/>
                    </a:gs>
                  </a:gsLst>
                  <a:lin ang="5400000" scaled="0"/>
                </a:gradFill>
              </a:rPr>
              <a:pPr defTabSz="932384"/>
              <a:t>‹#›</a:t>
            </a:fld>
            <a:endParaRPr lang="pt-B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3" y="3954457"/>
            <a:ext cx="5197379" cy="1018969"/>
          </a:xfrm>
          <a:noFill/>
        </p:spPr>
        <p:txBody>
          <a:bodyPr lIns="182880" tIns="146304" rIns="182880" bIns="146304">
            <a:noAutofit/>
          </a:bodyPr>
          <a:lstStyle>
            <a:lvl1pPr marL="0" indent="0">
              <a:spcBef>
                <a:spcPts val="0"/>
              </a:spcBef>
              <a:buNone/>
              <a:defRPr sz="3598"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8" spc="-100"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3368806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598"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5" y="296863"/>
            <a:ext cx="5486335" cy="1828800"/>
          </a:xfrm>
          <a:noFill/>
        </p:spPr>
        <p:txBody>
          <a:bodyPr lIns="146304" tIns="91440" rIns="146304" bIns="91440" anchor="t" anchorCtr="0"/>
          <a:lstStyle>
            <a:lvl1pPr>
              <a:defRPr sz="5998" spc="-100"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502029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74218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5" y="2125663"/>
            <a:ext cx="5486335" cy="3657600"/>
          </a:xfrm>
          <a:noFill/>
        </p:spPr>
        <p:txBody>
          <a:bodyPr lIns="146304" tIns="91440" rIns="146304" bIns="91440" anchor="t" anchorCtr="0"/>
          <a:lstStyle>
            <a:lvl1pPr>
              <a:defRPr sz="5998" spc="-100"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268306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74218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768" indent="0">
              <a:buNone/>
              <a:defRPr sz="3198"/>
            </a:lvl2pPr>
            <a:lvl3pPr marL="571281" indent="0">
              <a:buNone/>
              <a:defRPr sz="3198"/>
            </a:lvl3pPr>
            <a:lvl4pPr marL="799792" indent="0">
              <a:buNone/>
              <a:defRPr sz="3198"/>
            </a:lvl4pPr>
            <a:lvl5pPr marL="1028305" indent="0">
              <a:buNone/>
              <a:defRPr sz="3198"/>
            </a:lvl5pPr>
          </a:lstStyle>
          <a:p>
            <a:pPr lvl="0"/>
            <a:r>
              <a:rPr lang="en-US"/>
              <a:t> </a:t>
            </a:r>
          </a:p>
        </p:txBody>
      </p:sp>
      <p:sp>
        <p:nvSpPr>
          <p:cNvPr id="14" name="Text Placeholder 5"/>
          <p:cNvSpPr>
            <a:spLocks noGrp="1"/>
          </p:cNvSpPr>
          <p:nvPr>
            <p:ph type="body" sz="quarter" idx="16" hasCustomPrompt="1"/>
          </p:nvPr>
        </p:nvSpPr>
        <p:spPr>
          <a:xfrm>
            <a:off x="9418640" y="909643"/>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768" indent="0">
              <a:buNone/>
              <a:defRPr sz="3198"/>
            </a:lvl2pPr>
            <a:lvl3pPr marL="571281" indent="0">
              <a:buNone/>
              <a:defRPr sz="3198"/>
            </a:lvl3pPr>
            <a:lvl4pPr marL="799792" indent="0">
              <a:buNone/>
              <a:defRPr sz="3198"/>
            </a:lvl4pPr>
            <a:lvl5pPr marL="1028305" indent="0">
              <a:buNone/>
              <a:defRPr sz="3198"/>
            </a:lvl5pPr>
          </a:lstStyle>
          <a:p>
            <a:pPr lvl="0"/>
            <a:r>
              <a:rPr lang="en-US"/>
              <a:t> </a:t>
            </a:r>
          </a:p>
        </p:txBody>
      </p:sp>
      <p:sp>
        <p:nvSpPr>
          <p:cNvPr id="15" name="Text Placeholder 5"/>
          <p:cNvSpPr>
            <a:spLocks noGrp="1"/>
          </p:cNvSpPr>
          <p:nvPr>
            <p:ph type="body" sz="quarter" idx="17" hasCustomPrompt="1"/>
          </p:nvPr>
        </p:nvSpPr>
        <p:spPr>
          <a:xfrm>
            <a:off x="9418640" y="3818464"/>
            <a:ext cx="640080" cy="266818"/>
          </a:xfrm>
          <a:solidFill>
            <a:srgbClr val="68217A"/>
          </a:solidFill>
        </p:spPr>
        <p:txBody>
          <a:bodyPr anchor="ctr"/>
          <a:lstStyle>
            <a:lvl1pPr marL="0" indent="0">
              <a:lnSpc>
                <a:spcPts val="600"/>
              </a:lnSpc>
              <a:spcBef>
                <a:spcPts val="0"/>
              </a:spcBef>
              <a:buNone/>
              <a:defRPr sz="600">
                <a:solidFill>
                  <a:schemeClr val="bg1"/>
                </a:solidFill>
              </a:defRPr>
            </a:lvl1pPr>
            <a:lvl2pPr marL="342768" indent="0">
              <a:buNone/>
              <a:defRPr sz="3198"/>
            </a:lvl2pPr>
            <a:lvl3pPr marL="571281" indent="0">
              <a:buNone/>
              <a:defRPr sz="3198"/>
            </a:lvl3pPr>
            <a:lvl4pPr marL="799792" indent="0">
              <a:buNone/>
              <a:defRPr sz="3198"/>
            </a:lvl4pPr>
            <a:lvl5pPr marL="1028305" indent="0">
              <a:buNone/>
              <a:defRPr sz="3198"/>
            </a:lvl5pPr>
          </a:lstStyle>
          <a:p>
            <a:pPr lvl="0"/>
            <a:r>
              <a:rPr lang="en-US"/>
              <a:t> </a:t>
            </a:r>
          </a:p>
        </p:txBody>
      </p:sp>
      <p:sp>
        <p:nvSpPr>
          <p:cNvPr id="17" name="Title 16"/>
          <p:cNvSpPr>
            <a:spLocks noGrp="1"/>
          </p:cNvSpPr>
          <p:nvPr>
            <p:ph type="title"/>
          </p:nvPr>
        </p:nvSpPr>
        <p:spPr>
          <a:xfrm>
            <a:off x="4394200" y="3628286"/>
            <a:ext cx="2278960" cy="2272453"/>
          </a:xfrm>
          <a:solidFill>
            <a:srgbClr val="68217A"/>
          </a:solidFill>
        </p:spPr>
        <p:txBody>
          <a:bodyPr lIns="182880" tIns="146304" rIns="182880" bIns="146304"/>
          <a:lstStyle>
            <a:lvl1pPr>
              <a:defRPr sz="3198">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9920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8">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8">
                <a:gradFill>
                  <a:gsLst>
                    <a:gs pos="1250">
                      <a:schemeClr val="tx1"/>
                    </a:gs>
                    <a:gs pos="100000">
                      <a:schemeClr val="tx1"/>
                    </a:gs>
                  </a:gsLst>
                  <a:lin ang="5400000" scaled="0"/>
                </a:gradFill>
                <a:latin typeface="+mn-lt"/>
              </a:defRPr>
            </a:lvl1pPr>
            <a:lvl2pPr>
              <a:defRPr sz="1598"/>
            </a:lvl2pPr>
            <a:lvl3pPr>
              <a:defRPr sz="1598"/>
            </a:lvl3pPr>
            <a:lvl4pPr>
              <a:defRPr sz="1598"/>
            </a:lvl4pPr>
            <a:lvl5pPr marL="1028305" indent="0">
              <a:buNone/>
              <a:defRPr sz="1598"/>
            </a:lvl5pPr>
          </a:lstStyle>
          <a:p>
            <a:pPr lvl="0"/>
            <a:r>
              <a:rPr lang="en-US"/>
              <a:t>Click to edit Master text styles</a:t>
            </a:r>
          </a:p>
        </p:txBody>
      </p:sp>
    </p:spTree>
    <p:extLst>
      <p:ext uri="{BB962C8B-B14F-4D97-AF65-F5344CB8AC3E}">
        <p14:creationId xmlns:p14="http://schemas.microsoft.com/office/powerpoint/2010/main" val="37951488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8">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6265"/>
          </a:xfrm>
        </p:spPr>
        <p:txBody>
          <a:bodyPr/>
          <a:lstStyle>
            <a:lvl1pPr marL="0" indent="0">
              <a:buNone/>
              <a:defRPr sz="1598">
                <a:gradFill>
                  <a:gsLst>
                    <a:gs pos="92035">
                      <a:schemeClr val="tx1"/>
                    </a:gs>
                    <a:gs pos="84000">
                      <a:schemeClr val="tx1"/>
                    </a:gs>
                  </a:gsLst>
                  <a:lin ang="5400000" scaled="0"/>
                </a:gradFill>
                <a:latin typeface="+mn-lt"/>
              </a:defRPr>
            </a:lvl1pPr>
            <a:lvl2pPr>
              <a:defRPr sz="1598">
                <a:gradFill>
                  <a:gsLst>
                    <a:gs pos="94030">
                      <a:srgbClr val="FFFFFF"/>
                    </a:gs>
                    <a:gs pos="68000">
                      <a:srgbClr val="FFFFFF"/>
                    </a:gs>
                  </a:gsLst>
                  <a:lin ang="5400000" scaled="0"/>
                </a:gradFill>
              </a:defRPr>
            </a:lvl2pPr>
            <a:lvl3pPr>
              <a:defRPr sz="1598">
                <a:gradFill>
                  <a:gsLst>
                    <a:gs pos="94030">
                      <a:srgbClr val="FFFFFF"/>
                    </a:gs>
                    <a:gs pos="68000">
                      <a:srgbClr val="FFFFFF"/>
                    </a:gs>
                  </a:gsLst>
                  <a:lin ang="5400000" scaled="0"/>
                </a:gradFill>
              </a:defRPr>
            </a:lvl3pPr>
            <a:lvl4pPr>
              <a:defRPr sz="1598">
                <a:gradFill>
                  <a:gsLst>
                    <a:gs pos="94030">
                      <a:srgbClr val="FFFFFF"/>
                    </a:gs>
                    <a:gs pos="68000">
                      <a:srgbClr val="FFFFFF"/>
                    </a:gs>
                  </a:gsLst>
                  <a:lin ang="5400000" scaled="0"/>
                </a:gradFill>
              </a:defRPr>
            </a:lvl4pPr>
            <a:lvl5pPr>
              <a:defRPr sz="159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658251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798">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8">
                <a:gradFill>
                  <a:gsLst>
                    <a:gs pos="94690">
                      <a:schemeClr val="tx1"/>
                    </a:gs>
                    <a:gs pos="86000">
                      <a:schemeClr val="tx1"/>
                    </a:gs>
                  </a:gsLst>
                  <a:lin ang="5400000" scaled="0"/>
                </a:gradFill>
                <a:latin typeface="+mn-lt"/>
              </a:defRPr>
            </a:lvl1pPr>
            <a:lvl2pPr>
              <a:defRPr sz="1598">
                <a:gradFill>
                  <a:gsLst>
                    <a:gs pos="94030">
                      <a:srgbClr val="FFFFFF"/>
                    </a:gs>
                    <a:gs pos="68000">
                      <a:srgbClr val="FFFFFF"/>
                    </a:gs>
                  </a:gsLst>
                  <a:lin ang="5400000" scaled="0"/>
                </a:gradFill>
              </a:defRPr>
            </a:lvl2pPr>
            <a:lvl3pPr>
              <a:defRPr sz="1598">
                <a:gradFill>
                  <a:gsLst>
                    <a:gs pos="94030">
                      <a:srgbClr val="FFFFFF"/>
                    </a:gs>
                    <a:gs pos="68000">
                      <a:srgbClr val="FFFFFF"/>
                    </a:gs>
                  </a:gsLst>
                  <a:lin ang="5400000" scaled="0"/>
                </a:gradFill>
              </a:defRPr>
            </a:lvl3pPr>
            <a:lvl4pPr>
              <a:defRPr sz="1598">
                <a:gradFill>
                  <a:gsLst>
                    <a:gs pos="94030">
                      <a:srgbClr val="FFFFFF"/>
                    </a:gs>
                    <a:gs pos="68000">
                      <a:srgbClr val="FFFFFF"/>
                    </a:gs>
                  </a:gsLst>
                  <a:lin ang="5400000" scaled="0"/>
                </a:gradFill>
              </a:defRPr>
            </a:lvl4pPr>
            <a:lvl5pPr>
              <a:defRPr sz="159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7056132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8" cy="1828766"/>
          </a:xfrm>
        </p:spPr>
        <p:txBody>
          <a:bodyPr/>
          <a:lstStyle>
            <a:lvl1pPr>
              <a:defRPr sz="5798">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2597164"/>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2334951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8" cy="1828766"/>
          </a:xfrm>
        </p:spPr>
        <p:txBody>
          <a:bodyPr/>
          <a:lstStyle>
            <a:lvl1pPr>
              <a:defRPr sz="5798">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2597163"/>
            <a:ext cx="7315200" cy="517064"/>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5985110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8" cy="1828766"/>
          </a:xfrm>
        </p:spPr>
        <p:txBody>
          <a:bodyPr/>
          <a:lstStyle>
            <a:lvl1pPr>
              <a:defRPr sz="5798">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2597163"/>
            <a:ext cx="7315200" cy="517064"/>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7896371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a:t>Click to edit Master title style</a:t>
            </a:r>
          </a:p>
        </p:txBody>
      </p:sp>
      <p:sp>
        <p:nvSpPr>
          <p:cNvPr id="3" name="Text Placeholder 2"/>
          <p:cNvSpPr>
            <a:spLocks noGrp="1"/>
          </p:cNvSpPr>
          <p:nvPr>
            <p:ph type="body" idx="1"/>
          </p:nvPr>
        </p:nvSpPr>
        <p:spPr>
          <a:xfrm>
            <a:off x="529660" y="1476622"/>
            <a:ext cx="5597872" cy="452021"/>
          </a:xfrm>
        </p:spPr>
        <p:txBody>
          <a:bodyPr anchor="b"/>
          <a:lstStyle>
            <a:lvl1pPr marL="0" indent="0">
              <a:lnSpc>
                <a:spcPct val="90000"/>
              </a:lnSpc>
              <a:spcBef>
                <a:spcPts val="0"/>
              </a:spcBef>
              <a:buNone/>
              <a:defRPr sz="3264" b="0">
                <a:latin typeface="Segoe UI" panose="020B0502040204020203" pitchFamily="34" charset="0"/>
              </a:defRPr>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a:t>Click to edit Master text styles</a:t>
            </a:r>
          </a:p>
        </p:txBody>
      </p:sp>
      <p:sp>
        <p:nvSpPr>
          <p:cNvPr id="4" name="Content Placeholder 3"/>
          <p:cNvSpPr>
            <a:spLocks noGrp="1"/>
          </p:cNvSpPr>
          <p:nvPr>
            <p:ph sz="half" idx="2"/>
          </p:nvPr>
        </p:nvSpPr>
        <p:spPr>
          <a:xfrm>
            <a:off x="518186" y="2311922"/>
            <a:ext cx="5596413" cy="1983871"/>
          </a:xfrm>
        </p:spPr>
        <p:txBody>
          <a:bodyPr/>
          <a:lstStyle>
            <a:lvl1pPr marL="411249" indent="-411249">
              <a:buSzPct val="80000"/>
              <a:buFont typeface="Arial" pitchFamily="34" charset="0"/>
              <a:buChar char="•"/>
              <a:defRPr sz="2856"/>
            </a:lvl1pPr>
            <a:lvl2pPr marL="759354" indent="-328676">
              <a:buSzPct val="80000"/>
              <a:buFont typeface="Arial" pitchFamily="34" charset="0"/>
              <a:buChar char="•"/>
              <a:defRPr sz="2856"/>
            </a:lvl2pPr>
            <a:lvl3pPr marL="1047553" indent="-288198" defTabSz="1050791">
              <a:buSzPct val="80000"/>
              <a:buFont typeface="Arial" pitchFamily="34" charset="0"/>
              <a:buChar char="•"/>
              <a:defRPr sz="2448"/>
            </a:lvl3pPr>
            <a:lvl4pPr marL="1343846" indent="-293056">
              <a:buSzPct val="80000"/>
              <a:buFont typeface="Arial" pitchFamily="34" charset="0"/>
              <a:buChar char="•"/>
              <a:defRPr sz="2040"/>
            </a:lvl4pPr>
            <a:lvl5pPr marL="1572138" indent="-228292">
              <a:buSzPct val="80000"/>
              <a:buFont typeface="Arial" pitchFamily="34" charset="0"/>
              <a:buChar cha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07324" y="1476622"/>
            <a:ext cx="5597872" cy="452021"/>
          </a:xfrm>
        </p:spPr>
        <p:txBody>
          <a:bodyPr anchor="b"/>
          <a:lstStyle>
            <a:lvl1pPr marL="0" indent="0">
              <a:lnSpc>
                <a:spcPct val="90000"/>
              </a:lnSpc>
              <a:spcBef>
                <a:spcPts val="0"/>
              </a:spcBef>
              <a:buNone/>
              <a:defRPr sz="3264" b="0">
                <a:latin typeface="Segoe UI" panose="020B0502040204020203" pitchFamily="34" charset="0"/>
              </a:defRPr>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307324" y="2311923"/>
            <a:ext cx="5597872" cy="2023501"/>
          </a:xfrm>
        </p:spPr>
        <p:txBody>
          <a:bodyPr/>
          <a:lstStyle>
            <a:lvl1pPr marL="302218" indent="-302218">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1pPr>
            <a:lvl2pPr marL="466298" indent="-466298">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780402" indent="-349724">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400513" indent="-349724">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1109078" indent="-349724">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marL="1400513" indent="-349724">
              <a:defRPr sz="1632"/>
            </a:lvl6pPr>
            <a:lvl7pPr marL="1635282" indent="-291436">
              <a:defRPr sz="1632"/>
            </a:lvl7pPr>
            <a:lvl8pPr>
              <a:defRPr sz="1632"/>
            </a:lvl8pPr>
            <a:lvl9pPr>
              <a:defRPr sz="1632"/>
            </a:lvl9pPr>
          </a:lstStyle>
          <a:p>
            <a:pPr marL="411249" lvl="0" indent="-411249" algn="l" defTabSz="932559" rtl="0" eaLnBrk="1" latinLnBrk="0" hangingPunct="1">
              <a:lnSpc>
                <a:spcPct val="90000"/>
              </a:lnSpc>
              <a:spcBef>
                <a:spcPct val="20000"/>
              </a:spcBef>
              <a:buSzPct val="80000"/>
            </a:pPr>
            <a:r>
              <a:rPr lang="en-US"/>
              <a:t>Click to edit Master text styles</a:t>
            </a:r>
          </a:p>
          <a:p>
            <a:pPr marL="411249" lvl="1" indent="-411249" algn="l" defTabSz="932559" rtl="0" eaLnBrk="1" latinLnBrk="0" hangingPunct="1">
              <a:lnSpc>
                <a:spcPct val="90000"/>
              </a:lnSpc>
              <a:spcBef>
                <a:spcPct val="20000"/>
              </a:spcBef>
              <a:buSzPct val="80000"/>
            </a:pPr>
            <a:r>
              <a:rPr lang="en-US"/>
              <a:t>Second level</a:t>
            </a:r>
          </a:p>
          <a:p>
            <a:pPr marL="411249" lvl="2" indent="-411249" algn="l" defTabSz="932559" rtl="0" eaLnBrk="1" latinLnBrk="0" hangingPunct="1">
              <a:lnSpc>
                <a:spcPct val="90000"/>
              </a:lnSpc>
              <a:spcBef>
                <a:spcPct val="20000"/>
              </a:spcBef>
              <a:buSzPct val="80000"/>
            </a:pPr>
            <a:r>
              <a:rPr lang="en-US"/>
              <a:t>Third level</a:t>
            </a:r>
          </a:p>
          <a:p>
            <a:pPr marL="411249" lvl="3" indent="-411249" algn="l" defTabSz="932559" rtl="0" eaLnBrk="1" latinLnBrk="0" hangingPunct="1">
              <a:lnSpc>
                <a:spcPct val="90000"/>
              </a:lnSpc>
              <a:spcBef>
                <a:spcPct val="20000"/>
              </a:spcBef>
              <a:buSzPct val="80000"/>
            </a:pPr>
            <a:r>
              <a:rPr lang="en-US"/>
              <a:t>Fourth level</a:t>
            </a:r>
          </a:p>
          <a:p>
            <a:pPr marL="411249" lvl="4" indent="-411249" algn="l" defTabSz="932559" rtl="0" eaLnBrk="1" latinLnBrk="0" hangingPunct="1">
              <a:lnSpc>
                <a:spcPct val="90000"/>
              </a:lnSpc>
              <a:spcBef>
                <a:spcPct val="20000"/>
              </a:spcBef>
              <a:buSzPct val="80000"/>
            </a:pPr>
            <a:r>
              <a:rPr lang="en-US"/>
              <a:t>Fifth level</a:t>
            </a:r>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07" y="6499407"/>
            <a:ext cx="1716094" cy="199393"/>
          </a:xfrm>
          <a:prstGeom prst="rect">
            <a:avLst/>
          </a:prstGeom>
        </p:spPr>
      </p:pic>
    </p:spTree>
    <p:extLst>
      <p:ext uri="{BB962C8B-B14F-4D97-AF65-F5344CB8AC3E}">
        <p14:creationId xmlns:p14="http://schemas.microsoft.com/office/powerpoint/2010/main" val="247984760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8">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1697064"/>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192996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2" y="1"/>
            <a:ext cx="6002338"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8" y="1211265"/>
            <a:ext cx="6400800" cy="600163"/>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244657055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86653258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3264"/>
          </a:xfrm>
        </p:spPr>
        <p:txBody>
          <a:bodyPr/>
          <a:lstStyle>
            <a:lvl1pPr marL="0" indent="0">
              <a:buNone/>
              <a:defRPr sz="3598"/>
            </a:lvl1pPr>
            <a:lvl2pPr>
              <a:defRPr sz="3598"/>
            </a:lvl2pPr>
            <a:lvl3pPr>
              <a:defRPr sz="3598"/>
            </a:lvl3pPr>
            <a:lvl4pPr>
              <a:defRPr sz="3598"/>
            </a:lvl4pPr>
            <a:lvl5pPr>
              <a:defRPr sz="3598"/>
            </a:lvl5pPr>
          </a:lstStyle>
          <a:p>
            <a:pPr lvl="0"/>
            <a:r>
              <a:rPr lang="en-US"/>
              <a:t>Click to edit Master text styles</a:t>
            </a:r>
          </a:p>
        </p:txBody>
      </p:sp>
    </p:spTree>
    <p:extLst>
      <p:ext uri="{BB962C8B-B14F-4D97-AF65-F5344CB8AC3E}">
        <p14:creationId xmlns:p14="http://schemas.microsoft.com/office/powerpoint/2010/main" val="311430116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8"/>
            </a:lvl1pPr>
          </a:lstStyle>
          <a:p>
            <a:r>
              <a:rPr lang="en-US"/>
              <a:t>Click to edit Master title style</a:t>
            </a:r>
          </a:p>
        </p:txBody>
      </p:sp>
      <p:sp>
        <p:nvSpPr>
          <p:cNvPr id="4" name="Content Placeholder 3"/>
          <p:cNvSpPr>
            <a:spLocks noGrp="1"/>
          </p:cNvSpPr>
          <p:nvPr>
            <p:ph sz="quarter" idx="10"/>
          </p:nvPr>
        </p:nvSpPr>
        <p:spPr>
          <a:xfrm>
            <a:off x="274638" y="1697064"/>
            <a:ext cx="3657600" cy="433966"/>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64103708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8">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7601975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8"/>
            </a:lvl1pPr>
          </a:lstStyle>
          <a:p>
            <a:r>
              <a:rPr lang="en-US"/>
              <a:t>Click to edit Master title style</a:t>
            </a:r>
          </a:p>
        </p:txBody>
      </p:sp>
      <p:sp>
        <p:nvSpPr>
          <p:cNvPr id="4" name="Content Placeholder 3"/>
          <p:cNvSpPr>
            <a:spLocks noGrp="1"/>
          </p:cNvSpPr>
          <p:nvPr>
            <p:ph sz="quarter" idx="10"/>
          </p:nvPr>
        </p:nvSpPr>
        <p:spPr>
          <a:xfrm>
            <a:off x="274640" y="3040064"/>
            <a:ext cx="11887200" cy="517064"/>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6"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3932982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8"/>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60792171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365970194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1060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a:t>Click to edit Master title style</a:t>
            </a:r>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07" y="6499407"/>
            <a:ext cx="1716094" cy="199393"/>
          </a:xfrm>
          <a:prstGeom prst="rect">
            <a:avLst/>
          </a:prstGeom>
        </p:spPr>
      </p:pic>
    </p:spTree>
    <p:extLst>
      <p:ext uri="{BB962C8B-B14F-4D97-AF65-F5344CB8AC3E}">
        <p14:creationId xmlns:p14="http://schemas.microsoft.com/office/powerpoint/2010/main" val="145965864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10" y="296865"/>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1" y="2122490"/>
            <a:ext cx="11889564" cy="2746375"/>
          </a:xfrm>
        </p:spPr>
        <p:txBody>
          <a:bodyPr/>
          <a:lstStyle>
            <a:lvl1pPr>
              <a:defRPr sz="8798">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1151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798">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6172968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4"/>
            <a:ext cx="11889564" cy="1828800"/>
          </a:xfrm>
        </p:spPr>
        <p:txBody>
          <a:bodyPr/>
          <a:lstStyle>
            <a:lvl1pPr>
              <a:defRPr sz="5398">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5300935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5998"/>
            </a:lvl1pPr>
          </a:lstStyle>
          <a:p>
            <a:r>
              <a:rPr lang="en-US"/>
              <a:t>Thank you</a:t>
            </a:r>
          </a:p>
        </p:txBody>
      </p:sp>
    </p:spTree>
    <p:extLst>
      <p:ext uri="{BB962C8B-B14F-4D97-AF65-F5344CB8AC3E}">
        <p14:creationId xmlns:p14="http://schemas.microsoft.com/office/powerpoint/2010/main" val="305533293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1B54A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3"/>
            <a:ext cx="3288506" cy="704445"/>
          </a:xfrm>
          <a:prstGeom prst="rect">
            <a:avLst/>
          </a:prstGeom>
        </p:spPr>
      </p:pic>
    </p:spTree>
    <p:extLst>
      <p:ext uri="{BB962C8B-B14F-4D97-AF65-F5344CB8AC3E}">
        <p14:creationId xmlns:p14="http://schemas.microsoft.com/office/powerpoint/2010/main" val="2730349371"/>
      </p:ext>
    </p:ext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Blue Tile Title">
    <p:spTree>
      <p:nvGrpSpPr>
        <p:cNvPr id="1" name=""/>
        <p:cNvGrpSpPr/>
        <p:nvPr/>
      </p:nvGrpSpPr>
      <p:grpSpPr>
        <a:xfrm>
          <a:off x="0" y="0"/>
          <a:ext cx="0" cy="0"/>
          <a:chOff x="0" y="0"/>
          <a:chExt cx="0" cy="0"/>
        </a:xfrm>
      </p:grpSpPr>
      <p:pic>
        <p:nvPicPr>
          <p:cNvPr id="6" name="Picture 5" descr="hanggliders - secondary.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90" y="0"/>
            <a:ext cx="12435389" cy="6994525"/>
          </a:xfrm>
          <a:prstGeom prst="rect">
            <a:avLst/>
          </a:prstGeom>
        </p:spPr>
      </p:pic>
      <p:sp>
        <p:nvSpPr>
          <p:cNvPr id="9" name="Text Placeholder 8"/>
          <p:cNvSpPr>
            <a:spLocks noGrp="1"/>
          </p:cNvSpPr>
          <p:nvPr>
            <p:ph type="body" sz="quarter" idx="10"/>
          </p:nvPr>
        </p:nvSpPr>
        <p:spPr>
          <a:xfrm>
            <a:off x="285754" y="304800"/>
            <a:ext cx="4556125" cy="2210862"/>
          </a:xfrm>
          <a:solidFill>
            <a:srgbClr val="003963">
              <a:alpha val="90000"/>
            </a:srgbClr>
          </a:solidFill>
        </p:spPr>
        <p:txBody>
          <a:bodyPr/>
          <a:lstStyle>
            <a:lvl1pPr marL="0" indent="0">
              <a:lnSpc>
                <a:spcPts val="4797"/>
              </a:lnSpc>
              <a:spcBef>
                <a:spcPts val="0"/>
              </a:spcBef>
              <a:buFontTx/>
              <a:buNone/>
              <a:defRPr sz="4298">
                <a:solidFill>
                  <a:schemeClr val="bg1"/>
                </a:solidFill>
              </a:defRPr>
            </a:lvl1pPr>
            <a:lvl2pPr marL="0" indent="0">
              <a:lnSpc>
                <a:spcPts val="2600"/>
              </a:lnSpc>
              <a:spcBef>
                <a:spcPts val="3597"/>
              </a:spcBef>
              <a:spcAft>
                <a:spcPts val="2400"/>
              </a:spcAft>
              <a:buFontTx/>
              <a:buNone/>
              <a:defRPr sz="2000">
                <a:solidFill>
                  <a:schemeClr val="bg1"/>
                </a:solidFill>
              </a:defRPr>
            </a:lvl2pPr>
            <a:lvl3pPr marL="230073" indent="-228486">
              <a:lnSpc>
                <a:spcPts val="2700"/>
              </a:lnSpc>
              <a:spcBef>
                <a:spcPts val="0"/>
              </a:spcBef>
              <a:defRPr sz="2000">
                <a:solidFill>
                  <a:schemeClr val="bg1"/>
                </a:solidFill>
              </a:defRPr>
            </a:lvl3pPr>
            <a:lvl4pPr marL="230073" indent="-228486">
              <a:lnSpc>
                <a:spcPts val="2700"/>
              </a:lnSpc>
              <a:spcBef>
                <a:spcPts val="0"/>
              </a:spcBef>
              <a:defRPr sz="2000">
                <a:solidFill>
                  <a:schemeClr val="bg1"/>
                </a:solidFill>
              </a:defRPr>
            </a:lvl4pPr>
            <a:lvl5pPr marL="230073" indent="-228486">
              <a:lnSpc>
                <a:spcPts val="2700"/>
              </a:lnSpc>
              <a:spcBef>
                <a:spcPts val="0"/>
              </a:spcBef>
              <a:defRPr sz="2000">
                <a:solidFill>
                  <a:schemeClr val="bg1"/>
                </a:solidFill>
              </a:defRPr>
            </a:lvl5pPr>
          </a:lstStyle>
          <a:p>
            <a:pPr lvl="0"/>
            <a:r>
              <a:rPr lang="en-US"/>
              <a:t>Click to edit Master text styles</a:t>
            </a:r>
          </a:p>
          <a:p>
            <a:pPr lvl="1"/>
            <a:r>
              <a:rPr lang="en-US"/>
              <a:t>Second level</a:t>
            </a:r>
          </a:p>
        </p:txBody>
      </p:sp>
      <p:sp>
        <p:nvSpPr>
          <p:cNvPr id="3" name="TextBox 2"/>
          <p:cNvSpPr txBox="1"/>
          <p:nvPr userDrawn="1"/>
        </p:nvSpPr>
        <p:spPr>
          <a:xfrm>
            <a:off x="-1819057" y="-457200"/>
            <a:ext cx="914400" cy="914400"/>
          </a:xfrm>
          <a:prstGeom prst="rect">
            <a:avLst/>
          </a:prstGeom>
          <a:noFill/>
        </p:spPr>
        <p:txBody>
          <a:bodyPr wrap="none" lIns="182802" tIns="146241" rIns="182802" bIns="146241" rtlCol="0">
            <a:noAutofit/>
          </a:bodyPr>
          <a:lstStyle/>
          <a:p>
            <a:pPr marL="0" marR="0" lvl="0" indent="0" algn="l" defTabSz="932384"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 name="TextBox 1"/>
          <p:cNvSpPr txBox="1"/>
          <p:nvPr userDrawn="1"/>
        </p:nvSpPr>
        <p:spPr>
          <a:xfrm>
            <a:off x="15918692" y="-3259174"/>
            <a:ext cx="914400" cy="914400"/>
          </a:xfrm>
          <a:prstGeom prst="rect">
            <a:avLst/>
          </a:prstGeom>
          <a:noFill/>
        </p:spPr>
        <p:txBody>
          <a:bodyPr wrap="none" lIns="182802" tIns="146241" rIns="182802" bIns="146241" rtlCol="0">
            <a:noAutofit/>
          </a:bodyPr>
          <a:lstStyle/>
          <a:p>
            <a:pPr marL="0" marR="0" lvl="0" indent="0" algn="l" defTabSz="932384"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489617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_1">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1" y="6565392"/>
            <a:ext cx="3937000" cy="137160"/>
          </a:xfrm>
          <a:prstGeom prst="rect">
            <a:avLst/>
          </a:prstGeom>
        </p:spPr>
        <p:txBody>
          <a:bodyPr/>
          <a:lstStyle>
            <a:lvl1pPr>
              <a:defRPr>
                <a:solidFill>
                  <a:schemeClr val="tx2"/>
                </a:solidFill>
              </a:defRPr>
            </a:lvl1pPr>
          </a:lstStyle>
          <a:p>
            <a:r>
              <a:rPr lang="pt-BR">
                <a:solidFill>
                  <a:srgbClr val="505050"/>
                </a:solidFill>
              </a:rPr>
              <a:t>Microsoft Confidential</a:t>
            </a:r>
          </a:p>
        </p:txBody>
      </p:sp>
      <p:sp>
        <p:nvSpPr>
          <p:cNvPr id="4" name="Slide Number Placeholder 3"/>
          <p:cNvSpPr>
            <a:spLocks noGrp="1"/>
          </p:cNvSpPr>
          <p:nvPr>
            <p:ph type="sldNum" sz="quarter" idx="11"/>
          </p:nvPr>
        </p:nvSpPr>
        <p:spPr>
          <a:xfrm>
            <a:off x="11595102" y="6565392"/>
            <a:ext cx="566737" cy="137160"/>
          </a:xfrm>
          <a:prstGeom prst="rect">
            <a:avLst/>
          </a:prstGeom>
        </p:spPr>
        <p:txBody>
          <a:bodyPr/>
          <a:lstStyle>
            <a:lvl1pPr>
              <a:defRPr>
                <a:solidFill>
                  <a:schemeClr val="tx2"/>
                </a:solidFill>
              </a:defRPr>
            </a:lvl1pPr>
          </a:lstStyle>
          <a:p>
            <a:pPr defTabSz="932384"/>
            <a:fld id="{27258FFF-F925-446B-8502-81C933981705}" type="slidenum">
              <a:rPr lang="pt-BR" smtClean="0">
                <a:solidFill>
                  <a:srgbClr val="505050"/>
                </a:solidFill>
              </a:rPr>
              <a:pPr defTabSz="932384"/>
              <a:t>‹#›</a:t>
            </a:fld>
            <a:endParaRPr lang="pt-BR">
              <a:solidFill>
                <a:srgbClr val="505050"/>
              </a:solidFill>
            </a:endParaRPr>
          </a:p>
        </p:txBody>
      </p:sp>
      <p:sp>
        <p:nvSpPr>
          <p:cNvPr id="5" name="Text Placeholder 4"/>
          <p:cNvSpPr>
            <a:spLocks noGrp="1"/>
          </p:cNvSpPr>
          <p:nvPr>
            <p:ph type="body" sz="quarter" idx="12"/>
          </p:nvPr>
        </p:nvSpPr>
        <p:spPr>
          <a:xfrm>
            <a:off x="274642" y="369118"/>
            <a:ext cx="10972799" cy="1024685"/>
          </a:xfrm>
          <a:prstGeom prst="rect">
            <a:avLst/>
          </a:prstGeom>
        </p:spPr>
        <p:txBody>
          <a:bodyPr lIns="146304" tIns="91440" rIns="146304" bIns="91440">
            <a:noAutofit/>
          </a:bodyPr>
          <a:lstStyle>
            <a:lvl1pPr marL="0" indent="0">
              <a:lnSpc>
                <a:spcPct val="90000"/>
              </a:lnSpc>
              <a:spcBef>
                <a:spcPts val="1197"/>
              </a:spcBef>
              <a:spcAft>
                <a:spcPts val="2400"/>
              </a:spcAft>
              <a:buFontTx/>
              <a:buNone/>
              <a:defRPr lang="en-US" sz="5198" b="0" i="0" kern="1200" spc="0" baseline="0" dirty="0" smtClean="0">
                <a:solidFill>
                  <a:schemeClr val="tx2"/>
                </a:solidFill>
                <a:latin typeface="+mj-lt"/>
                <a:ea typeface="+mn-ea"/>
                <a:cs typeface="+mn-cs"/>
              </a:defRPr>
            </a:lvl1pPr>
          </a:lstStyle>
          <a:p>
            <a:pPr marL="0" marR="0" lvl="0" indent="0" algn="l" defTabSz="932276" rtl="0" eaLnBrk="1" fontAlgn="auto" latinLnBrk="0" hangingPunct="1">
              <a:lnSpc>
                <a:spcPct val="90000"/>
              </a:lnSpc>
              <a:spcBef>
                <a:spcPts val="1197"/>
              </a:spcBef>
              <a:spcAft>
                <a:spcPts val="2400"/>
              </a:spcAft>
              <a:buClrTx/>
              <a:buSzPct val="90000"/>
              <a:buFontTx/>
              <a:buNone/>
              <a:tabLst/>
            </a:pPr>
            <a:r>
              <a:rPr lang="en-US"/>
              <a:t>Click to edit Master text</a:t>
            </a:r>
          </a:p>
        </p:txBody>
      </p:sp>
    </p:spTree>
    <p:extLst>
      <p:ext uri="{BB962C8B-B14F-4D97-AF65-F5344CB8AC3E}">
        <p14:creationId xmlns:p14="http://schemas.microsoft.com/office/powerpoint/2010/main" val="38802198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10" y="6482891"/>
            <a:ext cx="2798207" cy="372394"/>
          </a:xfrm>
          <a:prstGeom prst="rect">
            <a:avLst/>
          </a:prstGeom>
        </p:spPr>
        <p:txBody>
          <a:bodyPr/>
          <a:lstStyle/>
          <a:p>
            <a:pPr defTabSz="932384">
              <a:defRPr/>
            </a:pPr>
            <a:fld id="{BCBD0B52-437A-4313-A77B-AA9E4EE95D77}" type="datetimeFigureOut">
              <a:rPr lang="en-US" sz="1800" smtClean="0">
                <a:solidFill>
                  <a:srgbClr val="505050"/>
                </a:solidFill>
              </a:rPr>
              <a:pPr defTabSz="932384">
                <a:defRPr/>
              </a:pPr>
              <a:t>9/23/2016</a:t>
            </a:fld>
            <a:endParaRPr lang="en-US" sz="1800">
              <a:solidFill>
                <a:srgbClr val="505050"/>
              </a:solidFill>
            </a:endParaRPr>
          </a:p>
        </p:txBody>
      </p:sp>
      <p:sp>
        <p:nvSpPr>
          <p:cNvPr id="5" name="Footer Placeholder 4"/>
          <p:cNvSpPr>
            <a:spLocks noGrp="1"/>
          </p:cNvSpPr>
          <p:nvPr>
            <p:ph type="ftr" sz="quarter" idx="11"/>
          </p:nvPr>
        </p:nvSpPr>
        <p:spPr/>
        <p:txBody>
          <a:bodyPr/>
          <a:lstStyle/>
          <a:p>
            <a:pPr>
              <a:defRPr/>
            </a:pPr>
            <a:endParaRPr lang="pt-BR">
              <a:gradFill>
                <a:gsLst>
                  <a:gs pos="2239">
                    <a:srgbClr val="505050"/>
                  </a:gs>
                  <a:gs pos="11940">
                    <a:srgbClr val="505050"/>
                  </a:gs>
                </a:gsLst>
                <a:lin ang="5400000" scaled="0"/>
              </a:gradFill>
            </a:endParaRPr>
          </a:p>
        </p:txBody>
      </p:sp>
      <p:sp>
        <p:nvSpPr>
          <p:cNvPr id="6" name="Slide Number Placeholder 5"/>
          <p:cNvSpPr>
            <a:spLocks noGrp="1"/>
          </p:cNvSpPr>
          <p:nvPr>
            <p:ph type="sldNum" sz="quarter" idx="12"/>
          </p:nvPr>
        </p:nvSpPr>
        <p:spPr/>
        <p:txBody>
          <a:bodyPr/>
          <a:lstStyle/>
          <a:p>
            <a:pPr defTabSz="932384">
              <a:defRPr/>
            </a:pPr>
            <a:fld id="{45143E39-6910-4CEE-8798-3DAAD37B8C99}" type="slidenum">
              <a:rPr lang="pt-BR" smtClean="0">
                <a:gradFill>
                  <a:gsLst>
                    <a:gs pos="2239">
                      <a:srgbClr val="505050"/>
                    </a:gs>
                    <a:gs pos="11940">
                      <a:srgbClr val="505050"/>
                    </a:gs>
                  </a:gsLst>
                  <a:lin ang="5400000" scaled="0"/>
                </a:gradFill>
              </a:rPr>
              <a:pPr defTabSz="932384">
                <a:defRPr/>
              </a:pPr>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066076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441187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1" y="6565392"/>
            <a:ext cx="3937000" cy="137160"/>
          </a:xfrm>
          <a:prstGeom prst="rect">
            <a:avLst/>
          </a:prstGeom>
        </p:spPr>
        <p:txBody>
          <a:bodyPr/>
          <a:lstStyle/>
          <a:p>
            <a:r>
              <a:rPr lang="pt-BR">
                <a:solidFill>
                  <a:srgbClr val="505050"/>
                </a:solidFill>
              </a:rPr>
              <a:t>Microsoft Confidential</a:t>
            </a:r>
          </a:p>
        </p:txBody>
      </p:sp>
      <p:sp>
        <p:nvSpPr>
          <p:cNvPr id="3" name="Slide Number Placeholder 2"/>
          <p:cNvSpPr>
            <a:spLocks noGrp="1"/>
          </p:cNvSpPr>
          <p:nvPr>
            <p:ph type="sldNum" sz="quarter" idx="11"/>
          </p:nvPr>
        </p:nvSpPr>
        <p:spPr/>
        <p:txBody>
          <a:bodyPr/>
          <a:lstStyle/>
          <a:p>
            <a:pPr defTabSz="932384"/>
            <a:fld id="{27258FFF-F925-446B-8502-81C933981705}" type="slidenum">
              <a:rPr lang="pt-BR" smtClean="0">
                <a:solidFill>
                  <a:srgbClr val="505050"/>
                </a:solidFill>
              </a:rPr>
              <a:pPr defTabSz="932384"/>
              <a:t>‹#›</a:t>
            </a:fld>
            <a:endParaRPr lang="pt-BR">
              <a:solidFill>
                <a:srgbClr val="505050"/>
              </a:solidFill>
            </a:endParaRPr>
          </a:p>
        </p:txBody>
      </p:sp>
    </p:spTree>
    <p:extLst>
      <p:ext uri="{BB962C8B-B14F-4D97-AF65-F5344CB8AC3E}">
        <p14:creationId xmlns:p14="http://schemas.microsoft.com/office/powerpoint/2010/main" val="7305776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07" y="6499407"/>
            <a:ext cx="1716094" cy="199393"/>
          </a:xfrm>
          <a:prstGeom prst="rect">
            <a:avLst/>
          </a:prstGeom>
        </p:spPr>
      </p:pic>
    </p:spTree>
    <p:extLst>
      <p:ext uri="{BB962C8B-B14F-4D97-AF65-F5344CB8AC3E}">
        <p14:creationId xmlns:p14="http://schemas.microsoft.com/office/powerpoint/2010/main" val="2134575306"/>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4" y="264964"/>
            <a:ext cx="9143999" cy="3384866"/>
          </a:xfrm>
        </p:spPr>
        <p:txBody>
          <a:bodyPr lIns="146304" tIns="91440" rIns="146304" bIns="91440"/>
          <a:lstStyle>
            <a:lvl1pPr>
              <a:lnSpc>
                <a:spcPts val="6297"/>
              </a:lnSpc>
              <a:defRPr sz="5798"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lang="pt-B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32157"/>
            <a:fld id="{27258FFF-F925-446B-8502-81C933981705}" type="slidenum">
              <a:rPr lang="pt-BR" smtClean="0">
                <a:solidFill>
                  <a:srgbClr val="505050"/>
                </a:solidFill>
              </a:rPr>
              <a:pPr defTabSz="932157"/>
              <a:t>‹#›</a:t>
            </a:fld>
            <a:endParaRPr lang="pt-BR">
              <a:solidFill>
                <a:srgbClr val="505050"/>
              </a:solidFill>
            </a:endParaRPr>
          </a:p>
        </p:txBody>
      </p:sp>
      <p:sp>
        <p:nvSpPr>
          <p:cNvPr id="7" name="Text Placeholder 6"/>
          <p:cNvSpPr>
            <a:spLocks noGrp="1"/>
          </p:cNvSpPr>
          <p:nvPr>
            <p:ph type="body" sz="quarter" idx="12" hasCustomPrompt="1"/>
          </p:nvPr>
        </p:nvSpPr>
        <p:spPr>
          <a:xfrm>
            <a:off x="274638" y="3954465"/>
            <a:ext cx="5486400" cy="1993288"/>
          </a:xfrm>
        </p:spPr>
        <p:txBody>
          <a:bodyPr/>
          <a:lstStyle>
            <a:lvl1pPr marL="0" indent="0">
              <a:lnSpc>
                <a:spcPts val="1800"/>
              </a:lnSpc>
              <a:spcBef>
                <a:spcPts val="1197"/>
              </a:spcBef>
              <a:buNone/>
              <a:defRPr sz="1598" baseline="0"/>
            </a:lvl1pPr>
            <a:lvl2pPr marL="0" indent="0">
              <a:lnSpc>
                <a:spcPts val="1800"/>
              </a:lnSpc>
              <a:spcBef>
                <a:spcPts val="1197"/>
              </a:spcBef>
              <a:buNone/>
              <a:defRPr sz="1598"/>
            </a:lvl2pPr>
            <a:lvl3pPr marL="0" indent="0">
              <a:lnSpc>
                <a:spcPts val="1800"/>
              </a:lnSpc>
              <a:spcBef>
                <a:spcPts val="1197"/>
              </a:spcBef>
              <a:buNone/>
              <a:defRPr sz="1598"/>
            </a:lvl3pPr>
            <a:lvl4pPr marL="0" indent="0">
              <a:lnSpc>
                <a:spcPts val="1800"/>
              </a:lnSpc>
              <a:spcBef>
                <a:spcPts val="1197"/>
              </a:spcBef>
              <a:buNone/>
              <a:defRPr sz="1598"/>
            </a:lvl4pPr>
            <a:lvl5pPr marL="0" indent="0">
              <a:lnSpc>
                <a:spcPts val="1800"/>
              </a:lnSpc>
              <a:spcBef>
                <a:spcPts val="1197"/>
              </a:spcBef>
              <a:buNone/>
              <a:defRPr sz="159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60533997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52"/>
            <a:ext cx="11889564" cy="2059025"/>
          </a:xfrm>
        </p:spPr>
        <p:txBody>
          <a:bodyPr/>
          <a:lstStyle>
            <a:lvl1pPr marL="0" indent="0">
              <a:buNone/>
              <a:defRPr/>
            </a:lvl1pPr>
            <a:lvl2pPr marL="28557" indent="0">
              <a:buNone/>
              <a:defRPr sz="2000"/>
            </a:lvl2pPr>
            <a:lvl3pPr marL="223709" indent="0">
              <a:buNone/>
              <a:defRPr sz="2000"/>
            </a:lvl3pPr>
            <a:lvl4pPr marL="475976" indent="0">
              <a:buNone/>
              <a:defRPr sz="1800"/>
            </a:lvl4pPr>
            <a:lvl5pPr marL="739348"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297760" y="6696251"/>
            <a:ext cx="3840959" cy="16434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012" rtl="0" eaLnBrk="1" fontAlgn="auto" latinLnBrk="0" hangingPunct="1">
              <a:lnSpc>
                <a:spcPct val="100000"/>
              </a:lnSpc>
              <a:spcBef>
                <a:spcPts val="0"/>
              </a:spcBef>
              <a:spcAft>
                <a:spcPts val="0"/>
              </a:spcAft>
              <a:buClrTx/>
              <a:buSzTx/>
              <a:buFontTx/>
              <a:buNone/>
              <a:tabLst/>
              <a:defRPr/>
            </a:pPr>
            <a:r>
              <a:rPr kumimoji="0" lang="en-US" sz="1047"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84216677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1097302"/>
          </a:xfrm>
        </p:spPr>
        <p:txBody>
          <a:bodyPr vert="horz" wrap="square" lIns="146304" tIns="91440" rIns="146304" bIns="91440" rtlCol="0" anchor="t">
            <a:noAutofit/>
          </a:bodyPr>
          <a:lstStyle>
            <a:lvl1pPr>
              <a:defRPr lang="en-US" sz="4797">
                <a:solidFill>
                  <a:srgbClr val="505050"/>
                </a:solidFill>
              </a:defRPr>
            </a:lvl1pPr>
          </a:lstStyle>
          <a:p>
            <a:pPr marL="0" lvl="0">
              <a:lnSpc>
                <a:spcPts val="3597"/>
              </a:lnSpc>
              <a:spcBef>
                <a:spcPts val="864"/>
              </a:spcBef>
            </a:pPr>
            <a:r>
              <a:rPr lang="en-US" err="1"/>
              <a:t>Lorem</a:t>
            </a:r>
            <a:r>
              <a:rPr lang="en-US"/>
              <a:t> </a:t>
            </a:r>
            <a:r>
              <a:rPr lang="en-US" err="1"/>
              <a:t>Ipsum</a:t>
            </a:r>
            <a:r>
              <a:rPr lang="en-US"/>
              <a:t> Dolor Sit.</a:t>
            </a:r>
          </a:p>
        </p:txBody>
      </p:sp>
    </p:spTree>
    <p:extLst>
      <p:ext uri="{BB962C8B-B14F-4D97-AF65-F5344CB8AC3E}">
        <p14:creationId xmlns:p14="http://schemas.microsoft.com/office/powerpoint/2010/main" val="418210920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0943" r="4490" b="8421"/>
          <a:stretch/>
        </p:blipFill>
        <p:spPr>
          <a:xfrm>
            <a:off x="1" y="0"/>
            <a:ext cx="12434711" cy="6994525"/>
          </a:xfrm>
          <a:prstGeom prst="rect">
            <a:avLst/>
          </a:prstGeom>
        </p:spPr>
      </p:pic>
      <p:sp>
        <p:nvSpPr>
          <p:cNvPr id="2" name="Rectangle 1"/>
          <p:cNvSpPr/>
          <p:nvPr/>
        </p:nvSpPr>
        <p:spPr bwMode="auto">
          <a:xfrm>
            <a:off x="274638" y="2125663"/>
            <a:ext cx="6400800" cy="3657600"/>
          </a:xfrm>
          <a:prstGeom prst="rect">
            <a:avLst/>
          </a:prstGeom>
          <a:solidFill>
            <a:schemeClr val="accent1">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398" spc="-100" baseline="0">
                <a:gradFill>
                  <a:gsLst>
                    <a:gs pos="61616">
                      <a:srgbClr val="FFFFFF"/>
                    </a:gs>
                    <a:gs pos="43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9"/>
            <a:ext cx="6402388" cy="1825625"/>
          </a:xfrm>
        </p:spPr>
        <p:txBody>
          <a:bodyPr tIns="109728" bIns="109728">
            <a:noAutofit/>
          </a:bodyPr>
          <a:lstStyle>
            <a:lvl1pPr marL="0" indent="0">
              <a:spcBef>
                <a:spcPts val="0"/>
              </a:spcBef>
              <a:buNone/>
              <a:defRPr sz="3198">
                <a:gradFill>
                  <a:gsLst>
                    <a:gs pos="61616">
                      <a:srgbClr val="FFFFFF"/>
                    </a:gs>
                    <a:gs pos="43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7203" y="6162453"/>
            <a:ext cx="1646235" cy="352647"/>
          </a:xfrm>
          <a:prstGeom prst="rect">
            <a:avLst/>
          </a:prstGeom>
        </p:spPr>
      </p:pic>
    </p:spTree>
    <p:extLst>
      <p:ext uri="{BB962C8B-B14F-4D97-AF65-F5344CB8AC3E}">
        <p14:creationId xmlns:p14="http://schemas.microsoft.com/office/powerpoint/2010/main" val="732510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9"/>
            <a:ext cx="6399213" cy="1830388"/>
          </a:xfrm>
          <a:noFill/>
        </p:spPr>
        <p:txBody>
          <a:bodyPr lIns="146304" tIns="109728" rIns="146304" bIns="109728">
            <a:no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398"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8365401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40" y="1212852"/>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95870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40" y="1212852"/>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900170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2"/>
            <a:ext cx="11887200" cy="2025170"/>
          </a:xfrm>
        </p:spPr>
        <p:txBody>
          <a:bodyPr>
            <a:spAutoFit/>
          </a:bodyPr>
          <a:lstStyle>
            <a:lvl1pPr>
              <a:defRPr sz="3598">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61220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2"/>
            <a:ext cx="11887200" cy="2025170"/>
          </a:xfrm>
        </p:spPr>
        <p:txBody>
          <a:bodyPr>
            <a:spAutoFit/>
          </a:bodyPr>
          <a:lstStyle>
            <a:lvl1pPr>
              <a:defRPr sz="359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69964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1" y="1212851"/>
            <a:ext cx="5486399" cy="1973212"/>
          </a:xfrm>
        </p:spPr>
        <p:txBody>
          <a:bodyPr wrap="square">
            <a:spAutoFit/>
          </a:bodyPr>
          <a:lstStyle>
            <a:lvl1pPr marL="0" indent="0">
              <a:spcBef>
                <a:spcPts val="1224"/>
              </a:spcBef>
              <a:buClr>
                <a:schemeClr val="tx1"/>
              </a:buClr>
              <a:buFont typeface="Wingdings" pitchFamily="2" charset="2"/>
              <a:buNone/>
              <a:defRPr sz="35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1"/>
            <a:ext cx="5486399" cy="1973212"/>
          </a:xfrm>
        </p:spPr>
        <p:txBody>
          <a:bodyPr wrap="square">
            <a:spAutoFit/>
          </a:bodyPr>
          <a:lstStyle>
            <a:lvl1pPr marL="0" indent="0">
              <a:spcBef>
                <a:spcPts val="1224"/>
              </a:spcBef>
              <a:buClr>
                <a:schemeClr val="tx1"/>
              </a:buClr>
              <a:buFont typeface="Wingdings" pitchFamily="2" charset="2"/>
              <a:buNone/>
              <a:defRPr sz="35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46062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theme" Target="../theme/theme3.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8"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image" Target="../media/image21.png"/><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theme" Target="../theme/theme4.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17.xml"/><Relationship Id="rId1" Type="http://schemas.openxmlformats.org/officeDocument/2006/relationships/slideLayout" Target="../slideLayouts/slideLayout11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theme" Target="../theme/theme6.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201530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961" r:id="rId21"/>
    <p:sldLayoutId id="2147483962" r:id="rId22"/>
  </p:sldLayoutIdLst>
  <p:transition>
    <p:fade/>
  </p:transition>
  <p:txStyles>
    <p:titleStyle>
      <a:lvl1pPr algn="l" defTabSz="932559" rtl="0" eaLnBrk="1" latinLnBrk="0" hangingPunct="1">
        <a:lnSpc>
          <a:spcPct val="90000"/>
        </a:lnSpc>
        <a:spcBef>
          <a:spcPct val="0"/>
        </a:spcBef>
        <a:buNone/>
        <a:defRPr lang="en-US" sz="5507" b="0" kern="1200" cap="none" spc="-102" baseline="0" dirty="0" smtClean="0">
          <a:ln w="3175">
            <a:noFill/>
          </a:ln>
          <a:gradFill flip="none" rotWithShape="1">
            <a:gsLst>
              <a:gs pos="0">
                <a:srgbClr val="595959"/>
              </a:gs>
              <a:gs pos="86000">
                <a:srgbClr val="595959"/>
              </a:gs>
            </a:gsLst>
            <a:lin ang="5400000" scaled="0"/>
            <a:tileRect/>
          </a:gradFill>
          <a:effectLst/>
          <a:latin typeface="Segoe UI" panose="020B0502040204020203" pitchFamily="34" charset="0"/>
          <a:ea typeface="+mn-ea"/>
          <a:cs typeface="Arial" charset="0"/>
        </a:defRPr>
      </a:lvl1pPr>
    </p:titleStyle>
    <p:bodyStyle>
      <a:lvl1pPr marL="469536" indent="-469536" algn="l" defTabSz="932559" rtl="0" eaLnBrk="1" latinLnBrk="0" hangingPunct="1">
        <a:lnSpc>
          <a:spcPct val="90000"/>
        </a:lnSpc>
        <a:spcBef>
          <a:spcPct val="20000"/>
        </a:spcBef>
        <a:buSzPct val="80000"/>
        <a:buFont typeface="Arial" pitchFamily="34" charset="0"/>
        <a:buChar char="•"/>
        <a:defRPr sz="3264" kern="1200">
          <a:gradFill>
            <a:gsLst>
              <a:gs pos="0">
                <a:srgbClr val="595959"/>
              </a:gs>
              <a:gs pos="86000">
                <a:srgbClr val="595959"/>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0000"/>
        <a:buFont typeface="Arial" pitchFamily="34" charset="0"/>
        <a:buChar char="•"/>
        <a:defRPr sz="2856" kern="1200">
          <a:gradFill>
            <a:gsLst>
              <a:gs pos="0">
                <a:srgbClr val="595959"/>
              </a:gs>
              <a:gs pos="86000">
                <a:srgbClr val="595959"/>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0000"/>
        <a:buFont typeface="Arial" pitchFamily="34" charset="0"/>
        <a:buChar char="•"/>
        <a:defRPr sz="2448" kern="1200">
          <a:gradFill>
            <a:gsLst>
              <a:gs pos="0">
                <a:srgbClr val="595959"/>
              </a:gs>
              <a:gs pos="86000">
                <a:srgbClr val="595959"/>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563"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pt-B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pPr defTabSz="932563"/>
            <a:fld id="{27258FFF-F925-446B-8502-81C933981705}" type="slidenum">
              <a:rPr lang="pt-BR" smtClean="0">
                <a:gradFill>
                  <a:gsLst>
                    <a:gs pos="2239">
                      <a:srgbClr val="505050"/>
                    </a:gs>
                    <a:gs pos="11940">
                      <a:srgbClr val="505050"/>
                    </a:gs>
                  </a:gsLst>
                  <a:lin ang="5400000" scaled="0"/>
                </a:gradFill>
              </a:rPr>
              <a:pPr defTabSz="932563"/>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92017217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Lst>
  <p:transition>
    <p:fade/>
  </p:transition>
  <p:hf sldNum="0" hdr="0" dt="0"/>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pos="173">
          <p15:clr>
            <a:srgbClr val="5ACBF0"/>
          </p15:clr>
        </p15:guide>
        <p15:guide id="24">
          <p15:clr>
            <a:srgbClr val="F26B43"/>
          </p15:clr>
        </p15:guide>
        <p15:guide id="25" pos="7834">
          <p15:clr>
            <a:srgbClr val="F26B43"/>
          </p15:clr>
        </p15:guide>
        <p15:guide id="26" orient="horz" pos="4406">
          <p15:clr>
            <a:srgbClr val="F26B43"/>
          </p15:clr>
        </p15:guide>
        <p15:guide id="27" orient="horz">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9"/>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384"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pt-B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pPr defTabSz="932384"/>
            <a:fld id="{27258FFF-F925-446B-8502-81C933981705}" type="slidenum">
              <a:rPr lang="pt-BR" smtClean="0">
                <a:gradFill>
                  <a:gsLst>
                    <a:gs pos="2239">
                      <a:srgbClr val="505050"/>
                    </a:gs>
                    <a:gs pos="11940">
                      <a:srgbClr val="505050"/>
                    </a:gs>
                  </a:gsLst>
                  <a:lin ang="5400000" scaled="0"/>
                </a:gradFill>
              </a:rPr>
              <a:pPr defTabSz="932384"/>
              <a:t>‹#›</a:t>
            </a:fld>
            <a:endParaRPr lang="pt-B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288464313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 id="2147483894" r:id="rId30"/>
    <p:sldLayoutId id="2147483895" r:id="rId31"/>
    <p:sldLayoutId id="2147483896" r:id="rId32"/>
    <p:sldLayoutId id="2147483897" r:id="rId33"/>
    <p:sldLayoutId id="2147483898" r:id="rId34"/>
    <p:sldLayoutId id="2147483899" r:id="rId35"/>
  </p:sldLayoutIdLst>
  <p:transition>
    <p:fade/>
  </p:transition>
  <p:hf sldNum="0" hdr="0" dt="0"/>
  <p:txStyles>
    <p:titleStyle>
      <a:lvl1pPr algn="l" defTabSz="932384"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pos="173">
          <p15:clr>
            <a:srgbClr val="5ACBF0"/>
          </p15:clr>
        </p15:guide>
        <p15:guide id="24">
          <p15:clr>
            <a:srgbClr val="F26B43"/>
          </p15:clr>
        </p15:guide>
        <p15:guide id="25" pos="7834">
          <p15:clr>
            <a:srgbClr val="F26B43"/>
          </p15:clr>
        </p15:guide>
        <p15:guide id="26" orient="horz" pos="4406">
          <p15:clr>
            <a:srgbClr val="F26B43"/>
          </p15:clr>
        </p15:guide>
        <p15:guide id="27" orient="horz">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5"/>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07130726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 id="2147483921" r:id="rId20"/>
    <p:sldLayoutId id="2147483922" r:id="rId21"/>
    <p:sldLayoutId id="2147483923" r:id="rId22"/>
    <p:sldLayoutId id="2147483924" r:id="rId23"/>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2"/>
            <a:ext cx="11375537" cy="678646"/>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29665" y="1476629"/>
            <a:ext cx="11375535" cy="2351413"/>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189188" y="6652357"/>
            <a:ext cx="3972911" cy="170751"/>
          </a:xfrm>
          <a:prstGeom prst="rect">
            <a:avLst/>
          </a:prstGeom>
          <a:noFill/>
        </p:spPr>
        <p:txBody>
          <a:bodyPr wrap="square" lIns="0" tIns="0" rIns="0" bIns="0" rtlCol="0">
            <a:spAutoFit/>
          </a:bodyPr>
          <a:lstStyle/>
          <a:p>
            <a:pPr marL="0" marR="0" lvl="0" indent="0" algn="l" defTabSz="832333"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a:ln>
                  <a:noFill/>
                </a:ln>
                <a:solidFill>
                  <a:srgbClr val="000000">
                    <a:lumMod val="75000"/>
                    <a:lumOff val="25000"/>
                  </a:srgbClr>
                </a:solidFill>
                <a:effectLst/>
                <a:uLnTx/>
                <a:uFillTx/>
                <a:latin typeface="Segoe UI"/>
                <a:ea typeface="+mn-ea"/>
                <a:cs typeface="+mn-cs"/>
              </a:rPr>
              <a:t>MICROSOFT INTERNAL USE ONLY</a:t>
            </a:r>
          </a:p>
        </p:txBody>
      </p:sp>
    </p:spTree>
    <p:extLst>
      <p:ext uri="{BB962C8B-B14F-4D97-AF65-F5344CB8AC3E}">
        <p14:creationId xmlns:p14="http://schemas.microsoft.com/office/powerpoint/2010/main" val="1956984611"/>
      </p:ext>
    </p:extLst>
  </p:cSld>
  <p:clrMap bg1="dk1" tx1="lt1" bg2="dk2" tx2="lt2" accent1="accent1" accent2="accent2" accent3="accent3" accent4="accent4" accent5="accent5" accent6="accent6" hlink="hlink" folHlink="folHlink"/>
  <p:sldLayoutIdLst>
    <p:sldLayoutId id="2147483926" r:id="rId1"/>
    <p:sldLayoutId id="2147483927" r:id="rId2"/>
  </p:sldLayoutIdLst>
  <p:transition>
    <p:fade/>
  </p:transition>
  <p:hf hdr="0" ftr="0" dt="0"/>
  <p:txStyles>
    <p:titleStyle>
      <a:lvl1pPr algn="l" defTabSz="832333" rtl="0" eaLnBrk="1" latinLnBrk="0" hangingPunct="1">
        <a:lnSpc>
          <a:spcPct val="90000"/>
        </a:lnSpc>
        <a:spcBef>
          <a:spcPct val="0"/>
        </a:spcBef>
        <a:buNone/>
        <a:defRPr lang="en-US" sz="4896" b="0" kern="1200" cap="none" spc="-121"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15027" indent="-315027" algn="l" defTabSz="832333" rtl="0" eaLnBrk="1" latinLnBrk="0" hangingPunct="1">
        <a:lnSpc>
          <a:spcPct val="90000"/>
        </a:lnSpc>
        <a:spcBef>
          <a:spcPct val="20000"/>
        </a:spcBef>
        <a:buSzPct val="90000"/>
        <a:buFont typeface="Wingdings" pitchFamily="2" charset="2"/>
        <a:buChar char="§"/>
        <a:defRPr sz="3942"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73696" indent="-258667" algn="l" defTabSz="832333" rtl="0" eaLnBrk="1" latinLnBrk="0" hangingPunct="1">
        <a:lnSpc>
          <a:spcPct val="90000"/>
        </a:lnSpc>
        <a:spcBef>
          <a:spcPct val="20000"/>
        </a:spcBef>
        <a:buSzPct val="90000"/>
        <a:buFont typeface="Wingdings" pitchFamily="2" charset="2"/>
        <a:buChar char="§"/>
        <a:tabLst>
          <a:tab pos="573696" algn="l"/>
        </a:tabLst>
        <a:defRPr sz="339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32366" indent="-258667" algn="l" defTabSz="832333" rtl="0" eaLnBrk="1" latinLnBrk="0" hangingPunct="1">
        <a:lnSpc>
          <a:spcPct val="90000"/>
        </a:lnSpc>
        <a:spcBef>
          <a:spcPct val="20000"/>
        </a:spcBef>
        <a:buSzPct val="90000"/>
        <a:buFont typeface="Wingdings" pitchFamily="2" charset="2"/>
        <a:buChar char="§"/>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49708" indent="-203756" algn="l" defTabSz="832333" rtl="0" eaLnBrk="1" latinLnBrk="0" hangingPunct="1">
        <a:lnSpc>
          <a:spcPct val="90000"/>
        </a:lnSpc>
        <a:spcBef>
          <a:spcPct val="20000"/>
        </a:spcBef>
        <a:buSzPct val="90000"/>
        <a:buFont typeface="Wingdings" pitchFamily="2" charset="2"/>
        <a:buChar char="§"/>
        <a:tabLst>
          <a:tab pos="832366" algn="l"/>
        </a:tabLst>
        <a:defRPr sz="217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59242" indent="-209535" algn="l" defTabSz="832333" rtl="0" eaLnBrk="1" latinLnBrk="0" hangingPunct="1">
        <a:lnSpc>
          <a:spcPct val="90000"/>
        </a:lnSpc>
        <a:spcBef>
          <a:spcPct val="20000"/>
        </a:spcBef>
        <a:buSzPct val="90000"/>
        <a:buFont typeface="Wingdings" pitchFamily="2" charset="2"/>
        <a:buChar char="§"/>
        <a:defRPr sz="217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88918"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6pPr>
      <a:lvl7pPr marL="2705083"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7pPr>
      <a:lvl8pPr marL="3121252"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8pPr>
      <a:lvl9pPr marL="3537417" indent="-208084" algn="l" defTabSz="832333" rtl="0" eaLnBrk="1" latinLnBrk="0" hangingPunct="1">
        <a:spcBef>
          <a:spcPct val="20000"/>
        </a:spcBef>
        <a:buFont typeface="Arial" pitchFamily="34" charset="0"/>
        <a:buChar char="•"/>
        <a:defRPr sz="1766" kern="1200">
          <a:solidFill>
            <a:schemeClr val="tx1"/>
          </a:solidFill>
          <a:latin typeface="+mn-lt"/>
          <a:ea typeface="+mn-ea"/>
          <a:cs typeface="+mn-cs"/>
        </a:defRPr>
      </a:lvl9pPr>
    </p:bodyStyle>
    <p:otherStyle>
      <a:defPPr>
        <a:defRPr lang="en-US"/>
      </a:defPPr>
      <a:lvl1pPr marL="0" algn="l" defTabSz="832333" rtl="0" eaLnBrk="1" latinLnBrk="0" hangingPunct="1">
        <a:defRPr sz="1632" kern="1200">
          <a:solidFill>
            <a:schemeClr val="tx1"/>
          </a:solidFill>
          <a:latin typeface="+mn-lt"/>
          <a:ea typeface="+mn-ea"/>
          <a:cs typeface="+mn-cs"/>
        </a:defRPr>
      </a:lvl1pPr>
      <a:lvl2pPr marL="416168" algn="l" defTabSz="832333" rtl="0" eaLnBrk="1" latinLnBrk="0" hangingPunct="1">
        <a:defRPr sz="1632" kern="1200">
          <a:solidFill>
            <a:schemeClr val="tx1"/>
          </a:solidFill>
          <a:latin typeface="+mn-lt"/>
          <a:ea typeface="+mn-ea"/>
          <a:cs typeface="+mn-cs"/>
        </a:defRPr>
      </a:lvl2pPr>
      <a:lvl3pPr marL="832333" algn="l" defTabSz="832333" rtl="0" eaLnBrk="1" latinLnBrk="0" hangingPunct="1">
        <a:defRPr sz="1632" kern="1200">
          <a:solidFill>
            <a:schemeClr val="tx1"/>
          </a:solidFill>
          <a:latin typeface="+mn-lt"/>
          <a:ea typeface="+mn-ea"/>
          <a:cs typeface="+mn-cs"/>
        </a:defRPr>
      </a:lvl3pPr>
      <a:lvl4pPr marL="1248500" algn="l" defTabSz="832333" rtl="0" eaLnBrk="1" latinLnBrk="0" hangingPunct="1">
        <a:defRPr sz="1632" kern="1200">
          <a:solidFill>
            <a:schemeClr val="tx1"/>
          </a:solidFill>
          <a:latin typeface="+mn-lt"/>
          <a:ea typeface="+mn-ea"/>
          <a:cs typeface="+mn-cs"/>
        </a:defRPr>
      </a:lvl4pPr>
      <a:lvl5pPr marL="1664669" algn="l" defTabSz="832333" rtl="0" eaLnBrk="1" latinLnBrk="0" hangingPunct="1">
        <a:defRPr sz="1632" kern="1200">
          <a:solidFill>
            <a:schemeClr val="tx1"/>
          </a:solidFill>
          <a:latin typeface="+mn-lt"/>
          <a:ea typeface="+mn-ea"/>
          <a:cs typeface="+mn-cs"/>
        </a:defRPr>
      </a:lvl5pPr>
      <a:lvl6pPr marL="2080834" algn="l" defTabSz="832333" rtl="0" eaLnBrk="1" latinLnBrk="0" hangingPunct="1">
        <a:defRPr sz="1632" kern="1200">
          <a:solidFill>
            <a:schemeClr val="tx1"/>
          </a:solidFill>
          <a:latin typeface="+mn-lt"/>
          <a:ea typeface="+mn-ea"/>
          <a:cs typeface="+mn-cs"/>
        </a:defRPr>
      </a:lvl6pPr>
      <a:lvl7pPr marL="2497001" algn="l" defTabSz="832333" rtl="0" eaLnBrk="1" latinLnBrk="0" hangingPunct="1">
        <a:defRPr sz="1632" kern="1200">
          <a:solidFill>
            <a:schemeClr val="tx1"/>
          </a:solidFill>
          <a:latin typeface="+mn-lt"/>
          <a:ea typeface="+mn-ea"/>
          <a:cs typeface="+mn-cs"/>
        </a:defRPr>
      </a:lvl7pPr>
      <a:lvl8pPr marL="2913167" algn="l" defTabSz="832333" rtl="0" eaLnBrk="1" latinLnBrk="0" hangingPunct="1">
        <a:defRPr sz="1632" kern="1200">
          <a:solidFill>
            <a:schemeClr val="tx1"/>
          </a:solidFill>
          <a:latin typeface="+mn-lt"/>
          <a:ea typeface="+mn-ea"/>
          <a:cs typeface="+mn-cs"/>
        </a:defRPr>
      </a:lvl8pPr>
      <a:lvl9pPr marL="3329335" algn="l" defTabSz="832333" rtl="0" eaLnBrk="1" latinLnBrk="0" hangingPunct="1">
        <a:defRPr sz="163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353062550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6" r:id="rId27"/>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aka.ms/azurePPE-Student"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aka.ms/ptsip-buildingap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19178"/>
            <a:ext cx="6402388" cy="2292474"/>
          </a:xfrm>
        </p:spPr>
        <p:txBody>
          <a:bodyPr>
            <a:noAutofit/>
          </a:bodyPr>
          <a:lstStyle/>
          <a:p>
            <a:r>
              <a:rPr lang="EN-US" sz="5600"/>
              <a:t>Technical Deep Dive: Creating Apps for the Intelligent Cloud</a:t>
            </a:r>
            <a:endParaRPr lang="en-US" sz="5600">
              <a:solidFill>
                <a:schemeClr val="tx1"/>
              </a:solidFill>
            </a:endParaRPr>
          </a:p>
        </p:txBody>
      </p:sp>
      <p:sp>
        <p:nvSpPr>
          <p:cNvPr id="5" name="Text Placeholder 4"/>
          <p:cNvSpPr>
            <a:spLocks noGrp="1"/>
          </p:cNvSpPr>
          <p:nvPr>
            <p:ph type="body" sz="quarter" idx="14"/>
          </p:nvPr>
        </p:nvSpPr>
        <p:spPr>
          <a:xfrm>
            <a:off x="209655" y="5381625"/>
            <a:ext cx="6402388" cy="1828800"/>
          </a:xfrm>
        </p:spPr>
        <p:txBody>
          <a:bodyPr vert="horz" wrap="square" lIns="146304" tIns="109728" rIns="146304" bIns="109728" rtlCol="0" anchor="t">
            <a:noAutofit/>
          </a:bodyPr>
          <a:lstStyle/>
          <a:p>
            <a:endParaRPr lang="en-US"/>
          </a:p>
          <a:p>
            <a:endParaRPr lang="en-US"/>
          </a:p>
          <a:p>
            <a:r>
              <a:rPr lang="EN-US" sz="2800"/>
              <a:t>&lt;Presenter Name&gt;</a:t>
            </a:r>
          </a:p>
        </p:txBody>
      </p:sp>
    </p:spTree>
    <p:extLst>
      <p:ext uri="{BB962C8B-B14F-4D97-AF65-F5344CB8AC3E}">
        <p14:creationId xmlns:p14="http://schemas.microsoft.com/office/powerpoint/2010/main" val="180064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24" y="296897"/>
            <a:ext cx="12161387" cy="997196"/>
          </a:xfrm>
          <a:solidFill>
            <a:srgbClr val="0070C0"/>
          </a:solidFill>
          <a:ln>
            <a:noFill/>
          </a:ln>
        </p:spPr>
        <p:txBody>
          <a:bodyPr/>
          <a:lstStyle/>
          <a:p>
            <a:r>
              <a:rPr lang="EN-US" sz="3600">
                <a:solidFill>
                  <a:schemeClr val="bg1"/>
                </a:solidFill>
              </a:rPr>
              <a:t>Microsoft Partner Technical Services:</a:t>
            </a:r>
            <a:br>
              <a:rPr lang="en-US" sz="3600">
                <a:solidFill>
                  <a:schemeClr val="tx1"/>
                </a:solidFill>
              </a:rPr>
            </a:br>
            <a:r>
              <a:rPr lang="EN-US" sz="3600">
                <a:solidFill>
                  <a:srgbClr val="FFFFFF"/>
                </a:solidFill>
                <a:latin typeface="Segoe UI"/>
              </a:rPr>
              <a:t>Technical Deep Dive: Creating Apps for the Intelligent </a:t>
            </a:r>
            <a:r>
              <a:rPr lang="EN-US" sz="3600">
                <a:solidFill>
                  <a:schemeClr val="bg1"/>
                </a:solidFill>
              </a:rPr>
              <a:t>Cloud</a:t>
            </a:r>
          </a:p>
        </p:txBody>
      </p:sp>
      <p:graphicFrame>
        <p:nvGraphicFramePr>
          <p:cNvPr id="3" name="Table 2"/>
          <p:cNvGraphicFramePr>
            <a:graphicFrameLocks noGrp="1"/>
          </p:cNvGraphicFramePr>
          <p:nvPr>
            <p:extLst>
              <p:ext uri="{D42A27DB-BD31-4B8C-83A1-F6EECF244321}">
                <p14:modId xmlns:p14="http://schemas.microsoft.com/office/powerpoint/2010/main" val="928089806"/>
              </p:ext>
            </p:extLst>
          </p:nvPr>
        </p:nvGraphicFramePr>
        <p:xfrm>
          <a:off x="91824" y="1523469"/>
          <a:ext cx="12161387" cy="2868760"/>
        </p:xfrm>
        <a:graphic>
          <a:graphicData uri="http://schemas.openxmlformats.org/drawingml/2006/table">
            <a:tbl>
              <a:tblPr firstRow="1" bandRow="1">
                <a:tableStyleId>{5C22544A-7EE6-4342-B048-85BDC9FD1C3A}</a:tableStyleId>
              </a:tblPr>
              <a:tblGrid>
                <a:gridCol w="1856556">
                  <a:extLst>
                    <a:ext uri="{9D8B030D-6E8A-4147-A177-3AD203B41FA5}">
                      <a16:colId xmlns:a16="http://schemas.microsoft.com/office/drawing/2014/main" val="20000"/>
                    </a:ext>
                  </a:extLst>
                </a:gridCol>
                <a:gridCol w="10304831">
                  <a:extLst>
                    <a:ext uri="{9D8B030D-6E8A-4147-A177-3AD203B41FA5}">
                      <a16:colId xmlns:a16="http://schemas.microsoft.com/office/drawing/2014/main" val="20001"/>
                    </a:ext>
                  </a:extLst>
                </a:gridCol>
              </a:tblGrid>
              <a:tr h="793843">
                <a:tc>
                  <a:txBody>
                    <a:bodyPr/>
                    <a:lstStyle/>
                    <a:p>
                      <a:r>
                        <a:rPr lang="en-US" sz="2400" b="0" noProof="0" dirty="0"/>
                        <a:t>Summary</a:t>
                      </a:r>
                    </a:p>
                  </a:txBody>
                  <a:tcPr marL="93260" marR="93260" marT="46630" marB="46630" anchor="ctr">
                    <a:solidFill>
                      <a:srgbClr val="00317B"/>
                    </a:solidFill>
                  </a:tcPr>
                </a:tc>
                <a:tc>
                  <a:txBody>
                    <a:bodyPr/>
                    <a:lstStyle/>
                    <a:p>
                      <a:r>
                        <a:rPr lang="EN-US" sz="1600" b="0" kern="1200" noProof="0" dirty="0">
                          <a:solidFill>
                            <a:srgbClr val="292929"/>
                          </a:solidFill>
                          <a:latin typeface="+mn-lt"/>
                          <a:ea typeface="+mn-ea"/>
                          <a:cs typeface="+mn-cs"/>
                        </a:rPr>
                        <a:t>The </a:t>
                      </a:r>
                      <a:r>
                        <a:rPr lang="EN-US" sz="1600" kern="1200" noProof="0" dirty="0">
                          <a:solidFill>
                            <a:srgbClr val="292929"/>
                          </a:solidFill>
                          <a:latin typeface="+mn-lt"/>
                          <a:ea typeface="+mn-ea"/>
                          <a:cs typeface="+mn-cs"/>
                        </a:rPr>
                        <a:t>Technical Deep Dive: Creating Apps for the Intelligent Cloud  </a:t>
                      </a:r>
                      <a:r>
                        <a:rPr lang="EN-US" sz="1600" b="0" kern="1200" noProof="0" dirty="0">
                          <a:solidFill>
                            <a:srgbClr val="292929"/>
                          </a:solidFill>
                          <a:latin typeface="+mn-lt"/>
                          <a:ea typeface="+mn-ea"/>
                          <a:cs typeface="+mn-cs"/>
                        </a:rPr>
                        <a:t>is designed to give you best practices and high level architectural guidance for </a:t>
                      </a:r>
                      <a:r>
                        <a:rPr lang="EN-US" sz="1600" b="1" kern="1200" noProof="0" dirty="0">
                          <a:solidFill>
                            <a:srgbClr val="292929"/>
                          </a:solidFill>
                          <a:latin typeface="+mn-lt"/>
                          <a:ea typeface="+mn-ea"/>
                          <a:cs typeface="+mn-cs"/>
                        </a:rPr>
                        <a:t>planning</a:t>
                      </a:r>
                      <a:r>
                        <a:rPr lang="EN-US" sz="1600" b="0" kern="1200" noProof="0" dirty="0">
                          <a:solidFill>
                            <a:srgbClr val="292929"/>
                          </a:solidFill>
                          <a:latin typeface="+mn-lt"/>
                          <a:ea typeface="+mn-ea"/>
                          <a:cs typeface="+mn-cs"/>
                        </a:rPr>
                        <a:t>, </a:t>
                      </a:r>
                      <a:r>
                        <a:rPr lang="EN-US" sz="1600" b="1" kern="1200" noProof="0" dirty="0">
                          <a:solidFill>
                            <a:srgbClr val="292929"/>
                          </a:solidFill>
                          <a:latin typeface="+mn-lt"/>
                          <a:ea typeface="+mn-ea"/>
                          <a:cs typeface="+mn-cs"/>
                        </a:rPr>
                        <a:t>building</a:t>
                      </a:r>
                      <a:r>
                        <a:rPr lang="EN-US" sz="1600" b="0" kern="1200" noProof="0" dirty="0">
                          <a:solidFill>
                            <a:srgbClr val="292929"/>
                          </a:solidFill>
                          <a:latin typeface="+mn-lt"/>
                          <a:ea typeface="+mn-ea"/>
                          <a:cs typeface="+mn-cs"/>
                        </a:rPr>
                        <a:t> and </a:t>
                      </a:r>
                      <a:r>
                        <a:rPr lang="EN-US" sz="1600" b="1" kern="1200" noProof="0" dirty="0">
                          <a:solidFill>
                            <a:srgbClr val="292929"/>
                          </a:solidFill>
                          <a:latin typeface="+mn-lt"/>
                          <a:ea typeface="+mn-ea"/>
                          <a:cs typeface="+mn-cs"/>
                        </a:rPr>
                        <a:t>maintaining</a:t>
                      </a:r>
                      <a:r>
                        <a:rPr lang="EN-US" sz="1600" b="0" kern="1200" noProof="0" dirty="0">
                          <a:solidFill>
                            <a:srgbClr val="292929"/>
                          </a:solidFill>
                          <a:latin typeface="+mn-lt"/>
                          <a:ea typeface="+mn-ea"/>
                          <a:cs typeface="+mn-cs"/>
                        </a:rPr>
                        <a:t> </a:t>
                      </a:r>
                      <a:r>
                        <a:rPr lang="EN-US" sz="1600" b="1" kern="1200" noProof="0" dirty="0">
                          <a:solidFill>
                            <a:srgbClr val="292929"/>
                          </a:solidFill>
                          <a:latin typeface="+mn-lt"/>
                          <a:ea typeface="+mn-ea"/>
                          <a:cs typeface="+mn-cs"/>
                        </a:rPr>
                        <a:t>Cloud Applications </a:t>
                      </a:r>
                      <a:r>
                        <a:rPr lang="EN-US" sz="1600" b="0" kern="1200" noProof="0" dirty="0">
                          <a:solidFill>
                            <a:srgbClr val="292929"/>
                          </a:solidFill>
                          <a:latin typeface="+mn-lt"/>
                          <a:ea typeface="+mn-ea"/>
                          <a:cs typeface="+mn-cs"/>
                        </a:rPr>
                        <a:t>in</a:t>
                      </a:r>
                      <a:r>
                        <a:rPr lang="EN-US" sz="1600" b="1" kern="1200" noProof="0" dirty="0">
                          <a:solidFill>
                            <a:srgbClr val="292929"/>
                          </a:solidFill>
                          <a:latin typeface="+mn-lt"/>
                          <a:ea typeface="+mn-ea"/>
                          <a:cs typeface="+mn-cs"/>
                        </a:rPr>
                        <a:t> Microsoft Azure </a:t>
                      </a:r>
                      <a:r>
                        <a:rPr lang="EN-US" sz="1600" b="0" kern="1200" noProof="0" dirty="0">
                          <a:solidFill>
                            <a:srgbClr val="292929"/>
                          </a:solidFill>
                          <a:latin typeface="+mn-lt"/>
                          <a:ea typeface="+mn-ea"/>
                          <a:cs typeface="+mn-cs"/>
                        </a:rPr>
                        <a:t>that requires</a:t>
                      </a:r>
                      <a:r>
                        <a:rPr lang="EN-US" sz="1600" b="0" kern="1200" baseline="0" noProof="0" dirty="0">
                          <a:solidFill>
                            <a:srgbClr val="292929"/>
                          </a:solidFill>
                          <a:latin typeface="+mn-lt"/>
                          <a:ea typeface="+mn-ea"/>
                          <a:cs typeface="+mn-cs"/>
                        </a:rPr>
                        <a:t> </a:t>
                      </a:r>
                      <a:r>
                        <a:rPr lang="EN-US" sz="1600" b="1" kern="1200" baseline="0" noProof="0" dirty="0">
                          <a:solidFill>
                            <a:srgbClr val="292929"/>
                          </a:solidFill>
                          <a:latin typeface="+mn-lt"/>
                          <a:ea typeface="+mn-ea"/>
                          <a:cs typeface="+mn-cs"/>
                        </a:rPr>
                        <a:t>scalability, elasticity</a:t>
                      </a:r>
                      <a:r>
                        <a:rPr lang="EN-US" sz="1600" b="0" kern="1200" baseline="0" noProof="0" dirty="0">
                          <a:solidFill>
                            <a:srgbClr val="292929"/>
                          </a:solidFill>
                          <a:latin typeface="+mn-lt"/>
                          <a:ea typeface="+mn-ea"/>
                          <a:cs typeface="+mn-cs"/>
                        </a:rPr>
                        <a:t> and</a:t>
                      </a:r>
                      <a:r>
                        <a:rPr lang="EN-US" sz="1600" b="1" kern="1200" baseline="0" noProof="0" dirty="0">
                          <a:solidFill>
                            <a:srgbClr val="292929"/>
                          </a:solidFill>
                          <a:latin typeface="+mn-lt"/>
                          <a:ea typeface="+mn-ea"/>
                          <a:cs typeface="+mn-cs"/>
                        </a:rPr>
                        <a:t> high availability</a:t>
                      </a:r>
                      <a:r>
                        <a:rPr lang="EN-US" sz="1600" b="0" kern="1200" noProof="0" dirty="0">
                          <a:solidFill>
                            <a:srgbClr val="292929"/>
                          </a:solidFill>
                          <a:latin typeface="+mn-lt"/>
                          <a:ea typeface="+mn-ea"/>
                          <a:cs typeface="+mn-cs"/>
                        </a:rPr>
                        <a:t>. Additionally,</a:t>
                      </a:r>
                      <a:r>
                        <a:rPr lang="EN-US" sz="1600" b="0" kern="1200" baseline="0" noProof="0" dirty="0">
                          <a:solidFill>
                            <a:srgbClr val="292929"/>
                          </a:solidFill>
                          <a:latin typeface="+mn-lt"/>
                          <a:ea typeface="+mn-ea"/>
                          <a:cs typeface="+mn-cs"/>
                        </a:rPr>
                        <a:t> it is designed to help Partners to build a mature and robust Application Lifecycle Management (ALM) Practice for Cloud Projects.</a:t>
                      </a:r>
                      <a:endParaRPr lang="EN-US" sz="1600" b="0" kern="1200" noProof="0" dirty="0">
                        <a:solidFill>
                          <a:srgbClr val="292929"/>
                        </a:solidFill>
                        <a:latin typeface="+mn-lt"/>
                        <a:ea typeface="+mn-ea"/>
                        <a:cs typeface="+mn-cs"/>
                      </a:endParaRPr>
                    </a:p>
                  </a:txBody>
                  <a:tcPr marL="93260" marR="93260" marT="46630" marB="46630">
                    <a:solidFill>
                      <a:schemeClr val="bg2"/>
                    </a:solidFill>
                  </a:tcPr>
                </a:tc>
                <a:extLst>
                  <a:ext uri="{0D108BD9-81ED-4DB2-BD59-A6C34878D82A}">
                    <a16:rowId xmlns:a16="http://schemas.microsoft.com/office/drawing/2014/main" val="10000"/>
                  </a:ext>
                </a:extLst>
              </a:tr>
              <a:tr h="1309253">
                <a:tc>
                  <a:txBody>
                    <a:bodyPr/>
                    <a:lstStyle/>
                    <a:p>
                      <a:r>
                        <a:rPr lang="en-US" sz="2400" noProof="0" dirty="0">
                          <a:solidFill>
                            <a:schemeClr val="bg1"/>
                          </a:solidFill>
                        </a:rPr>
                        <a:t>Learning Objectives</a:t>
                      </a:r>
                    </a:p>
                  </a:txBody>
                  <a:tcPr marL="93260" marR="93260" marT="46630" marB="46630" anchor="ctr">
                    <a:solidFill>
                      <a:srgbClr val="00317B"/>
                    </a:solidFill>
                  </a:tcPr>
                </a:tc>
                <a:tc>
                  <a:txBody>
                    <a:bodyPr/>
                    <a:lstStyle/>
                    <a:p>
                      <a:pPr marL="171450" marR="0" indent="-171450" algn="l" defTabSz="914367" rtl="0" eaLnBrk="1" fontAlgn="auto" latinLnBrk="0" hangingPunct="1">
                        <a:lnSpc>
                          <a:spcPct val="100000"/>
                        </a:lnSpc>
                        <a:spcBef>
                          <a:spcPts val="0"/>
                        </a:spcBef>
                        <a:spcAft>
                          <a:spcPts val="0"/>
                        </a:spcAft>
                        <a:buClrTx/>
                        <a:buSzTx/>
                        <a:buFontTx/>
                        <a:buChar char="-"/>
                        <a:tabLst/>
                        <a:defRPr/>
                      </a:pPr>
                      <a:r>
                        <a:rPr lang="en-US" sz="1600" b="0" kern="1200" baseline="0" noProof="0" dirty="0">
                          <a:solidFill>
                            <a:schemeClr val="dk1"/>
                          </a:solidFill>
                          <a:latin typeface="+mn-lt"/>
                          <a:ea typeface="+mn-ea"/>
                          <a:cs typeface="+mn-cs"/>
                        </a:rPr>
                        <a:t>Learn how to plan and design Scalability and Performance of Cloud hosted Web Apps</a:t>
                      </a:r>
                    </a:p>
                    <a:p>
                      <a:pPr marL="171450" marR="0" indent="-171450" algn="l" defTabSz="914367" rtl="0" eaLnBrk="1" fontAlgn="auto" latinLnBrk="0" hangingPunct="1">
                        <a:lnSpc>
                          <a:spcPct val="100000"/>
                        </a:lnSpc>
                        <a:spcBef>
                          <a:spcPts val="0"/>
                        </a:spcBef>
                        <a:spcAft>
                          <a:spcPts val="0"/>
                        </a:spcAft>
                        <a:buClrTx/>
                        <a:buSzTx/>
                        <a:buFontTx/>
                        <a:buChar char="-"/>
                        <a:tabLst/>
                        <a:defRPr/>
                      </a:pPr>
                      <a:r>
                        <a:rPr lang="en-US" sz="1600" b="0" kern="1200" baseline="0" noProof="0" dirty="0">
                          <a:solidFill>
                            <a:schemeClr val="dk1"/>
                          </a:solidFill>
                          <a:latin typeface="+mn-lt"/>
                          <a:ea typeface="+mn-ea"/>
                          <a:cs typeface="+mn-cs"/>
                        </a:rPr>
                        <a:t>Learn how to plan and design Hybrid Integration for Cloud Applications to leverage existing on-premises assets</a:t>
                      </a:r>
                    </a:p>
                    <a:p>
                      <a:pPr marL="171450" marR="0" indent="-171450" algn="l" defTabSz="914367" rtl="0" eaLnBrk="1" fontAlgn="auto" latinLnBrk="0" hangingPunct="1">
                        <a:lnSpc>
                          <a:spcPct val="100000"/>
                        </a:lnSpc>
                        <a:spcBef>
                          <a:spcPts val="0"/>
                        </a:spcBef>
                        <a:spcAft>
                          <a:spcPts val="0"/>
                        </a:spcAft>
                        <a:buClrTx/>
                        <a:buSzTx/>
                        <a:buFontTx/>
                        <a:buChar char="-"/>
                        <a:tabLst/>
                        <a:defRPr/>
                      </a:pPr>
                      <a:r>
                        <a:rPr lang="en-US" sz="1600" b="0" kern="1200" baseline="0" noProof="0" dirty="0">
                          <a:solidFill>
                            <a:schemeClr val="dk1"/>
                          </a:solidFill>
                          <a:latin typeface="+mn-lt"/>
                          <a:ea typeface="+mn-ea"/>
                          <a:cs typeface="+mn-cs"/>
                        </a:rPr>
                        <a:t>Build a Cloud Practice by learning how DevOps and ALM apply to Cloud Scenarios in order to grow maturity and agility of Cloud Projects.</a:t>
                      </a:r>
                    </a:p>
                    <a:p>
                      <a:pPr marL="171450" marR="0" indent="-171450" algn="l" defTabSz="914367" rtl="0" eaLnBrk="1" fontAlgn="auto" latinLnBrk="0" hangingPunct="1">
                        <a:lnSpc>
                          <a:spcPct val="100000"/>
                        </a:lnSpc>
                        <a:spcBef>
                          <a:spcPts val="0"/>
                        </a:spcBef>
                        <a:spcAft>
                          <a:spcPts val="0"/>
                        </a:spcAft>
                        <a:buClrTx/>
                        <a:buSzTx/>
                        <a:buFontTx/>
                        <a:buChar char="-"/>
                        <a:tabLst/>
                        <a:defRPr/>
                      </a:pPr>
                      <a:r>
                        <a:rPr lang="en-US" sz="1600" b="0" kern="1200" baseline="0" noProof="0" dirty="0">
                          <a:solidFill>
                            <a:schemeClr val="dk1"/>
                          </a:solidFill>
                          <a:latin typeface="+mn-lt"/>
                          <a:ea typeface="+mn-ea"/>
                          <a:cs typeface="+mn-cs"/>
                        </a:rPr>
                        <a:t>Learn how to win in the cloud by reviewing success stories and case studies, understand how other Partners and customer are applying these technologies to become more successful and agile.</a:t>
                      </a:r>
                    </a:p>
                  </a:txBody>
                  <a:tcPr marL="93260" marR="93260" marT="46630" marB="46630">
                    <a:solidFill>
                      <a:schemeClr val="bg2"/>
                    </a:solidFill>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78832037"/>
              </p:ext>
            </p:extLst>
          </p:nvPr>
        </p:nvGraphicFramePr>
        <p:xfrm>
          <a:off x="91823" y="4168353"/>
          <a:ext cx="12161387" cy="2338683"/>
        </p:xfrm>
        <a:graphic>
          <a:graphicData uri="http://schemas.openxmlformats.org/drawingml/2006/table">
            <a:tbl>
              <a:tblPr firstRow="1" bandRow="1">
                <a:tableStyleId>{5C22544A-7EE6-4342-B048-85BDC9FD1C3A}</a:tableStyleId>
              </a:tblPr>
              <a:tblGrid>
                <a:gridCol w="1828781">
                  <a:extLst>
                    <a:ext uri="{9D8B030D-6E8A-4147-A177-3AD203B41FA5}">
                      <a16:colId xmlns:a16="http://schemas.microsoft.com/office/drawing/2014/main" val="20000"/>
                    </a:ext>
                  </a:extLst>
                </a:gridCol>
                <a:gridCol w="3308785">
                  <a:extLst>
                    <a:ext uri="{9D8B030D-6E8A-4147-A177-3AD203B41FA5}">
                      <a16:colId xmlns:a16="http://schemas.microsoft.com/office/drawing/2014/main" val="20001"/>
                    </a:ext>
                  </a:extLst>
                </a:gridCol>
                <a:gridCol w="3294743">
                  <a:extLst>
                    <a:ext uri="{9D8B030D-6E8A-4147-A177-3AD203B41FA5}">
                      <a16:colId xmlns:a16="http://schemas.microsoft.com/office/drawing/2014/main" val="20002"/>
                    </a:ext>
                  </a:extLst>
                </a:gridCol>
                <a:gridCol w="3729078">
                  <a:extLst>
                    <a:ext uri="{9D8B030D-6E8A-4147-A177-3AD203B41FA5}">
                      <a16:colId xmlns:a16="http://schemas.microsoft.com/office/drawing/2014/main" val="20003"/>
                    </a:ext>
                  </a:extLst>
                </a:gridCol>
              </a:tblGrid>
              <a:tr h="683537">
                <a:tc rowSpan="2">
                  <a:txBody>
                    <a:bodyPr/>
                    <a:lstStyle/>
                    <a:p>
                      <a:pPr marL="0" algn="l" defTabSz="1208380" rtl="0" eaLnBrk="1" latinLnBrk="0" hangingPunct="1"/>
                      <a:r>
                        <a:rPr lang="en-US" sz="2400" kern="1200" dirty="0">
                          <a:solidFill>
                            <a:schemeClr val="bg1"/>
                          </a:solidFill>
                          <a:latin typeface="+mn-lt"/>
                          <a:ea typeface="+mn-ea"/>
                          <a:cs typeface="+mn-cs"/>
                        </a:rPr>
                        <a:t>Key Benefits</a:t>
                      </a:r>
                    </a:p>
                  </a:txBody>
                  <a:tcPr marL="93260" marR="93260" marT="46630" marB="46630" anchor="ctr">
                    <a:solidFill>
                      <a:srgbClr val="00317B"/>
                    </a:solidFill>
                  </a:tcPr>
                </a:tc>
                <a:tc>
                  <a:txBody>
                    <a:bodyPr/>
                    <a:lstStyle/>
                    <a:p>
                      <a:pPr algn="ctr"/>
                      <a:r>
                        <a:rPr lang="en-US" sz="1600" baseline="0" dirty="0">
                          <a:solidFill>
                            <a:schemeClr val="tx1"/>
                          </a:solidFill>
                        </a:rPr>
                        <a:t>Gain more customers designing for </a:t>
                      </a:r>
                      <a:r>
                        <a:rPr lang="en-US" sz="1600" b="1" kern="1200" baseline="0" dirty="0">
                          <a:solidFill>
                            <a:schemeClr val="tx1"/>
                          </a:solidFill>
                          <a:latin typeface="+mn-lt"/>
                          <a:ea typeface="+mn-ea"/>
                          <a:cs typeface="+mn-cs"/>
                        </a:rPr>
                        <a:t>Scalability and Performance of Cloud hosted Web Apps.</a:t>
                      </a:r>
                    </a:p>
                  </a:txBody>
                  <a:tcPr marL="93260" marR="93260" marT="46630" marB="46630">
                    <a:solidFill>
                      <a:schemeClr val="bg1">
                        <a:lumMod val="95000"/>
                      </a:schemeClr>
                    </a:solidFill>
                  </a:tcPr>
                </a:tc>
                <a:tc>
                  <a:txBody>
                    <a:bodyPr/>
                    <a:lstStyle/>
                    <a:p>
                      <a:pPr algn="ctr"/>
                      <a:r>
                        <a:rPr lang="en-US" sz="1600" dirty="0">
                          <a:solidFill>
                            <a:schemeClr val="tx1"/>
                          </a:solidFill>
                        </a:rPr>
                        <a:t>Leverage Hybrid Integration in Cloud Applications to reuse</a:t>
                      </a:r>
                      <a:r>
                        <a:rPr lang="en-US" sz="1600" baseline="0" dirty="0">
                          <a:solidFill>
                            <a:schemeClr val="tx1"/>
                          </a:solidFill>
                        </a:rPr>
                        <a:t> existing assets.</a:t>
                      </a:r>
                      <a:endParaRPr lang="en-US" sz="1600" dirty="0">
                        <a:solidFill>
                          <a:schemeClr val="tx1"/>
                        </a:solidFill>
                      </a:endParaRPr>
                    </a:p>
                  </a:txBody>
                  <a:tcPr marL="93260" marR="93260" marT="46630" marB="46630">
                    <a:solidFill>
                      <a:schemeClr val="bg1">
                        <a:lumMod val="95000"/>
                      </a:schemeClr>
                    </a:solidFill>
                  </a:tcPr>
                </a:tc>
                <a:tc>
                  <a:txBody>
                    <a:bodyPr/>
                    <a:lstStyle/>
                    <a:p>
                      <a:pPr algn="ctr"/>
                      <a:r>
                        <a:rPr lang="en-US" sz="1600" dirty="0">
                          <a:solidFill>
                            <a:schemeClr val="tx1"/>
                          </a:solidFill>
                        </a:rPr>
                        <a:t>Grow</a:t>
                      </a:r>
                      <a:r>
                        <a:rPr lang="en-US" sz="1600" baseline="0" dirty="0">
                          <a:solidFill>
                            <a:schemeClr val="tx1"/>
                          </a:solidFill>
                        </a:rPr>
                        <a:t> maturity  and agility in the Development of Cloud Projects.</a:t>
                      </a:r>
                      <a:endParaRPr lang="en-US" sz="1600" dirty="0">
                        <a:solidFill>
                          <a:schemeClr val="tx1"/>
                        </a:solidFill>
                      </a:endParaRPr>
                    </a:p>
                  </a:txBody>
                  <a:tcPr marL="93260" marR="93260" marT="46630" marB="46630">
                    <a:solidFill>
                      <a:schemeClr val="bg1">
                        <a:lumMod val="95000"/>
                      </a:schemeClr>
                    </a:solidFill>
                  </a:tcPr>
                </a:tc>
                <a:extLst>
                  <a:ext uri="{0D108BD9-81ED-4DB2-BD59-A6C34878D82A}">
                    <a16:rowId xmlns:a16="http://schemas.microsoft.com/office/drawing/2014/main" val="10000"/>
                  </a:ext>
                </a:extLst>
              </a:tr>
              <a:tr h="1513903">
                <a:tc vMerge="1">
                  <a:txBody>
                    <a:bodyPr/>
                    <a:lstStyle/>
                    <a:p>
                      <a:endParaRPr lang="en-US" sz="1200" dirty="0">
                        <a:solidFill>
                          <a:schemeClr val="bg1"/>
                        </a:solidFill>
                      </a:endParaRPr>
                    </a:p>
                  </a:txBody>
                  <a:tcPr marL="93260" marR="93260" marT="46630" marB="46630" anchor="ctr">
                    <a:solidFill>
                      <a:srgbClr val="00317B"/>
                    </a:solidFill>
                  </a:tcPr>
                </a:tc>
                <a:tc>
                  <a:txBody>
                    <a:bodyPr/>
                    <a:lstStyle/>
                    <a:p>
                      <a:r>
                        <a:rPr lang="en-US" sz="1400" baseline="0" dirty="0"/>
                        <a:t>Scale your business and applications to achieve more customers by leveraging best practices on how to develop high scalable and multi tenant Cloud Applications.</a:t>
                      </a:r>
                      <a:endParaRPr lang="en-US" sz="1400" dirty="0"/>
                    </a:p>
                  </a:txBody>
                  <a:tcPr marL="93260" marR="93260" marT="46630" marB="46630">
                    <a:solidFill>
                      <a:schemeClr val="bg2"/>
                    </a:solidFill>
                  </a:tcPr>
                </a:tc>
                <a:tc>
                  <a:txBody>
                    <a:bodyPr/>
                    <a:lstStyle/>
                    <a:p>
                      <a:r>
                        <a:rPr lang="en-US" sz="1400" dirty="0"/>
                        <a:t>Re-use existing on-premises assets. Build solutions to seamlessly connect them to internal enterprise data and processes. </a:t>
                      </a:r>
                    </a:p>
                  </a:txBody>
                  <a:tcPr marL="93260" marR="93260" marT="46630" marB="46630">
                    <a:solidFill>
                      <a:schemeClr val="bg2"/>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kern="1200" noProof="0" dirty="0">
                          <a:solidFill>
                            <a:schemeClr val="tx1"/>
                          </a:solidFill>
                          <a:latin typeface="+mn-lt"/>
                          <a:ea typeface="+mn-ea"/>
                          <a:cs typeface="+mn-cs"/>
                        </a:rPr>
                        <a:t>Build a Cloud Practice to improve how software is built, delivered, and operated –enable team to reduce cycle times, optimize the use of IT resources, and improve quality and availability.</a:t>
                      </a:r>
                      <a:endParaRPr lang="en-US" sz="1400" dirty="0"/>
                    </a:p>
                  </a:txBody>
                  <a:tcPr marL="93260" marR="93260" marT="46630" marB="46630">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03370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12502"/>
            <a:ext cx="11887200" cy="942877"/>
          </a:xfrm>
        </p:spPr>
        <p:txBody>
          <a:bodyPr/>
          <a:lstStyle/>
          <a:p>
            <a:r>
              <a:rPr lang="EN-US" sz="2800"/>
              <a:t>Technical Deep Dive: Creating Apps for the Intelligent Cloud</a:t>
            </a:r>
            <a:endParaRPr lang="en-US" sz="2800"/>
          </a:p>
        </p:txBody>
      </p:sp>
      <p:sp>
        <p:nvSpPr>
          <p:cNvPr id="10" name="Rectangle 9"/>
          <p:cNvSpPr/>
          <p:nvPr/>
        </p:nvSpPr>
        <p:spPr>
          <a:xfrm>
            <a:off x="550525" y="5199591"/>
            <a:ext cx="11406172" cy="338554"/>
          </a:xfrm>
          <a:prstGeom prst="rect">
            <a:avLst/>
          </a:prstGeom>
        </p:spPr>
        <p:txBody>
          <a:bodyPr wrap="square">
            <a:spAutoFit/>
          </a:bodyPr>
          <a:lstStyle/>
          <a:p>
            <a:r>
              <a:rPr lang="en-US" sz="1600" u="sng">
                <a:latin typeface="Segoe UI" panose="020B0502040204020203" pitchFamily="34" charset="0"/>
                <a:cs typeface="Segoe UI" panose="020B0502040204020203" pitchFamily="34" charset="0"/>
              </a:rPr>
              <a:t>Audience: Architects, and IT Professionals</a:t>
            </a:r>
          </a:p>
        </p:txBody>
      </p:sp>
      <p:graphicFrame>
        <p:nvGraphicFramePr>
          <p:cNvPr id="7" name="Table 6"/>
          <p:cNvGraphicFramePr>
            <a:graphicFrameLocks noGrp="1"/>
          </p:cNvGraphicFramePr>
          <p:nvPr>
            <p:extLst>
              <p:ext uri="{D42A27DB-BD31-4B8C-83A1-F6EECF244321}">
                <p14:modId xmlns:p14="http://schemas.microsoft.com/office/powerpoint/2010/main" val="871999567"/>
              </p:ext>
            </p:extLst>
          </p:nvPr>
        </p:nvGraphicFramePr>
        <p:xfrm>
          <a:off x="366141" y="711612"/>
          <a:ext cx="11406172" cy="5672296"/>
        </p:xfrm>
        <a:graphic>
          <a:graphicData uri="http://schemas.openxmlformats.org/drawingml/2006/table">
            <a:tbl>
              <a:tblPr firstRow="1" bandCol="1">
                <a:tableStyleId>{21E4AEA4-8DFA-4A89-87EB-49C32662AFE0}</a:tableStyleId>
              </a:tblPr>
              <a:tblGrid>
                <a:gridCol w="8800097">
                  <a:extLst>
                    <a:ext uri="{9D8B030D-6E8A-4147-A177-3AD203B41FA5}">
                      <a16:colId xmlns:a16="http://schemas.microsoft.com/office/drawing/2014/main" val="20000"/>
                    </a:ext>
                  </a:extLst>
                </a:gridCol>
                <a:gridCol w="2606075">
                  <a:extLst>
                    <a:ext uri="{9D8B030D-6E8A-4147-A177-3AD203B41FA5}">
                      <a16:colId xmlns:a16="http://schemas.microsoft.com/office/drawing/2014/main" val="20001"/>
                    </a:ext>
                  </a:extLst>
                </a:gridCol>
              </a:tblGrid>
              <a:tr h="405164">
                <a:tc>
                  <a:txBody>
                    <a:bodyPr/>
                    <a:lstStyle/>
                    <a:p>
                      <a:pPr marL="0" marR="0" lvl="0" indent="0" algn="l" defTabSz="120838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Segoe UI" pitchFamily="34" charset="0"/>
                          <a:ea typeface="Segoe UI" pitchFamily="34" charset="0"/>
                          <a:cs typeface="Segoe UI" pitchFamily="34" charset="0"/>
                        </a:rPr>
                        <a:t>Module 1 – </a:t>
                      </a:r>
                      <a:r>
                        <a:rPr lang="en-US" sz="1800" b="0" kern="1200" dirty="0">
                          <a:solidFill>
                            <a:schemeClr val="dk1"/>
                          </a:solidFill>
                          <a:latin typeface="+mn-lt"/>
                          <a:ea typeface="+mn-ea"/>
                          <a:cs typeface="Segoe UI Light" panose="020B0502040204020203" pitchFamily="34" charset="0"/>
                        </a:rPr>
                        <a:t>Scalability &amp; Architecting for Scale</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4">
                  <a:txBody>
                    <a:bodyPr/>
                    <a:lstStyle/>
                    <a:p>
                      <a:pPr algn="ctr"/>
                      <a:r>
                        <a:rPr lang="en-US" sz="1800" dirty="0">
                          <a:solidFill>
                            <a:srgbClr val="5F5F5F"/>
                          </a:solidFill>
                          <a:latin typeface="Segoe UI" pitchFamily="34" charset="0"/>
                          <a:ea typeface="Segoe UI" pitchFamily="34" charset="0"/>
                          <a:cs typeface="Segoe UI" pitchFamily="34" charset="0"/>
                        </a:rPr>
                        <a:t>Day 1</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405164">
                <a:tc>
                  <a:txBody>
                    <a:bodyPr/>
                    <a:lstStyle/>
                    <a:p>
                      <a:pPr marL="0" marR="0" lvl="0" indent="0" algn="l" defTabSz="1208380" rtl="0" eaLnBrk="1" fontAlgn="auto" latinLnBrk="0" hangingPunct="1">
                        <a:lnSpc>
                          <a:spcPct val="100000"/>
                        </a:lnSpc>
                        <a:spcBef>
                          <a:spcPts val="0"/>
                        </a:spcBef>
                        <a:spcAft>
                          <a:spcPts val="0"/>
                        </a:spcAft>
                        <a:buClrTx/>
                        <a:buSzTx/>
                        <a:buFontTx/>
                        <a:buNone/>
                        <a:tabLst/>
                        <a:defRPr/>
                      </a:pPr>
                      <a:r>
                        <a:rPr lang="en-US" sz="1800" b="0" dirty="0">
                          <a:solidFill>
                            <a:srgbClr val="5F5F5F"/>
                          </a:solidFill>
                          <a:latin typeface="Segoe UI" pitchFamily="34" charset="0"/>
                          <a:ea typeface="Segoe UI" pitchFamily="34" charset="0"/>
                          <a:cs typeface="Segoe UI" pitchFamily="34" charset="0"/>
                        </a:rPr>
                        <a:t>Module</a:t>
                      </a:r>
                      <a:r>
                        <a:rPr lang="en-US" sz="1800" b="0" baseline="0">
                          <a:solidFill>
                            <a:srgbClr val="5F5F5F"/>
                          </a:solidFill>
                          <a:latin typeface="Segoe UI" pitchFamily="34" charset="0"/>
                          <a:ea typeface="Segoe UI" pitchFamily="34" charset="0"/>
                          <a:cs typeface="Segoe UI" pitchFamily="34" charset="0"/>
                        </a:rPr>
                        <a:t> </a:t>
                      </a:r>
                      <a:r>
                        <a:rPr lang="en-US" sz="1800" b="0" baseline="0" dirty="0">
                          <a:solidFill>
                            <a:srgbClr val="5F5F5F"/>
                          </a:solidFill>
                          <a:latin typeface="Segoe UI" pitchFamily="34" charset="0"/>
                          <a:ea typeface="Segoe UI" pitchFamily="34" charset="0"/>
                          <a:cs typeface="Segoe UI" pitchFamily="34" charset="0"/>
                        </a:rPr>
                        <a:t>2</a:t>
                      </a:r>
                      <a:r>
                        <a:rPr lang="en-US" sz="1800" b="0" baseline="0">
                          <a:solidFill>
                            <a:srgbClr val="5F5F5F"/>
                          </a:solidFill>
                          <a:latin typeface="Segoe UI" pitchFamily="34" charset="0"/>
                          <a:ea typeface="Segoe UI" pitchFamily="34" charset="0"/>
                          <a:cs typeface="Segoe UI" pitchFamily="34" charset="0"/>
                        </a:rPr>
                        <a:t> </a:t>
                      </a:r>
                      <a:r>
                        <a:rPr lang="en-US" sz="1800" b="0" baseline="0" dirty="0">
                          <a:solidFill>
                            <a:srgbClr val="5F5F5F"/>
                          </a:solidFill>
                          <a:latin typeface="Segoe UI" pitchFamily="34" charset="0"/>
                          <a:ea typeface="Segoe UI" pitchFamily="34" charset="0"/>
                          <a:cs typeface="Segoe UI" pitchFamily="34" charset="0"/>
                        </a:rPr>
                        <a:t>– </a:t>
                      </a:r>
                      <a:r>
                        <a:rPr lang="en-US" sz="1800" b="0" baseline="0" dirty="0">
                          <a:solidFill>
                            <a:srgbClr val="292929"/>
                          </a:solidFill>
                          <a:latin typeface="Segoe UI" charset="0"/>
                          <a:ea typeface="Segoe UI" pitchFamily="34" charset="0"/>
                          <a:cs typeface="Segoe UI" pitchFamily="34" charset="0"/>
                        </a:rPr>
                        <a:t>Scaling </a:t>
                      </a:r>
                      <a:r>
                        <a:rPr lang="en-US" sz="1800" dirty="0">
                          <a:solidFill>
                            <a:srgbClr val="292929"/>
                          </a:solidFill>
                          <a:latin typeface="Segoe UI" charset="0"/>
                          <a:cs typeface="Segoe UI Light" panose="020B0502040204020203" pitchFamily="34" charset="0"/>
                        </a:rPr>
                        <a:t>Globally with Traffic Manage</a:t>
                      </a:r>
                      <a:endParaRPr lang="en-US" sz="1800" dirty="0">
                        <a:cs typeface="Segoe UI Light" panose="020B0502040204020203"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05164">
                <a:tc>
                  <a:txBody>
                    <a:bodyPr/>
                    <a:lstStyle/>
                    <a:p>
                      <a:pPr marL="0" marR="0" lvl="0" indent="0" algn="l" defTabSz="1208380" rtl="0" eaLnBrk="1" fontAlgn="auto" latinLnBrk="0" hangingPunct="1">
                        <a:lnSpc>
                          <a:spcPct val="100000"/>
                        </a:lnSpc>
                        <a:spcBef>
                          <a:spcPts val="0"/>
                        </a:spcBef>
                        <a:spcAft>
                          <a:spcPts val="0"/>
                        </a:spcAft>
                        <a:buClrTx/>
                        <a:buSzTx/>
                        <a:buFontTx/>
                        <a:buNone/>
                        <a:tabLst/>
                        <a:defRPr/>
                      </a:pPr>
                      <a:r>
                        <a:rPr lang="en-US" sz="1800" dirty="0">
                          <a:solidFill>
                            <a:srgbClr val="5F5F5F"/>
                          </a:solidFill>
                          <a:latin typeface="Segoe UI" pitchFamily="34" charset="0"/>
                          <a:ea typeface="Segoe UI" pitchFamily="34" charset="0"/>
                          <a:cs typeface="Segoe UI" pitchFamily="34" charset="0"/>
                        </a:rPr>
                        <a:t>Module</a:t>
                      </a:r>
                      <a:r>
                        <a:rPr lang="en-US" sz="1800" baseline="0">
                          <a:solidFill>
                            <a:srgbClr val="5F5F5F"/>
                          </a:solidFill>
                          <a:latin typeface="Segoe UI" pitchFamily="34" charset="0"/>
                          <a:ea typeface="Segoe UI" pitchFamily="34" charset="0"/>
                          <a:cs typeface="Segoe UI" pitchFamily="34" charset="0"/>
                        </a:rPr>
                        <a:t> </a:t>
                      </a:r>
                      <a:r>
                        <a:rPr lang="en-US" sz="1800" baseline="0" dirty="0">
                          <a:solidFill>
                            <a:srgbClr val="5F5F5F"/>
                          </a:solidFill>
                          <a:latin typeface="Segoe UI" pitchFamily="34" charset="0"/>
                          <a:ea typeface="Segoe UI" pitchFamily="34" charset="0"/>
                          <a:cs typeface="Segoe UI" pitchFamily="34" charset="0"/>
                        </a:rPr>
                        <a:t>3</a:t>
                      </a:r>
                      <a:r>
                        <a:rPr lang="en-US" sz="1800" baseline="0">
                          <a:solidFill>
                            <a:srgbClr val="5F5F5F"/>
                          </a:solidFill>
                          <a:latin typeface="Segoe UI" pitchFamily="34" charset="0"/>
                          <a:ea typeface="Segoe UI" pitchFamily="34" charset="0"/>
                          <a:cs typeface="Segoe UI" pitchFamily="34" charset="0"/>
                        </a:rPr>
                        <a:t> </a:t>
                      </a:r>
                      <a:r>
                        <a:rPr lang="en-US" sz="1800" b="0" baseline="0" dirty="0">
                          <a:solidFill>
                            <a:srgbClr val="5F5F5F"/>
                          </a:solidFill>
                          <a:latin typeface="Segoe UI" pitchFamily="34" charset="0"/>
                          <a:ea typeface="Segoe UI" pitchFamily="34" charset="0"/>
                          <a:cs typeface="Segoe UI" pitchFamily="34" charset="0"/>
                        </a:rPr>
                        <a:t>– </a:t>
                      </a:r>
                      <a:r>
                        <a:rPr lang="en-US" sz="1800" dirty="0">
                          <a:cs typeface="Segoe UI Light" panose="020B0502040204020203" pitchFamily="34" charset="0"/>
                        </a:rPr>
                        <a:t>Caching Data</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latin typeface="Segoe UI" pitchFamily="34" charset="0"/>
                          <a:ea typeface="Segoe UI" pitchFamily="34" charset="0"/>
                          <a:cs typeface="Segoe UI" pitchFamily="34" charset="0"/>
                        </a:rPr>
                        <a:t>Module</a:t>
                      </a:r>
                      <a:r>
                        <a:rPr lang="en-US" sz="1800" b="0" u="none" strike="noStrike" kern="1200" baseline="0" dirty="0">
                          <a:solidFill>
                            <a:schemeClr val="tx1"/>
                          </a:solidFill>
                          <a:latin typeface="Segoe UI" pitchFamily="34" charset="0"/>
                          <a:ea typeface="Segoe UI" pitchFamily="34" charset="0"/>
                          <a:cs typeface="Segoe UI" pitchFamily="34" charset="0"/>
                        </a:rPr>
                        <a:t> 4 – </a:t>
                      </a:r>
                      <a:r>
                        <a:rPr lang="en-US" sz="1800" b="0" u="none" strike="noStrike" kern="1200" baseline="0" dirty="0">
                          <a:solidFill>
                            <a:srgbClr val="292929"/>
                          </a:solidFill>
                          <a:latin typeface="Segoe UI" charset="0"/>
                          <a:ea typeface="Segoe UI" pitchFamily="34" charset="0"/>
                          <a:cs typeface="Segoe UI" pitchFamily="34" charset="0"/>
                        </a:rPr>
                        <a:t>Azure CDN</a:t>
                      </a:r>
                      <a:r>
                        <a:rPr lang="en-US" sz="1800" b="0" u="none" strike="noStrike" kern="1200" baseline="0" dirty="0">
                          <a:solidFill>
                            <a:schemeClr val="tx1"/>
                          </a:solidFill>
                          <a:latin typeface="Segoe UI" pitchFamily="34" charset="0"/>
                          <a:ea typeface="Segoe UI" pitchFamily="34" charset="0"/>
                          <a:cs typeface="Segoe UI" pitchFamily="34" charset="0"/>
                        </a:rPr>
                        <a:t> </a:t>
                      </a:r>
                      <a:endParaRPr lang="en-US" sz="1800" dirty="0">
                        <a:cs typeface="Segoe UI Light" panose="020B0502040204020203"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latin typeface="Segoe UI" pitchFamily="34" charset="0"/>
                          <a:ea typeface="Segoe UI" pitchFamily="34" charset="0"/>
                          <a:cs typeface="Segoe UI" pitchFamily="34" charset="0"/>
                        </a:rPr>
                        <a:t>Module</a:t>
                      </a:r>
                      <a:r>
                        <a:rPr lang="en-US" sz="1800" b="0" u="none" strike="noStrike" kern="1200" baseline="0" dirty="0">
                          <a:solidFill>
                            <a:schemeClr val="tx1"/>
                          </a:solidFill>
                          <a:latin typeface="Segoe UI" pitchFamily="34" charset="0"/>
                          <a:ea typeface="Segoe UI" pitchFamily="34" charset="0"/>
                          <a:cs typeface="Segoe UI" pitchFamily="34" charset="0"/>
                        </a:rPr>
                        <a:t> 1 – </a:t>
                      </a:r>
                      <a:r>
                        <a:rPr lang="en-US" sz="1800" kern="1200" dirty="0">
                          <a:solidFill>
                            <a:schemeClr val="dk1"/>
                          </a:solidFill>
                          <a:latin typeface="+mn-lt"/>
                          <a:ea typeface="+mn-ea"/>
                          <a:cs typeface="Segoe UI Light" panose="020B0502040204020203" pitchFamily="34" charset="0"/>
                        </a:rPr>
                        <a:t>The Microservices Approach</a:t>
                      </a:r>
                      <a:endParaRPr lang="en-US" sz="1800" dirty="0">
                        <a:cs typeface="Segoe UI Light" panose="020B0502040204020203"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algn="l" defTabSz="914363" rtl="0" eaLnBrk="1" latinLnBrk="0" hangingPunct="1"/>
                      <a:r>
                        <a:rPr lang="en-US" sz="1800" b="1" u="none" strike="noStrike" kern="1200" dirty="0">
                          <a:solidFill>
                            <a:srgbClr val="5F5F5F"/>
                          </a:solidFill>
                          <a:latin typeface="Segoe UI" pitchFamily="34" charset="0"/>
                          <a:ea typeface="Segoe UI" pitchFamily="34" charset="0"/>
                          <a:cs typeface="Segoe UI" pitchFamily="34" charset="0"/>
                        </a:rPr>
                        <a:t>Day 2</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3628267"/>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latin typeface="Segoe UI" pitchFamily="34" charset="0"/>
                          <a:ea typeface="Segoe UI" pitchFamily="34" charset="0"/>
                          <a:cs typeface="Segoe UI" pitchFamily="34" charset="0"/>
                        </a:rPr>
                        <a:t>Module</a:t>
                      </a:r>
                      <a:r>
                        <a:rPr lang="en-US" sz="1800" b="0" u="none" strike="noStrike" kern="1200" baseline="0" dirty="0">
                          <a:solidFill>
                            <a:schemeClr val="tx1"/>
                          </a:solidFill>
                          <a:latin typeface="Segoe UI" pitchFamily="34" charset="0"/>
                          <a:ea typeface="Segoe UI" pitchFamily="34" charset="0"/>
                          <a:cs typeface="Segoe UI" pitchFamily="34" charset="0"/>
                        </a:rPr>
                        <a:t> 2 – </a:t>
                      </a:r>
                      <a:r>
                        <a:rPr lang="en-US" sz="1800" kern="1200" dirty="0">
                          <a:solidFill>
                            <a:schemeClr val="dk1"/>
                          </a:solidFill>
                          <a:latin typeface="+mn-lt"/>
                          <a:ea typeface="+mn-ea"/>
                          <a:cs typeface="Segoe UI Light" panose="020B0502040204020203" pitchFamily="34" charset="0"/>
                        </a:rPr>
                        <a:t>Azure Service Fabric </a:t>
                      </a:r>
                      <a:endParaRPr lang="en-US" sz="1800" dirty="0">
                        <a:cs typeface="Segoe UI Light" panose="020B0502040204020203"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algn="l" defTabSz="914363" rtl="0" eaLnBrk="1" latinLnBrk="0" hangingPunct="1"/>
                      <a:endParaRPr lang="en-US" sz="2400" b="1"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5779528"/>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1</a:t>
                      </a:r>
                      <a:r>
                        <a:rPr lang="en-US" sz="1800" b="0" u="none" strike="noStrike" kern="1200" baseline="0" dirty="0">
                          <a:solidFill>
                            <a:srgbClr val="5F5F5F"/>
                          </a:solidFill>
                          <a:latin typeface="Segoe UI" pitchFamily="34" charset="0"/>
                          <a:ea typeface="Segoe UI" pitchFamily="34" charset="0"/>
                          <a:cs typeface="Segoe UI" pitchFamily="34" charset="0"/>
                        </a:rPr>
                        <a:t> - </a:t>
                      </a:r>
                      <a:r>
                        <a:rPr lang="en-US" sz="1800" dirty="0"/>
                        <a:t>Integration Scenarios – Azure Logic Apps</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algn="l" defTabSz="914363" rtl="0" eaLnBrk="1" latinLnBrk="0" hangingPunct="1"/>
                      <a:r>
                        <a:rPr lang="en-US" sz="1800" b="1" u="none" strike="noStrike" kern="1200" dirty="0">
                          <a:solidFill>
                            <a:srgbClr val="5F5F5F"/>
                          </a:solidFill>
                          <a:latin typeface="Segoe UI" pitchFamily="34" charset="0"/>
                          <a:ea typeface="Segoe UI" pitchFamily="34" charset="0"/>
                          <a:cs typeface="Segoe UI" pitchFamily="34" charset="0"/>
                        </a:rPr>
                        <a:t>Day 3</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5"/>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2 - </a:t>
                      </a:r>
                      <a:r>
                        <a:rPr lang="en-US" sz="1800" dirty="0"/>
                        <a:t>Configuring Identity and Access – Azure AD</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3 - </a:t>
                      </a:r>
                      <a:r>
                        <a:rPr lang="en-US" sz="1800" dirty="0"/>
                        <a:t>Developing OSS – MEAN stack on Azure</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607116"/>
                  </a:ext>
                </a:extLst>
              </a:tr>
              <a:tr h="40516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1 - </a:t>
                      </a:r>
                      <a:r>
                        <a:rPr lang="en-US" sz="1800" dirty="0">
                          <a:cs typeface="Segoe UI Light" panose="020B0502040204020203" pitchFamily="34" charset="0"/>
                        </a:rPr>
                        <a:t>Introduction to DevOps and ALM for Cloud Apps</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5">
                  <a:txBody>
                    <a:bodyPr/>
                    <a:lstStyle/>
                    <a:p>
                      <a:pPr marL="0" algn="l" defTabSz="914363" rtl="0" eaLnBrk="1" latinLnBrk="0" hangingPunct="1"/>
                      <a:r>
                        <a:rPr lang="en-US" sz="1800" b="1" u="none" strike="noStrike" kern="1200" dirty="0">
                          <a:solidFill>
                            <a:srgbClr val="5F5F5F"/>
                          </a:solidFill>
                          <a:latin typeface="Segoe UI" pitchFamily="34" charset="0"/>
                          <a:ea typeface="Segoe UI" pitchFamily="34" charset="0"/>
                          <a:cs typeface="Segoe UI" pitchFamily="34" charset="0"/>
                        </a:rPr>
                        <a:t>Day 4</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2962782"/>
                  </a:ext>
                </a:extLst>
              </a:tr>
              <a:tr h="4051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2 - Build Management</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9678767"/>
                  </a:ext>
                </a:extLst>
              </a:tr>
              <a:tr h="4051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3 - Application Testing</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89277036"/>
                  </a:ext>
                </a:extLst>
              </a:tr>
              <a:tr h="4051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4 - Deployment &amp; Release Management</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4841153"/>
                  </a:ext>
                </a:extLst>
              </a:tr>
              <a:tr h="4051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5F5F5F"/>
                          </a:solidFill>
                          <a:latin typeface="Segoe UI" pitchFamily="34" charset="0"/>
                          <a:ea typeface="Segoe UI" pitchFamily="34" charset="0"/>
                          <a:cs typeface="Segoe UI" pitchFamily="34" charset="0"/>
                        </a:rPr>
                        <a:t>Module 5 - </a:t>
                      </a:r>
                      <a:r>
                        <a:rPr lang="en-US" sz="1800" dirty="0">
                          <a:cs typeface="Segoe UI Light" panose="020B0502040204020203" pitchFamily="34" charset="0"/>
                        </a:rPr>
                        <a:t>Maintaining and Monitoring</a:t>
                      </a:r>
                      <a:r>
                        <a:rPr lang="pt-BR" sz="1800" dirty="0">
                          <a:cs typeface="Segoe UI Light" panose="020B0502040204020203" pitchFamily="34" charset="0"/>
                        </a:rPr>
                        <a:t> Cloud </a:t>
                      </a:r>
                      <a:r>
                        <a:rPr lang="en-US" sz="1800" dirty="0">
                          <a:cs typeface="Segoe UI Light" panose="020B0502040204020203" pitchFamily="34" charset="0"/>
                        </a:rPr>
                        <a:t>Apps </a:t>
                      </a:r>
                      <a:endParaRPr lang="en-US" sz="18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algn="l" defTabSz="914363" rtl="0" eaLnBrk="1" latinLnBrk="0" hangingPunct="1"/>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907653"/>
                  </a:ext>
                </a:extLst>
              </a:tr>
            </a:tbl>
          </a:graphicData>
        </a:graphic>
      </p:graphicFrame>
    </p:spTree>
    <p:extLst>
      <p:ext uri="{BB962C8B-B14F-4D97-AF65-F5344CB8AC3E}">
        <p14:creationId xmlns:p14="http://schemas.microsoft.com/office/powerpoint/2010/main" val="14290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Logistics for demos/content  </a:t>
            </a:r>
          </a:p>
        </p:txBody>
      </p:sp>
      <p:sp>
        <p:nvSpPr>
          <p:cNvPr id="5" name="Text Placeholder 4"/>
          <p:cNvSpPr>
            <a:spLocks noGrp="1"/>
          </p:cNvSpPr>
          <p:nvPr>
            <p:ph type="body" sz="quarter" idx="14"/>
          </p:nvPr>
        </p:nvSpPr>
        <p:spPr/>
        <p:txBody>
          <a:bodyPr>
            <a:normAutofit/>
          </a:bodyPr>
          <a:lstStyle/>
          <a:p>
            <a:endParaRPr lang="en-US">
              <a:latin typeface="Segoe UI" panose="020B0502040204020203" pitchFamily="34" charset="0"/>
            </a:endParaRPr>
          </a:p>
          <a:p>
            <a:r>
              <a:rPr lang="en-US">
                <a:latin typeface="Segoe UI" panose="020B0502040204020203" pitchFamily="34" charset="0"/>
              </a:rPr>
              <a:t>Download the student files for this course to a new folder on your computer named: C:\.</a:t>
            </a:r>
          </a:p>
          <a:p>
            <a:pPr algn="ctr"/>
            <a:endParaRPr lang="en-US">
              <a:latin typeface="Segoe UI" panose="020B0502040204020203" pitchFamily="34" charset="0"/>
              <a:hlinkClick r:id="rId3"/>
            </a:endParaRPr>
          </a:p>
          <a:p>
            <a:pPr algn="ctr"/>
            <a:r>
              <a:rPr lang="en-US">
                <a:latin typeface="Segoe UI" panose="020B0502040204020203" pitchFamily="34" charset="0"/>
                <a:hlinkClick r:id="rId4"/>
              </a:rPr>
              <a:t>http://aka.ms/ptsip-buildingapps</a:t>
            </a:r>
            <a:endParaRPr lang="en-US">
              <a:latin typeface="Segoe UI" panose="020B0502040204020203" pitchFamily="34" charset="0"/>
            </a:endParaRPr>
          </a:p>
          <a:p>
            <a:pPr algn="ctr"/>
            <a:endParaRPr lang="en-US">
              <a:latin typeface="Segoe UI" panose="020B0502040204020203" pitchFamily="34" charset="0"/>
            </a:endParaRPr>
          </a:p>
        </p:txBody>
      </p:sp>
    </p:spTree>
    <p:extLst>
      <p:ext uri="{BB962C8B-B14F-4D97-AF65-F5344CB8AC3E}">
        <p14:creationId xmlns:p14="http://schemas.microsoft.com/office/powerpoint/2010/main" val="2406889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Server and Cloud 2013">
  <a:themeElements>
    <a:clrScheme name="Custom 2">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505050"/>
      </a:hlink>
      <a:folHlink>
        <a:srgbClr val="505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3.xml><?xml version="1.0" encoding="utf-8"?>
<a:theme xmlns:a="http://schemas.openxmlformats.org/drawingml/2006/main" name="1_Server and Cloud 2013">
  <a:themeElements>
    <a:clrScheme name="Custom 2">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505050"/>
      </a:hlink>
      <a:folHlink>
        <a:srgbClr val="505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4.xml><?xml version="1.0" encoding="utf-8"?>
<a:theme xmlns:a="http://schemas.openxmlformats.org/drawingml/2006/main" name="1_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78D7"/>
      </a:accent3>
      <a:accent4>
        <a:srgbClr val="5C2D91"/>
      </a:accent4>
      <a:accent5>
        <a:srgbClr val="107C10"/>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TEAL_4.potx" id="{F0FEE324-CBF7-4E2C-ACE9-AB1FFD7BCF4F}" vid="{9B8F0042-0D71-496C-AC8F-BA3CA7182EBD}"/>
    </a:ext>
  </a:extLst>
</a:theme>
</file>

<file path=ppt/theme/theme5.xml><?xml version="1.0" encoding="utf-8"?>
<a:theme xmlns:a="http://schemas.openxmlformats.org/drawingml/2006/main" name="2_BDU_template_4x3_lightbackground">
  <a:themeElements>
    <a:clrScheme name="Custom 8">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7EA5B5A0AB074792A7E0FA8EA2FADD" ma:contentTypeVersion="4" ma:contentTypeDescription="Create a new document." ma:contentTypeScope="" ma:versionID="acc3ec72540b2fb7f9e8e98f74f3d76f">
  <xsd:schema xmlns:xsd="http://www.w3.org/2001/XMLSchema" xmlns:xs="http://www.w3.org/2001/XMLSchema" xmlns:p="http://schemas.microsoft.com/office/2006/metadata/properties" xmlns:ns2="887142eb-be63-4c1c-9d4e-7c9f6f0ccef6" targetNamespace="http://schemas.microsoft.com/office/2006/metadata/properties" ma:root="true" ma:fieldsID="ba66a6dbb01588fce95fae63694e3937" ns2:_="">
    <xsd:import namespace="887142eb-be63-4c1c-9d4e-7c9f6f0ccef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142eb-be63-4c1c-9d4e-7c9f6f0ccef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B8AA88-19F1-45B8-BEAE-E5BE8436F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142eb-be63-4c1c-9d4e-7c9f6f0cc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31AD5F-920A-4675-BE59-70433AD89C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5EB99A-2A59-43F4-93AC-78ACF70FA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4</Slides>
  <Notes>3</Notes>
  <HiddenSlides>0</HiddenSlides>
  <ScaleCrop>false</ScaleCrop>
  <HeadingPairs>
    <vt:vector size="4" baseType="variant">
      <vt:variant>
        <vt:lpstr>Theme</vt:lpstr>
      </vt:variant>
      <vt:variant>
        <vt:i4>6</vt:i4>
      </vt:variant>
      <vt:variant>
        <vt:lpstr>Slide Titles</vt:lpstr>
      </vt:variant>
      <vt:variant>
        <vt:i4>4</vt:i4>
      </vt:variant>
    </vt:vector>
  </HeadingPairs>
  <TitlesOfParts>
    <vt:vector size="10" baseType="lpstr">
      <vt:lpstr>MS1444_Windows Azure Template 16x9_r08a</vt:lpstr>
      <vt:lpstr>Server and Cloud 2013</vt:lpstr>
      <vt:lpstr>1_Server and Cloud 2013</vt:lpstr>
      <vt:lpstr>1_WHITE TEMPLATE</vt:lpstr>
      <vt:lpstr>2_BDU_template_4x3_lightbackground</vt:lpstr>
      <vt:lpstr>2_Server and Cloud 2013</vt:lpstr>
      <vt:lpstr>Technical Deep Dive: Creating Apps for the Intelligent Cloud</vt:lpstr>
      <vt:lpstr>Microsoft Partner Technical Services: Technical Deep Dive: Creating Apps for the Intelligent Cloud</vt:lpstr>
      <vt:lpstr>Technical Deep Dive: Creating Apps for the Intelligent Cloud</vt:lpstr>
      <vt:lpstr>Logistics for demos/content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Deep Dive: Creating Apps for the Intelligent Cloud</dc:title>
  <cp:revision>1</cp:revision>
  <dcterms:modified xsi:type="dcterms:W3CDTF">2016-09-23T02:52:40Z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0x0101006A7EA5B5A0AB074792A7E0FA8EA2FADD</vt:lpwstr>
  </property>
</Properties>
</file>