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8" r:id="rId4"/>
  </p:sldMasterIdLst>
  <p:notesMasterIdLst>
    <p:notesMasterId r:id="rId8"/>
  </p:notesMasterIdLst>
  <p:handoutMasterIdLst>
    <p:handoutMasterId r:id="rId9"/>
  </p:handoutMasterIdLst>
  <p:sldIdLst>
    <p:sldId id="470" r:id="rId5"/>
    <p:sldId id="317" r:id="rId6"/>
    <p:sldId id="430" r:id="rId7"/>
  </p:sldIdLst>
  <p:sldSz cx="12436475" cy="6994525"/>
  <p:notesSz cx="6858000" cy="9144000"/>
  <p:defaultTextStyle>
    <a:defPPr>
      <a:defRPr lang="en-US"/>
    </a:defPPr>
    <a:lvl1pPr marL="0" algn="l" defTabSz="1208380" rtl="0" eaLnBrk="1" latinLnBrk="0" hangingPunct="1">
      <a:defRPr sz="2400" kern="1200">
        <a:solidFill>
          <a:schemeClr val="tx1"/>
        </a:solidFill>
        <a:latin typeface="+mn-lt"/>
        <a:ea typeface="+mn-ea"/>
        <a:cs typeface="+mn-cs"/>
      </a:defRPr>
    </a:lvl1pPr>
    <a:lvl2pPr marL="604190" algn="l" defTabSz="1208380" rtl="0" eaLnBrk="1" latinLnBrk="0" hangingPunct="1">
      <a:defRPr sz="2400" kern="1200">
        <a:solidFill>
          <a:schemeClr val="tx1"/>
        </a:solidFill>
        <a:latin typeface="+mn-lt"/>
        <a:ea typeface="+mn-ea"/>
        <a:cs typeface="+mn-cs"/>
      </a:defRPr>
    </a:lvl2pPr>
    <a:lvl3pPr marL="1208380" algn="l" defTabSz="1208380" rtl="0" eaLnBrk="1" latinLnBrk="0" hangingPunct="1">
      <a:defRPr sz="2400" kern="1200">
        <a:solidFill>
          <a:schemeClr val="tx1"/>
        </a:solidFill>
        <a:latin typeface="+mn-lt"/>
        <a:ea typeface="+mn-ea"/>
        <a:cs typeface="+mn-cs"/>
      </a:defRPr>
    </a:lvl3pPr>
    <a:lvl4pPr marL="1812569" algn="l" defTabSz="1208380" rtl="0" eaLnBrk="1" latinLnBrk="0" hangingPunct="1">
      <a:defRPr sz="2400" kern="1200">
        <a:solidFill>
          <a:schemeClr val="tx1"/>
        </a:solidFill>
        <a:latin typeface="+mn-lt"/>
        <a:ea typeface="+mn-ea"/>
        <a:cs typeface="+mn-cs"/>
      </a:defRPr>
    </a:lvl4pPr>
    <a:lvl5pPr marL="2416759" algn="l" defTabSz="1208380" rtl="0" eaLnBrk="1" latinLnBrk="0" hangingPunct="1">
      <a:defRPr sz="2400" kern="1200">
        <a:solidFill>
          <a:schemeClr val="tx1"/>
        </a:solidFill>
        <a:latin typeface="+mn-lt"/>
        <a:ea typeface="+mn-ea"/>
        <a:cs typeface="+mn-cs"/>
      </a:defRPr>
    </a:lvl5pPr>
    <a:lvl6pPr marL="3020949" algn="l" defTabSz="1208380" rtl="0" eaLnBrk="1" latinLnBrk="0" hangingPunct="1">
      <a:defRPr sz="2400" kern="1200">
        <a:solidFill>
          <a:schemeClr val="tx1"/>
        </a:solidFill>
        <a:latin typeface="+mn-lt"/>
        <a:ea typeface="+mn-ea"/>
        <a:cs typeface="+mn-cs"/>
      </a:defRPr>
    </a:lvl6pPr>
    <a:lvl7pPr marL="3625139" algn="l" defTabSz="1208380" rtl="0" eaLnBrk="1" latinLnBrk="0" hangingPunct="1">
      <a:defRPr sz="2400" kern="1200">
        <a:solidFill>
          <a:schemeClr val="tx1"/>
        </a:solidFill>
        <a:latin typeface="+mn-lt"/>
        <a:ea typeface="+mn-ea"/>
        <a:cs typeface="+mn-cs"/>
      </a:defRPr>
    </a:lvl7pPr>
    <a:lvl8pPr marL="4229329" algn="l" defTabSz="1208380" rtl="0" eaLnBrk="1" latinLnBrk="0" hangingPunct="1">
      <a:defRPr sz="2400" kern="1200">
        <a:solidFill>
          <a:schemeClr val="tx1"/>
        </a:solidFill>
        <a:latin typeface="+mn-lt"/>
        <a:ea typeface="+mn-ea"/>
        <a:cs typeface="+mn-cs"/>
      </a:defRPr>
    </a:lvl8pPr>
    <a:lvl9pPr marL="4833518" algn="l" defTabSz="120838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02406F3C-D566-4B37-A9D4-C7D9DFC9018D}">
          <p14:sldIdLst>
            <p14:sldId id="470"/>
            <p14:sldId id="317"/>
            <p14:sldId id="43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2491">
          <p15:clr>
            <a:srgbClr val="A4A3A4"/>
          </p15:clr>
        </p15:guide>
        <p15:guide id="4" orient="horz" pos="1915">
          <p15:clr>
            <a:srgbClr val="A4A3A4"/>
          </p15:clr>
        </p15:guide>
        <p15:guide id="5" orient="horz" pos="1339">
          <p15:clr>
            <a:srgbClr val="A4A3A4"/>
          </p15:clr>
        </p15:guide>
        <p15:guide id="6" orient="horz" pos="187">
          <p15:clr>
            <a:srgbClr val="A4A3A4"/>
          </p15:clr>
        </p15:guide>
        <p15:guide id="7" orient="horz" pos="3067">
          <p15:clr>
            <a:srgbClr val="A4A3A4"/>
          </p15:clr>
        </p15:guide>
        <p15:guide id="8" orient="horz" pos="3643">
          <p15:clr>
            <a:srgbClr val="A4A3A4"/>
          </p15:clr>
        </p15:guide>
        <p15:guide id="9" orient="horz" pos="4219">
          <p15:clr>
            <a:srgbClr val="A4A3A4"/>
          </p15:clr>
        </p15:guide>
        <p15:guide id="10" orient="horz" pos="763">
          <p15:clr>
            <a:srgbClr val="A4A3A4"/>
          </p15:clr>
        </p15:guide>
        <p15:guide id="11" pos="3629">
          <p15:clr>
            <a:srgbClr val="A4A3A4"/>
          </p15:clr>
        </p15:guide>
        <p15:guide id="12" pos="4205">
          <p15:clr>
            <a:srgbClr val="A4A3A4"/>
          </p15:clr>
        </p15:guide>
        <p15:guide id="13" pos="4781">
          <p15:clr>
            <a:srgbClr val="A4A3A4"/>
          </p15:clr>
        </p15:guide>
        <p15:guide id="14" pos="5357">
          <p15:clr>
            <a:srgbClr val="A4A3A4"/>
          </p15:clr>
        </p15:guide>
        <p15:guide id="15" pos="5933">
          <p15:clr>
            <a:srgbClr val="A4A3A4"/>
          </p15:clr>
        </p15:guide>
        <p15:guide id="16" pos="6509">
          <p15:clr>
            <a:srgbClr val="A4A3A4"/>
          </p15:clr>
        </p15:guide>
        <p15:guide id="17" pos="7085">
          <p15:clr>
            <a:srgbClr val="A4A3A4"/>
          </p15:clr>
        </p15:guide>
        <p15:guide id="18" pos="3053">
          <p15:clr>
            <a:srgbClr val="A4A3A4"/>
          </p15:clr>
        </p15:guide>
        <p15:guide id="19" pos="2477">
          <p15:clr>
            <a:srgbClr val="A4A3A4"/>
          </p15:clr>
        </p15:guide>
        <p15:guide id="20" pos="173">
          <p15:clr>
            <a:srgbClr val="A4A3A4"/>
          </p15:clr>
        </p15:guide>
        <p15:guide id="21" pos="1901">
          <p15:clr>
            <a:srgbClr val="A4A3A4"/>
          </p15:clr>
        </p15:guide>
        <p15:guide id="22" pos="749">
          <p15:clr>
            <a:srgbClr val="A4A3A4"/>
          </p15:clr>
        </p15:guide>
        <p15:guide id="23" pos="7661">
          <p15:clr>
            <a:srgbClr val="A4A3A4"/>
          </p15:clr>
        </p15:guide>
        <p15:guide id="24" pos="13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Washam" initials="MW" lastIdx="1" clrIdx="0">
    <p:extLst>
      <p:ext uri="{19B8F6BF-5375-455C-9EA6-DF929625EA0E}">
        <p15:presenceInfo xmlns:p15="http://schemas.microsoft.com/office/powerpoint/2012/main" userId="9c52a420a199a677" providerId="Windows Live"/>
      </p:ext>
    </p:extLst>
  </p:cmAuthor>
  <p:cmAuthor id="2" name="Eumar Assis" initials="EA" lastIdx="21" clrIdx="1">
    <p:extLst>
      <p:ext uri="{19B8F6BF-5375-455C-9EA6-DF929625EA0E}">
        <p15:presenceInfo xmlns:p15="http://schemas.microsoft.com/office/powerpoint/2012/main" userId="S-1-5-21-124525095-708259637-1543119021-1495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0E8"/>
    <a:srgbClr val="00BCF2"/>
    <a:srgbClr val="F2F2F2"/>
    <a:srgbClr val="505050"/>
    <a:srgbClr val="BAD80A"/>
    <a:srgbClr val="E81123"/>
    <a:srgbClr val="0D5387"/>
    <a:srgbClr val="C7643C"/>
    <a:srgbClr val="00BC8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74165" autoAdjust="0"/>
  </p:normalViewPr>
  <p:slideViewPr>
    <p:cSldViewPr snapToObjects="1">
      <p:cViewPr varScale="1">
        <p:scale>
          <a:sx n="37" d="100"/>
          <a:sy n="37" d="100"/>
        </p:scale>
        <p:origin x="452" y="36"/>
      </p:cViewPr>
      <p:guideLst>
        <p:guide orient="horz" pos="1620"/>
        <p:guide pos="2880"/>
        <p:guide orient="horz" pos="2491"/>
        <p:guide orient="horz" pos="1915"/>
        <p:guide orient="horz" pos="1339"/>
        <p:guide orient="horz" pos="187"/>
        <p:guide orient="horz" pos="3067"/>
        <p:guide orient="horz" pos="3643"/>
        <p:guide orient="horz" pos="4219"/>
        <p:guide orient="horz" pos="763"/>
        <p:guide pos="3629"/>
        <p:guide pos="4205"/>
        <p:guide pos="4781"/>
        <p:guide pos="5357"/>
        <p:guide pos="5933"/>
        <p:guide pos="6509"/>
        <p:guide pos="7085"/>
        <p:guide pos="3053"/>
        <p:guide pos="2477"/>
        <p:guide pos="173"/>
        <p:guide pos="1901"/>
        <p:guide pos="749"/>
        <p:guide pos="7661"/>
        <p:guide pos="1325"/>
      </p:guideLst>
    </p:cSldViewPr>
  </p:slideViewPr>
  <p:notesTextViewPr>
    <p:cViewPr>
      <p:scale>
        <a:sx n="3" d="2"/>
        <a:sy n="3" d="2"/>
      </p:scale>
      <p:origin x="0" y="0"/>
    </p:cViewPr>
  </p:notesTextViewPr>
  <p:sorterViewPr>
    <p:cViewPr>
      <p:scale>
        <a:sx n="78" d="100"/>
        <a:sy n="78" d="100"/>
      </p:scale>
      <p:origin x="0" y="1042"/>
    </p:cViewPr>
  </p:sorterViewPr>
  <p:notesViewPr>
    <p:cSldViewPr snapToObjects="1">
      <p:cViewPr varScale="1">
        <p:scale>
          <a:sx n="101" d="100"/>
          <a:sy n="101" d="100"/>
        </p:scale>
        <p:origin x="-3564"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CB4D8B-E2FB-4BB0-81B1-96348CC0AEEB}" type="datetimeFigureOut">
              <a:rPr lang="en-US" smtClean="0"/>
              <a:t>06-Sep-16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D2D37A-A2E1-477C-B039-CCD8D5A274CC}" type="slidenum">
              <a:rPr lang="en-US" smtClean="0"/>
              <a:t>‹#›</a:t>
            </a:fld>
            <a:endParaRPr lang="en-US"/>
          </a:p>
        </p:txBody>
      </p:sp>
    </p:spTree>
    <p:extLst>
      <p:ext uri="{BB962C8B-B14F-4D97-AF65-F5344CB8AC3E}">
        <p14:creationId xmlns:p14="http://schemas.microsoft.com/office/powerpoint/2010/main" val="2398496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9B5E32-05A5-441D-A04D-E66A9FC2B11B}" type="datetimeFigureOut">
              <a:rPr lang="en-US" smtClean="0"/>
              <a:t>06-Sep-16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5B7683-78DB-4762-84A4-155C843802F6}" type="slidenum">
              <a:rPr lang="en-US" smtClean="0"/>
              <a:t>‹#›</a:t>
            </a:fld>
            <a:endParaRPr lang="en-US"/>
          </a:p>
        </p:txBody>
      </p:sp>
    </p:spTree>
    <p:extLst>
      <p:ext uri="{BB962C8B-B14F-4D97-AF65-F5344CB8AC3E}">
        <p14:creationId xmlns:p14="http://schemas.microsoft.com/office/powerpoint/2010/main" val="4166039086"/>
      </p:ext>
    </p:extLst>
  </p:cSld>
  <p:clrMap bg1="lt1" tx1="dk1" bg2="lt2" tx2="dk2" accent1="accent1" accent2="accent2" accent3="accent3" accent4="accent4" accent5="accent5" accent6="accent6" hlink="hlink" folHlink="folHlink"/>
  <p:notesStyle>
    <a:lvl1pPr marL="0" algn="l" defTabSz="1208380" rtl="0" eaLnBrk="1" latinLnBrk="0" hangingPunct="1">
      <a:defRPr sz="1600" kern="1200">
        <a:solidFill>
          <a:schemeClr val="tx1"/>
        </a:solidFill>
        <a:latin typeface="+mn-lt"/>
        <a:ea typeface="+mn-ea"/>
        <a:cs typeface="+mn-cs"/>
      </a:defRPr>
    </a:lvl1pPr>
    <a:lvl2pPr marL="604190" algn="l" defTabSz="1208380" rtl="0" eaLnBrk="1" latinLnBrk="0" hangingPunct="1">
      <a:defRPr sz="1600" kern="1200">
        <a:solidFill>
          <a:schemeClr val="tx1"/>
        </a:solidFill>
        <a:latin typeface="+mn-lt"/>
        <a:ea typeface="+mn-ea"/>
        <a:cs typeface="+mn-cs"/>
      </a:defRPr>
    </a:lvl2pPr>
    <a:lvl3pPr marL="1208380" algn="l" defTabSz="1208380" rtl="0" eaLnBrk="1" latinLnBrk="0" hangingPunct="1">
      <a:defRPr sz="1600" kern="1200">
        <a:solidFill>
          <a:schemeClr val="tx1"/>
        </a:solidFill>
        <a:latin typeface="+mn-lt"/>
        <a:ea typeface="+mn-ea"/>
        <a:cs typeface="+mn-cs"/>
      </a:defRPr>
    </a:lvl3pPr>
    <a:lvl4pPr marL="1812569" algn="l" defTabSz="1208380" rtl="0" eaLnBrk="1" latinLnBrk="0" hangingPunct="1">
      <a:defRPr sz="1600" kern="1200">
        <a:solidFill>
          <a:schemeClr val="tx1"/>
        </a:solidFill>
        <a:latin typeface="+mn-lt"/>
        <a:ea typeface="+mn-ea"/>
        <a:cs typeface="+mn-cs"/>
      </a:defRPr>
    </a:lvl4pPr>
    <a:lvl5pPr marL="2416759" algn="l" defTabSz="1208380" rtl="0" eaLnBrk="1" latinLnBrk="0" hangingPunct="1">
      <a:defRPr sz="1600" kern="1200">
        <a:solidFill>
          <a:schemeClr val="tx1"/>
        </a:solidFill>
        <a:latin typeface="+mn-lt"/>
        <a:ea typeface="+mn-ea"/>
        <a:cs typeface="+mn-cs"/>
      </a:defRPr>
    </a:lvl5pPr>
    <a:lvl6pPr marL="3020949" algn="l" defTabSz="1208380" rtl="0" eaLnBrk="1" latinLnBrk="0" hangingPunct="1">
      <a:defRPr sz="1600" kern="1200">
        <a:solidFill>
          <a:schemeClr val="tx1"/>
        </a:solidFill>
        <a:latin typeface="+mn-lt"/>
        <a:ea typeface="+mn-ea"/>
        <a:cs typeface="+mn-cs"/>
      </a:defRPr>
    </a:lvl6pPr>
    <a:lvl7pPr marL="3625139" algn="l" defTabSz="1208380" rtl="0" eaLnBrk="1" latinLnBrk="0" hangingPunct="1">
      <a:defRPr sz="1600" kern="1200">
        <a:solidFill>
          <a:schemeClr val="tx1"/>
        </a:solidFill>
        <a:latin typeface="+mn-lt"/>
        <a:ea typeface="+mn-ea"/>
        <a:cs typeface="+mn-cs"/>
      </a:defRPr>
    </a:lvl7pPr>
    <a:lvl8pPr marL="4229329" algn="l" defTabSz="1208380" rtl="0" eaLnBrk="1" latinLnBrk="0" hangingPunct="1">
      <a:defRPr sz="1600" kern="1200">
        <a:solidFill>
          <a:schemeClr val="tx1"/>
        </a:solidFill>
        <a:latin typeface="+mn-lt"/>
        <a:ea typeface="+mn-ea"/>
        <a:cs typeface="+mn-cs"/>
      </a:defRPr>
    </a:lvl8pPr>
    <a:lvl9pPr marL="4833518" algn="l" defTabSz="12083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___, and I’m excited to discuss Microsoft’s Cortana Intelligence Suite, and the value it can deliver to your organization. </a:t>
            </a:r>
            <a:endParaRPr lang="en-US" sz="1200" dirty="0">
              <a:solidFill>
                <a:schemeClr val="bg1"/>
              </a:solidFill>
              <a:latin typeface="Segoe UI" panose="020B0502040204020203" pitchFamily="34" charset="0"/>
              <a:ea typeface="Segoe UI"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6896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06-Sep-16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318731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5B7683-78DB-4762-84A4-155C843802F6}" type="slidenum">
              <a:rPr lang="en-US" smtClean="0"/>
              <a:t>3</a:t>
            </a:fld>
            <a:endParaRPr lang="en-US"/>
          </a:p>
        </p:txBody>
      </p:sp>
    </p:spTree>
    <p:extLst>
      <p:ext uri="{BB962C8B-B14F-4D97-AF65-F5344CB8AC3E}">
        <p14:creationId xmlns:p14="http://schemas.microsoft.com/office/powerpoint/2010/main" val="324764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985786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0575445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5283037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535533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572090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19146334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759463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37664342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1909215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3578459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945669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2472245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27026533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35303191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46839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768406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158642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6421316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a:t>Thank you</a:t>
            </a:r>
          </a:p>
        </p:txBody>
      </p:sp>
    </p:spTree>
    <p:extLst>
      <p:ext uri="{BB962C8B-B14F-4D97-AF65-F5344CB8AC3E}">
        <p14:creationId xmlns:p14="http://schemas.microsoft.com/office/powerpoint/2010/main" val="15141361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2"/>
            <a:ext cx="11375536" cy="932563"/>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74638" y="1211263"/>
            <a:ext cx="11375536" cy="2237536"/>
          </a:xfrm>
          <a:prstGeom prst="rect">
            <a:avLst/>
          </a:prstGeom>
        </p:spPr>
        <p:txBody>
          <a:bodyPr>
            <a:spAutoFit/>
          </a:bodyPr>
          <a:lstStyle>
            <a:lvl1pPr marL="289875" indent="-289875">
              <a:buFont typeface="Wingdings" pitchFamily="2" charset="2"/>
              <a:buChar char=""/>
              <a:defRPr sz="4000"/>
            </a:lvl1pPr>
            <a:lvl2pPr marL="527927" indent="-238054">
              <a:buFont typeface="Wingdings" pitchFamily="2" charset="2"/>
              <a:buChar char=""/>
              <a:defRPr sz="2400" spc="-51" baseline="0">
                <a:latin typeface="+mn-lt"/>
              </a:defRPr>
            </a:lvl2pPr>
            <a:lvl3pPr marL="756264" indent="-228337">
              <a:buFont typeface="Wingdings" pitchFamily="2" charset="2"/>
              <a:buChar char=""/>
              <a:tabLst/>
              <a:defRPr sz="2000" spc="-51" baseline="0">
                <a:latin typeface="+mn-lt"/>
              </a:defRPr>
            </a:lvl3pPr>
            <a:lvl4pPr marL="932779" indent="-176516">
              <a:buFont typeface="Wingdings" pitchFamily="2" charset="2"/>
              <a:buChar char=""/>
              <a:defRPr sz="1800" spc="-51" baseline="0">
                <a:latin typeface="+mn-lt"/>
              </a:defRPr>
            </a:lvl4pPr>
            <a:lvl5pPr marL="1109296" indent="-176516">
              <a:buFont typeface="Wingdings" pitchFamily="2" charset="2"/>
              <a:buChar char=""/>
              <a:tabLst/>
              <a:defRPr sz="1800"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58173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Title Slide Photo_Option">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l="478" t="-1" b="1518"/>
          <a:stretch/>
        </p:blipFill>
        <p:spPr>
          <a:xfrm>
            <a:off x="-7344" y="1"/>
            <a:ext cx="12443819" cy="5265169"/>
          </a:xfrm>
          <a:prstGeom prst="rect">
            <a:avLst/>
          </a:prstGeom>
        </p:spPr>
      </p:pic>
      <p:pic>
        <p:nvPicPr>
          <p:cNvPr id="15" name="Picture 14"/>
          <p:cNvPicPr>
            <a:picLocks noChangeAspect="1"/>
          </p:cNvPicPr>
          <p:nvPr userDrawn="1"/>
        </p:nvPicPr>
        <p:blipFill>
          <a:blip r:embed="rId3"/>
          <a:stretch>
            <a:fillRect/>
          </a:stretch>
        </p:blipFill>
        <p:spPr>
          <a:xfrm>
            <a:off x="10025393" y="6149340"/>
            <a:ext cx="1706819" cy="376026"/>
          </a:xfrm>
          <a:prstGeom prst="rect">
            <a:avLst/>
          </a:prstGeom>
        </p:spPr>
      </p:pic>
      <p:sp>
        <p:nvSpPr>
          <p:cNvPr id="8" name="Title 1"/>
          <p:cNvSpPr>
            <a:spLocks noGrp="1"/>
          </p:cNvSpPr>
          <p:nvPr>
            <p:ph type="title" hasCustomPrompt="1"/>
          </p:nvPr>
        </p:nvSpPr>
        <p:spPr bwMode="auto">
          <a:xfrm>
            <a:off x="274703" y="2125664"/>
            <a:ext cx="6400736" cy="1828800"/>
          </a:xfrm>
          <a:noFill/>
        </p:spPr>
        <p:txBody>
          <a:bodyPr lIns="146304" tIns="91440" rIns="146304" bIns="91440" anchor="t" anchorCtr="0"/>
          <a:lstStyle>
            <a:lvl1pPr>
              <a:defRPr sz="5399" spc="-100" baseline="0">
                <a:gradFill>
                  <a:gsLst>
                    <a:gs pos="64646">
                      <a:srgbClr val="FFFFFF"/>
                    </a:gs>
                    <a:gs pos="45000">
                      <a:srgbClr val="FFFFFF"/>
                    </a:gs>
                  </a:gsLst>
                  <a:lin ang="5400000" scaled="0"/>
                </a:gradFill>
              </a:defRPr>
            </a:lvl1pPr>
          </a:lstStyle>
          <a:p>
            <a:r>
              <a:rPr lang="en-US" dirty="0"/>
              <a:t>Presentation title</a:t>
            </a:r>
          </a:p>
        </p:txBody>
      </p:sp>
      <p:sp>
        <p:nvSpPr>
          <p:cNvPr id="10" name="Text Placeholder 2"/>
          <p:cNvSpPr>
            <a:spLocks noGrp="1"/>
          </p:cNvSpPr>
          <p:nvPr>
            <p:ph type="body" sz="quarter" idx="14" hasCustomPrompt="1"/>
          </p:nvPr>
        </p:nvSpPr>
        <p:spPr bwMode="auto">
          <a:xfrm>
            <a:off x="273050" y="3954444"/>
            <a:ext cx="6402388" cy="1732583"/>
          </a:xfrm>
        </p:spPr>
        <p:txBody>
          <a:bodyPr tIns="109728" bIns="109728">
            <a:noAutofit/>
          </a:bodyPr>
          <a:lstStyle>
            <a:lvl1pPr marL="0" indent="0">
              <a:spcBef>
                <a:spcPts val="0"/>
              </a:spcBef>
              <a:buNone/>
              <a:defRPr sz="3199">
                <a:gradFill>
                  <a:gsLst>
                    <a:gs pos="64646">
                      <a:srgbClr val="FFFFFF"/>
                    </a:gs>
                    <a:gs pos="4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6085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White 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80106"/>
            <a:ext cx="11887200" cy="931155"/>
          </a:xfrm>
        </p:spPr>
        <p:txBody>
          <a:bodyPr lIns="182880" tIns="0" rIns="0" bIns="0" anchor="ctr" anchorCtr="0">
            <a:noAutofit/>
          </a:bodyPr>
          <a:lstStyle>
            <a:lvl1pPr algn="l">
              <a:defRPr sz="5400" cap="none" baseline="0">
                <a:solidFill>
                  <a:srgbClr val="0D538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Slide heading goes here</a:t>
            </a:r>
          </a:p>
        </p:txBody>
      </p:sp>
      <p:sp>
        <p:nvSpPr>
          <p:cNvPr id="6" name="Slide Number Placeholder 5"/>
          <p:cNvSpPr>
            <a:spLocks noGrp="1"/>
          </p:cNvSpPr>
          <p:nvPr>
            <p:ph type="sldNum" sz="quarter" idx="12"/>
          </p:nvPr>
        </p:nvSpPr>
        <p:spPr>
          <a:xfrm>
            <a:off x="11887200" y="6697662"/>
            <a:ext cx="549275" cy="298704"/>
          </a:xfrm>
        </p:spPr>
        <p:txBody>
          <a:bodyPr lIns="0" tIns="0" rIns="0" bIns="0"/>
          <a:lstStyle>
            <a:lvl1pPr algn="ctr">
              <a:defRPr sz="1100">
                <a:solidFill>
                  <a:schemeClr val="bg1"/>
                </a:solidFill>
                <a:latin typeface="Segoe Pro" panose="020B0502040504020203" pitchFamily="34" charset="0"/>
              </a:defRPr>
            </a:lvl1pPr>
          </a:lstStyle>
          <a:p>
            <a:fld id="{63863B58-CBB8-49E9-BA96-0A2E095CB188}" type="slidenum">
              <a:rPr lang="en-US" smtClean="0">
                <a:solidFill>
                  <a:prstClr val="white"/>
                </a:solidFill>
              </a:rPr>
              <a:pPr/>
              <a:t>‹#›</a:t>
            </a:fld>
            <a:endParaRPr lang="en-US" dirty="0">
              <a:solidFill>
                <a:prstClr val="white"/>
              </a:solidFill>
            </a:endParaRPr>
          </a:p>
        </p:txBody>
      </p:sp>
      <p:sp>
        <p:nvSpPr>
          <p:cNvPr id="14" name="Text Placeholder 13"/>
          <p:cNvSpPr>
            <a:spLocks noGrp="1"/>
          </p:cNvSpPr>
          <p:nvPr>
            <p:ph type="body" sz="quarter" idx="14"/>
          </p:nvPr>
        </p:nvSpPr>
        <p:spPr>
          <a:xfrm>
            <a:off x="274638" y="1363663"/>
            <a:ext cx="11887200" cy="5059680"/>
          </a:xfrm>
        </p:spPr>
        <p:txBody>
          <a:bodyPr lIns="182880" tIns="0" rIns="0" bIns="0"/>
          <a:lstStyle>
            <a:lvl1pPr>
              <a:lnSpc>
                <a:spcPct val="90000"/>
              </a:lnSpc>
              <a:defRPr sz="4000" baseline="0">
                <a:solidFill>
                  <a:schemeClr val="tx1"/>
                </a:solidFill>
                <a:latin typeface="Segoe UI Light" pitchFamily="34" charset="0"/>
              </a:defRPr>
            </a:lvl1pPr>
            <a:lvl2pPr marL="0" marR="0" indent="0" algn="l" defTabSz="1208380" rtl="0" eaLnBrk="1" fontAlgn="auto" latinLnBrk="0" hangingPunct="1">
              <a:lnSpc>
                <a:spcPct val="90000"/>
              </a:lnSpc>
              <a:spcBef>
                <a:spcPct val="20000"/>
              </a:spcBef>
              <a:spcAft>
                <a:spcPts val="0"/>
              </a:spcAft>
              <a:buClrTx/>
              <a:buSzTx/>
              <a:buFontTx/>
              <a:buNone/>
              <a:tabLst/>
              <a:defRPr baseline="0">
                <a:solidFill>
                  <a:schemeClr val="tx1"/>
                </a:solidFill>
              </a:defRPr>
            </a:lvl2pPr>
            <a:lvl3pPr marL="0" indent="0">
              <a:defRPr/>
            </a:lvl3pPr>
            <a:lvl4pPr marL="0" indent="0">
              <a:defRPr/>
            </a:lvl4pPr>
            <a:lvl5pPr marL="0" indent="0">
              <a:defRPr/>
            </a:lvl5pPr>
          </a:lstStyle>
          <a:p>
            <a:pPr lvl="1"/>
            <a:endParaRPr lang="en-US" dirty="0"/>
          </a:p>
        </p:txBody>
      </p:sp>
      <p:pic>
        <p:nvPicPr>
          <p:cNvPr id="9" name="Picture 2" descr="C:\Users\petern\AppData\Local\Temp\vmware-petern\VMwareDnD\cded05ca\MSFT_logo_rgb_C-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833" y="6672423"/>
            <a:ext cx="926819" cy="340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1704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740716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751871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3724917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98081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a:t>Click to edit Master text styles</a:t>
            </a:r>
          </a:p>
        </p:txBody>
      </p:sp>
    </p:spTree>
    <p:extLst>
      <p:ext uri="{BB962C8B-B14F-4D97-AF65-F5344CB8AC3E}">
        <p14:creationId xmlns:p14="http://schemas.microsoft.com/office/powerpoint/2010/main" val="34188501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986703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400452496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353062550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6" r:id="rId27"/>
    <p:sldLayoutId id="2147483993" r:id="rId28"/>
    <p:sldLayoutId id="2147483994" r:id="rId29"/>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aka.ms/azurePPE-Student"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hyperlink" Target="http://aka.ms/ptsip-cortanap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881" y="3433162"/>
            <a:ext cx="6403132" cy="3561363"/>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342092" y="3566388"/>
            <a:ext cx="5408815" cy="1828800"/>
          </a:xfrm>
        </p:spPr>
        <p:txBody>
          <a:bodyPr/>
          <a:lstStyle/>
          <a:p>
            <a:r>
              <a:rPr lang="en-US" dirty="0"/>
              <a:t>Cortana </a:t>
            </a:r>
            <a:br>
              <a:rPr lang="en-US" dirty="0"/>
            </a:br>
            <a:r>
              <a:rPr lang="en-US" dirty="0"/>
              <a:t>Intelligence Suite</a:t>
            </a:r>
          </a:p>
        </p:txBody>
      </p:sp>
      <p:sp>
        <p:nvSpPr>
          <p:cNvPr id="7" name="Text Placeholder 6"/>
          <p:cNvSpPr>
            <a:spLocks noGrp="1"/>
          </p:cNvSpPr>
          <p:nvPr>
            <p:ph type="body" sz="quarter" idx="14"/>
          </p:nvPr>
        </p:nvSpPr>
        <p:spPr>
          <a:xfrm>
            <a:off x="340696" y="5395168"/>
            <a:ext cx="5410210" cy="1732583"/>
          </a:xfrm>
        </p:spPr>
        <p:txBody>
          <a:bodyPr/>
          <a:lstStyle/>
          <a:p>
            <a:r>
              <a:rPr lang="en-US" dirty="0"/>
              <a:t>Transform data </a:t>
            </a:r>
            <a:br>
              <a:rPr lang="en-US" dirty="0"/>
            </a:br>
            <a:r>
              <a:rPr lang="en-US" dirty="0"/>
              <a:t>into intelligent action</a:t>
            </a:r>
          </a:p>
        </p:txBody>
      </p:sp>
      <p:sp>
        <p:nvSpPr>
          <p:cNvPr id="2" name="TextBox 1"/>
          <p:cNvSpPr txBox="1"/>
          <p:nvPr/>
        </p:nvSpPr>
        <p:spPr>
          <a:xfrm>
            <a:off x="920532" y="1645009"/>
            <a:ext cx="376751" cy="647165"/>
          </a:xfrm>
          <a:prstGeom prst="rect">
            <a:avLst/>
          </a:prstGeom>
          <a:noFill/>
        </p:spPr>
        <p:txBody>
          <a:bodyPr wrap="none" lIns="186521" tIns="149217" rIns="186521" bIns="149217" rtlCol="0">
            <a:spAutoFit/>
          </a:bodyPr>
          <a:lstStyle/>
          <a:p>
            <a:pPr defTabSz="932597">
              <a:lnSpc>
                <a:spcPct val="90000"/>
              </a:lnSpc>
              <a:spcAft>
                <a:spcPts val="612"/>
              </a:spcAft>
            </a:pPr>
            <a:endParaRPr lang="en-US" sz="2448" kern="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8720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80106"/>
            <a:ext cx="11887200" cy="942877"/>
          </a:xfrm>
        </p:spPr>
        <p:txBody>
          <a:bodyPr/>
          <a:lstStyle/>
          <a:p>
            <a:r>
              <a:rPr lang="en-US" sz="4400" dirty="0"/>
              <a:t>Azure PPE Technical Training</a:t>
            </a:r>
          </a:p>
        </p:txBody>
      </p:sp>
      <p:sp>
        <p:nvSpPr>
          <p:cNvPr id="10" name="Rectangle 9"/>
          <p:cNvSpPr/>
          <p:nvPr/>
        </p:nvSpPr>
        <p:spPr>
          <a:xfrm>
            <a:off x="492327" y="5977143"/>
            <a:ext cx="11406172" cy="338554"/>
          </a:xfrm>
          <a:prstGeom prst="rect">
            <a:avLst/>
          </a:prstGeom>
        </p:spPr>
        <p:txBody>
          <a:bodyPr wrap="square">
            <a:spAutoFit/>
          </a:bodyPr>
          <a:lstStyle/>
          <a:p>
            <a:r>
              <a:rPr lang="en-US" sz="1600" u="sng" dirty="0">
                <a:latin typeface="Segoe UI" panose="020B0502040204020203" pitchFamily="34" charset="0"/>
                <a:cs typeface="Segoe UI" panose="020B0502040204020203" pitchFamily="34" charset="0"/>
              </a:rPr>
              <a:t>Audience: Architects, Data Scientists and Developers</a:t>
            </a:r>
          </a:p>
        </p:txBody>
      </p:sp>
      <p:graphicFrame>
        <p:nvGraphicFramePr>
          <p:cNvPr id="7" name="Table 6"/>
          <p:cNvGraphicFramePr>
            <a:graphicFrameLocks noGrp="1"/>
          </p:cNvGraphicFramePr>
          <p:nvPr>
            <p:extLst>
              <p:ext uri="{D42A27DB-BD31-4B8C-83A1-F6EECF244321}">
                <p14:modId xmlns:p14="http://schemas.microsoft.com/office/powerpoint/2010/main" val="805436467"/>
              </p:ext>
            </p:extLst>
          </p:nvPr>
        </p:nvGraphicFramePr>
        <p:xfrm>
          <a:off x="515151" y="1108514"/>
          <a:ext cx="11406172" cy="4537514"/>
        </p:xfrm>
        <a:graphic>
          <a:graphicData uri="http://schemas.openxmlformats.org/drawingml/2006/table">
            <a:tbl>
              <a:tblPr firstRow="1" bandCol="1">
                <a:tableStyleId>{21E4AEA4-8DFA-4A89-87EB-49C32662AFE0}</a:tableStyleId>
              </a:tblPr>
              <a:tblGrid>
                <a:gridCol w="8800097">
                  <a:extLst>
                    <a:ext uri="{9D8B030D-6E8A-4147-A177-3AD203B41FA5}">
                      <a16:colId xmlns:a16="http://schemas.microsoft.com/office/drawing/2014/main" val="20000"/>
                    </a:ext>
                  </a:extLst>
                </a:gridCol>
                <a:gridCol w="2606075">
                  <a:extLst>
                    <a:ext uri="{9D8B030D-6E8A-4147-A177-3AD203B41FA5}">
                      <a16:colId xmlns:a16="http://schemas.microsoft.com/office/drawing/2014/main" val="20001"/>
                    </a:ext>
                  </a:extLst>
                </a:gridCol>
              </a:tblGrid>
              <a:tr h="483867">
                <a:tc>
                  <a:txBody>
                    <a:bodyPr/>
                    <a:lstStyle/>
                    <a:p>
                      <a:pPr algn="l"/>
                      <a:r>
                        <a:rPr lang="en-US" sz="2400" b="0" dirty="0">
                          <a:solidFill>
                            <a:schemeClr val="tx1"/>
                          </a:solidFill>
                          <a:latin typeface="Segoe UI" pitchFamily="34" charset="0"/>
                          <a:ea typeface="Segoe UI" pitchFamily="34" charset="0"/>
                          <a:cs typeface="Segoe UI" pitchFamily="34" charset="0"/>
                        </a:rPr>
                        <a:t>Introduction – Cortana</a:t>
                      </a:r>
                      <a:r>
                        <a:rPr lang="en-US" sz="2400" b="0" baseline="0" dirty="0">
                          <a:solidFill>
                            <a:schemeClr val="tx1"/>
                          </a:solidFill>
                          <a:latin typeface="Segoe UI" pitchFamily="34" charset="0"/>
                          <a:ea typeface="Segoe UI" pitchFamily="34" charset="0"/>
                          <a:cs typeface="Segoe UI" pitchFamily="34" charset="0"/>
                        </a:rPr>
                        <a:t> Intelligence</a:t>
                      </a:r>
                      <a:endParaRPr lang="en-US" sz="2400" b="0" dirty="0">
                        <a:solidFill>
                          <a:schemeClr val="tx1"/>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algn="ctr"/>
                      <a:r>
                        <a:rPr lang="en-US" sz="2400" b="0" dirty="0">
                          <a:solidFill>
                            <a:srgbClr val="5F5F5F"/>
                          </a:solidFill>
                          <a:latin typeface="Segoe UI" pitchFamily="34" charset="0"/>
                          <a:ea typeface="Segoe UI" pitchFamily="34" charset="0"/>
                          <a:cs typeface="Segoe UI" pitchFamily="34" charset="0"/>
                        </a:rPr>
                        <a:t>Day 1</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21962">
                <a:tc>
                  <a:txBody>
                    <a:bodyPr/>
                    <a:lstStyle/>
                    <a:p>
                      <a:pPr algn="l"/>
                      <a:r>
                        <a:rPr lang="en-US" sz="2400" b="0" dirty="0">
                          <a:solidFill>
                            <a:schemeClr val="tx1"/>
                          </a:solidFill>
                          <a:latin typeface="Segoe UI" pitchFamily="34" charset="0"/>
                          <a:ea typeface="Segoe UI" pitchFamily="34" charset="0"/>
                          <a:cs typeface="Segoe UI" pitchFamily="34" charset="0"/>
                        </a:rPr>
                        <a:t>NYC Taxis</a:t>
                      </a:r>
                      <a:r>
                        <a:rPr lang="en-US" sz="2400" b="0" baseline="0" dirty="0">
                          <a:solidFill>
                            <a:schemeClr val="tx1"/>
                          </a:solidFill>
                          <a:latin typeface="Segoe UI" pitchFamily="34" charset="0"/>
                          <a:ea typeface="Segoe UI" pitchFamily="34" charset="0"/>
                          <a:cs typeface="Segoe UI" pitchFamily="34" charset="0"/>
                        </a:rPr>
                        <a:t> </a:t>
                      </a:r>
                      <a:r>
                        <a:rPr lang="en-US" sz="2400" b="0" dirty="0">
                          <a:solidFill>
                            <a:schemeClr val="tx1"/>
                          </a:solidFill>
                          <a:latin typeface="Segoe UI" pitchFamily="34" charset="0"/>
                          <a:ea typeface="Segoe UI" pitchFamily="34" charset="0"/>
                          <a:cs typeface="Segoe UI" pitchFamily="34" charset="0"/>
                        </a:rPr>
                        <a:t>End-to-End</a:t>
                      </a:r>
                      <a:r>
                        <a:rPr lang="en-US" sz="2400" b="0" baseline="0" dirty="0">
                          <a:solidFill>
                            <a:schemeClr val="tx1"/>
                          </a:solidFill>
                          <a:latin typeface="Segoe UI" pitchFamily="34" charset="0"/>
                          <a:ea typeface="Segoe UI" pitchFamily="34" charset="0"/>
                          <a:cs typeface="Segoe UI" pitchFamily="34" charset="0"/>
                        </a:rPr>
                        <a:t> Scenario</a:t>
                      </a:r>
                      <a:endParaRPr lang="en-US" sz="2400" b="0" dirty="0">
                        <a:solidFill>
                          <a:schemeClr val="tx1"/>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vMerge="1">
                  <a:txBody>
                    <a:bodyPr/>
                    <a:lstStyle/>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1"/>
                  </a:ext>
                </a:extLst>
              </a:tr>
              <a:tr h="914391">
                <a:tc>
                  <a:txBody>
                    <a:bodyPr/>
                    <a:lstStyle/>
                    <a:p>
                      <a:pPr marL="0" marR="0" indent="0" algn="l" defTabSz="1208380" rtl="0" eaLnBrk="1" fontAlgn="auto" latinLnBrk="0" hangingPunct="1">
                        <a:lnSpc>
                          <a:spcPct val="100000"/>
                        </a:lnSpc>
                        <a:spcBef>
                          <a:spcPts val="0"/>
                        </a:spcBef>
                        <a:spcAft>
                          <a:spcPts val="0"/>
                        </a:spcAft>
                        <a:buClrTx/>
                        <a:buSzTx/>
                        <a:buFontTx/>
                        <a:buNone/>
                        <a:tabLst/>
                        <a:defRPr/>
                      </a:pPr>
                      <a:r>
                        <a:rPr lang="en-US" sz="2400" b="0" dirty="0">
                          <a:solidFill>
                            <a:srgbClr val="5F5F5F"/>
                          </a:solidFill>
                          <a:latin typeface="Segoe UI" pitchFamily="34" charset="0"/>
                          <a:ea typeface="Segoe UI" pitchFamily="34" charset="0"/>
                          <a:cs typeface="Segoe UI" pitchFamily="34" charset="0"/>
                        </a:rPr>
                        <a:t>Module </a:t>
                      </a:r>
                      <a:r>
                        <a:rPr lang="en-US" sz="2400" b="0" baseline="0" dirty="0">
                          <a:solidFill>
                            <a:srgbClr val="5F5F5F"/>
                          </a:solidFill>
                          <a:latin typeface="Segoe UI" pitchFamily="34" charset="0"/>
                          <a:ea typeface="Segoe UI" pitchFamily="34" charset="0"/>
                          <a:cs typeface="Segoe UI" pitchFamily="34" charset="0"/>
                        </a:rPr>
                        <a:t>1 – Information Management</a:t>
                      </a: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83867">
                <a:tc>
                  <a:txBody>
                    <a:bodyPr/>
                    <a:lstStyle/>
                    <a:p>
                      <a:pPr marL="0" marR="0" indent="0" algn="l" defTabSz="1208380" rtl="0" eaLnBrk="1" fontAlgn="auto" latinLnBrk="0" hangingPunct="1">
                        <a:lnSpc>
                          <a:spcPct val="100000"/>
                        </a:lnSpc>
                        <a:spcBef>
                          <a:spcPts val="0"/>
                        </a:spcBef>
                        <a:spcAft>
                          <a:spcPts val="0"/>
                        </a:spcAft>
                        <a:buClrTx/>
                        <a:buSzTx/>
                        <a:buFontTx/>
                        <a:buNone/>
                        <a:tabLst/>
                        <a:defRPr/>
                      </a:pPr>
                      <a:r>
                        <a:rPr lang="en-US" sz="2400" dirty="0">
                          <a:solidFill>
                            <a:srgbClr val="5F5F5F"/>
                          </a:solidFill>
                          <a:latin typeface="Segoe UI" pitchFamily="34" charset="0"/>
                          <a:ea typeface="Segoe UI" pitchFamily="34" charset="0"/>
                          <a:cs typeface="Segoe UI" pitchFamily="34" charset="0"/>
                        </a:rPr>
                        <a:t>Module 2</a:t>
                      </a:r>
                      <a:r>
                        <a:rPr lang="en-US" sz="2400" baseline="0" dirty="0">
                          <a:solidFill>
                            <a:srgbClr val="5F5F5F"/>
                          </a:solidFill>
                          <a:latin typeface="Segoe UI" pitchFamily="34" charset="0"/>
                          <a:ea typeface="Segoe UI" pitchFamily="34" charset="0"/>
                          <a:cs typeface="Segoe UI" pitchFamily="34" charset="0"/>
                        </a:rPr>
                        <a:t> </a:t>
                      </a:r>
                      <a:r>
                        <a:rPr lang="en-US" sz="2400" b="0" baseline="0" dirty="0">
                          <a:solidFill>
                            <a:srgbClr val="5F5F5F"/>
                          </a:solidFill>
                          <a:latin typeface="Segoe UI" pitchFamily="34" charset="0"/>
                          <a:ea typeface="Segoe UI" pitchFamily="34" charset="0"/>
                          <a:cs typeface="Segoe UI" pitchFamily="34" charset="0"/>
                        </a:rPr>
                        <a:t>– Big Data Stores</a:t>
                      </a:r>
                    </a:p>
                    <a:p>
                      <a:pPr marL="0" marR="0" lvl="0" indent="0" algn="l" defTabSz="1208380" rtl="0" eaLnBrk="1" fontAlgn="auto" latinLnBrk="0" hangingPunct="1">
                        <a:lnSpc>
                          <a:spcPct val="100000"/>
                        </a:lnSpc>
                        <a:spcBef>
                          <a:spcPts val="0"/>
                        </a:spcBef>
                        <a:spcAft>
                          <a:spcPts val="0"/>
                        </a:spcAft>
                        <a:buClrTx/>
                        <a:buSzTx/>
                        <a:buFontTx/>
                        <a:buNone/>
                        <a:tabLst/>
                        <a:defRPr/>
                      </a:pPr>
                      <a:r>
                        <a:rPr lang="en-US" sz="2400" b="0" baseline="0" dirty="0">
                          <a:solidFill>
                            <a:srgbClr val="5F5F5F"/>
                          </a:solidFill>
                          <a:latin typeface="Segoe UI" pitchFamily="34" charset="0"/>
                          <a:ea typeface="Segoe UI" pitchFamily="34" charset="0"/>
                          <a:cs typeface="Segoe UI" pitchFamily="34" charset="0"/>
                        </a:rPr>
                        <a:t>Module 3 – Machine Learning</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1208380" rtl="0" eaLnBrk="1" fontAlgn="auto" latinLnBrk="0" hangingPunct="1">
                        <a:lnSpc>
                          <a:spcPct val="100000"/>
                        </a:lnSpc>
                        <a:spcBef>
                          <a:spcPts val="0"/>
                        </a:spcBef>
                        <a:spcAft>
                          <a:spcPts val="0"/>
                        </a:spcAft>
                        <a:buClrTx/>
                        <a:buSzTx/>
                        <a:buFontTx/>
                        <a:buNone/>
                        <a:tabLst/>
                        <a:defRPr/>
                      </a:pPr>
                      <a:r>
                        <a:rPr lang="en-US" sz="2400" dirty="0">
                          <a:solidFill>
                            <a:srgbClr val="5F5F5F"/>
                          </a:solidFill>
                          <a:latin typeface="Segoe UI" pitchFamily="34" charset="0"/>
                          <a:ea typeface="Segoe UI" pitchFamily="34" charset="0"/>
                          <a:cs typeface="Segoe UI" pitchFamily="34" charset="0"/>
                        </a:rPr>
                        <a:t>Day 2</a:t>
                      </a:r>
                    </a:p>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67734">
                <a:tc>
                  <a:txBody>
                    <a:bodyPr/>
                    <a:lstStyle/>
                    <a:p>
                      <a:pPr marL="0" algn="l" defTabSz="914363" rtl="0" eaLnBrk="1" latinLnBrk="0" hangingPunct="1"/>
                      <a:r>
                        <a:rPr lang="en-US" sz="2400" b="0" u="none" strike="noStrike" kern="1200" dirty="0">
                          <a:solidFill>
                            <a:schemeClr val="tx1"/>
                          </a:solidFill>
                          <a:latin typeface="Segoe UI" pitchFamily="34" charset="0"/>
                          <a:ea typeface="Segoe UI" pitchFamily="34" charset="0"/>
                          <a:cs typeface="Segoe UI" pitchFamily="34" charset="0"/>
                        </a:rPr>
                        <a:t>Module</a:t>
                      </a:r>
                      <a:r>
                        <a:rPr lang="en-US" sz="2400" b="0" u="none" strike="noStrike" kern="1200" baseline="0" dirty="0">
                          <a:solidFill>
                            <a:schemeClr val="tx1"/>
                          </a:solidFill>
                          <a:latin typeface="Segoe UI" pitchFamily="34" charset="0"/>
                          <a:ea typeface="Segoe UI" pitchFamily="34" charset="0"/>
                          <a:cs typeface="Segoe UI" pitchFamily="34" charset="0"/>
                        </a:rPr>
                        <a:t> 4 – Analytics</a:t>
                      </a:r>
                    </a:p>
                    <a:p>
                      <a:pPr marL="0" algn="l" defTabSz="914363" rtl="0" eaLnBrk="1" latinLnBrk="0" hangingPunct="1"/>
                      <a:r>
                        <a:rPr lang="en-US" sz="2400" b="0" u="none" strike="noStrike" kern="1200" baseline="0" dirty="0">
                          <a:solidFill>
                            <a:schemeClr val="tx1"/>
                          </a:solidFill>
                          <a:latin typeface="Segoe UI" pitchFamily="34" charset="0"/>
                          <a:ea typeface="Segoe UI" pitchFamily="34" charset="0"/>
                          <a:cs typeface="Segoe UI" pitchFamily="34" charset="0"/>
                        </a:rPr>
                        <a:t>Module 5 – Intelligence</a:t>
                      </a:r>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2400" b="0" u="none" strike="noStrike" kern="1200" dirty="0">
                          <a:solidFill>
                            <a:srgbClr val="5F5F5F"/>
                          </a:solidFill>
                          <a:latin typeface="Segoe UI" pitchFamily="34" charset="0"/>
                          <a:ea typeface="Segoe UI" pitchFamily="34" charset="0"/>
                          <a:cs typeface="Segoe UI" pitchFamily="34" charset="0"/>
                        </a:rPr>
                        <a:t>Day 3</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8386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u="none" strike="noStrike" kern="1200" dirty="0">
                          <a:solidFill>
                            <a:srgbClr val="5F5F5F"/>
                          </a:solidFill>
                          <a:latin typeface="Segoe UI" pitchFamily="34" charset="0"/>
                          <a:ea typeface="Segoe UI" pitchFamily="34" charset="0"/>
                          <a:cs typeface="Segoe UI" pitchFamily="34" charset="0"/>
                        </a:rPr>
                        <a:t>Module 6 – Power BI</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u="none" strike="noStrike" kern="1200" dirty="0">
                          <a:solidFill>
                            <a:srgbClr val="5F5F5F"/>
                          </a:solidFill>
                          <a:latin typeface="Segoe UI" pitchFamily="34" charset="0"/>
                          <a:ea typeface="Segoe UI" pitchFamily="34" charset="0"/>
                          <a:cs typeface="Segoe UI" pitchFamily="34" charset="0"/>
                        </a:rPr>
                        <a:t>Module</a:t>
                      </a:r>
                      <a:r>
                        <a:rPr lang="en-US" sz="2400" b="0" u="none" strike="noStrike" kern="1200" baseline="0" dirty="0">
                          <a:solidFill>
                            <a:srgbClr val="5F5F5F"/>
                          </a:solidFill>
                          <a:latin typeface="Segoe UI" pitchFamily="34" charset="0"/>
                          <a:ea typeface="Segoe UI" pitchFamily="34" charset="0"/>
                          <a:cs typeface="Segoe UI" pitchFamily="34" charset="0"/>
                        </a:rPr>
                        <a:t> 7 – Power BI Embedded</a:t>
                      </a:r>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2400" b="0" u="none" strike="noStrike" kern="1200" dirty="0">
                          <a:solidFill>
                            <a:srgbClr val="5F5F5F"/>
                          </a:solidFill>
                          <a:latin typeface="Segoe UI" pitchFamily="34" charset="0"/>
                          <a:ea typeface="Segoe UI" pitchFamily="34" charset="0"/>
                          <a:cs typeface="Segoe UI" pitchFamily="34" charset="0"/>
                        </a:rPr>
                        <a:t>Day 4</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2903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Logistics for demo/content  </a:t>
            </a:r>
          </a:p>
        </p:txBody>
      </p:sp>
      <p:sp>
        <p:nvSpPr>
          <p:cNvPr id="5" name="Text Placeholder 4"/>
          <p:cNvSpPr>
            <a:spLocks noGrp="1"/>
          </p:cNvSpPr>
          <p:nvPr>
            <p:ph type="body" sz="quarter" idx="14"/>
          </p:nvPr>
        </p:nvSpPr>
        <p:spPr/>
        <p:txBody>
          <a:bodyPr>
            <a:normAutofit/>
          </a:bodyPr>
          <a:lstStyle/>
          <a:p>
            <a:endParaRPr lang="en-US" dirty="0">
              <a:latin typeface="Segoe UI" panose="020B0502040204020203" pitchFamily="34" charset="0"/>
            </a:endParaRPr>
          </a:p>
          <a:p>
            <a:r>
              <a:rPr lang="en-US" dirty="0">
                <a:latin typeface="Segoe UI" panose="020B0502040204020203" pitchFamily="34" charset="0"/>
              </a:rPr>
              <a:t>Download the student files for this course to a new folder on your computer named: C:\</a:t>
            </a:r>
          </a:p>
          <a:p>
            <a:pPr algn="ctr"/>
            <a:endParaRPr lang="en-US" dirty="0">
              <a:latin typeface="Segoe UI" panose="020B0502040204020203" pitchFamily="34" charset="0"/>
              <a:hlinkClick r:id="rId3"/>
            </a:endParaRPr>
          </a:p>
          <a:p>
            <a:pPr algn="ctr"/>
            <a:r>
              <a:rPr lang="en-US" dirty="0">
                <a:latin typeface="Segoe UI" panose="020B0502040204020203" pitchFamily="34" charset="0"/>
                <a:hlinkClick r:id="rId4"/>
              </a:rPr>
              <a:t>http://aka.ms/ptsip-cortanappt</a:t>
            </a:r>
            <a:endParaRPr lang="en-US" dirty="0">
              <a:latin typeface="Segoe UI" panose="020B0502040204020203" pitchFamily="34" charset="0"/>
            </a:endParaRPr>
          </a:p>
          <a:p>
            <a:pPr algn="ctr"/>
            <a:endParaRPr lang="en-US" dirty="0">
              <a:latin typeface="Segoe UI" panose="020B0502040204020203" pitchFamily="34" charset="0"/>
            </a:endParaRPr>
          </a:p>
        </p:txBody>
      </p:sp>
    </p:spTree>
    <p:extLst>
      <p:ext uri="{BB962C8B-B14F-4D97-AF65-F5344CB8AC3E}">
        <p14:creationId xmlns:p14="http://schemas.microsoft.com/office/powerpoint/2010/main" val="2406889052"/>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7EA5B5A0AB074792A7E0FA8EA2FADD" ma:contentTypeVersion="4" ma:contentTypeDescription="Create a new document." ma:contentTypeScope="" ma:versionID="acc3ec72540b2fb7f9e8e98f74f3d76f">
  <xsd:schema xmlns:xsd="http://www.w3.org/2001/XMLSchema" xmlns:xs="http://www.w3.org/2001/XMLSchema" xmlns:p="http://schemas.microsoft.com/office/2006/metadata/properties" xmlns:ns2="887142eb-be63-4c1c-9d4e-7c9f6f0ccef6" targetNamespace="http://schemas.microsoft.com/office/2006/metadata/properties" ma:root="true" ma:fieldsID="ba66a6dbb01588fce95fae63694e3937" ns2:_="">
    <xsd:import namespace="887142eb-be63-4c1c-9d4e-7c9f6f0ccef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142eb-be63-4c1c-9d4e-7c9f6f0ccef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B8AA88-19F1-45B8-BEAE-E5BE8436F4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7142eb-be63-4c1c-9d4e-7c9f6f0cce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31AD5F-920A-4675-BE59-70433AD89CB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87142eb-be63-4c1c-9d4e-7c9f6f0ccef6"/>
    <ds:schemaRef ds:uri="http://www.w3.org/XML/1998/namespace"/>
    <ds:schemaRef ds:uri="http://purl.org/dc/dcmitype/"/>
  </ds:schemaRefs>
</ds:datastoreItem>
</file>

<file path=customXml/itemProps3.xml><?xml version="1.0" encoding="utf-8"?>
<ds:datastoreItem xmlns:ds="http://schemas.openxmlformats.org/officeDocument/2006/customXml" ds:itemID="{665EB99A-2A59-43F4-93AC-78ACF70FA9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9424</TotalTime>
  <Words>235</Words>
  <Application>Microsoft Office PowerPoint</Application>
  <PresentationFormat>Custom</PresentationFormat>
  <Paragraphs>29</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Segoe Pro</vt:lpstr>
      <vt:lpstr>Segoe UI</vt:lpstr>
      <vt:lpstr>Segoe UI Light</vt:lpstr>
      <vt:lpstr>Wingdings</vt:lpstr>
      <vt:lpstr>2_Server and Cloud 2013</vt:lpstr>
      <vt:lpstr>Cortana  Intelligence Suite</vt:lpstr>
      <vt:lpstr>Azure PPE Technical Training</vt:lpstr>
      <vt:lpstr>Logistics for demo/content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Eumar Assis</cp:lastModifiedBy>
  <cp:revision>367</cp:revision>
  <dcterms:created xsi:type="dcterms:W3CDTF">2013-08-22T03:13:34Z</dcterms:created>
  <dcterms:modified xsi:type="dcterms:W3CDTF">2016-09-06T17:56:25Z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0x0101006A7EA5B5A0AB074792A7E0FA8EA2FADD</vt:lpwstr>
  </property>
</Properties>
</file>