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8" r:id="rId4"/>
    <p:sldMasterId id="2147483925" r:id="rId5"/>
    <p:sldMasterId id="2147483928" r:id="rId6"/>
  </p:sldMasterIdLst>
  <p:notesMasterIdLst>
    <p:notesMasterId r:id="rId11"/>
  </p:notesMasterIdLst>
  <p:handoutMasterIdLst>
    <p:handoutMasterId r:id="rId12"/>
  </p:handoutMasterIdLst>
  <p:sldIdLst>
    <p:sldId id="472" r:id="rId7"/>
    <p:sldId id="473" r:id="rId8"/>
    <p:sldId id="471" r:id="rId9"/>
    <p:sldId id="430" r:id="rId10"/>
  </p:sldIdLst>
  <p:sldSz cx="12436475" cy="6994525"/>
  <p:notesSz cx="6858000" cy="9144000"/>
  <p:defaultTextStyle>
    <a:defPPr>
      <a:defRPr lang="en-US"/>
    </a:defPPr>
    <a:lvl1pPr marL="0" algn="l" defTabSz="1208380" rtl="0" eaLnBrk="1" latinLnBrk="0" hangingPunct="1">
      <a:defRPr sz="2400" kern="1200">
        <a:solidFill>
          <a:schemeClr val="tx1"/>
        </a:solidFill>
        <a:latin typeface="+mn-lt"/>
        <a:ea typeface="+mn-ea"/>
        <a:cs typeface="+mn-cs"/>
      </a:defRPr>
    </a:lvl1pPr>
    <a:lvl2pPr marL="604190" algn="l" defTabSz="1208380" rtl="0" eaLnBrk="1" latinLnBrk="0" hangingPunct="1">
      <a:defRPr sz="2400" kern="1200">
        <a:solidFill>
          <a:schemeClr val="tx1"/>
        </a:solidFill>
        <a:latin typeface="+mn-lt"/>
        <a:ea typeface="+mn-ea"/>
        <a:cs typeface="+mn-cs"/>
      </a:defRPr>
    </a:lvl2pPr>
    <a:lvl3pPr marL="1208380" algn="l" defTabSz="1208380" rtl="0" eaLnBrk="1" latinLnBrk="0" hangingPunct="1">
      <a:defRPr sz="2400" kern="1200">
        <a:solidFill>
          <a:schemeClr val="tx1"/>
        </a:solidFill>
        <a:latin typeface="+mn-lt"/>
        <a:ea typeface="+mn-ea"/>
        <a:cs typeface="+mn-cs"/>
      </a:defRPr>
    </a:lvl3pPr>
    <a:lvl4pPr marL="1812569" algn="l" defTabSz="1208380" rtl="0" eaLnBrk="1" latinLnBrk="0" hangingPunct="1">
      <a:defRPr sz="2400" kern="1200">
        <a:solidFill>
          <a:schemeClr val="tx1"/>
        </a:solidFill>
        <a:latin typeface="+mn-lt"/>
        <a:ea typeface="+mn-ea"/>
        <a:cs typeface="+mn-cs"/>
      </a:defRPr>
    </a:lvl4pPr>
    <a:lvl5pPr marL="2416759" algn="l" defTabSz="1208380" rtl="0" eaLnBrk="1" latinLnBrk="0" hangingPunct="1">
      <a:defRPr sz="2400" kern="1200">
        <a:solidFill>
          <a:schemeClr val="tx1"/>
        </a:solidFill>
        <a:latin typeface="+mn-lt"/>
        <a:ea typeface="+mn-ea"/>
        <a:cs typeface="+mn-cs"/>
      </a:defRPr>
    </a:lvl5pPr>
    <a:lvl6pPr marL="3020949" algn="l" defTabSz="1208380" rtl="0" eaLnBrk="1" latinLnBrk="0" hangingPunct="1">
      <a:defRPr sz="2400" kern="1200">
        <a:solidFill>
          <a:schemeClr val="tx1"/>
        </a:solidFill>
        <a:latin typeface="+mn-lt"/>
        <a:ea typeface="+mn-ea"/>
        <a:cs typeface="+mn-cs"/>
      </a:defRPr>
    </a:lvl6pPr>
    <a:lvl7pPr marL="3625139" algn="l" defTabSz="1208380" rtl="0" eaLnBrk="1" latinLnBrk="0" hangingPunct="1">
      <a:defRPr sz="2400" kern="1200">
        <a:solidFill>
          <a:schemeClr val="tx1"/>
        </a:solidFill>
        <a:latin typeface="+mn-lt"/>
        <a:ea typeface="+mn-ea"/>
        <a:cs typeface="+mn-cs"/>
      </a:defRPr>
    </a:lvl7pPr>
    <a:lvl8pPr marL="4229329" algn="l" defTabSz="1208380" rtl="0" eaLnBrk="1" latinLnBrk="0" hangingPunct="1">
      <a:defRPr sz="2400" kern="1200">
        <a:solidFill>
          <a:schemeClr val="tx1"/>
        </a:solidFill>
        <a:latin typeface="+mn-lt"/>
        <a:ea typeface="+mn-ea"/>
        <a:cs typeface="+mn-cs"/>
      </a:defRPr>
    </a:lvl8pPr>
    <a:lvl9pPr marL="4833518" algn="l" defTabSz="120838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duction" id="{02406F3C-D566-4B37-A9D4-C7D9DFC9018D}">
          <p14:sldIdLst>
            <p14:sldId id="472"/>
            <p14:sldId id="473"/>
            <p14:sldId id="471"/>
            <p14:sldId id="43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2491">
          <p15:clr>
            <a:srgbClr val="A4A3A4"/>
          </p15:clr>
        </p15:guide>
        <p15:guide id="4" orient="horz" pos="1915">
          <p15:clr>
            <a:srgbClr val="A4A3A4"/>
          </p15:clr>
        </p15:guide>
        <p15:guide id="5" orient="horz" pos="1339">
          <p15:clr>
            <a:srgbClr val="A4A3A4"/>
          </p15:clr>
        </p15:guide>
        <p15:guide id="6" orient="horz" pos="187">
          <p15:clr>
            <a:srgbClr val="A4A3A4"/>
          </p15:clr>
        </p15:guide>
        <p15:guide id="7" orient="horz" pos="3067">
          <p15:clr>
            <a:srgbClr val="A4A3A4"/>
          </p15:clr>
        </p15:guide>
        <p15:guide id="8" orient="horz" pos="3643">
          <p15:clr>
            <a:srgbClr val="A4A3A4"/>
          </p15:clr>
        </p15:guide>
        <p15:guide id="9" orient="horz" pos="4219">
          <p15:clr>
            <a:srgbClr val="A4A3A4"/>
          </p15:clr>
        </p15:guide>
        <p15:guide id="10" orient="horz" pos="763">
          <p15:clr>
            <a:srgbClr val="A4A3A4"/>
          </p15:clr>
        </p15:guide>
        <p15:guide id="11" pos="3629">
          <p15:clr>
            <a:srgbClr val="A4A3A4"/>
          </p15:clr>
        </p15:guide>
        <p15:guide id="12" pos="4205">
          <p15:clr>
            <a:srgbClr val="A4A3A4"/>
          </p15:clr>
        </p15:guide>
        <p15:guide id="13" pos="4781">
          <p15:clr>
            <a:srgbClr val="A4A3A4"/>
          </p15:clr>
        </p15:guide>
        <p15:guide id="14" pos="5357">
          <p15:clr>
            <a:srgbClr val="A4A3A4"/>
          </p15:clr>
        </p15:guide>
        <p15:guide id="15" pos="5933">
          <p15:clr>
            <a:srgbClr val="A4A3A4"/>
          </p15:clr>
        </p15:guide>
        <p15:guide id="16" pos="6509">
          <p15:clr>
            <a:srgbClr val="A4A3A4"/>
          </p15:clr>
        </p15:guide>
        <p15:guide id="17" pos="7085">
          <p15:clr>
            <a:srgbClr val="A4A3A4"/>
          </p15:clr>
        </p15:guide>
        <p15:guide id="18" pos="3053">
          <p15:clr>
            <a:srgbClr val="A4A3A4"/>
          </p15:clr>
        </p15:guide>
        <p15:guide id="19" pos="2477">
          <p15:clr>
            <a:srgbClr val="A4A3A4"/>
          </p15:clr>
        </p15:guide>
        <p15:guide id="20" pos="173">
          <p15:clr>
            <a:srgbClr val="A4A3A4"/>
          </p15:clr>
        </p15:guide>
        <p15:guide id="21" pos="1901">
          <p15:clr>
            <a:srgbClr val="A4A3A4"/>
          </p15:clr>
        </p15:guide>
        <p15:guide id="22" pos="749">
          <p15:clr>
            <a:srgbClr val="A4A3A4"/>
          </p15:clr>
        </p15:guide>
        <p15:guide id="23" pos="7661">
          <p15:clr>
            <a:srgbClr val="A4A3A4"/>
          </p15:clr>
        </p15:guide>
        <p15:guide id="24" pos="13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Washam" initials="MW" lastIdx="1" clrIdx="0">
    <p:extLst>
      <p:ext uri="{19B8F6BF-5375-455C-9EA6-DF929625EA0E}">
        <p15:presenceInfo xmlns:p15="http://schemas.microsoft.com/office/powerpoint/2012/main" userId="9c52a420a199a677" providerId="Windows Live"/>
      </p:ext>
    </p:extLst>
  </p:cmAuthor>
  <p:cmAuthor id="2" name="Eumar Assis" initials="EA" lastIdx="26" clrIdx="1">
    <p:extLst>
      <p:ext uri="{19B8F6BF-5375-455C-9EA6-DF929625EA0E}">
        <p15:presenceInfo xmlns:p15="http://schemas.microsoft.com/office/powerpoint/2012/main" userId="S-1-5-21-124525095-708259637-1543119021-14955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0E8"/>
    <a:srgbClr val="00BCF2"/>
    <a:srgbClr val="F2F2F2"/>
    <a:srgbClr val="505050"/>
    <a:srgbClr val="BAD80A"/>
    <a:srgbClr val="E81123"/>
    <a:srgbClr val="0D5387"/>
    <a:srgbClr val="C7643C"/>
    <a:srgbClr val="00BC8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91986" autoAdjust="0"/>
  </p:normalViewPr>
  <p:slideViewPr>
    <p:cSldViewPr snapToObjects="1">
      <p:cViewPr varScale="1">
        <p:scale>
          <a:sx n="40" d="100"/>
          <a:sy n="40" d="100"/>
        </p:scale>
        <p:origin x="30" y="315"/>
      </p:cViewPr>
      <p:guideLst>
        <p:guide orient="horz" pos="1620"/>
        <p:guide pos="2880"/>
        <p:guide orient="horz" pos="2491"/>
        <p:guide orient="horz" pos="1915"/>
        <p:guide orient="horz" pos="1339"/>
        <p:guide orient="horz" pos="187"/>
        <p:guide orient="horz" pos="3067"/>
        <p:guide orient="horz" pos="3643"/>
        <p:guide orient="horz" pos="4219"/>
        <p:guide orient="horz" pos="763"/>
        <p:guide pos="3629"/>
        <p:guide pos="4205"/>
        <p:guide pos="4781"/>
        <p:guide pos="5357"/>
        <p:guide pos="5933"/>
        <p:guide pos="6509"/>
        <p:guide pos="7085"/>
        <p:guide pos="3053"/>
        <p:guide pos="2477"/>
        <p:guide pos="173"/>
        <p:guide pos="1901"/>
        <p:guide pos="749"/>
        <p:guide pos="7661"/>
        <p:guide pos="1325"/>
      </p:guideLst>
    </p:cSldViewPr>
  </p:slideViewPr>
  <p:notesTextViewPr>
    <p:cViewPr>
      <p:scale>
        <a:sx n="3" d="2"/>
        <a:sy n="3" d="2"/>
      </p:scale>
      <p:origin x="0" y="0"/>
    </p:cViewPr>
  </p:notesTextViewPr>
  <p:sorterViewPr>
    <p:cViewPr>
      <p:scale>
        <a:sx n="78" d="100"/>
        <a:sy n="78" d="100"/>
      </p:scale>
      <p:origin x="0" y="1042"/>
    </p:cViewPr>
  </p:sorterViewPr>
  <p:notesViewPr>
    <p:cSldViewPr snapToObjects="1">
      <p:cViewPr varScale="1">
        <p:scale>
          <a:sx n="101" d="100"/>
          <a:sy n="101" d="100"/>
        </p:scale>
        <p:origin x="-3564" y="-9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CB4D8B-E2FB-4BB0-81B1-96348CC0AEEB}" type="datetimeFigureOut">
              <a:rPr lang="en-US" smtClean="0"/>
              <a:t>9/9/2016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D2D37A-A2E1-477C-B039-CCD8D5A274CC}" type="slidenum">
              <a:rPr lang="en-US" smtClean="0"/>
              <a:t>‹#›</a:t>
            </a:fld>
            <a:endParaRPr lang="en-US"/>
          </a:p>
        </p:txBody>
      </p:sp>
    </p:spTree>
    <p:extLst>
      <p:ext uri="{BB962C8B-B14F-4D97-AF65-F5344CB8AC3E}">
        <p14:creationId xmlns:p14="http://schemas.microsoft.com/office/powerpoint/2010/main" val="2398496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9B5E32-05A5-441D-A04D-E66A9FC2B11B}" type="datetimeFigureOut">
              <a:rPr lang="en-US" smtClean="0"/>
              <a:t>9/9/2016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5B7683-78DB-4762-84A4-155C843802F6}" type="slidenum">
              <a:rPr lang="en-US" smtClean="0"/>
              <a:t>‹#›</a:t>
            </a:fld>
            <a:endParaRPr lang="en-US"/>
          </a:p>
        </p:txBody>
      </p:sp>
    </p:spTree>
    <p:extLst>
      <p:ext uri="{BB962C8B-B14F-4D97-AF65-F5344CB8AC3E}">
        <p14:creationId xmlns:p14="http://schemas.microsoft.com/office/powerpoint/2010/main" val="4166039086"/>
      </p:ext>
    </p:extLst>
  </p:cSld>
  <p:clrMap bg1="lt1" tx1="dk1" bg2="lt2" tx2="dk2" accent1="accent1" accent2="accent2" accent3="accent3" accent4="accent4" accent5="accent5" accent6="accent6" hlink="hlink" folHlink="folHlink"/>
  <p:notesStyle>
    <a:lvl1pPr marL="0" algn="l" defTabSz="1208380" rtl="0" eaLnBrk="1" latinLnBrk="0" hangingPunct="1">
      <a:defRPr sz="1600" kern="1200">
        <a:solidFill>
          <a:schemeClr val="tx1"/>
        </a:solidFill>
        <a:latin typeface="+mn-lt"/>
        <a:ea typeface="+mn-ea"/>
        <a:cs typeface="+mn-cs"/>
      </a:defRPr>
    </a:lvl1pPr>
    <a:lvl2pPr marL="604190" algn="l" defTabSz="1208380" rtl="0" eaLnBrk="1" latinLnBrk="0" hangingPunct="1">
      <a:defRPr sz="1600" kern="1200">
        <a:solidFill>
          <a:schemeClr val="tx1"/>
        </a:solidFill>
        <a:latin typeface="+mn-lt"/>
        <a:ea typeface="+mn-ea"/>
        <a:cs typeface="+mn-cs"/>
      </a:defRPr>
    </a:lvl2pPr>
    <a:lvl3pPr marL="1208380" algn="l" defTabSz="1208380" rtl="0" eaLnBrk="1" latinLnBrk="0" hangingPunct="1">
      <a:defRPr sz="1600" kern="1200">
        <a:solidFill>
          <a:schemeClr val="tx1"/>
        </a:solidFill>
        <a:latin typeface="+mn-lt"/>
        <a:ea typeface="+mn-ea"/>
        <a:cs typeface="+mn-cs"/>
      </a:defRPr>
    </a:lvl3pPr>
    <a:lvl4pPr marL="1812569" algn="l" defTabSz="1208380" rtl="0" eaLnBrk="1" latinLnBrk="0" hangingPunct="1">
      <a:defRPr sz="1600" kern="1200">
        <a:solidFill>
          <a:schemeClr val="tx1"/>
        </a:solidFill>
        <a:latin typeface="+mn-lt"/>
        <a:ea typeface="+mn-ea"/>
        <a:cs typeface="+mn-cs"/>
      </a:defRPr>
    </a:lvl4pPr>
    <a:lvl5pPr marL="2416759" algn="l" defTabSz="1208380" rtl="0" eaLnBrk="1" latinLnBrk="0" hangingPunct="1">
      <a:defRPr sz="1600" kern="1200">
        <a:solidFill>
          <a:schemeClr val="tx1"/>
        </a:solidFill>
        <a:latin typeface="+mn-lt"/>
        <a:ea typeface="+mn-ea"/>
        <a:cs typeface="+mn-cs"/>
      </a:defRPr>
    </a:lvl5pPr>
    <a:lvl6pPr marL="3020949" algn="l" defTabSz="1208380" rtl="0" eaLnBrk="1" latinLnBrk="0" hangingPunct="1">
      <a:defRPr sz="1600" kern="1200">
        <a:solidFill>
          <a:schemeClr val="tx1"/>
        </a:solidFill>
        <a:latin typeface="+mn-lt"/>
        <a:ea typeface="+mn-ea"/>
        <a:cs typeface="+mn-cs"/>
      </a:defRPr>
    </a:lvl6pPr>
    <a:lvl7pPr marL="3625139" algn="l" defTabSz="1208380" rtl="0" eaLnBrk="1" latinLnBrk="0" hangingPunct="1">
      <a:defRPr sz="1600" kern="1200">
        <a:solidFill>
          <a:schemeClr val="tx1"/>
        </a:solidFill>
        <a:latin typeface="+mn-lt"/>
        <a:ea typeface="+mn-ea"/>
        <a:cs typeface="+mn-cs"/>
      </a:defRPr>
    </a:lvl7pPr>
    <a:lvl8pPr marL="4229329" algn="l" defTabSz="1208380" rtl="0" eaLnBrk="1" latinLnBrk="0" hangingPunct="1">
      <a:defRPr sz="1600" kern="1200">
        <a:solidFill>
          <a:schemeClr val="tx1"/>
        </a:solidFill>
        <a:latin typeface="+mn-lt"/>
        <a:ea typeface="+mn-ea"/>
        <a:cs typeface="+mn-cs"/>
      </a:defRPr>
    </a:lvl8pPr>
    <a:lvl9pPr marL="4833518" algn="l" defTabSz="12083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9/9/2016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7808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Objective</a:t>
            </a:r>
            <a:endParaRPr lang="pt-BR" b="1" baseline="0" dirty="0"/>
          </a:p>
          <a:p>
            <a:endParaRPr lang="pt-BR" b="1" baseline="0" dirty="0"/>
          </a:p>
          <a:p>
            <a:r>
              <a:rPr lang="pt-BR" b="0" baseline="0" dirty="0" err="1"/>
              <a:t>Present</a:t>
            </a:r>
            <a:r>
              <a:rPr lang="pt-BR" b="0" baseline="0" dirty="0"/>
              <a:t> </a:t>
            </a:r>
            <a:r>
              <a:rPr lang="pt-BR" b="0" baseline="0" dirty="0" err="1"/>
              <a:t>the</a:t>
            </a:r>
            <a:r>
              <a:rPr lang="pt-BR" b="0" baseline="0" dirty="0"/>
              <a:t> agenda and </a:t>
            </a:r>
            <a:r>
              <a:rPr lang="pt-BR" b="0" baseline="0" dirty="0" err="1"/>
              <a:t>objective</a:t>
            </a:r>
            <a:r>
              <a:rPr lang="pt-BR" b="0" baseline="0" dirty="0"/>
              <a:t> of </a:t>
            </a:r>
            <a:r>
              <a:rPr lang="pt-BR" b="0" baseline="0" dirty="0" err="1"/>
              <a:t>the</a:t>
            </a:r>
            <a:r>
              <a:rPr lang="pt-BR" b="0" baseline="0" dirty="0"/>
              <a:t> meeting</a:t>
            </a:r>
          </a:p>
          <a:p>
            <a:endParaRPr lang="pt-BR" b="1" baseline="0" dirty="0"/>
          </a:p>
          <a:p>
            <a:r>
              <a:rPr lang="pt-BR" b="1" baseline="0" dirty="0"/>
              <a:t>Notes:</a:t>
            </a:r>
          </a:p>
          <a:p>
            <a:endParaRPr lang="pt-BR" b="1" baseline="0" dirty="0"/>
          </a:p>
          <a:p>
            <a:pPr marL="171450" indent="-171450">
              <a:buFont typeface="Arial" panose="020B0604020202020204" pitchFamily="34" charset="0"/>
              <a:buChar char="•"/>
            </a:pPr>
            <a:r>
              <a:rPr lang="pt-BR" b="0" baseline="0" dirty="0" err="1"/>
              <a:t>This</a:t>
            </a:r>
            <a:r>
              <a:rPr lang="pt-BR" b="0" baseline="0" dirty="0"/>
              <a:t> </a:t>
            </a:r>
            <a:r>
              <a:rPr lang="pt-BR" b="0" baseline="0" dirty="0" err="1"/>
              <a:t>should</a:t>
            </a:r>
            <a:r>
              <a:rPr lang="pt-BR" b="0" baseline="0" dirty="0"/>
              <a:t> be a </a:t>
            </a:r>
            <a:r>
              <a:rPr lang="pt-BR" b="0" baseline="0" dirty="0" err="1"/>
              <a:t>two</a:t>
            </a:r>
            <a:r>
              <a:rPr lang="pt-BR" b="0" baseline="0" dirty="0"/>
              <a:t> hour meeting</a:t>
            </a:r>
          </a:p>
          <a:p>
            <a:pPr marL="171450" indent="-171450">
              <a:buFont typeface="Arial" panose="020B0604020202020204" pitchFamily="34" charset="0"/>
              <a:buChar char="•"/>
            </a:pPr>
            <a:r>
              <a:rPr lang="pt-BR" b="0" baseline="0" dirty="0"/>
              <a:t> </a:t>
            </a:r>
            <a:r>
              <a:rPr lang="pt-BR" b="0" baseline="0" dirty="0" err="1"/>
              <a:t>we</a:t>
            </a:r>
            <a:r>
              <a:rPr lang="pt-BR" b="0" baseline="0" dirty="0"/>
              <a:t> are </a:t>
            </a:r>
            <a:r>
              <a:rPr lang="pt-BR" b="0" baseline="0" dirty="0" err="1"/>
              <a:t>planning</a:t>
            </a:r>
            <a:r>
              <a:rPr lang="pt-BR" b="0" baseline="0" dirty="0"/>
              <a:t> to </a:t>
            </a:r>
            <a:r>
              <a:rPr lang="pt-BR" b="0" baseline="0" dirty="0" err="1"/>
              <a:t>have</a:t>
            </a:r>
            <a:r>
              <a:rPr lang="pt-BR" b="0" baseline="0" dirty="0"/>
              <a:t> </a:t>
            </a:r>
            <a:r>
              <a:rPr lang="pt-BR" b="0" baseline="0" dirty="0" err="1"/>
              <a:t>three</a:t>
            </a:r>
            <a:r>
              <a:rPr lang="pt-BR" b="0" baseline="0" dirty="0"/>
              <a:t> demos in </a:t>
            </a:r>
            <a:r>
              <a:rPr lang="pt-BR" b="0" baseline="0" dirty="0" err="1"/>
              <a:t>which</a:t>
            </a:r>
            <a:r>
              <a:rPr lang="pt-BR" b="0" baseline="0" dirty="0"/>
              <a:t> </a:t>
            </a:r>
            <a:r>
              <a:rPr lang="pt-BR" b="0" baseline="0" dirty="0" err="1"/>
              <a:t>we</a:t>
            </a:r>
            <a:r>
              <a:rPr lang="pt-BR" b="0" baseline="0" dirty="0"/>
              <a:t> </a:t>
            </a:r>
            <a:r>
              <a:rPr lang="pt-BR" b="0" baseline="0" dirty="0" err="1"/>
              <a:t>will</a:t>
            </a:r>
            <a:r>
              <a:rPr lang="pt-BR" b="0" baseline="0" dirty="0"/>
              <a:t> </a:t>
            </a:r>
            <a:r>
              <a:rPr lang="pt-BR" b="0" baseline="0" dirty="0" err="1"/>
              <a:t>walk</a:t>
            </a:r>
            <a:r>
              <a:rPr lang="pt-BR" b="0" baseline="0" dirty="0"/>
              <a:t> </a:t>
            </a:r>
            <a:r>
              <a:rPr lang="pt-BR" b="0" baseline="0" dirty="0" err="1"/>
              <a:t>you</a:t>
            </a:r>
            <a:r>
              <a:rPr lang="pt-BR" b="0" baseline="0" dirty="0"/>
              <a:t> </a:t>
            </a:r>
            <a:r>
              <a:rPr lang="pt-BR" b="0" baseline="0" dirty="0" err="1"/>
              <a:t>thourgh</a:t>
            </a:r>
            <a:r>
              <a:rPr lang="pt-BR" b="0" baseline="0" dirty="0"/>
              <a:t> </a:t>
            </a:r>
            <a:r>
              <a:rPr lang="pt-BR" b="0" baseline="0" dirty="0" err="1"/>
              <a:t>on</a:t>
            </a:r>
            <a:r>
              <a:rPr lang="pt-BR" b="0" baseline="0" dirty="0"/>
              <a:t> </a:t>
            </a:r>
            <a:r>
              <a:rPr lang="pt-BR" b="0" baseline="0" dirty="0" err="1"/>
              <a:t>the</a:t>
            </a:r>
            <a:r>
              <a:rPr lang="pt-BR" b="0" baseline="0" dirty="0"/>
              <a:t> </a:t>
            </a:r>
            <a:r>
              <a:rPr lang="pt-BR" b="0" baseline="0" dirty="0" err="1"/>
              <a:t>features</a:t>
            </a:r>
            <a:r>
              <a:rPr lang="pt-BR" b="0" baseline="0" dirty="0"/>
              <a:t> </a:t>
            </a:r>
            <a:r>
              <a:rPr lang="pt-BR" b="0" baseline="0" dirty="0" err="1"/>
              <a:t>we</a:t>
            </a:r>
            <a:r>
              <a:rPr lang="pt-BR" b="0" baseline="0" dirty="0"/>
              <a:t> </a:t>
            </a:r>
            <a:r>
              <a:rPr lang="pt-BR" b="0" baseline="0" dirty="0" err="1"/>
              <a:t>will</a:t>
            </a:r>
            <a:r>
              <a:rPr lang="pt-BR" b="0" baseline="0" dirty="0"/>
              <a:t> </a:t>
            </a:r>
            <a:r>
              <a:rPr lang="pt-BR" b="0" baseline="0" dirty="0" err="1"/>
              <a:t>present</a:t>
            </a:r>
            <a:endParaRPr lang="pt-BR" b="0" baseline="0" dirty="0"/>
          </a:p>
          <a:p>
            <a:pPr marL="171450" indent="-171450">
              <a:buFont typeface="Arial" panose="020B0604020202020204" pitchFamily="34" charset="0"/>
              <a:buChar char="•"/>
            </a:pPr>
            <a:r>
              <a:rPr lang="pt-BR" b="0" baseline="0" dirty="0" err="1"/>
              <a:t>Read</a:t>
            </a:r>
            <a:r>
              <a:rPr lang="pt-BR" b="0" baseline="0" dirty="0"/>
              <a:t> </a:t>
            </a:r>
            <a:r>
              <a:rPr lang="pt-BR" b="0" baseline="0" dirty="0" err="1"/>
              <a:t>the</a:t>
            </a:r>
            <a:r>
              <a:rPr lang="pt-BR" b="0" baseline="0" dirty="0"/>
              <a:t> </a:t>
            </a:r>
            <a:r>
              <a:rPr lang="pt-BR" b="0" baseline="0" dirty="0" err="1"/>
              <a:t>bullets</a:t>
            </a:r>
            <a:endParaRPr lang="pt-BR" b="0" baseline="0" dirty="0"/>
          </a:p>
          <a:p>
            <a:pPr marL="171450" indent="-171450">
              <a:buFont typeface="Arial" panose="020B0604020202020204" pitchFamily="34" charset="0"/>
              <a:buChar char="•"/>
            </a:pPr>
            <a:endParaRPr lang="pt-BR" b="0" baseline="0" dirty="0"/>
          </a:p>
          <a:p>
            <a:pPr marL="171450" indent="-171450">
              <a:buFont typeface="Arial" panose="020B0604020202020204" pitchFamily="34" charset="0"/>
              <a:buChar char="•"/>
            </a:pPr>
            <a:endParaRPr lang="pt-BR" b="0" baseline="0" dirty="0"/>
          </a:p>
          <a:p>
            <a:endParaRPr lang="pt-BR" b="0" dirty="0"/>
          </a:p>
          <a:p>
            <a:endParaRPr lang="pt-BR" dirty="0"/>
          </a:p>
          <a:p>
            <a:endParaRPr lang="en-US" b="1"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9/9/2016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3770682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Objective</a:t>
            </a:r>
            <a:endParaRPr lang="pt-BR" b="1" baseline="0" dirty="0"/>
          </a:p>
          <a:p>
            <a:br>
              <a:rPr lang="pt-BR" b="1" baseline="0" dirty="0">
                <a:latin typeface="Calibri"/>
              </a:rPr>
            </a:br>
            <a:endParaRPr lang="pt-BR" b="1" baseline="0" dirty="0">
              <a:latin typeface="Calibri"/>
            </a:endParaRPr>
          </a:p>
          <a:p>
            <a:r>
              <a:rPr lang="pt-BR" b="0" baseline="0" dirty="0" err="1"/>
              <a:t>Present</a:t>
            </a:r>
            <a:r>
              <a:rPr lang="pt-BR" b="0" baseline="0" dirty="0"/>
              <a:t> </a:t>
            </a:r>
            <a:r>
              <a:rPr lang="pt-BR" b="0" baseline="0" dirty="0" err="1"/>
              <a:t>the</a:t>
            </a:r>
            <a:r>
              <a:rPr lang="pt-BR" b="0" baseline="0" dirty="0"/>
              <a:t> agenda </a:t>
            </a:r>
            <a:r>
              <a:rPr lang="pt-BR" b="0" baseline="0" dirty="0" err="1"/>
              <a:t>and</a:t>
            </a:r>
            <a:r>
              <a:rPr lang="pt-BR" b="0" baseline="0" dirty="0"/>
              <a:t> </a:t>
            </a:r>
            <a:r>
              <a:rPr lang="pt-BR" b="0" baseline="0" dirty="0" err="1"/>
              <a:t>objective</a:t>
            </a:r>
            <a:r>
              <a:rPr lang="pt-BR" b="0" baseline="0" dirty="0"/>
              <a:t> </a:t>
            </a:r>
            <a:r>
              <a:rPr lang="pt-BR" b="0" baseline="0" dirty="0" err="1"/>
              <a:t>of</a:t>
            </a:r>
            <a:r>
              <a:rPr lang="pt-BR" b="0" baseline="0" dirty="0"/>
              <a:t> </a:t>
            </a:r>
            <a:r>
              <a:rPr lang="pt-BR" b="0" baseline="0" dirty="0" err="1"/>
              <a:t>the</a:t>
            </a:r>
            <a:r>
              <a:rPr lang="pt-BR" b="0" baseline="0" dirty="0"/>
              <a:t> meeting</a:t>
            </a:r>
          </a:p>
          <a:p>
            <a:br>
              <a:rPr lang="pt-BR" b="1" baseline="0" dirty="0">
                <a:latin typeface="Calibri"/>
              </a:rPr>
            </a:br>
            <a:endParaRPr lang="pt-BR" b="1" baseline="0" dirty="0">
              <a:latin typeface="Calibri"/>
            </a:endParaRPr>
          </a:p>
          <a:p>
            <a:r>
              <a:rPr lang="pt-BR" b="1" baseline="0" dirty="0"/>
              <a:t>Notes:</a:t>
            </a:r>
          </a:p>
          <a:p>
            <a:br>
              <a:rPr lang="pt-BR" b="1" baseline="0" dirty="0">
                <a:latin typeface="Calibri"/>
              </a:rPr>
            </a:br>
            <a:endParaRPr lang="pt-BR" b="1" baseline="0" dirty="0">
              <a:latin typeface="Calibri"/>
            </a:endParaRPr>
          </a:p>
          <a:p>
            <a:pPr marL="171450" indent="-171450">
              <a:buFont typeface="Arial" panose="020B0604020202020204" pitchFamily="34" charset="0"/>
              <a:buChar char="•"/>
            </a:pPr>
            <a:r>
              <a:rPr lang="pt-BR" b="0" baseline="0" dirty="0" err="1"/>
              <a:t>This</a:t>
            </a:r>
            <a:r>
              <a:rPr lang="pt-BR" b="0" baseline="0" dirty="0"/>
              <a:t> </a:t>
            </a:r>
            <a:r>
              <a:rPr lang="pt-BR" b="0" baseline="0" dirty="0" err="1"/>
              <a:t>should</a:t>
            </a:r>
            <a:r>
              <a:rPr lang="pt-BR" b="0" baseline="0" dirty="0"/>
              <a:t> </a:t>
            </a:r>
            <a:r>
              <a:rPr lang="pt-BR" b="0" baseline="0" dirty="0" err="1"/>
              <a:t>be</a:t>
            </a:r>
            <a:r>
              <a:rPr lang="pt-BR" b="0" baseline="0" dirty="0"/>
              <a:t> a </a:t>
            </a:r>
            <a:r>
              <a:rPr lang="pt-BR" b="0" baseline="0" dirty="0" err="1"/>
              <a:t>two</a:t>
            </a:r>
            <a:r>
              <a:rPr lang="pt-BR" b="0" baseline="0" dirty="0"/>
              <a:t> hour meeting</a:t>
            </a:r>
          </a:p>
          <a:p>
            <a:pPr marL="171450" indent="-171450">
              <a:buFont typeface="Arial" panose="020B0604020202020204" pitchFamily="34" charset="0"/>
              <a:buChar char="•"/>
            </a:pPr>
            <a:r>
              <a:rPr lang="pt-BR" b="0" baseline="0" dirty="0"/>
              <a:t>We  are </a:t>
            </a:r>
            <a:r>
              <a:rPr lang="pt-BR" b="0" baseline="0" dirty="0" err="1"/>
              <a:t>planning</a:t>
            </a:r>
            <a:r>
              <a:rPr lang="pt-BR" b="0" baseline="0" dirty="0"/>
              <a:t> </a:t>
            </a:r>
            <a:r>
              <a:rPr lang="pt-BR" b="0" baseline="0" dirty="0" err="1"/>
              <a:t>to</a:t>
            </a:r>
            <a:r>
              <a:rPr lang="pt-BR" b="0" baseline="0" dirty="0"/>
              <a:t> </a:t>
            </a:r>
            <a:r>
              <a:rPr lang="pt-BR" b="0" baseline="0" dirty="0" err="1"/>
              <a:t>have</a:t>
            </a:r>
            <a:r>
              <a:rPr lang="pt-BR" b="0" baseline="0" dirty="0"/>
              <a:t> </a:t>
            </a:r>
            <a:r>
              <a:rPr lang="pt-BR" b="0" baseline="0" dirty="0" err="1"/>
              <a:t>three</a:t>
            </a:r>
            <a:r>
              <a:rPr lang="pt-BR" b="0" baseline="0" dirty="0"/>
              <a:t> demos in </a:t>
            </a:r>
            <a:r>
              <a:rPr lang="pt-BR" b="0" baseline="0" dirty="0" err="1"/>
              <a:t>which</a:t>
            </a:r>
            <a:r>
              <a:rPr lang="pt-BR" b="0" baseline="0" dirty="0"/>
              <a:t> </a:t>
            </a:r>
            <a:r>
              <a:rPr lang="pt-BR" b="0" baseline="0" dirty="0" err="1"/>
              <a:t>we</a:t>
            </a:r>
            <a:r>
              <a:rPr lang="pt-BR" b="0" baseline="0" dirty="0"/>
              <a:t> </a:t>
            </a:r>
            <a:r>
              <a:rPr lang="pt-BR" b="0" baseline="0" dirty="0" err="1"/>
              <a:t>will</a:t>
            </a:r>
            <a:r>
              <a:rPr lang="pt-BR" b="0" baseline="0" dirty="0"/>
              <a:t> </a:t>
            </a:r>
            <a:r>
              <a:rPr lang="pt-BR" b="0" baseline="0" dirty="0" err="1"/>
              <a:t>walk</a:t>
            </a:r>
            <a:r>
              <a:rPr lang="pt-BR" b="0" baseline="0" dirty="0"/>
              <a:t> </a:t>
            </a:r>
            <a:r>
              <a:rPr lang="pt-BR" b="0" baseline="0" dirty="0" err="1"/>
              <a:t>you through</a:t>
            </a:r>
            <a:r>
              <a:rPr lang="pt-BR" b="0" baseline="0" dirty="0"/>
              <a:t> </a:t>
            </a:r>
            <a:r>
              <a:rPr lang="pt-BR" b="0" baseline="0" dirty="0" err="1"/>
              <a:t>on</a:t>
            </a:r>
            <a:r>
              <a:rPr lang="pt-BR" b="0" baseline="0" dirty="0"/>
              <a:t> </a:t>
            </a:r>
            <a:r>
              <a:rPr lang="pt-BR" b="0" baseline="0" dirty="0" err="1"/>
              <a:t>the</a:t>
            </a:r>
            <a:r>
              <a:rPr lang="pt-BR" b="0" baseline="0" dirty="0"/>
              <a:t> </a:t>
            </a:r>
            <a:r>
              <a:rPr lang="pt-BR" b="0" baseline="0" dirty="0" err="1"/>
              <a:t>features</a:t>
            </a:r>
            <a:r>
              <a:rPr lang="pt-BR" b="0" baseline="0" dirty="0"/>
              <a:t> </a:t>
            </a:r>
            <a:r>
              <a:rPr lang="pt-BR" b="0" baseline="0" dirty="0" err="1"/>
              <a:t>we</a:t>
            </a:r>
            <a:r>
              <a:rPr lang="pt-BR" b="0" baseline="0" dirty="0"/>
              <a:t> </a:t>
            </a:r>
            <a:r>
              <a:rPr lang="pt-BR" b="0" baseline="0" dirty="0" err="1"/>
              <a:t>will</a:t>
            </a:r>
            <a:r>
              <a:rPr lang="pt-BR" b="0" baseline="0" dirty="0"/>
              <a:t> </a:t>
            </a:r>
            <a:r>
              <a:rPr lang="pt-BR" b="0" baseline="0" dirty="0" err="1"/>
              <a:t>present</a:t>
            </a:r>
            <a:endParaRPr lang="pt-BR" b="0" baseline="0" dirty="0"/>
          </a:p>
          <a:p>
            <a:pPr marL="171450" indent="-171450">
              <a:buFont typeface="Arial" panose="020B0604020202020204" pitchFamily="34" charset="0"/>
              <a:buChar char="•"/>
            </a:pPr>
            <a:r>
              <a:rPr lang="pt-BR" b="0" baseline="0" dirty="0" err="1"/>
              <a:t>Read</a:t>
            </a:r>
            <a:r>
              <a:rPr lang="pt-BR" b="0" baseline="0" dirty="0"/>
              <a:t> </a:t>
            </a:r>
            <a:r>
              <a:rPr lang="pt-BR" b="0" baseline="0" dirty="0" err="1"/>
              <a:t>the</a:t>
            </a:r>
            <a:r>
              <a:rPr lang="pt-BR" b="0" baseline="0" dirty="0"/>
              <a:t> </a:t>
            </a:r>
            <a:r>
              <a:rPr lang="pt-BR" b="0" baseline="0" dirty="0" err="1"/>
              <a:t>bullet</a:t>
            </a:r>
            <a:br>
              <a:rPr lang="pt-BR" b="0" baseline="0" dirty="0" err="1"/>
            </a:br>
            <a:endParaRPr lang="pt-BR" b="0" baseline="0" dirty="0">
              <a:latin typeface="Calibri"/>
            </a:endParaRPr>
          </a:p>
          <a:p>
            <a:pPr marL="171450" indent="-171450">
              <a:buFont typeface="Arial" panose="020B0604020202020204" pitchFamily="34" charset="0"/>
              <a:buChar char="•"/>
            </a:pPr>
            <a:br>
              <a:rPr lang="pt-BR" b="0" baseline="0" dirty="0">
                <a:latin typeface="Calibri"/>
              </a:rPr>
            </a:br>
            <a:endParaRPr lang="pt-BR" b="0" baseline="0" dirty="0">
              <a:latin typeface="Calibri"/>
            </a:endParaRPr>
          </a:p>
          <a:p>
            <a:pPr marL="171450" indent="-171450">
              <a:buFont typeface="Arial" panose="020B0604020202020204" pitchFamily="34" charset="0"/>
              <a:buChar char="•"/>
            </a:pPr>
            <a:br>
              <a:rPr lang="pt-BR" b="0" baseline="0" dirty="0">
                <a:latin typeface="Calibri"/>
              </a:rPr>
            </a:br>
            <a:endParaRPr lang="pt-BR" b="0" baseline="0" dirty="0">
              <a:latin typeface="Calibri"/>
            </a:endParaRPr>
          </a:p>
          <a:p>
            <a:br>
              <a:rPr lang="pt-BR" b="0" dirty="0">
                <a:latin typeface="Calibri"/>
              </a:rPr>
            </a:br>
            <a:br>
              <a:rPr lang="pt-BR" b="0" dirty="0">
                <a:latin typeface="Calibri"/>
              </a:rPr>
            </a:br>
            <a:endParaRPr lang="pt-BR" b="0" dirty="0">
              <a:latin typeface="Calibri"/>
            </a:endParaRPr>
          </a:p>
          <a:p>
            <a:endParaRPr lang="pt-BR" dirty="0"/>
          </a:p>
        </p:txBody>
      </p:sp>
      <p:sp>
        <p:nvSpPr>
          <p:cNvPr id="4" name="Slide Number Placeholder 3"/>
          <p:cNvSpPr>
            <a:spLocks noGrp="1"/>
          </p:cNvSpPr>
          <p:nvPr>
            <p:ph type="sldNum" sz="quarter" idx="10"/>
          </p:nvPr>
        </p:nvSpPr>
        <p:spPr/>
        <p:txBody>
          <a:bodyPr/>
          <a:lstStyle/>
          <a:p>
            <a:fld id="{001646EB-0C67-4A20-97EE-4BA2BB8239AC}" type="slidenum">
              <a:rPr lang="en-US" smtClean="0"/>
              <a:t>3</a:t>
            </a:fld>
            <a:endParaRPr lang="en-US"/>
          </a:p>
        </p:txBody>
      </p:sp>
    </p:spTree>
    <p:extLst>
      <p:ext uri="{BB962C8B-B14F-4D97-AF65-F5344CB8AC3E}">
        <p14:creationId xmlns:p14="http://schemas.microsoft.com/office/powerpoint/2010/main" val="404677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5B7683-78DB-4762-84A4-155C843802F6}" type="slidenum">
              <a:rPr lang="en-US" smtClean="0"/>
              <a:t>4</a:t>
            </a:fld>
            <a:endParaRPr lang="en-US"/>
          </a:p>
        </p:txBody>
      </p:sp>
    </p:spTree>
    <p:extLst>
      <p:ext uri="{BB962C8B-B14F-4D97-AF65-F5344CB8AC3E}">
        <p14:creationId xmlns:p14="http://schemas.microsoft.com/office/powerpoint/2010/main" val="324764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999"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9143937" cy="1828007"/>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lang="pt-B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pPr defTabSz="932563"/>
            <a:fld id="{27258FFF-F925-446B-8502-81C933981705}" type="slidenum">
              <a:rPr lang="pt-BR" smtClean="0">
                <a:gradFill>
                  <a:gsLst>
                    <a:gs pos="2239">
                      <a:srgbClr val="FFFFFF"/>
                    </a:gs>
                    <a:gs pos="11940">
                      <a:srgbClr val="FFFFFF"/>
                    </a:gs>
                  </a:gsLst>
                  <a:lin ang="5400000" scaled="0"/>
                </a:gradFill>
              </a:rPr>
              <a:pPr defTabSz="932563"/>
              <a:t>‹#›</a:t>
            </a:fld>
            <a:endParaRPr lang="pt-B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5" y="479775"/>
            <a:ext cx="1639084" cy="359162"/>
          </a:xfrm>
          <a:prstGeom prst="rect">
            <a:avLst/>
          </a:prstGeom>
        </p:spPr>
      </p:pic>
    </p:spTree>
    <p:extLst>
      <p:ext uri="{BB962C8B-B14F-4D97-AF65-F5344CB8AC3E}">
        <p14:creationId xmlns:p14="http://schemas.microsoft.com/office/powerpoint/2010/main" val="2459284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6981621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99115">
                      <a:schemeClr val="tx1"/>
                    </a:gs>
                    <a:gs pos="87611">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17064"/>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0440093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85821">
                      <a:schemeClr val="tx1"/>
                    </a:gs>
                    <a:gs pos="61194">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17064"/>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8971128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3"/>
            <a:ext cx="10972800" cy="1902453"/>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95687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1" y="0"/>
            <a:ext cx="6002338" cy="742187"/>
          </a:xfrm>
        </p:spPr>
        <p:txBody>
          <a:bodyPr/>
          <a:lstStyle>
            <a:lvl1pPr marL="0" indent="0">
              <a:buNone/>
              <a:defRPr/>
            </a:lvl1pPr>
          </a:lstStyle>
          <a:p>
            <a:r>
              <a:rPr lang="en-US"/>
              <a:t>Click icon to add picture</a:t>
            </a:r>
            <a:endParaRPr lang="en-US" dirty="0"/>
          </a:p>
        </p:txBody>
      </p:sp>
      <p:sp>
        <p:nvSpPr>
          <p:cNvPr id="6" name="Content Placeholder 5"/>
          <p:cNvSpPr>
            <a:spLocks noGrp="1"/>
          </p:cNvSpPr>
          <p:nvPr>
            <p:ph sz="quarter" idx="10"/>
          </p:nvPr>
        </p:nvSpPr>
        <p:spPr>
          <a:xfrm>
            <a:off x="5761038" y="1211264"/>
            <a:ext cx="6400800" cy="600163"/>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296621848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5921032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261406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endParaRPr lang="en-US" dirty="0"/>
          </a:p>
        </p:txBody>
      </p:sp>
      <p:sp>
        <p:nvSpPr>
          <p:cNvPr id="4" name="Content Placeholder 3"/>
          <p:cNvSpPr>
            <a:spLocks noGrp="1"/>
          </p:cNvSpPr>
          <p:nvPr>
            <p:ph sz="quarter" idx="10"/>
          </p:nvPr>
        </p:nvSpPr>
        <p:spPr>
          <a:xfrm>
            <a:off x="274638" y="1697063"/>
            <a:ext cx="3657600" cy="433966"/>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5107365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742187"/>
          </a:xfrm>
        </p:spPr>
        <p:txBody>
          <a:bodyPr/>
          <a:lstStyle/>
          <a:p>
            <a:r>
              <a:rPr lang="en-US"/>
              <a:t>Click icon to add picture</a:t>
            </a:r>
            <a:endParaRPr lang="en-US" dirty="0"/>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14203081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8"/>
            <a:ext cx="11889564" cy="752093"/>
          </a:xfrm>
        </p:spPr>
        <p:txBody>
          <a:bodyPr/>
          <a:lstStyle>
            <a:lvl1pPr>
              <a:defRPr sz="3599"/>
            </a:lvl1pPr>
          </a:lstStyle>
          <a:p>
            <a:r>
              <a:rPr lang="en-US"/>
              <a:t>Click to edit Master title style</a:t>
            </a:r>
            <a:endParaRPr lang="en-US" dirty="0"/>
          </a:p>
        </p:txBody>
      </p:sp>
      <p:sp>
        <p:nvSpPr>
          <p:cNvPr id="4" name="Content Placeholder 3"/>
          <p:cNvSpPr>
            <a:spLocks noGrp="1"/>
          </p:cNvSpPr>
          <p:nvPr>
            <p:ph sz="quarter" idx="10"/>
          </p:nvPr>
        </p:nvSpPr>
        <p:spPr>
          <a:xfrm>
            <a:off x="274639" y="3040064"/>
            <a:ext cx="11887200" cy="517064"/>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6"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4420573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262938"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5999" spc="-100" baseline="0">
                <a:gradFill>
                  <a:gsLst>
                    <a:gs pos="7965">
                      <a:schemeClr val="tx1"/>
                    </a:gs>
                    <a:gs pos="8000">
                      <a:schemeClr val="tx1"/>
                    </a:gs>
                  </a:gsLst>
                  <a:lin ang="5400000" scaled="0"/>
                </a:gradFill>
              </a:defRPr>
            </a:lvl1pPr>
          </a:lstStyle>
          <a:p>
            <a:r>
              <a:rPr lang="en-US" dirty="0"/>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2257798" y="328910"/>
            <a:ext cx="9915740" cy="6380679"/>
          </a:xfrm>
          <a:prstGeom prst="rect">
            <a:avLst/>
          </a:prstGeom>
          <a:noFill/>
          <a:ln>
            <a:noFill/>
          </a:ln>
        </p:spPr>
      </p:pic>
    </p:spTree>
    <p:extLst>
      <p:ext uri="{BB962C8B-B14F-4D97-AF65-F5344CB8AC3E}">
        <p14:creationId xmlns:p14="http://schemas.microsoft.com/office/powerpoint/2010/main" val="17565019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83996132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3775184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76940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9" y="296864"/>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1" y="2122489"/>
            <a:ext cx="11889564" cy="2746375"/>
          </a:xfrm>
        </p:spPr>
        <p:txBody>
          <a:bodyPr/>
          <a:lstStyle>
            <a:lvl1pPr>
              <a:defRPr sz="8799">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1862600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89"/>
            <a:ext cx="11889564" cy="2746375"/>
          </a:xfrm>
        </p:spPr>
        <p:txBody>
          <a:bodyPr/>
          <a:lstStyle>
            <a:lvl1pPr>
              <a:defRPr sz="8799">
                <a:gradFill>
                  <a:gsLst>
                    <a:gs pos="0">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689006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4"/>
            <a:ext cx="11889564" cy="1828800"/>
          </a:xfrm>
        </p:spPr>
        <p:txBody>
          <a:bodyPr/>
          <a:lstStyle>
            <a:lvl1pPr>
              <a:defRPr sz="5399">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718924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0"/>
            <a:ext cx="11889564" cy="917575"/>
          </a:xfrm>
        </p:spPr>
        <p:txBody>
          <a:bodyPr/>
          <a:lstStyle>
            <a:lvl1pPr>
              <a:defRPr sz="5999"/>
            </a:lvl1pPr>
          </a:lstStyle>
          <a:p>
            <a:r>
              <a:rPr lang="en-US" dirty="0"/>
              <a:t>Thank you</a:t>
            </a:r>
          </a:p>
        </p:txBody>
      </p:sp>
    </p:spTree>
    <p:extLst>
      <p:ext uri="{BB962C8B-B14F-4D97-AF65-F5344CB8AC3E}">
        <p14:creationId xmlns:p14="http://schemas.microsoft.com/office/powerpoint/2010/main" val="297440461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1B54A5"/>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9230" y="3145042"/>
            <a:ext cx="3288506" cy="704445"/>
          </a:xfrm>
          <a:prstGeom prst="rect">
            <a:avLst/>
          </a:prstGeom>
        </p:spPr>
      </p:pic>
    </p:spTree>
    <p:extLst>
      <p:ext uri="{BB962C8B-B14F-4D97-AF65-F5344CB8AC3E}">
        <p14:creationId xmlns:p14="http://schemas.microsoft.com/office/powerpoint/2010/main" val="347786966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Blue Tile Title">
    <p:spTree>
      <p:nvGrpSpPr>
        <p:cNvPr id="1" name=""/>
        <p:cNvGrpSpPr/>
        <p:nvPr/>
      </p:nvGrpSpPr>
      <p:grpSpPr>
        <a:xfrm>
          <a:off x="0" y="0"/>
          <a:ext cx="0" cy="0"/>
          <a:chOff x="0" y="0"/>
          <a:chExt cx="0" cy="0"/>
        </a:xfrm>
      </p:grpSpPr>
      <p:pic>
        <p:nvPicPr>
          <p:cNvPr id="6" name="Picture 5" descr="hanggliders - secondary.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89" y="0"/>
            <a:ext cx="12435389" cy="6994525"/>
          </a:xfrm>
          <a:prstGeom prst="rect">
            <a:avLst/>
          </a:prstGeom>
        </p:spPr>
      </p:pic>
      <p:sp>
        <p:nvSpPr>
          <p:cNvPr id="9" name="Text Placeholder 8"/>
          <p:cNvSpPr>
            <a:spLocks noGrp="1"/>
          </p:cNvSpPr>
          <p:nvPr>
            <p:ph type="body" sz="quarter" idx="10"/>
          </p:nvPr>
        </p:nvSpPr>
        <p:spPr>
          <a:xfrm>
            <a:off x="285753" y="304800"/>
            <a:ext cx="4556125" cy="2210862"/>
          </a:xfrm>
          <a:solidFill>
            <a:srgbClr val="003963">
              <a:alpha val="90000"/>
            </a:srgbClr>
          </a:solidFill>
        </p:spPr>
        <p:txBody>
          <a:bodyPr/>
          <a:lstStyle>
            <a:lvl1pPr marL="0" indent="0">
              <a:lnSpc>
                <a:spcPts val="4798"/>
              </a:lnSpc>
              <a:spcBef>
                <a:spcPts val="0"/>
              </a:spcBef>
              <a:buFontTx/>
              <a:buNone/>
              <a:defRPr sz="4299">
                <a:solidFill>
                  <a:schemeClr val="bg1"/>
                </a:solidFill>
              </a:defRPr>
            </a:lvl1pPr>
            <a:lvl2pPr marL="0" indent="0">
              <a:lnSpc>
                <a:spcPts val="2600"/>
              </a:lnSpc>
              <a:spcBef>
                <a:spcPts val="3598"/>
              </a:spcBef>
              <a:spcAft>
                <a:spcPts val="2400"/>
              </a:spcAft>
              <a:buFontTx/>
              <a:buNone/>
              <a:defRPr sz="2000">
                <a:solidFill>
                  <a:schemeClr val="bg1"/>
                </a:solidFill>
              </a:defRPr>
            </a:lvl2pPr>
            <a:lvl3pPr marL="230117" indent="-228530">
              <a:lnSpc>
                <a:spcPts val="2700"/>
              </a:lnSpc>
              <a:spcBef>
                <a:spcPts val="0"/>
              </a:spcBef>
              <a:defRPr sz="2000">
                <a:solidFill>
                  <a:schemeClr val="bg1"/>
                </a:solidFill>
              </a:defRPr>
            </a:lvl3pPr>
            <a:lvl4pPr marL="230117" indent="-228530">
              <a:lnSpc>
                <a:spcPts val="2700"/>
              </a:lnSpc>
              <a:spcBef>
                <a:spcPts val="0"/>
              </a:spcBef>
              <a:defRPr sz="2000">
                <a:solidFill>
                  <a:schemeClr val="bg1"/>
                </a:solidFill>
              </a:defRPr>
            </a:lvl4pPr>
            <a:lvl5pPr marL="230117" indent="-228530">
              <a:lnSpc>
                <a:spcPts val="2700"/>
              </a:lnSpc>
              <a:spcBef>
                <a:spcPts val="0"/>
              </a:spcBef>
              <a:defRPr sz="2000">
                <a:solidFill>
                  <a:schemeClr val="bg1"/>
                </a:solidFill>
              </a:defRPr>
            </a:lvl5pPr>
          </a:lstStyle>
          <a:p>
            <a:pPr lvl="0"/>
            <a:r>
              <a:rPr lang="en-US" dirty="0"/>
              <a:t>Click to edit Master text styles</a:t>
            </a:r>
          </a:p>
          <a:p>
            <a:pPr lvl="1"/>
            <a:r>
              <a:rPr lang="en-US" dirty="0"/>
              <a:t>Second level</a:t>
            </a:r>
          </a:p>
        </p:txBody>
      </p:sp>
      <p:sp>
        <p:nvSpPr>
          <p:cNvPr id="3" name="TextBox 2"/>
          <p:cNvSpPr txBox="1"/>
          <p:nvPr userDrawn="1"/>
        </p:nvSpPr>
        <p:spPr>
          <a:xfrm>
            <a:off x="-1819058" y="-457200"/>
            <a:ext cx="914400" cy="914400"/>
          </a:xfrm>
          <a:prstGeom prst="rect">
            <a:avLst/>
          </a:prstGeom>
          <a:noFill/>
        </p:spPr>
        <p:txBody>
          <a:bodyPr wrap="none" lIns="182828" tIns="146262" rIns="182828" bIns="146262" rtlCol="0">
            <a:noAutofit/>
          </a:bodyPr>
          <a:lstStyle/>
          <a:p>
            <a:pPr marL="0" marR="0" lvl="0" indent="0" algn="l" defTabSz="932563"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 name="TextBox 1"/>
          <p:cNvSpPr txBox="1"/>
          <p:nvPr userDrawn="1"/>
        </p:nvSpPr>
        <p:spPr>
          <a:xfrm>
            <a:off x="15918691" y="-3259174"/>
            <a:ext cx="914400" cy="914400"/>
          </a:xfrm>
          <a:prstGeom prst="rect">
            <a:avLst/>
          </a:prstGeom>
          <a:noFill/>
        </p:spPr>
        <p:txBody>
          <a:bodyPr wrap="none" lIns="182828" tIns="146262" rIns="182828" bIns="146262" rtlCol="0">
            <a:noAutofit/>
          </a:bodyPr>
          <a:lstStyle/>
          <a:p>
            <a:pPr marL="0" marR="0" lvl="0" indent="0" algn="l" defTabSz="932563"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43111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_1">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1" y="6565392"/>
            <a:ext cx="3937000" cy="137160"/>
          </a:xfrm>
          <a:prstGeom prst="rect">
            <a:avLst/>
          </a:prstGeom>
        </p:spPr>
        <p:txBody>
          <a:bodyPr/>
          <a:lstStyle>
            <a:lvl1pPr>
              <a:defRPr>
                <a:solidFill>
                  <a:schemeClr val="tx2"/>
                </a:solidFill>
              </a:defRPr>
            </a:lvl1pPr>
          </a:lstStyle>
          <a:p>
            <a:r>
              <a:rPr lang="pt-BR">
                <a:solidFill>
                  <a:srgbClr val="505050"/>
                </a:solidFill>
              </a:rPr>
              <a:t>Microsoft Confidential</a:t>
            </a:r>
            <a:endParaRPr lang="pt-BR" dirty="0">
              <a:solidFill>
                <a:srgbClr val="505050"/>
              </a:solidFill>
            </a:endParaRPr>
          </a:p>
        </p:txBody>
      </p:sp>
      <p:sp>
        <p:nvSpPr>
          <p:cNvPr id="4" name="Slide Number Placeholder 3"/>
          <p:cNvSpPr>
            <a:spLocks noGrp="1"/>
          </p:cNvSpPr>
          <p:nvPr>
            <p:ph type="sldNum" sz="quarter" idx="11"/>
          </p:nvPr>
        </p:nvSpPr>
        <p:spPr>
          <a:xfrm>
            <a:off x="11595102" y="6565392"/>
            <a:ext cx="566737" cy="137160"/>
          </a:xfrm>
          <a:prstGeom prst="rect">
            <a:avLst/>
          </a:prstGeom>
        </p:spPr>
        <p:txBody>
          <a:bodyPr/>
          <a:lstStyle>
            <a:lvl1pPr>
              <a:defRPr>
                <a:solidFill>
                  <a:schemeClr val="tx2"/>
                </a:solidFill>
              </a:defRPr>
            </a:lvl1pPr>
          </a:lstStyle>
          <a:p>
            <a:pPr defTabSz="932563"/>
            <a:fld id="{27258FFF-F925-446B-8502-81C933981705}" type="slidenum">
              <a:rPr lang="pt-BR" smtClean="0">
                <a:solidFill>
                  <a:srgbClr val="505050"/>
                </a:solidFill>
              </a:rPr>
              <a:pPr defTabSz="932563"/>
              <a:t>‹#›</a:t>
            </a:fld>
            <a:endParaRPr lang="pt-BR" dirty="0">
              <a:solidFill>
                <a:srgbClr val="505050"/>
              </a:solidFill>
            </a:endParaRPr>
          </a:p>
        </p:txBody>
      </p:sp>
      <p:sp>
        <p:nvSpPr>
          <p:cNvPr id="5" name="Text Placeholder 4"/>
          <p:cNvSpPr>
            <a:spLocks noGrp="1"/>
          </p:cNvSpPr>
          <p:nvPr>
            <p:ph type="body" sz="quarter" idx="12"/>
          </p:nvPr>
        </p:nvSpPr>
        <p:spPr>
          <a:xfrm>
            <a:off x="274641" y="369117"/>
            <a:ext cx="10972799" cy="1024685"/>
          </a:xfrm>
          <a:prstGeom prst="rect">
            <a:avLst/>
          </a:prstGeom>
        </p:spPr>
        <p:txBody>
          <a:bodyPr lIns="146304" tIns="91440" rIns="146304" bIns="91440">
            <a:noAutofit/>
          </a:bodyPr>
          <a:lstStyle>
            <a:lvl1pPr marL="0" indent="0">
              <a:lnSpc>
                <a:spcPct val="90000"/>
              </a:lnSpc>
              <a:spcBef>
                <a:spcPts val="1198"/>
              </a:spcBef>
              <a:spcAft>
                <a:spcPts val="2400"/>
              </a:spcAft>
              <a:buFontTx/>
              <a:buNone/>
              <a:defRPr lang="en-US" sz="5199" b="0" i="0" kern="1200" spc="0" baseline="0" dirty="0" smtClean="0">
                <a:solidFill>
                  <a:schemeClr val="tx2"/>
                </a:solidFill>
                <a:latin typeface="+mj-lt"/>
                <a:ea typeface="+mn-ea"/>
                <a:cs typeface="+mn-cs"/>
              </a:defRPr>
            </a:lvl1pPr>
          </a:lstStyle>
          <a:p>
            <a:pPr marL="0" marR="0" lvl="0" indent="0" algn="l" defTabSz="932455" rtl="0" eaLnBrk="1" fontAlgn="auto" latinLnBrk="0" hangingPunct="1">
              <a:lnSpc>
                <a:spcPct val="90000"/>
              </a:lnSpc>
              <a:spcBef>
                <a:spcPts val="1198"/>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116092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436475" cy="742187"/>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pt-BR">
                <a:gradFill>
                  <a:gsLst>
                    <a:gs pos="2239">
                      <a:srgbClr val="505050"/>
                    </a:gs>
                    <a:gs pos="11940">
                      <a:srgbClr val="505050"/>
                    </a:gs>
                  </a:gsLst>
                  <a:lin ang="5400000" scaled="0"/>
                </a:gradFill>
              </a:rPr>
              <a:t>Microsoft Confidential</a:t>
            </a:r>
          </a:p>
        </p:txBody>
      </p:sp>
      <p:sp>
        <p:nvSpPr>
          <p:cNvPr id="3" name="Slide Number Placeholder 2"/>
          <p:cNvSpPr>
            <a:spLocks noGrp="1"/>
          </p:cNvSpPr>
          <p:nvPr>
            <p:ph type="sldNum" sz="quarter" idx="14"/>
          </p:nvPr>
        </p:nvSpPr>
        <p:spPr/>
        <p:txBody>
          <a:bodyPr/>
          <a:lstStyle/>
          <a:p>
            <a:pPr defTabSz="932563"/>
            <a:fld id="{27258FFF-F925-446B-8502-81C933981705}" type="slidenum">
              <a:rPr lang="pt-BR" smtClean="0">
                <a:gradFill>
                  <a:gsLst>
                    <a:gs pos="2239">
                      <a:srgbClr val="505050"/>
                    </a:gs>
                    <a:gs pos="11940">
                      <a:srgbClr val="505050"/>
                    </a:gs>
                  </a:gsLst>
                  <a:lin ang="5400000" scaled="0"/>
                </a:gradFill>
              </a:rPr>
              <a:pPr defTabSz="932563"/>
              <a:t>‹#›</a:t>
            </a:fld>
            <a:endParaRPr lang="pt-B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5999" spc="-100" baseline="0">
                <a:gradFill>
                  <a:gsLst>
                    <a:gs pos="7965">
                      <a:schemeClr val="tx1"/>
                    </a:gs>
                    <a:gs pos="8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1480884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55009" y="6482890"/>
            <a:ext cx="2798207" cy="372394"/>
          </a:xfrm>
          <a:prstGeom prst="rect">
            <a:avLst/>
          </a:prstGeom>
        </p:spPr>
        <p:txBody>
          <a:bodyPr/>
          <a:lstStyle/>
          <a:p>
            <a:pPr defTabSz="932563">
              <a:defRPr/>
            </a:pPr>
            <a:fld id="{BCBD0B52-437A-4313-A77B-AA9E4EE95D77}" type="datetimeFigureOut">
              <a:rPr lang="en-US" sz="1800" smtClean="0">
                <a:solidFill>
                  <a:srgbClr val="505050"/>
                </a:solidFill>
              </a:rPr>
              <a:pPr defTabSz="932563">
                <a:defRPr/>
              </a:pPr>
              <a:t>9/9/2016</a:t>
            </a:fld>
            <a:endParaRPr lang="en-US" sz="1800">
              <a:solidFill>
                <a:srgbClr val="505050"/>
              </a:solidFill>
            </a:endParaRPr>
          </a:p>
        </p:txBody>
      </p:sp>
      <p:sp>
        <p:nvSpPr>
          <p:cNvPr id="5" name="Footer Placeholder 4"/>
          <p:cNvSpPr>
            <a:spLocks noGrp="1"/>
          </p:cNvSpPr>
          <p:nvPr>
            <p:ph type="ftr" sz="quarter" idx="11"/>
          </p:nvPr>
        </p:nvSpPr>
        <p:spPr/>
        <p:txBody>
          <a:bodyPr/>
          <a:lstStyle/>
          <a:p>
            <a:pPr>
              <a:defRPr/>
            </a:pPr>
            <a:endParaRPr lang="pt-BR">
              <a:gradFill>
                <a:gsLst>
                  <a:gs pos="2239">
                    <a:srgbClr val="505050"/>
                  </a:gs>
                  <a:gs pos="11940">
                    <a:srgbClr val="505050"/>
                  </a:gs>
                </a:gsLst>
                <a:lin ang="5400000" scaled="0"/>
              </a:gradFill>
            </a:endParaRPr>
          </a:p>
        </p:txBody>
      </p:sp>
      <p:sp>
        <p:nvSpPr>
          <p:cNvPr id="6" name="Slide Number Placeholder 5"/>
          <p:cNvSpPr>
            <a:spLocks noGrp="1"/>
          </p:cNvSpPr>
          <p:nvPr>
            <p:ph type="sldNum" sz="quarter" idx="12"/>
          </p:nvPr>
        </p:nvSpPr>
        <p:spPr/>
        <p:txBody>
          <a:bodyPr/>
          <a:lstStyle/>
          <a:p>
            <a:pPr defTabSz="932563">
              <a:defRPr/>
            </a:pPr>
            <a:fld id="{45143E39-6910-4CEE-8798-3DAAD37B8C99}" type="slidenum">
              <a:rPr lang="pt-BR" smtClean="0">
                <a:gradFill>
                  <a:gsLst>
                    <a:gs pos="2239">
                      <a:srgbClr val="505050"/>
                    </a:gs>
                    <a:gs pos="11940">
                      <a:srgbClr val="505050"/>
                    </a:gs>
                  </a:gsLst>
                  <a:lin ang="5400000" scaled="0"/>
                </a:gradFill>
              </a:rPr>
              <a:pPr defTabSz="932563">
                <a:defRPr/>
              </a:pPr>
              <a:t>‹#›</a:t>
            </a:fld>
            <a:endParaRPr lang="pt-B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4898115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678199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1" y="6565392"/>
            <a:ext cx="3937000" cy="137160"/>
          </a:xfrm>
          <a:prstGeom prst="rect">
            <a:avLst/>
          </a:prstGeom>
        </p:spPr>
        <p:txBody>
          <a:bodyPr/>
          <a:lstStyle/>
          <a:p>
            <a:r>
              <a:rPr lang="pt-BR">
                <a:solidFill>
                  <a:srgbClr val="505050"/>
                </a:solidFill>
              </a:rPr>
              <a:t>Microsoft Confidential</a:t>
            </a:r>
          </a:p>
        </p:txBody>
      </p:sp>
      <p:sp>
        <p:nvSpPr>
          <p:cNvPr id="3" name="Slide Number Placeholder 2"/>
          <p:cNvSpPr>
            <a:spLocks noGrp="1"/>
          </p:cNvSpPr>
          <p:nvPr>
            <p:ph type="sldNum" sz="quarter" idx="11"/>
          </p:nvPr>
        </p:nvSpPr>
        <p:spPr/>
        <p:txBody>
          <a:bodyPr/>
          <a:lstStyle/>
          <a:p>
            <a:pPr defTabSz="932563"/>
            <a:fld id="{27258FFF-F925-446B-8502-81C933981705}" type="slidenum">
              <a:rPr lang="pt-BR" smtClean="0">
                <a:solidFill>
                  <a:srgbClr val="505050"/>
                </a:solidFill>
              </a:rPr>
              <a:pPr defTabSz="932563"/>
              <a:t>‹#›</a:t>
            </a:fld>
            <a:endParaRPr lang="pt-BR">
              <a:solidFill>
                <a:srgbClr val="505050"/>
              </a:solidFill>
            </a:endParaRPr>
          </a:p>
        </p:txBody>
      </p:sp>
    </p:spTree>
    <p:extLst>
      <p:ext uri="{BB962C8B-B14F-4D97-AF65-F5344CB8AC3E}">
        <p14:creationId xmlns:p14="http://schemas.microsoft.com/office/powerpoint/2010/main" val="280641044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3" y="264964"/>
            <a:ext cx="9143999" cy="3384866"/>
          </a:xfrm>
        </p:spPr>
        <p:txBody>
          <a:bodyPr lIns="146304" tIns="91440" rIns="146304" bIns="91440"/>
          <a:lstStyle>
            <a:lvl1pPr>
              <a:lnSpc>
                <a:spcPts val="6298"/>
              </a:lnSpc>
              <a:defRPr sz="5799" baseline="0">
                <a:solidFill>
                  <a:schemeClr val="accent2"/>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lang="pt-BR">
                <a:solidFill>
                  <a:srgbClr val="505050"/>
                </a:solidFill>
              </a:rPr>
              <a:t>Microsoft Confidential</a:t>
            </a:r>
            <a:endParaRPr lang="pt-BR" dirty="0">
              <a:solidFill>
                <a:srgbClr val="505050"/>
              </a:solidFill>
            </a:endParaRPr>
          </a:p>
        </p:txBody>
      </p:sp>
      <p:sp>
        <p:nvSpPr>
          <p:cNvPr id="4" name="Slide Number Placeholder 3"/>
          <p:cNvSpPr>
            <a:spLocks noGrp="1"/>
          </p:cNvSpPr>
          <p:nvPr>
            <p:ph type="sldNum" sz="quarter" idx="11"/>
          </p:nvPr>
        </p:nvSpPr>
        <p:spPr/>
        <p:txBody>
          <a:bodyPr/>
          <a:lstStyle/>
          <a:p>
            <a:pPr defTabSz="932336"/>
            <a:fld id="{27258FFF-F925-446B-8502-81C933981705}" type="slidenum">
              <a:rPr lang="pt-BR" smtClean="0">
                <a:solidFill>
                  <a:srgbClr val="505050"/>
                </a:solidFill>
              </a:rPr>
              <a:pPr defTabSz="932336"/>
              <a:t>‹#›</a:t>
            </a:fld>
            <a:endParaRPr lang="pt-BR" dirty="0">
              <a:solidFill>
                <a:srgbClr val="505050"/>
              </a:solidFill>
            </a:endParaRPr>
          </a:p>
        </p:txBody>
      </p:sp>
      <p:sp>
        <p:nvSpPr>
          <p:cNvPr id="7" name="Text Placeholder 6"/>
          <p:cNvSpPr>
            <a:spLocks noGrp="1"/>
          </p:cNvSpPr>
          <p:nvPr>
            <p:ph type="body" sz="quarter" idx="12" hasCustomPrompt="1"/>
          </p:nvPr>
        </p:nvSpPr>
        <p:spPr>
          <a:xfrm>
            <a:off x="274638" y="3954464"/>
            <a:ext cx="5486400" cy="1993288"/>
          </a:xfrm>
        </p:spPr>
        <p:txBody>
          <a:bodyPr/>
          <a:lstStyle>
            <a:lvl1pPr marL="0" indent="0">
              <a:lnSpc>
                <a:spcPts val="1800"/>
              </a:lnSpc>
              <a:spcBef>
                <a:spcPts val="1198"/>
              </a:spcBef>
              <a:buNone/>
              <a:defRPr sz="1599" baseline="0"/>
            </a:lvl1pPr>
            <a:lvl2pPr marL="0" indent="0">
              <a:lnSpc>
                <a:spcPts val="1800"/>
              </a:lnSpc>
              <a:spcBef>
                <a:spcPts val="1198"/>
              </a:spcBef>
              <a:buNone/>
              <a:defRPr sz="1599"/>
            </a:lvl2pPr>
            <a:lvl3pPr marL="0" indent="0">
              <a:lnSpc>
                <a:spcPts val="1800"/>
              </a:lnSpc>
              <a:spcBef>
                <a:spcPts val="1198"/>
              </a:spcBef>
              <a:buNone/>
              <a:defRPr sz="1599"/>
            </a:lvl3pPr>
            <a:lvl4pPr marL="0" indent="0">
              <a:lnSpc>
                <a:spcPts val="1800"/>
              </a:lnSpc>
              <a:spcBef>
                <a:spcPts val="1198"/>
              </a:spcBef>
              <a:buNone/>
              <a:defRPr sz="1599"/>
            </a:lvl4pPr>
            <a:lvl5pPr marL="0" indent="0">
              <a:lnSpc>
                <a:spcPts val="1800"/>
              </a:lnSpc>
              <a:spcBef>
                <a:spcPts val="1198"/>
              </a:spcBef>
              <a:buNone/>
              <a:defRPr sz="1599"/>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57544063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1"/>
            <a:ext cx="11889564" cy="2059025"/>
          </a:xfrm>
        </p:spPr>
        <p:txBody>
          <a:bodyPr/>
          <a:lstStyle>
            <a:lvl1pPr marL="0" indent="0">
              <a:buNone/>
              <a:defRPr/>
            </a:lvl1pPr>
            <a:lvl2pPr marL="28563" indent="0">
              <a:buNone/>
              <a:defRPr sz="2000"/>
            </a:lvl2pPr>
            <a:lvl3pPr marL="223752" indent="0">
              <a:buNone/>
              <a:defRPr sz="2000"/>
            </a:lvl3pPr>
            <a:lvl4pPr marL="476068" indent="0">
              <a:buNone/>
              <a:defRPr sz="1800"/>
            </a:lvl4pPr>
            <a:lvl5pPr marL="73949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289583" y="6696184"/>
            <a:ext cx="3857311" cy="16447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187" rtl="0" eaLnBrk="1" fontAlgn="auto" latinLnBrk="0" hangingPunct="1">
              <a:lnSpc>
                <a:spcPct val="100000"/>
              </a:lnSpc>
              <a:spcBef>
                <a:spcPts val="0"/>
              </a:spcBef>
              <a:spcAft>
                <a:spcPts val="0"/>
              </a:spcAft>
              <a:buClrTx/>
              <a:buSzTx/>
              <a:buFontTx/>
              <a:buNone/>
              <a:tabLst/>
              <a:defRPr/>
            </a:pPr>
            <a:r>
              <a:rPr kumimoji="0" lang="en-US" sz="1048"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66361558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36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097302"/>
          </a:xfrm>
        </p:spPr>
        <p:txBody>
          <a:bodyPr vert="horz" wrap="square" lIns="146304" tIns="91440" rIns="146304" bIns="91440" rtlCol="0" anchor="t">
            <a:noAutofit/>
          </a:bodyPr>
          <a:lstStyle>
            <a:lvl1pPr>
              <a:defRPr lang="en-US" sz="4798">
                <a:solidFill>
                  <a:srgbClr val="505050"/>
                </a:solidFill>
              </a:defRPr>
            </a:lvl1pPr>
          </a:lstStyle>
          <a:p>
            <a:pPr marL="0" lvl="0">
              <a:lnSpc>
                <a:spcPts val="3598"/>
              </a:lnSpc>
              <a:spcBef>
                <a:spcPts val="864"/>
              </a:spcBef>
            </a:pPr>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41272072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3"/>
            <a:ext cx="12434704" cy="6994521"/>
          </a:xfrm>
          <a:prstGeom prst="rect">
            <a:avLst/>
          </a:prstGeom>
        </p:spPr>
      </p:pic>
      <p:sp>
        <p:nvSpPr>
          <p:cNvPr id="2" name="Rectangle 1"/>
          <p:cNvSpPr/>
          <p:nvPr userDrawn="1"/>
        </p:nvSpPr>
        <p:spPr bwMode="auto">
          <a:xfrm>
            <a:off x="274639" y="2119164"/>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1" y="2119179"/>
            <a:ext cx="6402388" cy="998999"/>
          </a:xfrm>
          <a:noFill/>
        </p:spPr>
        <p:txBody>
          <a:bodyPr lIns="146304" tIns="91440" rIns="146304" bIns="91440" anchor="t" anchorCtr="0"/>
          <a:lstStyle>
            <a:lvl1pPr>
              <a:defRPr sz="5400" spc="-101"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57581" y="479425"/>
            <a:ext cx="1828800" cy="391755"/>
          </a:xfrm>
          <a:prstGeom prst="rect">
            <a:avLst/>
          </a:prstGeom>
        </p:spPr>
      </p:pic>
    </p:spTree>
    <p:extLst>
      <p:ext uri="{BB962C8B-B14F-4D97-AF65-F5344CB8AC3E}">
        <p14:creationId xmlns:p14="http://schemas.microsoft.com/office/powerpoint/2010/main" val="366173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White 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80106"/>
            <a:ext cx="11887200" cy="931155"/>
          </a:xfrm>
        </p:spPr>
        <p:txBody>
          <a:bodyPr lIns="182880" tIns="0" rIns="0" bIns="0" anchor="ctr" anchorCtr="0">
            <a:noAutofit/>
          </a:bodyPr>
          <a:lstStyle>
            <a:lvl1pPr algn="l">
              <a:defRPr sz="5400" cap="none" baseline="0">
                <a:solidFill>
                  <a:srgbClr val="0D538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Slide heading goes here</a:t>
            </a:r>
          </a:p>
        </p:txBody>
      </p:sp>
      <p:sp>
        <p:nvSpPr>
          <p:cNvPr id="14" name="Text Placeholder 13"/>
          <p:cNvSpPr>
            <a:spLocks noGrp="1"/>
          </p:cNvSpPr>
          <p:nvPr>
            <p:ph type="body" sz="quarter" idx="14"/>
          </p:nvPr>
        </p:nvSpPr>
        <p:spPr>
          <a:xfrm>
            <a:off x="274638" y="1363663"/>
            <a:ext cx="11887200" cy="5059680"/>
          </a:xfrm>
        </p:spPr>
        <p:txBody>
          <a:bodyPr lIns="182880" tIns="0" rIns="0" bIns="0"/>
          <a:lstStyle>
            <a:lvl1pPr>
              <a:lnSpc>
                <a:spcPct val="90000"/>
              </a:lnSpc>
              <a:defRPr sz="4000" baseline="0">
                <a:solidFill>
                  <a:schemeClr val="tx1"/>
                </a:solidFill>
                <a:latin typeface="Segoe UI Light" pitchFamily="34" charset="0"/>
              </a:defRPr>
            </a:lvl1pPr>
            <a:lvl2pPr marL="0" marR="0" indent="0" algn="l" defTabSz="1208380" rtl="0" eaLnBrk="1" fontAlgn="auto" latinLnBrk="0" hangingPunct="1">
              <a:lnSpc>
                <a:spcPct val="90000"/>
              </a:lnSpc>
              <a:spcBef>
                <a:spcPct val="20000"/>
              </a:spcBef>
              <a:spcAft>
                <a:spcPts val="0"/>
              </a:spcAft>
              <a:buClrTx/>
              <a:buSzTx/>
              <a:buFontTx/>
              <a:buNone/>
              <a:tabLst/>
              <a:defRPr baseline="0">
                <a:solidFill>
                  <a:schemeClr val="tx1"/>
                </a:solidFill>
              </a:defRPr>
            </a:lvl2pPr>
            <a:lvl3pPr marL="0" indent="0">
              <a:defRPr/>
            </a:lvl3pPr>
            <a:lvl4pPr marL="0" indent="0">
              <a:defRPr/>
            </a:lvl4pPr>
            <a:lvl5pPr marL="0" indent="0">
              <a:defRPr/>
            </a:lvl5pPr>
          </a:lstStyle>
          <a:p>
            <a:pPr lvl="1"/>
            <a:endParaRPr lang="en-US" dirty="0"/>
          </a:p>
        </p:txBody>
      </p:sp>
      <p:pic>
        <p:nvPicPr>
          <p:cNvPr id="9" name="Picture 2" descr="C:\Users\petern\AppData\Local\Temp\vmware-petern\VMwareDnD\cded05ca\MSFT_logo_rgb_C-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833" y="6672423"/>
            <a:ext cx="926819" cy="3409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4675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and  Non-Bullete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2" y="233153"/>
            <a:ext cx="11375536" cy="772204"/>
          </a:xfrm>
        </p:spPr>
        <p:txBody>
          <a:bodyPr/>
          <a:lstStyle>
            <a:lvl1pPr algn="l" defTabSz="932218" rtl="0" eaLnBrk="1" latinLnBrk="0" hangingPunct="1">
              <a:lnSpc>
                <a:spcPct val="90000"/>
              </a:lnSpc>
              <a:spcBef>
                <a:spcPct val="0"/>
              </a:spcBef>
              <a:buNone/>
              <a:defRPr lang="en-US" sz="5574" b="0" kern="1200" cap="none" spc="-102" baseline="0" dirty="0">
                <a:ln w="3175">
                  <a:noFill/>
                </a:ln>
                <a:gradFill flip="none" rotWithShape="1">
                  <a:gsLst>
                    <a:gs pos="0">
                      <a:srgbClr val="595959"/>
                    </a:gs>
                    <a:gs pos="86000">
                      <a:srgbClr val="595959"/>
                    </a:gs>
                  </a:gsLst>
                  <a:lin ang="5400000" scaled="0"/>
                  <a:tileRect/>
                </a:gradFill>
                <a:effectLst/>
                <a:latin typeface="Segoe UI" panose="020B0502040204020203" pitchFamily="34" charset="0"/>
                <a:ea typeface="+mn-ea"/>
                <a:cs typeface="Arial" charset="0"/>
              </a:defRPr>
            </a:lvl1pPr>
          </a:lstStyle>
          <a:p>
            <a:r>
              <a:rPr lang="en-US" dirty="0"/>
              <a:t>Click to edit Master title style</a:t>
            </a:r>
          </a:p>
        </p:txBody>
      </p:sp>
      <p:sp>
        <p:nvSpPr>
          <p:cNvPr id="5" name="Text Placeholder 4"/>
          <p:cNvSpPr>
            <a:spLocks noGrp="1"/>
          </p:cNvSpPr>
          <p:nvPr>
            <p:ph type="body" sz="quarter" idx="10"/>
          </p:nvPr>
        </p:nvSpPr>
        <p:spPr>
          <a:xfrm>
            <a:off x="529662" y="1476622"/>
            <a:ext cx="11375536" cy="2114926"/>
          </a:xfrm>
        </p:spPr>
        <p:txBody>
          <a:bodyPr/>
          <a:lstStyle>
            <a:lvl1pPr marL="0" indent="0">
              <a:spcBef>
                <a:spcPts val="0"/>
              </a:spcBef>
              <a:spcAft>
                <a:spcPts val="0"/>
              </a:spcAft>
              <a:buFont typeface="Arial" pitchFamily="34" charset="0"/>
              <a:buNone/>
              <a:defRPr lang="en-US" sz="3263" kern="1200" dirty="0" smtClean="0">
                <a:gradFill>
                  <a:gsLst>
                    <a:gs pos="0">
                      <a:srgbClr val="595959"/>
                    </a:gs>
                    <a:gs pos="86000">
                      <a:srgbClr val="595959"/>
                    </a:gs>
                  </a:gsLst>
                  <a:lin ang="5400000" scaled="0"/>
                </a:gradFill>
                <a:latin typeface="+mn-lt"/>
                <a:ea typeface="+mn-ea"/>
                <a:cs typeface="+mn-cs"/>
              </a:defRPr>
            </a:lvl1pPr>
            <a:lvl2pPr marL="702431" indent="-349597">
              <a:spcBef>
                <a:spcPts val="0"/>
              </a:spcBef>
              <a:spcAft>
                <a:spcPts val="0"/>
              </a:spcAft>
              <a:buFont typeface="Arial" pitchFamily="34" charset="0"/>
              <a:buChar char="•"/>
              <a:defRPr lang="en-US" sz="2855"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8"/>
              </a:spcAft>
              <a:buNone/>
              <a:defRPr sz="2040"/>
            </a:lvl3pPr>
            <a:lvl4pPr marL="0" indent="0">
              <a:spcBef>
                <a:spcPts val="0"/>
              </a:spcBef>
              <a:spcAft>
                <a:spcPts val="408"/>
              </a:spcAft>
              <a:buNone/>
              <a:defRPr/>
            </a:lvl4pPr>
            <a:lvl5pPr marL="349597" indent="-349597">
              <a:spcBef>
                <a:spcPts val="0"/>
              </a:spcBef>
              <a:spcAft>
                <a:spcPts val="408"/>
              </a:spcAft>
              <a:buFont typeface="Arial" pitchFamily="34" charset="0"/>
              <a:buChar char="•"/>
              <a:defRPr/>
            </a:lvl5pPr>
            <a:lvl6pPr marL="1053637" indent="-349597">
              <a:buFont typeface="Arial" pitchFamily="34" charset="0"/>
              <a:buChar char="•"/>
              <a:defRPr sz="2447">
                <a:gradFill>
                  <a:gsLst>
                    <a:gs pos="0">
                      <a:srgbClr val="595959"/>
                    </a:gs>
                    <a:gs pos="86000">
                      <a:srgbClr val="595959"/>
                    </a:gs>
                  </a:gsLst>
                  <a:lin ang="5400000" scaled="0"/>
                </a:gradFill>
              </a:defRPr>
            </a:lvl6pPr>
            <a:lvl7pPr marL="1280234" indent="-229826">
              <a:defRPr>
                <a:gradFill>
                  <a:gsLst>
                    <a:gs pos="0">
                      <a:srgbClr val="595959"/>
                    </a:gs>
                    <a:gs pos="86000">
                      <a:srgbClr val="595959"/>
                    </a:gs>
                  </a:gsLst>
                  <a:lin ang="5400000" scaled="0"/>
                </a:gradFill>
              </a:defRPr>
            </a:lvl7pPr>
            <a:lvl8pPr marL="1516533" indent="-236298">
              <a:defRPr>
                <a:gradFill>
                  <a:gsLst>
                    <a:gs pos="0">
                      <a:srgbClr val="595959"/>
                    </a:gs>
                    <a:gs pos="86000">
                      <a:srgbClr val="595959"/>
                    </a:gs>
                  </a:gsLst>
                  <a:lin ang="5400000" scaled="0"/>
                </a:gradFill>
              </a:defRPr>
            </a:lvl8pPr>
          </a:lstStyle>
          <a:p>
            <a:pPr marL="352831" lvl="0" indent="-352831" algn="l" defTabSz="932218" rtl="0" eaLnBrk="1" latinLnBrk="0" hangingPunct="1">
              <a:lnSpc>
                <a:spcPct val="90000"/>
              </a:lnSpc>
              <a:spcBef>
                <a:spcPct val="20000"/>
              </a:spcBef>
              <a:buSzPct val="90000"/>
              <a:buFont typeface="Arial" pitchFamily="34" charset="0"/>
              <a:buChar char="•"/>
            </a:pPr>
            <a:r>
              <a:rPr lang="en-US"/>
              <a:t>Click to edit Master text styles</a:t>
            </a:r>
          </a:p>
          <a:p>
            <a:pPr marL="352831" lvl="1" indent="-352831" algn="l" defTabSz="932218" rtl="0" eaLnBrk="1" latinLnBrk="0" hangingPunct="1">
              <a:lnSpc>
                <a:spcPct val="90000"/>
              </a:lnSpc>
              <a:spcBef>
                <a:spcPct val="20000"/>
              </a:spcBef>
              <a:buSzPct val="90000"/>
              <a:buFont typeface="Arial" pitchFamily="34" charset="0"/>
              <a:buChar char="•"/>
            </a:pPr>
            <a:r>
              <a:rPr lang="en-US"/>
              <a:t>Second level</a:t>
            </a:r>
          </a:p>
          <a:p>
            <a:pPr marL="352831" lvl="2" indent="-352831" algn="l" defTabSz="932218" rtl="0" eaLnBrk="1" latinLnBrk="0" hangingPunct="1">
              <a:lnSpc>
                <a:spcPct val="90000"/>
              </a:lnSpc>
              <a:spcBef>
                <a:spcPct val="20000"/>
              </a:spcBef>
              <a:buSzPct val="90000"/>
              <a:buFont typeface="Arial" pitchFamily="34" charset="0"/>
              <a:buChar char="•"/>
            </a:pPr>
            <a:r>
              <a:rPr lang="en-US"/>
              <a:t>Third level</a:t>
            </a:r>
          </a:p>
          <a:p>
            <a:pPr marL="352831" lvl="3" indent="-352831" algn="l" defTabSz="932218" rtl="0" eaLnBrk="1" latinLnBrk="0" hangingPunct="1">
              <a:lnSpc>
                <a:spcPct val="90000"/>
              </a:lnSpc>
              <a:spcBef>
                <a:spcPct val="20000"/>
              </a:spcBef>
              <a:buSzPct val="90000"/>
              <a:buFont typeface="Arial" pitchFamily="34" charset="0"/>
              <a:buChar char="•"/>
            </a:pPr>
            <a:r>
              <a:rPr lang="en-US"/>
              <a:t>Fourth level</a:t>
            </a:r>
          </a:p>
          <a:p>
            <a:pPr marL="352831" lvl="4" indent="-352831" algn="l" defTabSz="932218"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626848752"/>
      </p:ext>
    </p:extLst>
  </p:cSld>
  <p:clrMapOvr>
    <a:masterClrMapping/>
  </p:clrMapOvr>
  <p:transition>
    <p:fade/>
  </p:transition>
  <p:hf sldNum="0" hdr="0" ft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and Subhea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5974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12436475" cy="742187"/>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599" spc="0" baseline="0">
                <a:gradFill>
                  <a:gsLst>
                    <a:gs pos="46903">
                      <a:srgbClr val="FFFFFF"/>
                    </a:gs>
                    <a:gs pos="83000">
                      <a:srgbClr val="FFFFFF"/>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4" y="296863"/>
            <a:ext cx="5486335" cy="1828800"/>
          </a:xfrm>
          <a:noFill/>
        </p:spPr>
        <p:txBody>
          <a:bodyPr lIns="146304" tIns="91440" rIns="146304" bIns="91440" anchor="t" anchorCtr="0"/>
          <a:lstStyle>
            <a:lvl1pPr>
              <a:defRPr sz="5999"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29334161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9" y="-1841"/>
            <a:ext cx="12435840" cy="6998207"/>
          </a:xfrm>
          <a:prstGeom prst="rect">
            <a:avLst/>
          </a:prstGeom>
        </p:spPr>
      </p:pic>
      <p:sp>
        <p:nvSpPr>
          <p:cNvPr id="2" name="Title 1"/>
          <p:cNvSpPr>
            <a:spLocks noGrp="1"/>
          </p:cNvSpPr>
          <p:nvPr>
            <p:ph type="ctrTitle" hasCustomPrompt="1"/>
          </p:nvPr>
        </p:nvSpPr>
        <p:spPr>
          <a:xfrm>
            <a:off x="1189037" y="2125662"/>
            <a:ext cx="10058401" cy="1828800"/>
          </a:xfrm>
        </p:spPr>
        <p:txBody>
          <a:bodyPr lIns="0" tIns="0" rIns="0" bIns="0" anchor="ctr">
            <a:noAutofit/>
          </a:bodyPr>
          <a:lstStyle>
            <a:lvl1pPr>
              <a:defRPr sz="5998" baseline="0">
                <a:solidFill>
                  <a:schemeClr val="accent1"/>
                </a:solidFill>
                <a:latin typeface="Segoe UI Light" pitchFamily="34" charset="0"/>
              </a:defRPr>
            </a:lvl1pPr>
          </a:lstStyle>
          <a:p>
            <a:r>
              <a:rPr lang="en-US" dirty="0"/>
              <a:t>Presentation Title Goes Here</a:t>
            </a:r>
            <a:br>
              <a:rPr lang="en-US" dirty="0"/>
            </a:br>
            <a:r>
              <a:rPr lang="en-US" dirty="0"/>
              <a:t>and Can Run Two Lines Max</a:t>
            </a:r>
          </a:p>
        </p:txBody>
      </p:sp>
      <p:sp>
        <p:nvSpPr>
          <p:cNvPr id="3" name="Subtitle 2"/>
          <p:cNvSpPr>
            <a:spLocks noGrp="1"/>
          </p:cNvSpPr>
          <p:nvPr>
            <p:ph type="subTitle" idx="1" hasCustomPrompt="1"/>
          </p:nvPr>
        </p:nvSpPr>
        <p:spPr>
          <a:xfrm>
            <a:off x="1189039" y="3954462"/>
            <a:ext cx="7543800" cy="914400"/>
          </a:xfrm>
        </p:spPr>
        <p:txBody>
          <a:bodyPr lIns="0" tIns="0" rIns="0" bIns="0" anchor="ctr">
            <a:normAutofit/>
          </a:bodyPr>
          <a:lstStyle>
            <a:lvl1pPr marL="0" indent="0" algn="l">
              <a:lnSpc>
                <a:spcPct val="90000"/>
              </a:lnSpc>
              <a:spcBef>
                <a:spcPts val="600"/>
              </a:spcBef>
              <a:buNone/>
              <a:defRPr sz="1398" baseline="0">
                <a:solidFill>
                  <a:schemeClr val="tx1"/>
                </a:solidFill>
              </a:defRPr>
            </a:lvl1pPr>
            <a:lvl2pPr marL="603958" indent="0" algn="ctr">
              <a:buNone/>
              <a:defRPr>
                <a:solidFill>
                  <a:schemeClr val="tx1">
                    <a:tint val="75000"/>
                  </a:schemeClr>
                </a:solidFill>
              </a:defRPr>
            </a:lvl2pPr>
            <a:lvl3pPr marL="1207916" indent="0" algn="ctr">
              <a:buNone/>
              <a:defRPr>
                <a:solidFill>
                  <a:schemeClr val="tx1">
                    <a:tint val="75000"/>
                  </a:schemeClr>
                </a:solidFill>
              </a:defRPr>
            </a:lvl3pPr>
            <a:lvl4pPr marL="1811873" indent="0" algn="ctr">
              <a:buNone/>
              <a:defRPr>
                <a:solidFill>
                  <a:schemeClr val="tx1">
                    <a:tint val="75000"/>
                  </a:schemeClr>
                </a:solidFill>
              </a:defRPr>
            </a:lvl4pPr>
            <a:lvl5pPr marL="2415831" indent="0" algn="ctr">
              <a:buNone/>
              <a:defRPr>
                <a:solidFill>
                  <a:schemeClr val="tx1">
                    <a:tint val="75000"/>
                  </a:schemeClr>
                </a:solidFill>
              </a:defRPr>
            </a:lvl5pPr>
            <a:lvl6pPr marL="3019789" indent="0" algn="ctr">
              <a:buNone/>
              <a:defRPr>
                <a:solidFill>
                  <a:schemeClr val="tx1">
                    <a:tint val="75000"/>
                  </a:schemeClr>
                </a:solidFill>
              </a:defRPr>
            </a:lvl6pPr>
            <a:lvl7pPr marL="3623747" indent="0" algn="ctr">
              <a:buNone/>
              <a:defRPr>
                <a:solidFill>
                  <a:schemeClr val="tx1">
                    <a:tint val="75000"/>
                  </a:schemeClr>
                </a:solidFill>
              </a:defRPr>
            </a:lvl7pPr>
            <a:lvl8pPr marL="4227705" indent="0" algn="ctr">
              <a:buNone/>
              <a:defRPr>
                <a:solidFill>
                  <a:schemeClr val="tx1">
                    <a:tint val="75000"/>
                  </a:schemeClr>
                </a:solidFill>
              </a:defRPr>
            </a:lvl8pPr>
            <a:lvl9pPr marL="4831662" indent="0" algn="ctr">
              <a:buNone/>
              <a:defRPr>
                <a:solidFill>
                  <a:schemeClr val="tx1">
                    <a:tint val="75000"/>
                  </a:schemeClr>
                </a:solidFill>
              </a:defRPr>
            </a:lvl9pPr>
          </a:lstStyle>
          <a:p>
            <a:r>
              <a:rPr lang="en-US" dirty="0"/>
              <a:t>Speaker’s First &amp; Last Name | Speaker’s Title</a:t>
            </a:r>
          </a:p>
          <a:p>
            <a:r>
              <a:rPr lang="en-US" dirty="0"/>
              <a:t>Month Day, Year </a:t>
            </a:r>
          </a:p>
        </p:txBody>
      </p:sp>
      <p:pic>
        <p:nvPicPr>
          <p:cNvPr id="8" name="Picture 2" descr="C:\Users\petern\AppData\Local\Temp\vmware-petern\VMwareDnD\cded05ca\MSFT_logo_rgb_C-Gra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0833" y="6672425"/>
            <a:ext cx="926819" cy="34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221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985786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24722455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1740716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7518714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a:t>Pull quote</a:t>
            </a:r>
          </a:p>
        </p:txBody>
      </p:sp>
    </p:spTree>
    <p:extLst>
      <p:ext uri="{BB962C8B-B14F-4D97-AF65-F5344CB8AC3E}">
        <p14:creationId xmlns:p14="http://schemas.microsoft.com/office/powerpoint/2010/main" val="3724917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598081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a:t>Click to edit Master text styles</a:t>
            </a:r>
          </a:p>
        </p:txBody>
      </p:sp>
    </p:spTree>
    <p:extLst>
      <p:ext uri="{BB962C8B-B14F-4D97-AF65-F5344CB8AC3E}">
        <p14:creationId xmlns:p14="http://schemas.microsoft.com/office/powerpoint/2010/main" val="341885016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986703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4004524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74704" y="2125663"/>
            <a:ext cx="5486335" cy="3657600"/>
          </a:xfrm>
          <a:noFill/>
        </p:spPr>
        <p:txBody>
          <a:bodyPr lIns="146304" tIns="91440" rIns="146304" bIns="91440" anchor="t" anchorCtr="0"/>
          <a:lstStyle>
            <a:lvl1pPr>
              <a:defRPr sz="5999" spc="-100" baseline="0">
                <a:gradFill>
                  <a:gsLst>
                    <a:gs pos="46903">
                      <a:schemeClr val="tx1"/>
                    </a:gs>
                    <a:gs pos="83000">
                      <a:schemeClr val="tx1"/>
                    </a:gs>
                  </a:gsLst>
                  <a:lin ang="5400000" scaled="1"/>
                </a:gradFill>
              </a:defRPr>
            </a:lvl1pPr>
          </a:lstStyle>
          <a:p>
            <a:r>
              <a:rPr lang="en-US" dirty="0"/>
              <a:t>Pull quote</a:t>
            </a:r>
          </a:p>
        </p:txBody>
      </p:sp>
    </p:spTree>
    <p:extLst>
      <p:ext uri="{BB962C8B-B14F-4D97-AF65-F5344CB8AC3E}">
        <p14:creationId xmlns:p14="http://schemas.microsoft.com/office/powerpoint/2010/main" val="4258030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10575445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5283037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5355333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572090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191463345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87594637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a:t>Click to edit Master text styles</a:t>
            </a:r>
          </a:p>
        </p:txBody>
      </p:sp>
    </p:spTree>
    <p:extLst>
      <p:ext uri="{BB962C8B-B14F-4D97-AF65-F5344CB8AC3E}">
        <p14:creationId xmlns:p14="http://schemas.microsoft.com/office/powerpoint/2010/main" val="376643424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190921504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3578459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0945669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12436475" cy="742187"/>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a:t> </a:t>
            </a:r>
          </a:p>
        </p:txBody>
      </p:sp>
      <p:sp>
        <p:nvSpPr>
          <p:cNvPr id="14" name="Text Placeholder 5"/>
          <p:cNvSpPr>
            <a:spLocks noGrp="1"/>
          </p:cNvSpPr>
          <p:nvPr>
            <p:ph type="body" sz="quarter" idx="16" hasCustomPrompt="1"/>
          </p:nvPr>
        </p:nvSpPr>
        <p:spPr>
          <a:xfrm>
            <a:off x="9418639" y="909643"/>
            <a:ext cx="640080" cy="266818"/>
          </a:xfrm>
          <a:solidFill>
            <a:srgbClr val="68217A"/>
          </a:solidFill>
        </p:spPr>
        <p:txBody>
          <a:bodyPr anchor="ct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a:t> </a:t>
            </a:r>
          </a:p>
        </p:txBody>
      </p:sp>
      <p:sp>
        <p:nvSpPr>
          <p:cNvPr id="15" name="Text Placeholder 5"/>
          <p:cNvSpPr>
            <a:spLocks noGrp="1"/>
          </p:cNvSpPr>
          <p:nvPr>
            <p:ph type="body" sz="quarter" idx="17" hasCustomPrompt="1"/>
          </p:nvPr>
        </p:nvSpPr>
        <p:spPr>
          <a:xfrm>
            <a:off x="9418639" y="3818464"/>
            <a:ext cx="640080" cy="266818"/>
          </a:xfrm>
          <a:solidFill>
            <a:srgbClr val="68217A"/>
          </a:solidFill>
        </p:spPr>
        <p:txBody>
          <a:bodyPr anchor="ct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a:t> </a:t>
            </a:r>
          </a:p>
        </p:txBody>
      </p:sp>
      <p:sp>
        <p:nvSpPr>
          <p:cNvPr id="17" name="Title 16"/>
          <p:cNvSpPr>
            <a:spLocks noGrp="1"/>
          </p:cNvSpPr>
          <p:nvPr>
            <p:ph type="title"/>
          </p:nvPr>
        </p:nvSpPr>
        <p:spPr>
          <a:xfrm>
            <a:off x="4394200" y="3628285"/>
            <a:ext cx="2278960" cy="2272453"/>
          </a:xfrm>
          <a:solidFill>
            <a:srgbClr val="68217A"/>
          </a:solidFill>
        </p:spPr>
        <p:txBody>
          <a:bodyPr lIns="182880" tIns="146304" rIns="182880" bIns="146304"/>
          <a:lstStyle>
            <a:lvl1pPr>
              <a:defRPr sz="3199">
                <a:gradFill>
                  <a:gsLst>
                    <a:gs pos="14159">
                      <a:schemeClr val="bg1"/>
                    </a:gs>
                    <a:gs pos="37000">
                      <a:schemeClr val="bg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6249977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270265334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35303191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46839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7684066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158642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6421316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a:t>Thank you</a:t>
            </a:r>
          </a:p>
        </p:txBody>
      </p:sp>
    </p:spTree>
    <p:extLst>
      <p:ext uri="{BB962C8B-B14F-4D97-AF65-F5344CB8AC3E}">
        <p14:creationId xmlns:p14="http://schemas.microsoft.com/office/powerpoint/2010/main" val="151413616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2"/>
            <a:ext cx="11375536" cy="932563"/>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74638" y="1211263"/>
            <a:ext cx="11375536" cy="2237536"/>
          </a:xfrm>
          <a:prstGeom prst="rect">
            <a:avLst/>
          </a:prstGeom>
        </p:spPr>
        <p:txBody>
          <a:bodyPr>
            <a:spAutoFit/>
          </a:bodyPr>
          <a:lstStyle>
            <a:lvl1pPr marL="289875" indent="-289875">
              <a:buFont typeface="Wingdings" pitchFamily="2" charset="2"/>
              <a:buChar char=""/>
              <a:defRPr sz="4000"/>
            </a:lvl1pPr>
            <a:lvl2pPr marL="527927" indent="-238054">
              <a:buFont typeface="Wingdings" pitchFamily="2" charset="2"/>
              <a:buChar char=""/>
              <a:defRPr sz="2400" spc="-51" baseline="0">
                <a:latin typeface="+mn-lt"/>
              </a:defRPr>
            </a:lvl2pPr>
            <a:lvl3pPr marL="756264" indent="-228337">
              <a:buFont typeface="Wingdings" pitchFamily="2" charset="2"/>
              <a:buChar char=""/>
              <a:tabLst/>
              <a:defRPr sz="2000" spc="-51" baseline="0">
                <a:latin typeface="+mn-lt"/>
              </a:defRPr>
            </a:lvl3pPr>
            <a:lvl4pPr marL="932779" indent="-176516">
              <a:buFont typeface="Wingdings" pitchFamily="2" charset="2"/>
              <a:buChar char=""/>
              <a:defRPr sz="1800" spc="-51" baseline="0">
                <a:latin typeface="+mn-lt"/>
              </a:defRPr>
            </a:lvl4pPr>
            <a:lvl5pPr marL="1109296" indent="-176516">
              <a:buFont typeface="Wingdings" pitchFamily="2" charset="2"/>
              <a:buChar char=""/>
              <a:tabLst/>
              <a:defRPr sz="1800" spc="-51"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58173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799">
                <a:gradFill>
                  <a:gsLst>
                    <a:gs pos="6195">
                      <a:schemeClr val="tx1"/>
                    </a:gs>
                    <a:gs pos="39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409841"/>
          </a:xfrm>
        </p:spPr>
        <p:txBody>
          <a:bodyPr/>
          <a:lstStyle>
            <a:lvl1pPr marL="0" indent="0">
              <a:buNone/>
              <a:defRPr sz="1599">
                <a:gradFill>
                  <a:gsLst>
                    <a:gs pos="1250">
                      <a:schemeClr val="tx1"/>
                    </a:gs>
                    <a:gs pos="100000">
                      <a:schemeClr val="tx1"/>
                    </a:gs>
                  </a:gsLst>
                  <a:lin ang="5400000" scaled="0"/>
                </a:gradFill>
                <a:latin typeface="+mn-lt"/>
              </a:defRPr>
            </a:lvl1pPr>
            <a:lvl2pPr>
              <a:defRPr sz="1599"/>
            </a:lvl2pPr>
            <a:lvl3pPr>
              <a:defRPr sz="1599"/>
            </a:lvl3pPr>
            <a:lvl4pPr>
              <a:defRPr sz="1599"/>
            </a:lvl4pPr>
            <a:lvl5pPr marL="1028503" indent="0">
              <a:buNone/>
              <a:defRPr sz="1599"/>
            </a:lvl5pPr>
          </a:lstStyle>
          <a:p>
            <a:pPr lvl="0"/>
            <a:r>
              <a:rPr lang="en-US"/>
              <a:t>Click to edit Master text styles</a:t>
            </a:r>
          </a:p>
        </p:txBody>
      </p:sp>
    </p:spTree>
    <p:extLst>
      <p:ext uri="{BB962C8B-B14F-4D97-AF65-F5344CB8AC3E}">
        <p14:creationId xmlns:p14="http://schemas.microsoft.com/office/powerpoint/2010/main" val="20415270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4"/>
            <a:ext cx="5486400" cy="406265"/>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1666078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089830256"/>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0.xml"/><Relationship Id="rId1"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theme" Target="../theme/theme3.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563"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pt-B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pPr defTabSz="932563"/>
            <a:fld id="{27258FFF-F925-446B-8502-81C933981705}" type="slidenum">
              <a:rPr lang="pt-BR" smtClean="0">
                <a:gradFill>
                  <a:gsLst>
                    <a:gs pos="2239">
                      <a:srgbClr val="505050"/>
                    </a:gs>
                    <a:gs pos="11940">
                      <a:srgbClr val="505050"/>
                    </a:gs>
                  </a:gsLst>
                  <a:lin ang="5400000" scaled="0"/>
                </a:gradFill>
              </a:rPr>
              <a:pPr defTabSz="932563"/>
              <a:t>‹#›</a:t>
            </a:fld>
            <a:endParaRPr lang="pt-B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92017217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3" r:id="rId35"/>
    <p:sldLayoutId id="2147483961" r:id="rId36"/>
    <p:sldLayoutId id="2147483962" r:id="rId37"/>
    <p:sldLayoutId id="2147483963" r:id="rId38"/>
  </p:sldLayoutIdLst>
  <p:transition>
    <p:fade/>
  </p:transition>
  <p:hf sldNum="0" hdr="0" dt="0"/>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guide id="23" pos="173">
          <p15:clr>
            <a:srgbClr val="5ACBF0"/>
          </p15:clr>
        </p15:guide>
        <p15:guide id="24">
          <p15:clr>
            <a:srgbClr val="F26B43"/>
          </p15:clr>
        </p15:guide>
        <p15:guide id="25" pos="7834">
          <p15:clr>
            <a:srgbClr val="F26B43"/>
          </p15:clr>
        </p15:guide>
        <p15:guide id="26" orient="horz" pos="4406">
          <p15:clr>
            <a:srgbClr val="F26B43"/>
          </p15:clr>
        </p15:guide>
        <p15:guide id="27" orient="horz">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2"/>
            <a:ext cx="11375537" cy="678646"/>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29665" y="1476629"/>
            <a:ext cx="11375535" cy="2351413"/>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189188" y="6652357"/>
            <a:ext cx="3972911" cy="170751"/>
          </a:xfrm>
          <a:prstGeom prst="rect">
            <a:avLst/>
          </a:prstGeom>
          <a:noFill/>
        </p:spPr>
        <p:txBody>
          <a:bodyPr wrap="square" lIns="0" tIns="0" rIns="0" bIns="0" rtlCol="0">
            <a:spAutoFit/>
          </a:bodyPr>
          <a:lstStyle/>
          <a:p>
            <a:pPr marL="0" marR="0" lvl="0" indent="0" algn="l" defTabSz="832333"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000000">
                    <a:lumMod val="75000"/>
                    <a:lumOff val="25000"/>
                  </a:srgbClr>
                </a:solidFill>
                <a:effectLst/>
                <a:uLnTx/>
                <a:uFillTx/>
                <a:latin typeface="Segoe UI"/>
                <a:ea typeface="+mn-ea"/>
                <a:cs typeface="+mn-cs"/>
              </a:rPr>
              <a:t>MICROSOFT INTERNAL USE ONLY</a:t>
            </a:r>
          </a:p>
        </p:txBody>
      </p:sp>
    </p:spTree>
    <p:extLst>
      <p:ext uri="{BB962C8B-B14F-4D97-AF65-F5344CB8AC3E}">
        <p14:creationId xmlns:p14="http://schemas.microsoft.com/office/powerpoint/2010/main" val="1956984611"/>
      </p:ext>
    </p:extLst>
  </p:cSld>
  <p:clrMap bg1="dk1" tx1="lt1" bg2="dk2" tx2="lt2" accent1="accent1" accent2="accent2" accent3="accent3" accent4="accent4" accent5="accent5" accent6="accent6" hlink="hlink" folHlink="folHlink"/>
  <p:sldLayoutIdLst>
    <p:sldLayoutId id="2147483926" r:id="rId1"/>
    <p:sldLayoutId id="2147483927" r:id="rId2"/>
  </p:sldLayoutIdLst>
  <p:transition>
    <p:fade/>
  </p:transition>
  <p:hf hdr="0" ftr="0" dt="0"/>
  <p:txStyles>
    <p:titleStyle>
      <a:lvl1pPr algn="l" defTabSz="832333" rtl="0" eaLnBrk="1" latinLnBrk="0" hangingPunct="1">
        <a:lnSpc>
          <a:spcPct val="90000"/>
        </a:lnSpc>
        <a:spcBef>
          <a:spcPct val="0"/>
        </a:spcBef>
        <a:buNone/>
        <a:defRPr lang="en-US" sz="4896" b="0" kern="1200" cap="none" spc="-121"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15027" indent="-315027" algn="l" defTabSz="832333" rtl="0" eaLnBrk="1" latinLnBrk="0" hangingPunct="1">
        <a:lnSpc>
          <a:spcPct val="90000"/>
        </a:lnSpc>
        <a:spcBef>
          <a:spcPct val="20000"/>
        </a:spcBef>
        <a:buSzPct val="90000"/>
        <a:buFont typeface="Wingdings" pitchFamily="2" charset="2"/>
        <a:buChar char="§"/>
        <a:defRPr sz="3942"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573696" indent="-258667" algn="l" defTabSz="832333" rtl="0" eaLnBrk="1" latinLnBrk="0" hangingPunct="1">
        <a:lnSpc>
          <a:spcPct val="90000"/>
        </a:lnSpc>
        <a:spcBef>
          <a:spcPct val="20000"/>
        </a:spcBef>
        <a:buSzPct val="90000"/>
        <a:buFont typeface="Wingdings" pitchFamily="2" charset="2"/>
        <a:buChar char="§"/>
        <a:tabLst>
          <a:tab pos="573696" algn="l"/>
        </a:tabLst>
        <a:defRPr sz="339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832366" indent="-258667" algn="l" defTabSz="832333" rtl="0" eaLnBrk="1" latinLnBrk="0" hangingPunct="1">
        <a:lnSpc>
          <a:spcPct val="90000"/>
        </a:lnSpc>
        <a:spcBef>
          <a:spcPct val="20000"/>
        </a:spcBef>
        <a:buSzPct val="90000"/>
        <a:buFont typeface="Wingdings" pitchFamily="2" charset="2"/>
        <a:buChar char="§"/>
        <a:defRPr sz="285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349708" indent="-203756" algn="l" defTabSz="832333" rtl="0" eaLnBrk="1" latinLnBrk="0" hangingPunct="1">
        <a:lnSpc>
          <a:spcPct val="90000"/>
        </a:lnSpc>
        <a:spcBef>
          <a:spcPct val="20000"/>
        </a:spcBef>
        <a:buSzPct val="90000"/>
        <a:buFont typeface="Wingdings" pitchFamily="2" charset="2"/>
        <a:buChar char="§"/>
        <a:tabLst>
          <a:tab pos="832366" algn="l"/>
        </a:tabLst>
        <a:defRPr sz="2174"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559242" indent="-209535" algn="l" defTabSz="832333" rtl="0" eaLnBrk="1" latinLnBrk="0" hangingPunct="1">
        <a:lnSpc>
          <a:spcPct val="90000"/>
        </a:lnSpc>
        <a:spcBef>
          <a:spcPct val="20000"/>
        </a:spcBef>
        <a:buSzPct val="90000"/>
        <a:buFont typeface="Wingdings" pitchFamily="2" charset="2"/>
        <a:buChar char="§"/>
        <a:defRPr sz="2174"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288918" indent="-208084" algn="l" defTabSz="832333" rtl="0" eaLnBrk="1" latinLnBrk="0" hangingPunct="1">
        <a:spcBef>
          <a:spcPct val="20000"/>
        </a:spcBef>
        <a:buFont typeface="Arial" pitchFamily="34" charset="0"/>
        <a:buChar char="•"/>
        <a:defRPr sz="1766" kern="1200">
          <a:solidFill>
            <a:schemeClr val="tx1"/>
          </a:solidFill>
          <a:latin typeface="+mn-lt"/>
          <a:ea typeface="+mn-ea"/>
          <a:cs typeface="+mn-cs"/>
        </a:defRPr>
      </a:lvl6pPr>
      <a:lvl7pPr marL="2705083" indent="-208084" algn="l" defTabSz="832333" rtl="0" eaLnBrk="1" latinLnBrk="0" hangingPunct="1">
        <a:spcBef>
          <a:spcPct val="20000"/>
        </a:spcBef>
        <a:buFont typeface="Arial" pitchFamily="34" charset="0"/>
        <a:buChar char="•"/>
        <a:defRPr sz="1766" kern="1200">
          <a:solidFill>
            <a:schemeClr val="tx1"/>
          </a:solidFill>
          <a:latin typeface="+mn-lt"/>
          <a:ea typeface="+mn-ea"/>
          <a:cs typeface="+mn-cs"/>
        </a:defRPr>
      </a:lvl7pPr>
      <a:lvl8pPr marL="3121252" indent="-208084" algn="l" defTabSz="832333" rtl="0" eaLnBrk="1" latinLnBrk="0" hangingPunct="1">
        <a:spcBef>
          <a:spcPct val="20000"/>
        </a:spcBef>
        <a:buFont typeface="Arial" pitchFamily="34" charset="0"/>
        <a:buChar char="•"/>
        <a:defRPr sz="1766" kern="1200">
          <a:solidFill>
            <a:schemeClr val="tx1"/>
          </a:solidFill>
          <a:latin typeface="+mn-lt"/>
          <a:ea typeface="+mn-ea"/>
          <a:cs typeface="+mn-cs"/>
        </a:defRPr>
      </a:lvl8pPr>
      <a:lvl9pPr marL="3537417" indent="-208084" algn="l" defTabSz="832333" rtl="0" eaLnBrk="1" latinLnBrk="0" hangingPunct="1">
        <a:spcBef>
          <a:spcPct val="20000"/>
        </a:spcBef>
        <a:buFont typeface="Arial" pitchFamily="34" charset="0"/>
        <a:buChar char="•"/>
        <a:defRPr sz="1766" kern="1200">
          <a:solidFill>
            <a:schemeClr val="tx1"/>
          </a:solidFill>
          <a:latin typeface="+mn-lt"/>
          <a:ea typeface="+mn-ea"/>
          <a:cs typeface="+mn-cs"/>
        </a:defRPr>
      </a:lvl9pPr>
    </p:bodyStyle>
    <p:otherStyle>
      <a:defPPr>
        <a:defRPr lang="en-US"/>
      </a:defPPr>
      <a:lvl1pPr marL="0" algn="l" defTabSz="832333" rtl="0" eaLnBrk="1" latinLnBrk="0" hangingPunct="1">
        <a:defRPr sz="1632" kern="1200">
          <a:solidFill>
            <a:schemeClr val="tx1"/>
          </a:solidFill>
          <a:latin typeface="+mn-lt"/>
          <a:ea typeface="+mn-ea"/>
          <a:cs typeface="+mn-cs"/>
        </a:defRPr>
      </a:lvl1pPr>
      <a:lvl2pPr marL="416168" algn="l" defTabSz="832333" rtl="0" eaLnBrk="1" latinLnBrk="0" hangingPunct="1">
        <a:defRPr sz="1632" kern="1200">
          <a:solidFill>
            <a:schemeClr val="tx1"/>
          </a:solidFill>
          <a:latin typeface="+mn-lt"/>
          <a:ea typeface="+mn-ea"/>
          <a:cs typeface="+mn-cs"/>
        </a:defRPr>
      </a:lvl2pPr>
      <a:lvl3pPr marL="832333" algn="l" defTabSz="832333" rtl="0" eaLnBrk="1" latinLnBrk="0" hangingPunct="1">
        <a:defRPr sz="1632" kern="1200">
          <a:solidFill>
            <a:schemeClr val="tx1"/>
          </a:solidFill>
          <a:latin typeface="+mn-lt"/>
          <a:ea typeface="+mn-ea"/>
          <a:cs typeface="+mn-cs"/>
        </a:defRPr>
      </a:lvl3pPr>
      <a:lvl4pPr marL="1248500" algn="l" defTabSz="832333" rtl="0" eaLnBrk="1" latinLnBrk="0" hangingPunct="1">
        <a:defRPr sz="1632" kern="1200">
          <a:solidFill>
            <a:schemeClr val="tx1"/>
          </a:solidFill>
          <a:latin typeface="+mn-lt"/>
          <a:ea typeface="+mn-ea"/>
          <a:cs typeface="+mn-cs"/>
        </a:defRPr>
      </a:lvl4pPr>
      <a:lvl5pPr marL="1664669" algn="l" defTabSz="832333" rtl="0" eaLnBrk="1" latinLnBrk="0" hangingPunct="1">
        <a:defRPr sz="1632" kern="1200">
          <a:solidFill>
            <a:schemeClr val="tx1"/>
          </a:solidFill>
          <a:latin typeface="+mn-lt"/>
          <a:ea typeface="+mn-ea"/>
          <a:cs typeface="+mn-cs"/>
        </a:defRPr>
      </a:lvl5pPr>
      <a:lvl6pPr marL="2080834" algn="l" defTabSz="832333" rtl="0" eaLnBrk="1" latinLnBrk="0" hangingPunct="1">
        <a:defRPr sz="1632" kern="1200">
          <a:solidFill>
            <a:schemeClr val="tx1"/>
          </a:solidFill>
          <a:latin typeface="+mn-lt"/>
          <a:ea typeface="+mn-ea"/>
          <a:cs typeface="+mn-cs"/>
        </a:defRPr>
      </a:lvl6pPr>
      <a:lvl7pPr marL="2497001" algn="l" defTabSz="832333" rtl="0" eaLnBrk="1" latinLnBrk="0" hangingPunct="1">
        <a:defRPr sz="1632" kern="1200">
          <a:solidFill>
            <a:schemeClr val="tx1"/>
          </a:solidFill>
          <a:latin typeface="+mn-lt"/>
          <a:ea typeface="+mn-ea"/>
          <a:cs typeface="+mn-cs"/>
        </a:defRPr>
      </a:lvl7pPr>
      <a:lvl8pPr marL="2913167" algn="l" defTabSz="832333" rtl="0" eaLnBrk="1" latinLnBrk="0" hangingPunct="1">
        <a:defRPr sz="1632" kern="1200">
          <a:solidFill>
            <a:schemeClr val="tx1"/>
          </a:solidFill>
          <a:latin typeface="+mn-lt"/>
          <a:ea typeface="+mn-ea"/>
          <a:cs typeface="+mn-cs"/>
        </a:defRPr>
      </a:lvl8pPr>
      <a:lvl9pPr marL="3329335" algn="l" defTabSz="832333" rtl="0" eaLnBrk="1" latinLnBrk="0" hangingPunct="1">
        <a:defRPr sz="163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353062550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6" r:id="rId27"/>
  </p:sldLayoutIdLst>
  <p:transition>
    <p:fade/>
  </p:transition>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hyperlink" Target="http://aka.ms/azurePPE-Student" TargetMode="External"/><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hyperlink" Target="http://aka.ms/ptsip-migratingap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5545" y="2119373"/>
            <a:ext cx="6401480" cy="2511228"/>
          </a:xfrm>
        </p:spPr>
        <p:txBody>
          <a:bodyPr>
            <a:normAutofit fontScale="90000"/>
          </a:bodyPr>
          <a:lstStyle/>
          <a:p>
            <a:r>
              <a:rPr lang="en-US" sz="5440" dirty="0"/>
              <a:t>Technical Deep Dive: Migrating Applications to Microsoft Azure</a:t>
            </a:r>
          </a:p>
        </p:txBody>
      </p:sp>
      <p:sp>
        <p:nvSpPr>
          <p:cNvPr id="5" name="Text Placeholder 4"/>
          <p:cNvSpPr>
            <a:spLocks noGrp="1"/>
          </p:cNvSpPr>
          <p:nvPr>
            <p:ph type="body" sz="quarter" idx="14"/>
          </p:nvPr>
        </p:nvSpPr>
        <p:spPr>
          <a:xfrm>
            <a:off x="275545" y="4228671"/>
            <a:ext cx="6401480" cy="1828540"/>
          </a:xfrm>
        </p:spPr>
        <p:txBody>
          <a:bodyPr vert="horz" wrap="square" lIns="146283" tIns="109712" rIns="146283" bIns="109712" rtlCol="0" anchor="t">
            <a:noAutofit/>
          </a:bodyPr>
          <a:lstStyle/>
          <a:p>
            <a:endParaRPr lang="en-US" dirty="0"/>
          </a:p>
          <a:p>
            <a:endParaRPr lang="en-US" dirty="0"/>
          </a:p>
          <a:p>
            <a:r>
              <a:rPr lang="en-US" sz="2800" dirty="0"/>
              <a:t>&lt;Presenter Name&gt;</a:t>
            </a:r>
          </a:p>
        </p:txBody>
      </p:sp>
    </p:spTree>
    <p:extLst>
      <p:ext uri="{BB962C8B-B14F-4D97-AF65-F5344CB8AC3E}">
        <p14:creationId xmlns:p14="http://schemas.microsoft.com/office/powerpoint/2010/main" val="900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50525" y="5199591"/>
            <a:ext cx="11406172" cy="338554"/>
          </a:xfrm>
          <a:prstGeom prst="rect">
            <a:avLst/>
          </a:prstGeom>
        </p:spPr>
        <p:txBody>
          <a:bodyPr wrap="square">
            <a:spAutoFit/>
          </a:bodyPr>
          <a:lstStyle/>
          <a:p>
            <a:r>
              <a:rPr lang="en-US" sz="1600" u="sng" dirty="0">
                <a:latin typeface="Segoe UI" panose="020B0502040204020203" pitchFamily="34" charset="0"/>
                <a:cs typeface="Segoe UI" panose="020B0502040204020203" pitchFamily="34" charset="0"/>
              </a:rPr>
              <a:t>Audience: Architects, and IT Professionals</a:t>
            </a:r>
          </a:p>
        </p:txBody>
      </p:sp>
      <p:graphicFrame>
        <p:nvGraphicFramePr>
          <p:cNvPr id="7" name="Table 6"/>
          <p:cNvGraphicFramePr>
            <a:graphicFrameLocks noGrp="1"/>
          </p:cNvGraphicFramePr>
          <p:nvPr>
            <p:extLst>
              <p:ext uri="{D42A27DB-BD31-4B8C-83A1-F6EECF244321}">
                <p14:modId xmlns:p14="http://schemas.microsoft.com/office/powerpoint/2010/main" val="2339329252"/>
              </p:ext>
            </p:extLst>
          </p:nvPr>
        </p:nvGraphicFramePr>
        <p:xfrm>
          <a:off x="517608" y="1119848"/>
          <a:ext cx="11406172" cy="5303461"/>
        </p:xfrm>
        <a:graphic>
          <a:graphicData uri="http://schemas.openxmlformats.org/drawingml/2006/table">
            <a:tbl>
              <a:tblPr firstRow="1" bandCol="1">
                <a:tableStyleId>{21E4AEA4-8DFA-4A89-87EB-49C32662AFE0}</a:tableStyleId>
              </a:tblPr>
              <a:tblGrid>
                <a:gridCol w="9723945">
                  <a:extLst>
                    <a:ext uri="{9D8B030D-6E8A-4147-A177-3AD203B41FA5}">
                      <a16:colId xmlns:a16="http://schemas.microsoft.com/office/drawing/2014/main" val="20000"/>
                    </a:ext>
                  </a:extLst>
                </a:gridCol>
                <a:gridCol w="1682227">
                  <a:extLst>
                    <a:ext uri="{9D8B030D-6E8A-4147-A177-3AD203B41FA5}">
                      <a16:colId xmlns:a16="http://schemas.microsoft.com/office/drawing/2014/main" val="20001"/>
                    </a:ext>
                  </a:extLst>
                </a:gridCol>
              </a:tblGrid>
              <a:tr h="2902251">
                <a:tc>
                  <a:txBody>
                    <a:bodyPr/>
                    <a:lstStyle/>
                    <a:p>
                      <a:pPr marL="0" marR="0" lvl="0" indent="0" algn="l" defTabSz="120838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Module 1 – Contoso Application Challenges</a:t>
                      </a:r>
                    </a:p>
                    <a:p>
                      <a:pPr marL="0" marR="0" lvl="0" indent="0" algn="l" defTabSz="120838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Module 2 – Cloud Computing Execution Models</a:t>
                      </a:r>
                    </a:p>
                    <a:p>
                      <a:pPr marL="0" marR="0" lvl="0" indent="0" algn="l" defTabSz="120838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Module 3 – Migrating On-Premises Application to:</a:t>
                      </a:r>
                    </a:p>
                    <a:p>
                      <a:pPr marL="1088056" lvl="1" indent="-466310">
                        <a:buFont typeface="Arial" panose="020B0604020202020204" pitchFamily="34" charset="0"/>
                        <a:buChar char="•"/>
                      </a:pPr>
                      <a:r>
                        <a:rPr lang="EN-US" sz="2400" b="0" kern="1200" dirty="0">
                          <a:solidFill>
                            <a:schemeClr val="dk1"/>
                          </a:solidFill>
                          <a:latin typeface="+mn-lt"/>
                          <a:ea typeface="+mn-ea"/>
                          <a:cs typeface="+mn-cs"/>
                        </a:rPr>
                        <a:t>Virtual Machines</a:t>
                      </a:r>
                    </a:p>
                    <a:p>
                      <a:pPr marL="1088056" lvl="1" indent="-466310">
                        <a:buFont typeface="Arial" panose="020B0604020202020204" pitchFamily="34" charset="0"/>
                        <a:buChar char="•"/>
                      </a:pPr>
                      <a:r>
                        <a:rPr lang="EN-US" sz="2400" b="0" kern="1200" dirty="0">
                          <a:solidFill>
                            <a:schemeClr val="dk1"/>
                          </a:solidFill>
                          <a:latin typeface="+mn-lt"/>
                          <a:ea typeface="+mn-ea"/>
                          <a:cs typeface="+mn-cs"/>
                        </a:rPr>
                        <a:t>Cloud Services</a:t>
                      </a:r>
                    </a:p>
                    <a:p>
                      <a:pPr marL="1088056" lvl="1" indent="-466310">
                        <a:buFont typeface="Arial" panose="020B0604020202020204" pitchFamily="34" charset="0"/>
                        <a:buChar char="•"/>
                      </a:pPr>
                      <a:r>
                        <a:rPr lang="EN-US" sz="2400" b="0" kern="1200" dirty="0">
                          <a:solidFill>
                            <a:schemeClr val="dk1"/>
                          </a:solidFill>
                          <a:latin typeface="+mn-lt"/>
                          <a:ea typeface="+mn-ea"/>
                          <a:cs typeface="+mn-cs"/>
                        </a:rPr>
                        <a:t>App Services</a:t>
                      </a:r>
                    </a:p>
                    <a:p>
                      <a:pPr marL="1088056" lvl="1" indent="-466310">
                        <a:buFont typeface="Arial" panose="020B0604020202020204" pitchFamily="34" charset="0"/>
                        <a:buChar char="•"/>
                      </a:pPr>
                      <a:r>
                        <a:rPr lang="EN-US" sz="2400" b="0" u="none" strike="noStrike" kern="1200" dirty="0">
                          <a:solidFill>
                            <a:schemeClr val="dk1"/>
                          </a:solidFill>
                          <a:latin typeface="+mn-lt"/>
                          <a:ea typeface="+mn-ea"/>
                          <a:cs typeface="+mn-cs"/>
                        </a:rPr>
                        <a:t>Service Fabric Overview</a:t>
                      </a:r>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400" dirty="0">
                          <a:solidFill>
                            <a:srgbClr val="5F5F5F"/>
                          </a:solidFill>
                          <a:latin typeface="Segoe UI" pitchFamily="34" charset="0"/>
                          <a:ea typeface="Segoe UI" pitchFamily="34" charset="0"/>
                          <a:cs typeface="Segoe UI" pitchFamily="34" charset="0"/>
                        </a:rPr>
                        <a:t>Day 1</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240121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2400" b="0" u="none" strike="noStrike" kern="1200" dirty="0">
                          <a:solidFill>
                            <a:srgbClr val="5F5F5F"/>
                          </a:solidFill>
                          <a:latin typeface="Segoe UI" pitchFamily="34" charset="0"/>
                          <a:ea typeface="Segoe UI" pitchFamily="34" charset="0"/>
                          <a:cs typeface="Segoe UI" pitchFamily="34" charset="0"/>
                        </a:rPr>
                        <a:t>Module</a:t>
                      </a:r>
                      <a:r>
                        <a:rPr lang="EN-US" sz="2400" kern="1200" dirty="0">
                          <a:solidFill>
                            <a:schemeClr val="dk1"/>
                          </a:solidFill>
                          <a:latin typeface="+mn-lt"/>
                          <a:ea typeface="+mn-ea"/>
                          <a:cs typeface="+mn-cs"/>
                        </a:rPr>
                        <a:t> 4 - Migrating Application Database:</a:t>
                      </a:r>
                    </a:p>
                    <a:p>
                      <a:pPr marL="1088056" marR="0" lvl="1" indent="-466310" algn="l" defTabSz="93256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rgbClr val="505050"/>
                          </a:solidFill>
                          <a:latin typeface="+mn-lt"/>
                          <a:ea typeface="+mn-ea"/>
                          <a:cs typeface="+mn-cs"/>
                        </a:rPr>
                        <a:t>SQL Server in IaaS</a:t>
                      </a:r>
                    </a:p>
                    <a:p>
                      <a:pPr marL="1088056" lvl="1" indent="-466310">
                        <a:buFont typeface="Arial" panose="020B0604020202020204" pitchFamily="34" charset="0"/>
                        <a:buChar char="•"/>
                      </a:pPr>
                      <a:r>
                        <a:rPr lang="EN-US" sz="2400" kern="1200" dirty="0">
                          <a:solidFill>
                            <a:schemeClr val="dk1"/>
                          </a:solidFill>
                          <a:latin typeface="+mn-lt"/>
                          <a:ea typeface="+mn-ea"/>
                          <a:cs typeface="+mn-cs"/>
                        </a:rPr>
                        <a:t>Azure SQL Database</a:t>
                      </a:r>
                    </a:p>
                    <a:p>
                      <a:pPr marL="0" marR="0" lvl="0" indent="0" algn="l" defTabSz="914363" rtl="0" eaLnBrk="1" fontAlgn="auto" latinLnBrk="0" hangingPunct="1">
                        <a:lnSpc>
                          <a:spcPct val="100000"/>
                        </a:lnSpc>
                        <a:spcBef>
                          <a:spcPts val="0"/>
                        </a:spcBef>
                        <a:spcAft>
                          <a:spcPts val="0"/>
                        </a:spcAft>
                        <a:buClrTx/>
                        <a:buSzTx/>
                        <a:buFontTx/>
                        <a:buNone/>
                        <a:tabLst/>
                        <a:defRPr/>
                      </a:pPr>
                      <a:r>
                        <a:rPr lang="EN-US" sz="2400" b="0" u="none" strike="noStrike" kern="1200" dirty="0">
                          <a:solidFill>
                            <a:srgbClr val="5F5F5F"/>
                          </a:solidFill>
                          <a:latin typeface="Segoe UI" pitchFamily="34" charset="0"/>
                          <a:ea typeface="Segoe UI" pitchFamily="34" charset="0"/>
                          <a:cs typeface="Segoe UI" pitchFamily="34" charset="0"/>
                        </a:rPr>
                        <a:t>Module 5 - </a:t>
                      </a:r>
                      <a:r>
                        <a:rPr lang="EN-US" sz="2400" kern="1200" dirty="0">
                          <a:solidFill>
                            <a:schemeClr val="dk1"/>
                          </a:solidFill>
                          <a:latin typeface="+mn-lt"/>
                          <a:ea typeface="+mn-ea"/>
                          <a:cs typeface="+mn-cs"/>
                        </a:rPr>
                        <a:t>Migrate Authentication to Azure Active Directory</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2400" b="1" u="none" strike="noStrike" kern="1200" dirty="0">
                          <a:solidFill>
                            <a:srgbClr val="5F5F5F"/>
                          </a:solidFill>
                          <a:latin typeface="Segoe UI" pitchFamily="34" charset="0"/>
                          <a:ea typeface="Segoe UI" pitchFamily="34" charset="0"/>
                          <a:cs typeface="Segoe UI" pitchFamily="34" charset="0"/>
                        </a:rPr>
                        <a:t>Day 2</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5" name="Title 1"/>
          <p:cNvSpPr>
            <a:spLocks noGrp="1"/>
          </p:cNvSpPr>
          <p:nvPr>
            <p:ph type="title"/>
          </p:nvPr>
        </p:nvSpPr>
        <p:spPr>
          <a:xfrm>
            <a:off x="342917" y="159231"/>
            <a:ext cx="11373923" cy="602695"/>
          </a:xfrm>
        </p:spPr>
        <p:txBody>
          <a:bodyPr>
            <a:normAutofit fontScale="90000"/>
          </a:bodyPr>
          <a:lstStyle/>
          <a:p>
            <a:r>
              <a:rPr lang="EN-US" sz="4352" b="1" dirty="0">
                <a:solidFill>
                  <a:schemeClr val="accent5">
                    <a:lumMod val="90000"/>
                    <a:lumOff val="10000"/>
                  </a:schemeClr>
                </a:solidFill>
              </a:rPr>
              <a:t>Agenda: </a:t>
            </a:r>
            <a:r>
              <a:rPr lang="ES-ES" sz="4352" b="1" dirty="0">
                <a:solidFill>
                  <a:schemeClr val="accent5">
                    <a:lumMod val="90000"/>
                    <a:lumOff val="10000"/>
                  </a:schemeClr>
                </a:solidFill>
              </a:rPr>
              <a:t> </a:t>
            </a:r>
            <a:r>
              <a:rPr lang="es-ES" sz="4352" b="1" dirty="0" err="1">
                <a:solidFill>
                  <a:schemeClr val="accent5">
                    <a:lumMod val="90000"/>
                    <a:lumOff val="10000"/>
                  </a:schemeClr>
                </a:solidFill>
              </a:rPr>
              <a:t>Technical</a:t>
            </a:r>
            <a:r>
              <a:rPr lang="es-ES" sz="4352" b="1" dirty="0">
                <a:solidFill>
                  <a:schemeClr val="accent5">
                    <a:lumMod val="90000"/>
                    <a:lumOff val="10000"/>
                  </a:schemeClr>
                </a:solidFill>
              </a:rPr>
              <a:t> Deep </a:t>
            </a:r>
            <a:r>
              <a:rPr lang="es-ES" sz="4352" b="1" dirty="0" err="1">
                <a:solidFill>
                  <a:schemeClr val="accent5">
                    <a:lumMod val="90000"/>
                    <a:lumOff val="10000"/>
                  </a:schemeClr>
                </a:solidFill>
              </a:rPr>
              <a:t>Dive</a:t>
            </a:r>
            <a:r>
              <a:rPr lang="es-ES" sz="4352" b="1" dirty="0">
                <a:solidFill>
                  <a:schemeClr val="accent5">
                    <a:lumMod val="90000"/>
                    <a:lumOff val="10000"/>
                  </a:schemeClr>
                </a:solidFill>
              </a:rPr>
              <a:t> </a:t>
            </a:r>
            <a:r>
              <a:rPr lang="EN-US" sz="4352" b="1" dirty="0">
                <a:solidFill>
                  <a:schemeClr val="accent5">
                    <a:lumMod val="90000"/>
                    <a:lumOff val="10000"/>
                  </a:schemeClr>
                </a:solidFill>
              </a:rPr>
              <a:t>Migrating </a:t>
            </a:r>
            <a:r>
              <a:rPr lang="ES-ES" sz="4352" b="1" dirty="0" err="1">
                <a:solidFill>
                  <a:schemeClr val="accent5">
                    <a:lumMod val="90000"/>
                    <a:lumOff val="10000"/>
                  </a:schemeClr>
                </a:solidFill>
              </a:rPr>
              <a:t>Applications</a:t>
            </a:r>
            <a:r>
              <a:rPr lang="ES-ES" sz="4352" b="1" dirty="0">
                <a:solidFill>
                  <a:schemeClr val="accent5">
                    <a:lumMod val="90000"/>
                    <a:lumOff val="10000"/>
                  </a:schemeClr>
                </a:solidFill>
              </a:rPr>
              <a:t> to Azure</a:t>
            </a:r>
          </a:p>
        </p:txBody>
      </p:sp>
    </p:spTree>
    <p:extLst>
      <p:ext uri="{BB962C8B-B14F-4D97-AF65-F5344CB8AC3E}">
        <p14:creationId xmlns:p14="http://schemas.microsoft.com/office/powerpoint/2010/main" val="161157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17" y="326489"/>
            <a:ext cx="11373923" cy="602695"/>
          </a:xfrm>
        </p:spPr>
        <p:txBody>
          <a:bodyPr>
            <a:normAutofit fontScale="90000"/>
          </a:bodyPr>
          <a:lstStyle/>
          <a:p>
            <a:r>
              <a:rPr lang="en-US" sz="4352" b="1" dirty="0">
                <a:solidFill>
                  <a:schemeClr val="accent5">
                    <a:lumMod val="90000"/>
                    <a:lumOff val="10000"/>
                  </a:schemeClr>
                </a:solidFill>
              </a:rPr>
              <a:t>Scenario</a:t>
            </a:r>
            <a:r>
              <a:rPr lang="es-ES" sz="4352" b="1" dirty="0">
                <a:solidFill>
                  <a:schemeClr val="accent5">
                    <a:lumMod val="90000"/>
                    <a:lumOff val="10000"/>
                  </a:schemeClr>
                </a:solidFill>
              </a:rPr>
              <a:t> – </a:t>
            </a:r>
            <a:r>
              <a:rPr lang="en-US" sz="4352" b="1" dirty="0">
                <a:solidFill>
                  <a:schemeClr val="accent5">
                    <a:lumMod val="90000"/>
                    <a:lumOff val="10000"/>
                  </a:schemeClr>
                </a:solidFill>
              </a:rPr>
              <a:t>Migrating an </a:t>
            </a:r>
            <a:r>
              <a:rPr lang="es-ES" sz="4352" b="1" dirty="0">
                <a:solidFill>
                  <a:schemeClr val="accent5">
                    <a:lumMod val="90000"/>
                    <a:lumOff val="10000"/>
                  </a:schemeClr>
                </a:solidFill>
              </a:rPr>
              <a:t>Web Application to Azure</a:t>
            </a:r>
            <a:endParaRPr lang="en-US" sz="4352" b="1" dirty="0">
              <a:solidFill>
                <a:schemeClr val="accent5">
                  <a:lumMod val="90000"/>
                  <a:lumOff val="10000"/>
                </a:schemeClr>
              </a:solidFill>
            </a:endParaRPr>
          </a:p>
        </p:txBody>
      </p:sp>
      <p:sp>
        <p:nvSpPr>
          <p:cNvPr id="3" name="Rectangle 2"/>
          <p:cNvSpPr/>
          <p:nvPr/>
        </p:nvSpPr>
        <p:spPr>
          <a:xfrm>
            <a:off x="342917" y="1342978"/>
            <a:ext cx="11848561" cy="1850443"/>
          </a:xfrm>
          <a:prstGeom prst="rect">
            <a:avLst/>
          </a:prstGeom>
        </p:spPr>
        <p:txBody>
          <a:bodyPr wrap="square">
            <a:spAutoFit/>
          </a:bodyPr>
          <a:lstStyle/>
          <a:p>
            <a:r>
              <a:rPr lang="en-US" sz="3264" b="1" dirty="0"/>
              <a:t>Contoso Challenges</a:t>
            </a:r>
          </a:p>
          <a:p>
            <a:r>
              <a:rPr lang="en-US" sz="1632" dirty="0"/>
              <a:t>Contoso faces several challenges. Currently, deploying new on-premises applications takes too long, considering how quickly its business changes and how efficient its competitors are. The timeframe for acquiring, provisioning, and deploying even a simple application can be at least several weeks. No matter the application's complexity, requirements must be analyzed, procurement processes must be initiated, requests for proposals may need to be sent to vendors, networks must be configured, and so on. Contoso must be able to respond to its customers' demands more rapidly than the current procedures allow.</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r="22951"/>
          <a:stretch/>
        </p:blipFill>
        <p:spPr>
          <a:xfrm>
            <a:off x="3966030" y="3193421"/>
            <a:ext cx="4602334" cy="3914770"/>
          </a:xfrm>
          <a:prstGeom prst="rect">
            <a:avLst/>
          </a:prstGeom>
        </p:spPr>
      </p:pic>
      <p:sp>
        <p:nvSpPr>
          <p:cNvPr id="4" name="Rectangle 3"/>
          <p:cNvSpPr/>
          <p:nvPr/>
        </p:nvSpPr>
        <p:spPr bwMode="auto">
          <a:xfrm>
            <a:off x="3868108" y="3177161"/>
            <a:ext cx="3818958" cy="3675814"/>
          </a:xfrm>
          <a:prstGeom prst="rect">
            <a:avLst/>
          </a:prstGeom>
          <a:solidFill>
            <a:schemeClr val="accent6">
              <a:alpha val="24000"/>
            </a:schemeClr>
          </a:solidFill>
          <a:ln>
            <a:solidFill>
              <a:schemeClr val="tx2">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62174" bIns="124347" numCol="1" spcCol="0" rtlCol="0" fromWordArt="0" anchor="b" anchorCtr="0" forceAA="0" compatLnSpc="1">
            <a:prstTxWarp prst="textNoShape">
              <a:avLst/>
            </a:prstTxWarp>
            <a:noAutofit/>
          </a:bodyPr>
          <a:lstStyle/>
          <a:p>
            <a:pPr algn="ctr" defTabSz="1243083" fontAlgn="base">
              <a:spcBef>
                <a:spcPct val="0"/>
              </a:spcBef>
              <a:spcAft>
                <a:spcPct val="0"/>
              </a:spcAft>
            </a:pPr>
            <a:endParaRPr lang="pt-BR" sz="3264" spc="-68"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 name="Straight Arrow Connector 5"/>
          <p:cNvCxnSpPr/>
          <p:nvPr/>
        </p:nvCxnSpPr>
        <p:spPr>
          <a:xfrm flipV="1">
            <a:off x="930449" y="5259858"/>
            <a:ext cx="3133504" cy="8812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06887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Logistics for demo/hands-on labs  </a:t>
            </a:r>
          </a:p>
        </p:txBody>
      </p:sp>
      <p:sp>
        <p:nvSpPr>
          <p:cNvPr id="5" name="Text Placeholder 4"/>
          <p:cNvSpPr>
            <a:spLocks noGrp="1"/>
          </p:cNvSpPr>
          <p:nvPr>
            <p:ph type="body" sz="quarter" idx="14"/>
          </p:nvPr>
        </p:nvSpPr>
        <p:spPr/>
        <p:txBody>
          <a:bodyPr>
            <a:normAutofit/>
          </a:bodyPr>
          <a:lstStyle/>
          <a:p>
            <a:endParaRPr lang="en-US" dirty="0">
              <a:latin typeface="Segoe UI" panose="020B0502040204020203" pitchFamily="34" charset="0"/>
            </a:endParaRPr>
          </a:p>
          <a:p>
            <a:r>
              <a:rPr lang="en-US" dirty="0">
                <a:latin typeface="Segoe UI" panose="020B0502040204020203" pitchFamily="34" charset="0"/>
              </a:rPr>
              <a:t>Download the student files for this course to a new folder on your computer named: C:\.</a:t>
            </a:r>
          </a:p>
          <a:p>
            <a:pPr algn="ctr"/>
            <a:endParaRPr lang="en-US" dirty="0">
              <a:latin typeface="Segoe UI" panose="020B0502040204020203" pitchFamily="34" charset="0"/>
              <a:hlinkClick r:id="rId3"/>
            </a:endParaRPr>
          </a:p>
          <a:p>
            <a:pPr algn="ctr"/>
            <a:r>
              <a:rPr lang="en-US" dirty="0">
                <a:latin typeface="Segoe UI" panose="020B0502040204020203" pitchFamily="34" charset="0"/>
                <a:hlinkClick r:id="rId4"/>
              </a:rPr>
              <a:t>http://aka.ms/ptsip-migratingapps</a:t>
            </a:r>
            <a:endParaRPr lang="en-US" dirty="0">
              <a:latin typeface="Segoe UI" panose="020B0502040204020203" pitchFamily="34" charset="0"/>
            </a:endParaRPr>
          </a:p>
          <a:p>
            <a:pPr algn="ctr"/>
            <a:endParaRPr lang="en-US" dirty="0">
              <a:latin typeface="Segoe UI" panose="020B0502040204020203" pitchFamily="34" charset="0"/>
            </a:endParaRPr>
          </a:p>
        </p:txBody>
      </p:sp>
    </p:spTree>
    <p:extLst>
      <p:ext uri="{BB962C8B-B14F-4D97-AF65-F5344CB8AC3E}">
        <p14:creationId xmlns:p14="http://schemas.microsoft.com/office/powerpoint/2010/main" val="2406889052"/>
      </p:ext>
    </p:extLst>
  </p:cSld>
  <p:clrMapOvr>
    <a:masterClrMapping/>
  </p:clrMapOvr>
</p:sld>
</file>

<file path=ppt/theme/theme1.xml><?xml version="1.0" encoding="utf-8"?>
<a:theme xmlns:a="http://schemas.openxmlformats.org/drawingml/2006/main" name="Server and Cloud 2013">
  <a:themeElements>
    <a:clrScheme name="Custom 2">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505050"/>
      </a:hlink>
      <a:folHlink>
        <a:srgbClr val="505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3.potx" id="{E6C7328A-7432-4964-ABFD-DFF5D441CE7B}" vid="{837F8EB0-5AAA-4548-B4B7-BF228168AD07}"/>
    </a:ext>
  </a:extLst>
</a:theme>
</file>

<file path=ppt/theme/theme2.xml><?xml version="1.0" encoding="utf-8"?>
<a:theme xmlns:a="http://schemas.openxmlformats.org/drawingml/2006/main" name="2_BDU_template_4x3_lightbackground">
  <a:themeElements>
    <a:clrScheme name="Custom 8">
      <a:dk1>
        <a:srgbClr val="000000"/>
      </a:dk1>
      <a:lt1>
        <a:srgbClr val="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7EA5B5A0AB074792A7E0FA8EA2FADD" ma:contentTypeVersion="4" ma:contentTypeDescription="Create a new document." ma:contentTypeScope="" ma:versionID="acc3ec72540b2fb7f9e8e98f74f3d76f">
  <xsd:schema xmlns:xsd="http://www.w3.org/2001/XMLSchema" xmlns:xs="http://www.w3.org/2001/XMLSchema" xmlns:p="http://schemas.microsoft.com/office/2006/metadata/properties" xmlns:ns2="887142eb-be63-4c1c-9d4e-7c9f6f0ccef6" targetNamespace="http://schemas.microsoft.com/office/2006/metadata/properties" ma:root="true" ma:fieldsID="ba66a6dbb01588fce95fae63694e3937" ns2:_="">
    <xsd:import namespace="887142eb-be63-4c1c-9d4e-7c9f6f0ccef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142eb-be63-4c1c-9d4e-7c9f6f0ccef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31AD5F-920A-4675-BE59-70433AD89CBF}">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87142eb-be63-4c1c-9d4e-7c9f6f0ccef6"/>
    <ds:schemaRef ds:uri="http://www.w3.org/XML/1998/namespace"/>
  </ds:schemaRefs>
</ds:datastoreItem>
</file>

<file path=customXml/itemProps2.xml><?xml version="1.0" encoding="utf-8"?>
<ds:datastoreItem xmlns:ds="http://schemas.openxmlformats.org/officeDocument/2006/customXml" ds:itemID="{47B8AA88-19F1-45B8-BEAE-E5BE8436F4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7142eb-be63-4c1c-9d4e-7c9f6f0cce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5EB99A-2A59-43F4-93AC-78ACF70FA9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9416</TotalTime>
  <Words>419</Words>
  <Application>Microsoft Office PowerPoint</Application>
  <PresentationFormat>Custom</PresentationFormat>
  <Paragraphs>60</Paragraphs>
  <Slides>4</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vt:i4>
      </vt:variant>
    </vt:vector>
  </HeadingPairs>
  <TitlesOfParts>
    <vt:vector size="13" baseType="lpstr">
      <vt:lpstr>Arial</vt:lpstr>
      <vt:lpstr>Calibri</vt:lpstr>
      <vt:lpstr>Segoe Semibold</vt:lpstr>
      <vt:lpstr>Segoe UI</vt:lpstr>
      <vt:lpstr>Segoe UI Light</vt:lpstr>
      <vt:lpstr>Wingdings</vt:lpstr>
      <vt:lpstr>Server and Cloud 2013</vt:lpstr>
      <vt:lpstr>2_BDU_template_4x3_lightbackground</vt:lpstr>
      <vt:lpstr>2_Server and Cloud 2013</vt:lpstr>
      <vt:lpstr>Technical Deep Dive: Migrating Applications to Microsoft Azure</vt:lpstr>
      <vt:lpstr>Agenda:  Technical Deep Dive Migrating Applications to Azure</vt:lpstr>
      <vt:lpstr>Scenario – Migrating an Web Application to Azure</vt:lpstr>
      <vt:lpstr>Logistics for demo/hands-on labs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Rainey</dc:creator>
  <cp:lastModifiedBy>Stephanie Lawson</cp:lastModifiedBy>
  <cp:revision>369</cp:revision>
  <dcterms:created xsi:type="dcterms:W3CDTF">2013-08-22T03:13:34Z</dcterms:created>
  <dcterms:modified xsi:type="dcterms:W3CDTF">2016-09-09T18:54:21Z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0x0101006A7EA5B5A0AB074792A7E0FA8EA2FADD</vt:lpwstr>
  </property>
</Properties>
</file>