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928" r:id="rId4"/>
  </p:sldMasterIdLst>
  <p:notesMasterIdLst>
    <p:notesMasterId r:id="rId8"/>
  </p:notesMasterIdLst>
  <p:handoutMasterIdLst>
    <p:handoutMasterId r:id="rId9"/>
  </p:handoutMasterIdLst>
  <p:sldIdLst>
    <p:sldId id="470" r:id="rId5"/>
    <p:sldId id="317" r:id="rId6"/>
    <p:sldId id="430" r:id="rId7"/>
  </p:sldIdLst>
  <p:sldSz cx="12436475" cy="6994525"/>
  <p:notesSz cx="6858000" cy="9144000"/>
  <p:defaultTextStyle>
    <a:defPPr>
      <a:defRPr lang="en-US"/>
    </a:defPPr>
    <a:lvl1pPr marL="0" algn="l" defTabSz="1208380" rtl="0" eaLnBrk="1" latinLnBrk="0" hangingPunct="1">
      <a:defRPr sz="2400" kern="1200">
        <a:solidFill>
          <a:schemeClr val="tx1"/>
        </a:solidFill>
        <a:latin typeface="+mn-lt"/>
        <a:ea typeface="+mn-ea"/>
        <a:cs typeface="+mn-cs"/>
      </a:defRPr>
    </a:lvl1pPr>
    <a:lvl2pPr marL="604190" algn="l" defTabSz="1208380" rtl="0" eaLnBrk="1" latinLnBrk="0" hangingPunct="1">
      <a:defRPr sz="2400" kern="1200">
        <a:solidFill>
          <a:schemeClr val="tx1"/>
        </a:solidFill>
        <a:latin typeface="+mn-lt"/>
        <a:ea typeface="+mn-ea"/>
        <a:cs typeface="+mn-cs"/>
      </a:defRPr>
    </a:lvl2pPr>
    <a:lvl3pPr marL="1208380" algn="l" defTabSz="1208380" rtl="0" eaLnBrk="1" latinLnBrk="0" hangingPunct="1">
      <a:defRPr sz="2400" kern="1200">
        <a:solidFill>
          <a:schemeClr val="tx1"/>
        </a:solidFill>
        <a:latin typeface="+mn-lt"/>
        <a:ea typeface="+mn-ea"/>
        <a:cs typeface="+mn-cs"/>
      </a:defRPr>
    </a:lvl3pPr>
    <a:lvl4pPr marL="1812569" algn="l" defTabSz="1208380" rtl="0" eaLnBrk="1" latinLnBrk="0" hangingPunct="1">
      <a:defRPr sz="2400" kern="1200">
        <a:solidFill>
          <a:schemeClr val="tx1"/>
        </a:solidFill>
        <a:latin typeface="+mn-lt"/>
        <a:ea typeface="+mn-ea"/>
        <a:cs typeface="+mn-cs"/>
      </a:defRPr>
    </a:lvl4pPr>
    <a:lvl5pPr marL="2416759" algn="l" defTabSz="1208380" rtl="0" eaLnBrk="1" latinLnBrk="0" hangingPunct="1">
      <a:defRPr sz="2400" kern="1200">
        <a:solidFill>
          <a:schemeClr val="tx1"/>
        </a:solidFill>
        <a:latin typeface="+mn-lt"/>
        <a:ea typeface="+mn-ea"/>
        <a:cs typeface="+mn-cs"/>
      </a:defRPr>
    </a:lvl5pPr>
    <a:lvl6pPr marL="3020949" algn="l" defTabSz="1208380" rtl="0" eaLnBrk="1" latinLnBrk="0" hangingPunct="1">
      <a:defRPr sz="2400" kern="1200">
        <a:solidFill>
          <a:schemeClr val="tx1"/>
        </a:solidFill>
        <a:latin typeface="+mn-lt"/>
        <a:ea typeface="+mn-ea"/>
        <a:cs typeface="+mn-cs"/>
      </a:defRPr>
    </a:lvl6pPr>
    <a:lvl7pPr marL="3625139" algn="l" defTabSz="1208380" rtl="0" eaLnBrk="1" latinLnBrk="0" hangingPunct="1">
      <a:defRPr sz="2400" kern="1200">
        <a:solidFill>
          <a:schemeClr val="tx1"/>
        </a:solidFill>
        <a:latin typeface="+mn-lt"/>
        <a:ea typeface="+mn-ea"/>
        <a:cs typeface="+mn-cs"/>
      </a:defRPr>
    </a:lvl7pPr>
    <a:lvl8pPr marL="4229329" algn="l" defTabSz="1208380" rtl="0" eaLnBrk="1" latinLnBrk="0" hangingPunct="1">
      <a:defRPr sz="2400" kern="1200">
        <a:solidFill>
          <a:schemeClr val="tx1"/>
        </a:solidFill>
        <a:latin typeface="+mn-lt"/>
        <a:ea typeface="+mn-ea"/>
        <a:cs typeface="+mn-cs"/>
      </a:defRPr>
    </a:lvl8pPr>
    <a:lvl9pPr marL="4833518" algn="l" defTabSz="1208380"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Module Introduction" id="{02406F3C-D566-4B37-A9D4-C7D9DFC9018D}">
          <p14:sldIdLst>
            <p14:sldId id="470"/>
            <p14:sldId id="317"/>
            <p14:sldId id="430"/>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guide id="3" orient="horz" pos="2491">
          <p15:clr>
            <a:srgbClr val="A4A3A4"/>
          </p15:clr>
        </p15:guide>
        <p15:guide id="4" orient="horz" pos="1915">
          <p15:clr>
            <a:srgbClr val="A4A3A4"/>
          </p15:clr>
        </p15:guide>
        <p15:guide id="5" orient="horz" pos="1339">
          <p15:clr>
            <a:srgbClr val="A4A3A4"/>
          </p15:clr>
        </p15:guide>
        <p15:guide id="6" orient="horz" pos="187">
          <p15:clr>
            <a:srgbClr val="A4A3A4"/>
          </p15:clr>
        </p15:guide>
        <p15:guide id="7" orient="horz" pos="3067">
          <p15:clr>
            <a:srgbClr val="A4A3A4"/>
          </p15:clr>
        </p15:guide>
        <p15:guide id="8" orient="horz" pos="3643">
          <p15:clr>
            <a:srgbClr val="A4A3A4"/>
          </p15:clr>
        </p15:guide>
        <p15:guide id="9" orient="horz" pos="4219">
          <p15:clr>
            <a:srgbClr val="A4A3A4"/>
          </p15:clr>
        </p15:guide>
        <p15:guide id="10" orient="horz" pos="763">
          <p15:clr>
            <a:srgbClr val="A4A3A4"/>
          </p15:clr>
        </p15:guide>
        <p15:guide id="11" pos="3629">
          <p15:clr>
            <a:srgbClr val="A4A3A4"/>
          </p15:clr>
        </p15:guide>
        <p15:guide id="12" pos="4205">
          <p15:clr>
            <a:srgbClr val="A4A3A4"/>
          </p15:clr>
        </p15:guide>
        <p15:guide id="13" pos="4781">
          <p15:clr>
            <a:srgbClr val="A4A3A4"/>
          </p15:clr>
        </p15:guide>
        <p15:guide id="14" pos="5357">
          <p15:clr>
            <a:srgbClr val="A4A3A4"/>
          </p15:clr>
        </p15:guide>
        <p15:guide id="15" pos="5933">
          <p15:clr>
            <a:srgbClr val="A4A3A4"/>
          </p15:clr>
        </p15:guide>
        <p15:guide id="16" pos="6509">
          <p15:clr>
            <a:srgbClr val="A4A3A4"/>
          </p15:clr>
        </p15:guide>
        <p15:guide id="17" pos="7085">
          <p15:clr>
            <a:srgbClr val="A4A3A4"/>
          </p15:clr>
        </p15:guide>
        <p15:guide id="18" pos="3053">
          <p15:clr>
            <a:srgbClr val="A4A3A4"/>
          </p15:clr>
        </p15:guide>
        <p15:guide id="19" pos="2477">
          <p15:clr>
            <a:srgbClr val="A4A3A4"/>
          </p15:clr>
        </p15:guide>
        <p15:guide id="20" pos="173">
          <p15:clr>
            <a:srgbClr val="A4A3A4"/>
          </p15:clr>
        </p15:guide>
        <p15:guide id="21" pos="1901">
          <p15:clr>
            <a:srgbClr val="A4A3A4"/>
          </p15:clr>
        </p15:guide>
        <p15:guide id="22" pos="749">
          <p15:clr>
            <a:srgbClr val="A4A3A4"/>
          </p15:clr>
        </p15:guide>
        <p15:guide id="23" pos="7661">
          <p15:clr>
            <a:srgbClr val="A4A3A4"/>
          </p15:clr>
        </p15:guide>
        <p15:guide id="24" pos="1325">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hael Washam" initials="MW" lastIdx="1" clrIdx="0">
    <p:extLst>
      <p:ext uri="{19B8F6BF-5375-455C-9EA6-DF929625EA0E}">
        <p15:presenceInfo xmlns:p15="http://schemas.microsoft.com/office/powerpoint/2012/main" userId="9c52a420a199a677" providerId="Windows Live"/>
      </p:ext>
    </p:extLst>
  </p:cmAuthor>
  <p:cmAuthor id="2" name="Eumar Assis" initials="EA" lastIdx="21" clrIdx="1">
    <p:extLst>
      <p:ext uri="{19B8F6BF-5375-455C-9EA6-DF929625EA0E}">
        <p15:presenceInfo xmlns:p15="http://schemas.microsoft.com/office/powerpoint/2012/main" userId="S-1-5-21-124525095-708259637-1543119021-149555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00E8"/>
    <a:srgbClr val="00BCF2"/>
    <a:srgbClr val="F2F2F2"/>
    <a:srgbClr val="505050"/>
    <a:srgbClr val="BAD80A"/>
    <a:srgbClr val="E81123"/>
    <a:srgbClr val="0D5387"/>
    <a:srgbClr val="C7643C"/>
    <a:srgbClr val="00BC8E"/>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526" autoAdjust="0"/>
    <p:restoredTop sz="74165" autoAdjust="0"/>
  </p:normalViewPr>
  <p:slideViewPr>
    <p:cSldViewPr snapToObjects="1">
      <p:cViewPr varScale="1">
        <p:scale>
          <a:sx n="37" d="100"/>
          <a:sy n="37" d="100"/>
        </p:scale>
        <p:origin x="1008" y="44"/>
      </p:cViewPr>
      <p:guideLst>
        <p:guide orient="horz" pos="1620"/>
        <p:guide pos="2880"/>
        <p:guide orient="horz" pos="2491"/>
        <p:guide orient="horz" pos="1915"/>
        <p:guide orient="horz" pos="1339"/>
        <p:guide orient="horz" pos="187"/>
        <p:guide orient="horz" pos="3067"/>
        <p:guide orient="horz" pos="3643"/>
        <p:guide orient="horz" pos="4219"/>
        <p:guide orient="horz" pos="763"/>
        <p:guide pos="3629"/>
        <p:guide pos="4205"/>
        <p:guide pos="4781"/>
        <p:guide pos="5357"/>
        <p:guide pos="5933"/>
        <p:guide pos="6509"/>
        <p:guide pos="7085"/>
        <p:guide pos="3053"/>
        <p:guide pos="2477"/>
        <p:guide pos="173"/>
        <p:guide pos="1901"/>
        <p:guide pos="749"/>
        <p:guide pos="7661"/>
        <p:guide pos="1325"/>
      </p:guideLst>
    </p:cSldViewPr>
  </p:slideViewPr>
  <p:notesTextViewPr>
    <p:cViewPr>
      <p:scale>
        <a:sx n="3" d="2"/>
        <a:sy n="3" d="2"/>
      </p:scale>
      <p:origin x="0" y="0"/>
    </p:cViewPr>
  </p:notesTextViewPr>
  <p:sorterViewPr>
    <p:cViewPr>
      <p:scale>
        <a:sx n="78" d="100"/>
        <a:sy n="78" d="100"/>
      </p:scale>
      <p:origin x="0" y="1042"/>
    </p:cViewPr>
  </p:sorterViewPr>
  <p:notesViewPr>
    <p:cSldViewPr snapToObjects="1">
      <p:cViewPr varScale="1">
        <p:scale>
          <a:sx n="101" d="100"/>
          <a:sy n="101" d="100"/>
        </p:scale>
        <p:origin x="-3564" y="-90"/>
      </p:cViewPr>
      <p:guideLst>
        <p:guide orient="horz" pos="2880"/>
        <p:guide pos="2160"/>
      </p:guideLst>
    </p:cSldViewPr>
  </p:notesViewPr>
  <p:gridSpacing cx="91439" cy="91439"/>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handoutMaster" Target="handoutMasters/handout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CB4D8B-E2FB-4BB0-81B1-96348CC0AEEB}" type="datetimeFigureOut">
              <a:rPr lang="en-US" smtClean="0"/>
              <a:t>11-Oct-16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1D2D37A-A2E1-477C-B039-CCD8D5A274CC}" type="slidenum">
              <a:rPr lang="en-US" smtClean="0"/>
              <a:t>‹#›</a:t>
            </a:fld>
            <a:endParaRPr lang="en-US"/>
          </a:p>
        </p:txBody>
      </p:sp>
    </p:spTree>
    <p:extLst>
      <p:ext uri="{BB962C8B-B14F-4D97-AF65-F5344CB8AC3E}">
        <p14:creationId xmlns:p14="http://schemas.microsoft.com/office/powerpoint/2010/main" val="23984960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9B5E32-05A5-441D-A04D-E66A9FC2B11B}" type="datetimeFigureOut">
              <a:rPr lang="en-US" smtClean="0"/>
              <a:t>11-Oct-16</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15B7683-78DB-4762-84A4-155C843802F6}" type="slidenum">
              <a:rPr lang="en-US" smtClean="0"/>
              <a:t>‹#›</a:t>
            </a:fld>
            <a:endParaRPr lang="en-US"/>
          </a:p>
        </p:txBody>
      </p:sp>
    </p:spTree>
    <p:extLst>
      <p:ext uri="{BB962C8B-B14F-4D97-AF65-F5344CB8AC3E}">
        <p14:creationId xmlns:p14="http://schemas.microsoft.com/office/powerpoint/2010/main" val="4166039086"/>
      </p:ext>
    </p:extLst>
  </p:cSld>
  <p:clrMap bg1="lt1" tx1="dk1" bg2="lt2" tx2="dk2" accent1="accent1" accent2="accent2" accent3="accent3" accent4="accent4" accent5="accent5" accent6="accent6" hlink="hlink" folHlink="folHlink"/>
  <p:notesStyle>
    <a:lvl1pPr marL="0" algn="l" defTabSz="1208380" rtl="0" eaLnBrk="1" latinLnBrk="0" hangingPunct="1">
      <a:defRPr sz="1600" kern="1200">
        <a:solidFill>
          <a:schemeClr val="tx1"/>
        </a:solidFill>
        <a:latin typeface="+mn-lt"/>
        <a:ea typeface="+mn-ea"/>
        <a:cs typeface="+mn-cs"/>
      </a:defRPr>
    </a:lvl1pPr>
    <a:lvl2pPr marL="604190" algn="l" defTabSz="1208380" rtl="0" eaLnBrk="1" latinLnBrk="0" hangingPunct="1">
      <a:defRPr sz="1600" kern="1200">
        <a:solidFill>
          <a:schemeClr val="tx1"/>
        </a:solidFill>
        <a:latin typeface="+mn-lt"/>
        <a:ea typeface="+mn-ea"/>
        <a:cs typeface="+mn-cs"/>
      </a:defRPr>
    </a:lvl2pPr>
    <a:lvl3pPr marL="1208380" algn="l" defTabSz="1208380" rtl="0" eaLnBrk="1" latinLnBrk="0" hangingPunct="1">
      <a:defRPr sz="1600" kern="1200">
        <a:solidFill>
          <a:schemeClr val="tx1"/>
        </a:solidFill>
        <a:latin typeface="+mn-lt"/>
        <a:ea typeface="+mn-ea"/>
        <a:cs typeface="+mn-cs"/>
      </a:defRPr>
    </a:lvl3pPr>
    <a:lvl4pPr marL="1812569" algn="l" defTabSz="1208380" rtl="0" eaLnBrk="1" latinLnBrk="0" hangingPunct="1">
      <a:defRPr sz="1600" kern="1200">
        <a:solidFill>
          <a:schemeClr val="tx1"/>
        </a:solidFill>
        <a:latin typeface="+mn-lt"/>
        <a:ea typeface="+mn-ea"/>
        <a:cs typeface="+mn-cs"/>
      </a:defRPr>
    </a:lvl4pPr>
    <a:lvl5pPr marL="2416759" algn="l" defTabSz="1208380" rtl="0" eaLnBrk="1" latinLnBrk="0" hangingPunct="1">
      <a:defRPr sz="1600" kern="1200">
        <a:solidFill>
          <a:schemeClr val="tx1"/>
        </a:solidFill>
        <a:latin typeface="+mn-lt"/>
        <a:ea typeface="+mn-ea"/>
        <a:cs typeface="+mn-cs"/>
      </a:defRPr>
    </a:lvl5pPr>
    <a:lvl6pPr marL="3020949" algn="l" defTabSz="1208380" rtl="0" eaLnBrk="1" latinLnBrk="0" hangingPunct="1">
      <a:defRPr sz="1600" kern="1200">
        <a:solidFill>
          <a:schemeClr val="tx1"/>
        </a:solidFill>
        <a:latin typeface="+mn-lt"/>
        <a:ea typeface="+mn-ea"/>
        <a:cs typeface="+mn-cs"/>
      </a:defRPr>
    </a:lvl6pPr>
    <a:lvl7pPr marL="3625139" algn="l" defTabSz="1208380" rtl="0" eaLnBrk="1" latinLnBrk="0" hangingPunct="1">
      <a:defRPr sz="1600" kern="1200">
        <a:solidFill>
          <a:schemeClr val="tx1"/>
        </a:solidFill>
        <a:latin typeface="+mn-lt"/>
        <a:ea typeface="+mn-ea"/>
        <a:cs typeface="+mn-cs"/>
      </a:defRPr>
    </a:lvl7pPr>
    <a:lvl8pPr marL="4229329" algn="l" defTabSz="1208380" rtl="0" eaLnBrk="1" latinLnBrk="0" hangingPunct="1">
      <a:defRPr sz="1600" kern="1200">
        <a:solidFill>
          <a:schemeClr val="tx1"/>
        </a:solidFill>
        <a:latin typeface="+mn-lt"/>
        <a:ea typeface="+mn-ea"/>
        <a:cs typeface="+mn-cs"/>
      </a:defRPr>
    </a:lvl8pPr>
    <a:lvl9pPr marL="4833518" algn="l" defTabSz="120838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bg1"/>
              </a:solidFill>
              <a:latin typeface="Segoe UI" panose="020B0502040204020203" pitchFamily="34" charset="0"/>
              <a:ea typeface="Segoe UI" pitchFamily="34" charset="0"/>
              <a:cs typeface="Segoe UI" panose="020B0502040204020203" pitchFamily="34" charset="0"/>
            </a:endParaRPr>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96CD5F8F-46C9-46A5-9E1B-00B0A72B40B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41689647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Footer Placeholder 4"/>
          <p:cNvSpPr>
            <a:spLocks noGrp="1"/>
          </p:cNvSpPr>
          <p:nvPr>
            <p:ph type="ftr" sz="quarter" idx="11"/>
          </p:nvPr>
        </p:nvSpPr>
        <p:spPr>
          <a:xfrm>
            <a:off x="0" y="8686800"/>
            <a:ext cx="5920740" cy="355964"/>
          </a:xfrm>
          <a:prstGeom prst="rect">
            <a:avLst/>
          </a:prstGeom>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E94FB22D-AF06-49F0-ABFB-4A3B32E04FBE}" type="datetime1">
              <a:rPr lang="en-US" smtClean="0"/>
              <a:t>11-Oct-16</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2</a:t>
            </a:fld>
            <a:endParaRPr lang="en-US" dirty="0"/>
          </a:p>
        </p:txBody>
      </p:sp>
    </p:spTree>
    <p:extLst>
      <p:ext uri="{BB962C8B-B14F-4D97-AF65-F5344CB8AC3E}">
        <p14:creationId xmlns:p14="http://schemas.microsoft.com/office/powerpoint/2010/main" val="31873195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5B7683-78DB-4762-84A4-155C843802F6}" type="slidenum">
              <a:rPr lang="en-US" smtClean="0"/>
              <a:t>3</a:t>
            </a:fld>
            <a:endParaRPr lang="en-US"/>
          </a:p>
        </p:txBody>
      </p:sp>
    </p:spTree>
    <p:extLst>
      <p:ext uri="{BB962C8B-B14F-4D97-AF65-F5344CB8AC3E}">
        <p14:creationId xmlns:p14="http://schemas.microsoft.com/office/powerpoint/2010/main" val="324764009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6000" spc="-100"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9143937" cy="1828007"/>
          </a:xfrm>
          <a:noFill/>
        </p:spPr>
        <p:txBody>
          <a:bodyPr lIns="182880" tIns="146304" rIns="182880" bIns="146304">
            <a:noAutofit/>
          </a:bodyPr>
          <a:lstStyle>
            <a:lvl1pPr marL="0" indent="0">
              <a:spcBef>
                <a:spcPts val="0"/>
              </a:spcBef>
              <a:buNone/>
              <a:defRPr sz="3600"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lang="en-US"/>
              <a:t>Microsoft Confidential</a:t>
            </a:r>
          </a:p>
        </p:txBody>
      </p:sp>
      <p:sp>
        <p:nvSpPr>
          <p:cNvPr id="3" name="Slide Number Placeholder 2"/>
          <p:cNvSpPr>
            <a:spLocks noGrp="1"/>
          </p:cNvSpPr>
          <p:nvPr>
            <p:ph type="sldNum" sz="quarter" idx="14"/>
          </p:nvPr>
        </p:nvSpPr>
        <p:spPr/>
        <p:txBody>
          <a:bodyPr/>
          <a:lstStyle/>
          <a:p>
            <a:fld id="{27258FFF-F925-446B-8502-81C933981705}" type="slidenum">
              <a:rPr lang="en-US" smtClean="0"/>
              <a:pPr/>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64354" y="479775"/>
            <a:ext cx="1639084" cy="359162"/>
          </a:xfrm>
          <a:prstGeom prst="rect">
            <a:avLst/>
          </a:prstGeom>
        </p:spPr>
      </p:pic>
    </p:spTree>
    <p:extLst>
      <p:ext uri="{BB962C8B-B14F-4D97-AF65-F5344CB8AC3E}">
        <p14:creationId xmlns:p14="http://schemas.microsoft.com/office/powerpoint/2010/main" val="9857863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pos="288">
          <p15:clr>
            <a:srgbClr val="C35EA4"/>
          </p15:clr>
        </p15:guide>
        <p15:guide id="2" pos="7546">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2">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8"/>
            <a:ext cx="11887518" cy="1828766"/>
          </a:xfrm>
        </p:spPr>
        <p:txBody>
          <a:bodyPr/>
          <a:lstStyle>
            <a:lvl1pPr>
              <a:defRPr sz="5800">
                <a:gradFill>
                  <a:gsLst>
                    <a:gs pos="56637">
                      <a:schemeClr val="tx1"/>
                    </a:gs>
                    <a:gs pos="33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74638" y="2597162"/>
            <a:ext cx="7315200" cy="4100501"/>
          </a:xfrm>
        </p:spPr>
        <p:txBody>
          <a:bodyPr/>
          <a:lstStyle>
            <a:lvl1pPr marL="0" indent="0">
              <a:buNone/>
              <a:defRPr sz="2400">
                <a:gradFill>
                  <a:gsLst>
                    <a:gs pos="1250">
                      <a:schemeClr val="tx1"/>
                    </a:gs>
                    <a:gs pos="100000">
                      <a:schemeClr val="tx1"/>
                    </a:gs>
                  </a:gsLst>
                  <a:lin ang="5400000" scaled="0"/>
                </a:gradFill>
                <a:latin typeface="+mn-lt"/>
              </a:defRPr>
            </a:lvl1pPr>
            <a:lvl2pPr>
              <a:defRPr sz="2400"/>
            </a:lvl2pPr>
            <a:lvl3pPr>
              <a:defRPr sz="2400"/>
            </a:lvl3pPr>
            <a:lvl4pPr>
              <a:defRPr sz="2400"/>
            </a:lvl4pPr>
            <a:lvl5pPr>
              <a:defRPr sz="2400"/>
            </a:lvl5pPr>
          </a:lstStyle>
          <a:p>
            <a:pPr lvl="0"/>
            <a:r>
              <a:rPr lang="en-US"/>
              <a:t>Click to edit Master text styles</a:t>
            </a:r>
          </a:p>
        </p:txBody>
      </p:sp>
    </p:spTree>
    <p:extLst>
      <p:ext uri="{BB962C8B-B14F-4D97-AF65-F5344CB8AC3E}">
        <p14:creationId xmlns:p14="http://schemas.microsoft.com/office/powerpoint/2010/main" val="2105754458"/>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2 Gray">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8"/>
            <a:ext cx="11887518" cy="1828766"/>
          </a:xfrm>
        </p:spPr>
        <p:txBody>
          <a:bodyPr/>
          <a:lstStyle>
            <a:lvl1pPr>
              <a:defRPr sz="5800">
                <a:gradFill>
                  <a:gsLst>
                    <a:gs pos="99115">
                      <a:schemeClr val="tx1"/>
                    </a:gs>
                    <a:gs pos="87611">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74638" y="2597162"/>
            <a:ext cx="7315200" cy="517065"/>
          </a:xfrm>
        </p:spPr>
        <p:txBody>
          <a:bodyPr/>
          <a:lstStyle>
            <a:lvl1pPr marL="0" indent="0">
              <a:buNone/>
              <a:defRPr sz="2400">
                <a:gradFill>
                  <a:gsLst>
                    <a:gs pos="14159">
                      <a:schemeClr val="tx1"/>
                    </a:gs>
                    <a:gs pos="31000">
                      <a:schemeClr val="tx1"/>
                    </a:gs>
                  </a:gsLst>
                  <a:lin ang="5400000" scaled="0"/>
                </a:gradFill>
                <a:latin typeface="+mn-lt"/>
              </a:defRPr>
            </a:lvl1pPr>
            <a:lvl2pPr>
              <a:defRPr sz="2400">
                <a:gradFill>
                  <a:gsLst>
                    <a:gs pos="5224">
                      <a:srgbClr val="FFFFFF"/>
                    </a:gs>
                    <a:gs pos="31000">
                      <a:srgbClr val="FFFFFF"/>
                    </a:gs>
                  </a:gsLst>
                  <a:lin ang="5400000" scaled="0"/>
                </a:gradFill>
              </a:defRPr>
            </a:lvl2pPr>
            <a:lvl3pPr>
              <a:defRPr sz="2400">
                <a:gradFill>
                  <a:gsLst>
                    <a:gs pos="5224">
                      <a:srgbClr val="FFFFFF"/>
                    </a:gs>
                    <a:gs pos="31000">
                      <a:srgbClr val="FFFFFF"/>
                    </a:gs>
                  </a:gsLst>
                  <a:lin ang="5400000" scaled="0"/>
                </a:gradFill>
              </a:defRPr>
            </a:lvl3pPr>
            <a:lvl4pPr>
              <a:defRPr sz="2400">
                <a:gradFill>
                  <a:gsLst>
                    <a:gs pos="5224">
                      <a:srgbClr val="FFFFFF"/>
                    </a:gs>
                    <a:gs pos="31000">
                      <a:srgbClr val="FFFFFF"/>
                    </a:gs>
                  </a:gsLst>
                  <a:lin ang="5400000" scaled="0"/>
                </a:gradFill>
              </a:defRPr>
            </a:lvl4pPr>
            <a:lvl5pPr>
              <a:defRPr sz="2400">
                <a:gradFill>
                  <a:gsLst>
                    <a:gs pos="5224">
                      <a:srgbClr val="FFFFFF"/>
                    </a:gs>
                    <a:gs pos="31000">
                      <a:srgbClr val="FFFFFF"/>
                    </a:gs>
                  </a:gsLst>
                  <a:lin ang="5400000" scaled="0"/>
                </a:gradFill>
              </a:defRPr>
            </a:lvl5pPr>
          </a:lstStyle>
          <a:p>
            <a:pPr lvl="0"/>
            <a:r>
              <a:rPr lang="en-US"/>
              <a:t>Click to edit Master text styles</a:t>
            </a:r>
          </a:p>
        </p:txBody>
      </p:sp>
    </p:spTree>
    <p:extLst>
      <p:ext uri="{BB962C8B-B14F-4D97-AF65-F5344CB8AC3E}">
        <p14:creationId xmlns:p14="http://schemas.microsoft.com/office/powerpoint/2010/main" val="352830379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2 Orange">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8"/>
            <a:ext cx="11887518" cy="1828766"/>
          </a:xfrm>
        </p:spPr>
        <p:txBody>
          <a:bodyPr/>
          <a:lstStyle>
            <a:lvl1pPr>
              <a:defRPr sz="5800">
                <a:gradFill>
                  <a:gsLst>
                    <a:gs pos="85821">
                      <a:schemeClr val="tx1"/>
                    </a:gs>
                    <a:gs pos="61194">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74638" y="2597162"/>
            <a:ext cx="7315200" cy="517065"/>
          </a:xfrm>
        </p:spPr>
        <p:txBody>
          <a:bodyPr/>
          <a:lstStyle>
            <a:lvl1pPr marL="0" indent="0">
              <a:buNone/>
              <a:defRPr sz="2400">
                <a:gradFill>
                  <a:gsLst>
                    <a:gs pos="54867">
                      <a:schemeClr val="tx1"/>
                    </a:gs>
                    <a:gs pos="31000">
                      <a:schemeClr val="tx1"/>
                    </a:gs>
                  </a:gsLst>
                  <a:lin ang="5400000" scaled="0"/>
                </a:gradFill>
                <a:latin typeface="+mn-lt"/>
              </a:defRPr>
            </a:lvl1pPr>
            <a:lvl2pPr>
              <a:defRPr sz="2400">
                <a:gradFill>
                  <a:gsLst>
                    <a:gs pos="5224">
                      <a:srgbClr val="FFFFFF"/>
                    </a:gs>
                    <a:gs pos="31000">
                      <a:srgbClr val="FFFFFF"/>
                    </a:gs>
                  </a:gsLst>
                  <a:lin ang="5400000" scaled="0"/>
                </a:gradFill>
              </a:defRPr>
            </a:lvl2pPr>
            <a:lvl3pPr>
              <a:defRPr sz="2400">
                <a:gradFill>
                  <a:gsLst>
                    <a:gs pos="5224">
                      <a:srgbClr val="FFFFFF"/>
                    </a:gs>
                    <a:gs pos="31000">
                      <a:srgbClr val="FFFFFF"/>
                    </a:gs>
                  </a:gsLst>
                  <a:lin ang="5400000" scaled="0"/>
                </a:gradFill>
              </a:defRPr>
            </a:lvl3pPr>
            <a:lvl4pPr>
              <a:defRPr sz="2400">
                <a:gradFill>
                  <a:gsLst>
                    <a:gs pos="5224">
                      <a:srgbClr val="FFFFFF"/>
                    </a:gs>
                    <a:gs pos="31000">
                      <a:srgbClr val="FFFFFF"/>
                    </a:gs>
                  </a:gsLst>
                  <a:lin ang="5400000" scaled="0"/>
                </a:gradFill>
              </a:defRPr>
            </a:lvl4pPr>
            <a:lvl5pPr>
              <a:defRPr sz="2400">
                <a:gradFill>
                  <a:gsLst>
                    <a:gs pos="5224">
                      <a:srgbClr val="FFFFFF"/>
                    </a:gs>
                    <a:gs pos="31000">
                      <a:srgbClr val="FFFFFF"/>
                    </a:gs>
                  </a:gsLst>
                  <a:lin ang="5400000" scaled="0"/>
                </a:gradFill>
              </a:defRPr>
            </a:lvl5pPr>
          </a:lstStyle>
          <a:p>
            <a:pPr lvl="0"/>
            <a:r>
              <a:rPr lang="en-US"/>
              <a:t>Click to edit Master text styles</a:t>
            </a:r>
          </a:p>
        </p:txBody>
      </p:sp>
    </p:spTree>
    <p:extLst>
      <p:ext uri="{BB962C8B-B14F-4D97-AF65-F5344CB8AC3E}">
        <p14:creationId xmlns:p14="http://schemas.microsoft.com/office/powerpoint/2010/main" val="53553334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mp; Content Bulleted Tex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8"/>
            <a:ext cx="11887518" cy="914365"/>
          </a:xfrm>
        </p:spPr>
        <p:txBody>
          <a:bodyPr/>
          <a:lstStyle>
            <a:lvl1pPr>
              <a:defRPr sz="5800">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74638" y="1697062"/>
            <a:ext cx="10972800" cy="5000601"/>
          </a:xfrm>
        </p:spPr>
        <p:txBody>
          <a:bodyPr/>
          <a:lstStyle>
            <a:lvl1pPr>
              <a:defRPr sz="2600">
                <a:gradFill>
                  <a:gsLst>
                    <a:gs pos="1250">
                      <a:schemeClr val="tx1"/>
                    </a:gs>
                    <a:gs pos="100000">
                      <a:schemeClr val="tx1"/>
                    </a:gs>
                  </a:gsLst>
                  <a:lin ang="5400000" scaled="0"/>
                </a:gradFill>
                <a:latin typeface="+mn-lt"/>
              </a:defRPr>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65720900"/>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hoto &amp; Content Only">
    <p:bg bwMode="gray">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1"/>
          </p:nvPr>
        </p:nvSpPr>
        <p:spPr>
          <a:xfrm>
            <a:off x="0" y="-1"/>
            <a:ext cx="6002338" cy="6994525"/>
          </a:xfrm>
        </p:spPr>
        <p:txBody>
          <a:bodyPr/>
          <a:lstStyle>
            <a:lvl1pPr marL="0" indent="0">
              <a:buNone/>
              <a:defRPr/>
            </a:lvl1pPr>
          </a:lstStyle>
          <a:p>
            <a:r>
              <a:rPr lang="en-US"/>
              <a:t>Click icon to add picture</a:t>
            </a:r>
            <a:endParaRPr lang="en-US" dirty="0"/>
          </a:p>
        </p:txBody>
      </p:sp>
      <p:sp>
        <p:nvSpPr>
          <p:cNvPr id="6" name="Content Placeholder 5"/>
          <p:cNvSpPr>
            <a:spLocks noGrp="1"/>
          </p:cNvSpPr>
          <p:nvPr>
            <p:ph sz="quarter" idx="10"/>
          </p:nvPr>
        </p:nvSpPr>
        <p:spPr>
          <a:xfrm>
            <a:off x="5761038" y="1211263"/>
            <a:ext cx="6400800" cy="600164"/>
          </a:xfrm>
        </p:spPr>
        <p:txBody>
          <a:bodyPr/>
          <a:lstStyle>
            <a:lvl1pPr marL="0" indent="0">
              <a:buNone/>
              <a:defRPr sz="3000"/>
            </a:lvl1pPr>
          </a:lstStyle>
          <a:p>
            <a:pPr lvl="0"/>
            <a:r>
              <a:rPr lang="en-US"/>
              <a:t>Click to edit Master text styles</a:t>
            </a:r>
          </a:p>
        </p:txBody>
      </p:sp>
    </p:spTree>
    <p:extLst>
      <p:ext uri="{BB962C8B-B14F-4D97-AF65-F5344CB8AC3E}">
        <p14:creationId xmlns:p14="http://schemas.microsoft.com/office/powerpoint/2010/main" val="1914633453"/>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3875946371"/>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mall Title &amp; Conten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lvl1pPr>
          </a:lstStyle>
          <a:p>
            <a:r>
              <a:rPr lang="en-US"/>
              <a:t>Click to edit Master title style</a:t>
            </a:r>
            <a:endParaRPr lang="en-US" dirty="0"/>
          </a:p>
        </p:txBody>
      </p:sp>
      <p:sp>
        <p:nvSpPr>
          <p:cNvPr id="4" name="Content Placeholder 3"/>
          <p:cNvSpPr>
            <a:spLocks noGrp="1"/>
          </p:cNvSpPr>
          <p:nvPr>
            <p:ph sz="quarter" idx="10"/>
          </p:nvPr>
        </p:nvSpPr>
        <p:spPr>
          <a:xfrm>
            <a:off x="274638" y="1697038"/>
            <a:ext cx="9144000" cy="683264"/>
          </a:xfrm>
        </p:spPr>
        <p:txBody>
          <a:bodyPr/>
          <a:lstStyle>
            <a:lvl1pPr marL="0" indent="0">
              <a:buNone/>
              <a:defRPr sz="3600"/>
            </a:lvl1pPr>
            <a:lvl2pPr>
              <a:defRPr sz="3600"/>
            </a:lvl2pPr>
            <a:lvl3pPr>
              <a:defRPr sz="3600"/>
            </a:lvl3pPr>
            <a:lvl4pPr>
              <a:defRPr sz="3600"/>
            </a:lvl4pPr>
            <a:lvl5pPr>
              <a:defRPr sz="3600"/>
            </a:lvl5pPr>
          </a:lstStyle>
          <a:p>
            <a:pPr lvl="0"/>
            <a:r>
              <a:rPr lang="en-US"/>
              <a:t>Click to edit Master text styles</a:t>
            </a:r>
          </a:p>
        </p:txBody>
      </p:sp>
    </p:spTree>
    <p:extLst>
      <p:ext uri="{BB962C8B-B14F-4D97-AF65-F5344CB8AC3E}">
        <p14:creationId xmlns:p14="http://schemas.microsoft.com/office/powerpoint/2010/main" val="3766434242"/>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box">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4" name="Content Placeholder 3"/>
          <p:cNvSpPr>
            <a:spLocks noGrp="1"/>
          </p:cNvSpPr>
          <p:nvPr>
            <p:ph sz="quarter" idx="10"/>
          </p:nvPr>
        </p:nvSpPr>
        <p:spPr>
          <a:xfrm>
            <a:off x="274638" y="1697062"/>
            <a:ext cx="3657600" cy="433965"/>
          </a:xfrm>
        </p:spPr>
        <p:txBody>
          <a:bodyPr/>
          <a:lstStyle>
            <a:lvl1pPr marL="0" indent="0">
              <a:buNone/>
              <a:defRPr sz="1800">
                <a:latin typeface="+mn-lt"/>
              </a:defRPr>
            </a:lvl1pPr>
            <a:lvl2pPr>
              <a:defRPr sz="1800"/>
            </a:lvl2pPr>
            <a:lvl3pPr>
              <a:defRPr sz="1800"/>
            </a:lvl3pPr>
            <a:lvl4pPr>
              <a:defRPr sz="1800"/>
            </a:lvl4pPr>
            <a:lvl5pPr>
              <a:defRPr sz="1800"/>
            </a:lvl5pPr>
          </a:lstStyle>
          <a:p>
            <a:pPr lvl="0"/>
            <a:r>
              <a:rPr lang="en-US"/>
              <a:t>Click to edit Master text styles</a:t>
            </a:r>
          </a:p>
        </p:txBody>
      </p:sp>
    </p:spTree>
    <p:extLst>
      <p:ext uri="{BB962C8B-B14F-4D97-AF65-F5344CB8AC3E}">
        <p14:creationId xmlns:p14="http://schemas.microsoft.com/office/powerpoint/2010/main" val="19092150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mp; photo">
    <p:bg bwMode="ltGray">
      <p:bgRef idx="1001">
        <a:schemeClr val="bg1"/>
      </p:bgRef>
    </p:bg>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0" y="0"/>
            <a:ext cx="12436475" cy="6994525"/>
          </a:xfrm>
        </p:spPr>
        <p:txBody>
          <a:bodyPr/>
          <a:lstStyle/>
          <a:p>
            <a:r>
              <a:rPr lang="en-US"/>
              <a:t>Click icon to add picture</a:t>
            </a:r>
            <a:endParaRPr lang="en-US" dirty="0"/>
          </a:p>
        </p:txBody>
      </p:sp>
      <p:sp>
        <p:nvSpPr>
          <p:cNvPr id="2" name="Title 1"/>
          <p:cNvSpPr>
            <a:spLocks noGrp="1"/>
          </p:cNvSpPr>
          <p:nvPr>
            <p:ph type="title"/>
          </p:nvPr>
        </p:nvSpPr>
        <p:spPr/>
        <p:txBody>
          <a:bodyPr/>
          <a:lstStyle>
            <a:lvl1pPr>
              <a:defRPr sz="4800">
                <a:gradFill>
                  <a:gsLst>
                    <a:gs pos="69027">
                      <a:schemeClr val="tx1"/>
                    </a:gs>
                    <a:gs pos="2200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153578459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mp; 4 Categories">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7"/>
            <a:ext cx="11889564" cy="752093"/>
          </a:xfrm>
        </p:spPr>
        <p:txBody>
          <a:bodyPr/>
          <a:lstStyle>
            <a:lvl1pPr>
              <a:defRPr sz="3600"/>
            </a:lvl1pPr>
          </a:lstStyle>
          <a:p>
            <a:r>
              <a:rPr lang="en-US"/>
              <a:t>Click to edit Master title style</a:t>
            </a:r>
            <a:endParaRPr lang="en-US" dirty="0"/>
          </a:p>
        </p:txBody>
      </p:sp>
      <p:sp>
        <p:nvSpPr>
          <p:cNvPr id="4" name="Content Placeholder 3"/>
          <p:cNvSpPr>
            <a:spLocks noGrp="1"/>
          </p:cNvSpPr>
          <p:nvPr>
            <p:ph sz="quarter" idx="10"/>
          </p:nvPr>
        </p:nvSpPr>
        <p:spPr>
          <a:xfrm>
            <a:off x="274638" y="3040063"/>
            <a:ext cx="11887200" cy="517065"/>
          </a:xfrm>
        </p:spPr>
        <p:txBody>
          <a:bodyPr/>
          <a:lstStyle>
            <a:lvl1pPr marL="0" indent="0">
              <a:buNone/>
              <a:defRPr sz="2400"/>
            </a:lvl1pPr>
          </a:lstStyle>
          <a:p>
            <a:pPr lvl="0"/>
            <a:r>
              <a:rPr lang="en-US"/>
              <a:t>Click to edit Master text styles</a:t>
            </a:r>
          </a:p>
        </p:txBody>
      </p:sp>
      <p:sp>
        <p:nvSpPr>
          <p:cNvPr id="6" name="Content Placeholder 5"/>
          <p:cNvSpPr>
            <a:spLocks noGrp="1"/>
          </p:cNvSpPr>
          <p:nvPr>
            <p:ph sz="quarter" idx="11"/>
          </p:nvPr>
        </p:nvSpPr>
        <p:spPr>
          <a:xfrm>
            <a:off x="274638" y="3954463"/>
            <a:ext cx="2743200" cy="2743200"/>
          </a:xfrm>
          <a:solidFill>
            <a:schemeClr val="accent1"/>
          </a:solidFill>
        </p:spPr>
        <p:txBody>
          <a:bodyPr lIns="182880" tIns="146304" rIns="182880" bIns="146304">
            <a:noAutofit/>
          </a:bodyPr>
          <a:lstStyle>
            <a:lvl1pPr marL="0" indent="0">
              <a:buNone/>
              <a:defRPr sz="2400">
                <a:gradFill>
                  <a:gsLst>
                    <a:gs pos="2655">
                      <a:schemeClr val="bg1"/>
                    </a:gs>
                    <a:gs pos="29000">
                      <a:schemeClr val="bg1"/>
                    </a:gs>
                  </a:gsLst>
                  <a:lin ang="5400000" scaled="0"/>
                </a:gradFill>
              </a:defRPr>
            </a:lvl1pPr>
            <a:lvl2pPr>
              <a:defRPr sz="2400"/>
            </a:lvl2pPr>
            <a:lvl3pPr>
              <a:defRPr sz="2400"/>
            </a:lvl3pPr>
            <a:lvl4pPr>
              <a:defRPr sz="2400"/>
            </a:lvl4pPr>
            <a:lvl5pPr>
              <a:defRPr sz="2400"/>
            </a:lvl5pPr>
          </a:lstStyle>
          <a:p>
            <a:pPr lvl="0"/>
            <a:r>
              <a:rPr lang="en-US"/>
              <a:t>Click to edit Master text styles</a:t>
            </a:r>
          </a:p>
        </p:txBody>
      </p:sp>
      <p:sp>
        <p:nvSpPr>
          <p:cNvPr id="7" name="Content Placeholder 5"/>
          <p:cNvSpPr>
            <a:spLocks noGrp="1"/>
          </p:cNvSpPr>
          <p:nvPr>
            <p:ph sz="quarter" idx="12"/>
          </p:nvPr>
        </p:nvSpPr>
        <p:spPr>
          <a:xfrm>
            <a:off x="3321740" y="3954463"/>
            <a:ext cx="2743200" cy="2743200"/>
          </a:xfrm>
          <a:solidFill>
            <a:schemeClr val="accent1"/>
          </a:solidFill>
        </p:spPr>
        <p:txBody>
          <a:bodyPr lIns="182880" tIns="146304" rIns="182880" bIns="146304">
            <a:noAutofit/>
          </a:bodyPr>
          <a:lstStyle>
            <a:lvl1pPr marL="0" indent="0">
              <a:buNone/>
              <a:defRPr sz="2400">
                <a:gradFill>
                  <a:gsLst>
                    <a:gs pos="2655">
                      <a:schemeClr val="bg1"/>
                    </a:gs>
                    <a:gs pos="29000">
                      <a:schemeClr val="bg1"/>
                    </a:gs>
                  </a:gsLst>
                  <a:lin ang="5400000" scaled="0"/>
                </a:gradFill>
              </a:defRPr>
            </a:lvl1pPr>
            <a:lvl2pPr>
              <a:defRPr sz="2400"/>
            </a:lvl2pPr>
            <a:lvl3pPr>
              <a:defRPr sz="2400"/>
            </a:lvl3pPr>
            <a:lvl4pPr>
              <a:defRPr sz="2400"/>
            </a:lvl4pPr>
            <a:lvl5pPr>
              <a:defRPr sz="2400"/>
            </a:lvl5pPr>
          </a:lstStyle>
          <a:p>
            <a:pPr lvl="0"/>
            <a:r>
              <a:rPr lang="en-US"/>
              <a:t>Click to edit Master text styles</a:t>
            </a:r>
          </a:p>
        </p:txBody>
      </p:sp>
      <p:sp>
        <p:nvSpPr>
          <p:cNvPr id="8" name="Content Placeholder 5"/>
          <p:cNvSpPr>
            <a:spLocks noGrp="1"/>
          </p:cNvSpPr>
          <p:nvPr>
            <p:ph sz="quarter" idx="13"/>
          </p:nvPr>
        </p:nvSpPr>
        <p:spPr>
          <a:xfrm>
            <a:off x="6368842" y="3954463"/>
            <a:ext cx="2743200" cy="2743200"/>
          </a:xfrm>
          <a:solidFill>
            <a:schemeClr val="accent1"/>
          </a:solidFill>
        </p:spPr>
        <p:txBody>
          <a:bodyPr lIns="182880" tIns="146304" rIns="182880" bIns="146304">
            <a:noAutofit/>
          </a:bodyPr>
          <a:lstStyle>
            <a:lvl1pPr marL="0" indent="0">
              <a:buNone/>
              <a:defRPr sz="2400">
                <a:gradFill>
                  <a:gsLst>
                    <a:gs pos="2655">
                      <a:schemeClr val="bg1"/>
                    </a:gs>
                    <a:gs pos="29000">
                      <a:schemeClr val="bg1"/>
                    </a:gs>
                  </a:gsLst>
                  <a:lin ang="5400000" scaled="0"/>
                </a:gradFill>
              </a:defRPr>
            </a:lvl1pPr>
            <a:lvl2pPr>
              <a:defRPr sz="2400"/>
            </a:lvl2pPr>
            <a:lvl3pPr>
              <a:defRPr sz="2400"/>
            </a:lvl3pPr>
            <a:lvl4pPr>
              <a:defRPr sz="2400"/>
            </a:lvl4pPr>
            <a:lvl5pPr>
              <a:defRPr sz="2400"/>
            </a:lvl5pPr>
          </a:lstStyle>
          <a:p>
            <a:pPr lvl="0"/>
            <a:r>
              <a:rPr lang="en-US"/>
              <a:t>Click to edit Master text styles</a:t>
            </a:r>
          </a:p>
        </p:txBody>
      </p:sp>
      <p:sp>
        <p:nvSpPr>
          <p:cNvPr id="9" name="Content Placeholder 5"/>
          <p:cNvSpPr>
            <a:spLocks noGrp="1"/>
          </p:cNvSpPr>
          <p:nvPr>
            <p:ph sz="quarter" idx="14"/>
          </p:nvPr>
        </p:nvSpPr>
        <p:spPr>
          <a:xfrm>
            <a:off x="9415945" y="3954463"/>
            <a:ext cx="2743200" cy="2743200"/>
          </a:xfrm>
          <a:solidFill>
            <a:schemeClr val="accent1"/>
          </a:solidFill>
        </p:spPr>
        <p:txBody>
          <a:bodyPr lIns="182880" tIns="146304" rIns="182880" bIns="146304">
            <a:noAutofit/>
          </a:bodyPr>
          <a:lstStyle>
            <a:lvl1pPr marL="0" indent="0">
              <a:buNone/>
              <a:defRPr sz="2400">
                <a:gradFill>
                  <a:gsLst>
                    <a:gs pos="2655">
                      <a:schemeClr val="bg1"/>
                    </a:gs>
                    <a:gs pos="29000">
                      <a:schemeClr val="bg1"/>
                    </a:gs>
                  </a:gsLst>
                  <a:lin ang="5400000" scaled="0"/>
                </a:gradFill>
              </a:defRPr>
            </a:lvl1pPr>
            <a:lvl2pPr>
              <a:defRPr sz="2400"/>
            </a:lvl2pPr>
            <a:lvl3pPr>
              <a:defRPr sz="2400"/>
            </a:lvl3pPr>
            <a:lvl4pPr>
              <a:defRPr sz="2400"/>
            </a:lvl4pPr>
            <a:lvl5pPr>
              <a:defRPr sz="2400"/>
            </a:lvl5pPr>
          </a:lstStyle>
          <a:p>
            <a:pPr lvl="0"/>
            <a:r>
              <a:rPr lang="en-US"/>
              <a:t>Click to edit Master text styles</a:t>
            </a:r>
          </a:p>
        </p:txBody>
      </p:sp>
    </p:spTree>
    <p:extLst>
      <p:ext uri="{BB962C8B-B14F-4D97-AF65-F5344CB8AC3E}">
        <p14:creationId xmlns:p14="http://schemas.microsoft.com/office/powerpoint/2010/main" val="209456690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3">
    <p:bg bwMode="gray">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3"/>
          </p:nvPr>
        </p:nvSpPr>
        <p:spPr>
          <a:xfrm>
            <a:off x="0" y="-1"/>
            <a:ext cx="12436475" cy="6994525"/>
          </a:xfrm>
        </p:spPr>
        <p:txBody>
          <a:bodyPr/>
          <a:lstStyle>
            <a:lvl1pPr marL="0" indent="0">
              <a:buNone/>
              <a:defRPr/>
            </a:lvl1pPr>
          </a:lstStyle>
          <a:p>
            <a:r>
              <a:rPr lang="en-US"/>
              <a:t>Click icon to add picture</a:t>
            </a:r>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262937" y="832966"/>
            <a:ext cx="11910600" cy="5876623"/>
          </a:xfrm>
          <a:prstGeom prst="rect">
            <a:avLst/>
          </a:prstGeom>
          <a:noFill/>
          <a:ln>
            <a:noFill/>
          </a:ln>
        </p:spPr>
      </p:pic>
      <p:sp>
        <p:nvSpPr>
          <p:cNvPr id="5" name="Text Placeholder 4"/>
          <p:cNvSpPr>
            <a:spLocks noGrp="1"/>
          </p:cNvSpPr>
          <p:nvPr>
            <p:ph type="body" sz="quarter" idx="12" hasCustomPrompt="1"/>
          </p:nvPr>
        </p:nvSpPr>
        <p:spPr>
          <a:xfrm>
            <a:off x="276540" y="3954457"/>
            <a:ext cx="5197379" cy="1018969"/>
          </a:xfrm>
          <a:noFill/>
        </p:spPr>
        <p:txBody>
          <a:bodyPr lIns="182880" tIns="146304" rIns="182880" bIns="146304">
            <a:noAutofit/>
          </a:bodyPr>
          <a:lstStyle>
            <a:lvl1pPr marL="0" indent="0">
              <a:spcBef>
                <a:spcPts val="0"/>
              </a:spcBef>
              <a:buNone/>
              <a:defRPr sz="3600" spc="0" baseline="0">
                <a:gradFill>
                  <a:gsLst>
                    <a:gs pos="7965">
                      <a:schemeClr val="tx1"/>
                    </a:gs>
                    <a:gs pos="8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3" y="2125677"/>
            <a:ext cx="5187450" cy="1828800"/>
          </a:xfrm>
          <a:noFill/>
        </p:spPr>
        <p:txBody>
          <a:bodyPr lIns="146304" tIns="91440" rIns="146304" bIns="91440" anchor="t" anchorCtr="0"/>
          <a:lstStyle>
            <a:lvl1pPr>
              <a:defRPr sz="6000" spc="-100" baseline="0">
                <a:gradFill>
                  <a:gsLst>
                    <a:gs pos="7965">
                      <a:schemeClr val="tx1"/>
                    </a:gs>
                    <a:gs pos="8000">
                      <a:schemeClr val="tx1"/>
                    </a:gs>
                  </a:gsLst>
                  <a:lin ang="5400000" scaled="0"/>
                </a:gradFill>
              </a:defRPr>
            </a:lvl1pPr>
          </a:lstStyle>
          <a:p>
            <a:r>
              <a:rPr lang="en-US" dirty="0"/>
              <a:t>Presentation title</a:t>
            </a:r>
          </a:p>
        </p:txBody>
      </p:sp>
      <p:pic>
        <p:nvPicPr>
          <p:cNvPr id="12" name="Picture 11"/>
          <p:cNvPicPr>
            <a:picLocks noChangeAspect="1"/>
          </p:cNvPicPr>
          <p:nvPr userDrawn="1"/>
        </p:nvPicPr>
        <p:blipFill rotWithShape="1">
          <a:blip r:embed="rId3">
            <a:extLst>
              <a:ext uri="{28A0092B-C50C-407E-A947-70E740481C1C}">
                <a14:useLocalDpi xmlns:a14="http://schemas.microsoft.com/office/drawing/2010/main" val="0"/>
              </a:ext>
            </a:extLst>
          </a:blip>
          <a:srcRect/>
          <a:stretch/>
        </p:blipFill>
        <p:spPr>
          <a:xfrm>
            <a:off x="2257797" y="328910"/>
            <a:ext cx="9915740" cy="6380679"/>
          </a:xfrm>
          <a:prstGeom prst="rect">
            <a:avLst/>
          </a:prstGeom>
          <a:noFill/>
          <a:ln>
            <a:noFill/>
          </a:ln>
        </p:spPr>
      </p:pic>
    </p:spTree>
    <p:extLst>
      <p:ext uri="{BB962C8B-B14F-4D97-AF65-F5344CB8AC3E}">
        <p14:creationId xmlns:p14="http://schemas.microsoft.com/office/powerpoint/2010/main" val="247224557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mp; Dark Content Box">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4" name="Content Placeholder 3"/>
          <p:cNvSpPr>
            <a:spLocks noGrp="1"/>
          </p:cNvSpPr>
          <p:nvPr>
            <p:ph sz="quarter" idx="10"/>
          </p:nvPr>
        </p:nvSpPr>
        <p:spPr>
          <a:xfrm>
            <a:off x="274638" y="1697037"/>
            <a:ext cx="5486400" cy="5000626"/>
          </a:xfrm>
          <a:solidFill>
            <a:schemeClr val="accent1">
              <a:alpha val="90000"/>
            </a:schemeClr>
          </a:solidFill>
        </p:spPr>
        <p:txBody>
          <a:bodyPr lIns="182880" tIns="146304" rIns="182880" bIns="146304">
            <a:noAutofit/>
          </a:bodyPr>
          <a:lstStyle>
            <a:lvl1pPr marL="0" indent="0">
              <a:buNone/>
              <a:defRPr sz="2400">
                <a:gradFill>
                  <a:gsLst>
                    <a:gs pos="10619">
                      <a:schemeClr val="bg1"/>
                    </a:gs>
                    <a:gs pos="33000">
                      <a:schemeClr val="bg1"/>
                    </a:gs>
                  </a:gsLst>
                  <a:lin ang="5400000" scaled="0"/>
                </a:gradFill>
              </a:defRPr>
            </a:lvl1pPr>
            <a:lvl2pPr>
              <a:defRPr sz="2000"/>
            </a:lvl2pPr>
            <a:lvl3pPr>
              <a:defRPr sz="2000"/>
            </a:lvl3pPr>
            <a:lvl4pPr>
              <a:defRPr sz="1800"/>
            </a:lvl4pPr>
            <a:lvl5pPr>
              <a:defRPr sz="1800"/>
            </a:lvl5pPr>
          </a:lstStyle>
          <a:p>
            <a:pPr lvl="0"/>
            <a:r>
              <a:rPr lang="en-US"/>
              <a:t>Click to edit Master text styles</a:t>
            </a:r>
          </a:p>
        </p:txBody>
      </p:sp>
    </p:spTree>
    <p:extLst>
      <p:ext uri="{BB962C8B-B14F-4D97-AF65-F5344CB8AC3E}">
        <p14:creationId xmlns:p14="http://schemas.microsoft.com/office/powerpoint/2010/main" val="2702653341"/>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mall Title Only">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lvl1pPr>
          </a:lstStyle>
          <a:p>
            <a:r>
              <a:rPr lang="en-US"/>
              <a:t>Click to edit Master title style</a:t>
            </a:r>
            <a:endParaRPr lang="en-US" dirty="0"/>
          </a:p>
        </p:txBody>
      </p:sp>
    </p:spTree>
    <p:extLst>
      <p:ext uri="{BB962C8B-B14F-4D97-AF65-F5344CB8AC3E}">
        <p14:creationId xmlns:p14="http://schemas.microsoft.com/office/powerpoint/2010/main" val="335303191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p:bg bwMode="gray">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7468398"/>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Title 1">
    <p:bg bwMode="ltGray">
      <p:bgRef idx="1001">
        <a:schemeClr val="bg1"/>
      </p:bgRef>
    </p:bg>
    <p:spTree>
      <p:nvGrpSpPr>
        <p:cNvPr id="1" name=""/>
        <p:cNvGrpSpPr/>
        <p:nvPr/>
      </p:nvGrpSpPr>
      <p:grpSpPr>
        <a:xfrm>
          <a:off x="0" y="0"/>
          <a:ext cx="0" cy="0"/>
          <a:chOff x="0" y="0"/>
          <a:chExt cx="0" cy="0"/>
        </a:xfrm>
      </p:grpSpPr>
      <p:grpSp>
        <p:nvGrpSpPr>
          <p:cNvPr id="3" name="Group 2"/>
          <p:cNvGrpSpPr/>
          <p:nvPr userDrawn="1"/>
        </p:nvGrpSpPr>
        <p:grpSpPr>
          <a:xfrm>
            <a:off x="278608" y="296863"/>
            <a:ext cx="11887200" cy="6247693"/>
            <a:chOff x="274638" y="297107"/>
            <a:chExt cx="11887200" cy="6247693"/>
          </a:xfrm>
        </p:grpSpPr>
        <p:pic>
          <p:nvPicPr>
            <p:cNvPr id="4" name="Picture 3" descr="NewGridTile_8x8.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4638" y="298483"/>
              <a:ext cx="3657356" cy="3657356"/>
            </a:xfrm>
            <a:prstGeom prst="rect">
              <a:avLst/>
            </a:prstGeom>
          </p:spPr>
        </p:pic>
        <p:pic>
          <p:nvPicPr>
            <p:cNvPr id="5" name="Picture 4" descr="NewGridTile_8x8.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89838" y="298727"/>
              <a:ext cx="3657356" cy="3657356"/>
            </a:xfrm>
            <a:prstGeom prst="rect">
              <a:avLst/>
            </a:prstGeom>
          </p:spPr>
        </p:pic>
        <p:pic>
          <p:nvPicPr>
            <p:cNvPr id="6" name="Picture 5" descr="NewGridTile_8x8.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932482" y="298483"/>
              <a:ext cx="3657356" cy="3657356"/>
            </a:xfrm>
            <a:prstGeom prst="rect">
              <a:avLst/>
            </a:prstGeom>
          </p:spPr>
        </p:pic>
        <p:pic>
          <p:nvPicPr>
            <p:cNvPr id="7" name="Picture 6" descr="NewGridTile_8x8.png"/>
            <p:cNvPicPr>
              <a:picLocks noChangeAspect="1"/>
            </p:cNvPicPr>
            <p:nvPr userDrawn="1"/>
          </p:nvPicPr>
          <p:blipFill rotWithShape="1">
            <a:blip r:embed="rId3" cstate="screen">
              <a:extLst>
                <a:ext uri="{28A0092B-C50C-407E-A947-70E740481C1C}">
                  <a14:useLocalDpi xmlns:a14="http://schemas.microsoft.com/office/drawing/2010/main" val="0"/>
                </a:ext>
              </a:extLst>
            </a:blip>
            <a:srcRect/>
            <a:stretch/>
          </p:blipFill>
          <p:spPr>
            <a:xfrm>
              <a:off x="274882" y="3954584"/>
              <a:ext cx="3657356" cy="2583015"/>
            </a:xfrm>
            <a:prstGeom prst="rect">
              <a:avLst/>
            </a:prstGeom>
          </p:spPr>
        </p:pic>
        <p:pic>
          <p:nvPicPr>
            <p:cNvPr id="8" name="Picture 7" descr="NewGridTile_8x8.png"/>
            <p:cNvPicPr>
              <a:picLocks noChangeAspect="1"/>
            </p:cNvPicPr>
            <p:nvPr userDrawn="1"/>
          </p:nvPicPr>
          <p:blipFill rotWithShape="1">
            <a:blip r:embed="rId4" cstate="screen">
              <a:extLst>
                <a:ext uri="{28A0092B-C50C-407E-A947-70E740481C1C}">
                  <a14:useLocalDpi xmlns:a14="http://schemas.microsoft.com/office/drawing/2010/main" val="0"/>
                </a:ext>
              </a:extLst>
            </a:blip>
            <a:srcRect/>
            <a:stretch/>
          </p:blipFill>
          <p:spPr>
            <a:xfrm>
              <a:off x="7589838" y="3954707"/>
              <a:ext cx="3657356" cy="2590093"/>
            </a:xfrm>
            <a:prstGeom prst="rect">
              <a:avLst/>
            </a:prstGeom>
          </p:spPr>
        </p:pic>
        <p:pic>
          <p:nvPicPr>
            <p:cNvPr id="9" name="Picture 8" descr="NewGridTile_8x8.png"/>
            <p:cNvPicPr>
              <a:picLocks noChangeAspect="1"/>
            </p:cNvPicPr>
            <p:nvPr userDrawn="1"/>
          </p:nvPicPr>
          <p:blipFill rotWithShape="1">
            <a:blip r:embed="rId4" cstate="screen">
              <a:extLst>
                <a:ext uri="{28A0092B-C50C-407E-A947-70E740481C1C}">
                  <a14:useLocalDpi xmlns:a14="http://schemas.microsoft.com/office/drawing/2010/main" val="0"/>
                </a:ext>
              </a:extLst>
            </a:blip>
            <a:srcRect/>
            <a:stretch/>
          </p:blipFill>
          <p:spPr>
            <a:xfrm>
              <a:off x="3932482" y="3954463"/>
              <a:ext cx="3657356" cy="2590337"/>
            </a:xfrm>
            <a:prstGeom prst="rect">
              <a:avLst/>
            </a:prstGeom>
          </p:spPr>
        </p:pic>
        <p:pic>
          <p:nvPicPr>
            <p:cNvPr id="10" name="Picture 9" descr="NewGridTile_8x8.png"/>
            <p:cNvPicPr>
              <a:picLocks noChangeAspect="1"/>
            </p:cNvPicPr>
            <p:nvPr userDrawn="1"/>
          </p:nvPicPr>
          <p:blipFill rotWithShape="1">
            <a:blip r:embed="rId5" cstate="screen">
              <a:extLst>
                <a:ext uri="{28A0092B-C50C-407E-A947-70E740481C1C}">
                  <a14:useLocalDpi xmlns:a14="http://schemas.microsoft.com/office/drawing/2010/main" val="0"/>
                </a:ext>
              </a:extLst>
            </a:blip>
            <a:srcRect/>
            <a:stretch/>
          </p:blipFill>
          <p:spPr>
            <a:xfrm>
              <a:off x="11247438" y="297107"/>
              <a:ext cx="914400" cy="3657356"/>
            </a:xfrm>
            <a:prstGeom prst="rect">
              <a:avLst/>
            </a:prstGeom>
          </p:spPr>
        </p:pic>
        <p:pic>
          <p:nvPicPr>
            <p:cNvPr id="11" name="Picture 10" descr="NewGridTile_8x8.png"/>
            <p:cNvPicPr>
              <a:picLocks noChangeAspect="1"/>
            </p:cNvPicPr>
            <p:nvPr userDrawn="1"/>
          </p:nvPicPr>
          <p:blipFill rotWithShape="1">
            <a:blip r:embed="rId6" cstate="screen">
              <a:extLst>
                <a:ext uri="{28A0092B-C50C-407E-A947-70E740481C1C}">
                  <a14:useLocalDpi xmlns:a14="http://schemas.microsoft.com/office/drawing/2010/main" val="0"/>
                </a:ext>
              </a:extLst>
            </a:blip>
            <a:srcRect/>
            <a:stretch/>
          </p:blipFill>
          <p:spPr>
            <a:xfrm>
              <a:off x="11247438" y="3952515"/>
              <a:ext cx="914400" cy="2590093"/>
            </a:xfrm>
            <a:prstGeom prst="rect">
              <a:avLst/>
            </a:prstGeom>
          </p:spPr>
        </p:pic>
      </p:grpSp>
      <p:sp>
        <p:nvSpPr>
          <p:cNvPr id="2" name="Title 1"/>
          <p:cNvSpPr>
            <a:spLocks noGrp="1"/>
          </p:cNvSpPr>
          <p:nvPr>
            <p:ph type="title"/>
          </p:nvPr>
        </p:nvSpPr>
        <p:spPr>
          <a:xfrm>
            <a:off x="274320" y="2122488"/>
            <a:ext cx="11889564" cy="2746375"/>
          </a:xfrm>
        </p:spPr>
        <p:txBody>
          <a:bodyPr/>
          <a:lstStyle>
            <a:lvl1pPr>
              <a:defRPr sz="8800">
                <a:gradFill>
                  <a:gsLst>
                    <a:gs pos="885">
                      <a:schemeClr val="tx1"/>
                    </a:gs>
                    <a:gs pos="11194">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376840669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ection Title 2">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122488"/>
            <a:ext cx="11889564" cy="2746375"/>
          </a:xfrm>
        </p:spPr>
        <p:txBody>
          <a:bodyPr/>
          <a:lstStyle>
            <a:lvl1pPr>
              <a:defRPr sz="8800">
                <a:gradFill>
                  <a:gsLst>
                    <a:gs pos="0">
                      <a:schemeClr val="tx1"/>
                    </a:gs>
                    <a:gs pos="11194">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315864236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Title 3">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64"/>
            <a:ext cx="11889564" cy="1828800"/>
          </a:xfrm>
        </p:spPr>
        <p:txBody>
          <a:bodyPr/>
          <a:lstStyle>
            <a:lvl1pPr>
              <a:defRPr sz="5400">
                <a:gradFill>
                  <a:gsLst>
                    <a:gs pos="885">
                      <a:schemeClr val="tx1"/>
                    </a:gs>
                    <a:gs pos="11194">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36421316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hank You">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320" y="2129449"/>
            <a:ext cx="11889564" cy="917575"/>
          </a:xfrm>
        </p:spPr>
        <p:txBody>
          <a:bodyPr/>
          <a:lstStyle>
            <a:lvl1pPr>
              <a:defRPr sz="6000"/>
            </a:lvl1pPr>
          </a:lstStyle>
          <a:p>
            <a:r>
              <a:rPr lang="en-US" dirty="0"/>
              <a:t>Thank you</a:t>
            </a:r>
          </a:p>
        </p:txBody>
      </p:sp>
    </p:spTree>
    <p:extLst>
      <p:ext uri="{BB962C8B-B14F-4D97-AF65-F5344CB8AC3E}">
        <p14:creationId xmlns:p14="http://schemas.microsoft.com/office/powerpoint/2010/main" val="1514136161"/>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92082"/>
            <a:ext cx="11375536" cy="932563"/>
          </a:xfrm>
        </p:spPr>
        <p:txBody>
          <a:bodyPr>
            <a:spAutoFit/>
          </a:bodyPr>
          <a:lstStyle/>
          <a:p>
            <a:r>
              <a:rPr lang="en-US" dirty="0"/>
              <a:t>Click to edit master title style</a:t>
            </a:r>
          </a:p>
        </p:txBody>
      </p:sp>
      <p:sp>
        <p:nvSpPr>
          <p:cNvPr id="5" name="Text Placeholder 4"/>
          <p:cNvSpPr>
            <a:spLocks noGrp="1"/>
          </p:cNvSpPr>
          <p:nvPr>
            <p:ph type="body" sz="quarter" idx="10" hasCustomPrompt="1"/>
          </p:nvPr>
        </p:nvSpPr>
        <p:spPr>
          <a:xfrm>
            <a:off x="274638" y="1211263"/>
            <a:ext cx="11375536" cy="2237536"/>
          </a:xfrm>
          <a:prstGeom prst="rect">
            <a:avLst/>
          </a:prstGeom>
        </p:spPr>
        <p:txBody>
          <a:bodyPr>
            <a:spAutoFit/>
          </a:bodyPr>
          <a:lstStyle>
            <a:lvl1pPr marL="289875" indent="-289875">
              <a:buFont typeface="Wingdings" pitchFamily="2" charset="2"/>
              <a:buChar char=""/>
              <a:defRPr sz="4000"/>
            </a:lvl1pPr>
            <a:lvl2pPr marL="527927" indent="-238054">
              <a:buFont typeface="Wingdings" pitchFamily="2" charset="2"/>
              <a:buChar char=""/>
              <a:defRPr sz="2400" spc="-51" baseline="0">
                <a:latin typeface="+mn-lt"/>
              </a:defRPr>
            </a:lvl2pPr>
            <a:lvl3pPr marL="756264" indent="-228337">
              <a:buFont typeface="Wingdings" pitchFamily="2" charset="2"/>
              <a:buChar char=""/>
              <a:tabLst/>
              <a:defRPr sz="2000" spc="-51" baseline="0">
                <a:latin typeface="+mn-lt"/>
              </a:defRPr>
            </a:lvl3pPr>
            <a:lvl4pPr marL="932779" indent="-176516">
              <a:buFont typeface="Wingdings" pitchFamily="2" charset="2"/>
              <a:buChar char=""/>
              <a:defRPr sz="1800" spc="-51" baseline="0">
                <a:latin typeface="+mn-lt"/>
              </a:defRPr>
            </a:lvl4pPr>
            <a:lvl5pPr marL="1109296" indent="-176516">
              <a:buFont typeface="Wingdings" pitchFamily="2" charset="2"/>
              <a:buChar char=""/>
              <a:tabLst/>
              <a:defRPr sz="1800" spc="-51" baseline="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76581733"/>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9_Title Slide Photo_Option">
    <p:bg>
      <p:bgPr>
        <a:solidFill>
          <a:schemeClr val="tx1"/>
        </a:soli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2"/>
          <a:srcRect l="478" t="-1" b="1518"/>
          <a:stretch/>
        </p:blipFill>
        <p:spPr>
          <a:xfrm>
            <a:off x="-7344" y="1"/>
            <a:ext cx="12443819" cy="5265169"/>
          </a:xfrm>
          <a:prstGeom prst="rect">
            <a:avLst/>
          </a:prstGeom>
        </p:spPr>
      </p:pic>
      <p:pic>
        <p:nvPicPr>
          <p:cNvPr id="15" name="Picture 14"/>
          <p:cNvPicPr>
            <a:picLocks noChangeAspect="1"/>
          </p:cNvPicPr>
          <p:nvPr userDrawn="1"/>
        </p:nvPicPr>
        <p:blipFill>
          <a:blip r:embed="rId3"/>
          <a:stretch>
            <a:fillRect/>
          </a:stretch>
        </p:blipFill>
        <p:spPr>
          <a:xfrm>
            <a:off x="10025393" y="6149340"/>
            <a:ext cx="1706819" cy="376026"/>
          </a:xfrm>
          <a:prstGeom prst="rect">
            <a:avLst/>
          </a:prstGeom>
        </p:spPr>
      </p:pic>
      <p:sp>
        <p:nvSpPr>
          <p:cNvPr id="8" name="Title 1"/>
          <p:cNvSpPr>
            <a:spLocks noGrp="1"/>
          </p:cNvSpPr>
          <p:nvPr>
            <p:ph type="title" hasCustomPrompt="1"/>
          </p:nvPr>
        </p:nvSpPr>
        <p:spPr bwMode="auto">
          <a:xfrm>
            <a:off x="274703" y="2125664"/>
            <a:ext cx="6400736" cy="1828800"/>
          </a:xfrm>
          <a:noFill/>
        </p:spPr>
        <p:txBody>
          <a:bodyPr lIns="146304" tIns="91440" rIns="146304" bIns="91440" anchor="t" anchorCtr="0"/>
          <a:lstStyle>
            <a:lvl1pPr>
              <a:defRPr sz="5399" spc="-100" baseline="0">
                <a:gradFill>
                  <a:gsLst>
                    <a:gs pos="64646">
                      <a:srgbClr val="FFFFFF"/>
                    </a:gs>
                    <a:gs pos="45000">
                      <a:srgbClr val="FFFFFF"/>
                    </a:gs>
                  </a:gsLst>
                  <a:lin ang="5400000" scaled="0"/>
                </a:gradFill>
              </a:defRPr>
            </a:lvl1pPr>
          </a:lstStyle>
          <a:p>
            <a:r>
              <a:rPr lang="en-US" dirty="0"/>
              <a:t>Presentation title</a:t>
            </a:r>
          </a:p>
        </p:txBody>
      </p:sp>
      <p:sp>
        <p:nvSpPr>
          <p:cNvPr id="10" name="Text Placeholder 2"/>
          <p:cNvSpPr>
            <a:spLocks noGrp="1"/>
          </p:cNvSpPr>
          <p:nvPr>
            <p:ph type="body" sz="quarter" idx="14" hasCustomPrompt="1"/>
          </p:nvPr>
        </p:nvSpPr>
        <p:spPr bwMode="auto">
          <a:xfrm>
            <a:off x="273050" y="3954444"/>
            <a:ext cx="6402388" cy="1732583"/>
          </a:xfrm>
        </p:spPr>
        <p:txBody>
          <a:bodyPr tIns="109728" bIns="109728">
            <a:noAutofit/>
          </a:bodyPr>
          <a:lstStyle>
            <a:lvl1pPr marL="0" indent="0">
              <a:spcBef>
                <a:spcPts val="0"/>
              </a:spcBef>
              <a:buNone/>
              <a:defRPr sz="3199">
                <a:gradFill>
                  <a:gsLst>
                    <a:gs pos="64646">
                      <a:srgbClr val="FFFFFF"/>
                    </a:gs>
                    <a:gs pos="45000">
                      <a:srgbClr val="FFFFFF"/>
                    </a:gs>
                  </a:gsLst>
                  <a:lin ang="5400000" scaled="0"/>
                </a:gradFill>
              </a:defRPr>
            </a:lvl1pPr>
          </a:lstStyle>
          <a:p>
            <a:pPr lvl="0"/>
            <a:r>
              <a:rPr lang="en-US" dirty="0"/>
              <a:t>Speaker Name</a:t>
            </a:r>
          </a:p>
        </p:txBody>
      </p:sp>
    </p:spTree>
    <p:extLst>
      <p:ext uri="{BB962C8B-B14F-4D97-AF65-F5344CB8AC3E}">
        <p14:creationId xmlns:p14="http://schemas.microsoft.com/office/powerpoint/2010/main" val="160850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White Title and Content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7" y="280106"/>
            <a:ext cx="11887200" cy="931155"/>
          </a:xfrm>
        </p:spPr>
        <p:txBody>
          <a:bodyPr lIns="182880" tIns="0" rIns="0" bIns="0" anchor="ctr" anchorCtr="0">
            <a:noAutofit/>
          </a:bodyPr>
          <a:lstStyle>
            <a:lvl1pPr algn="l">
              <a:defRPr sz="5400" cap="none" baseline="0">
                <a:solidFill>
                  <a:srgbClr val="0D5387"/>
                </a:solidFill>
                <a:latin typeface="Segoe UI" panose="020B0502040204020203" pitchFamily="34" charset="0"/>
                <a:ea typeface="Segoe UI" panose="020B0502040204020203" pitchFamily="34" charset="0"/>
                <a:cs typeface="Segoe UI" panose="020B0502040204020203" pitchFamily="34" charset="0"/>
              </a:defRPr>
            </a:lvl1pPr>
          </a:lstStyle>
          <a:p>
            <a:r>
              <a:rPr lang="en-US" dirty="0"/>
              <a:t>Slide heading goes here</a:t>
            </a:r>
          </a:p>
        </p:txBody>
      </p:sp>
      <p:sp>
        <p:nvSpPr>
          <p:cNvPr id="6" name="Slide Number Placeholder 5"/>
          <p:cNvSpPr>
            <a:spLocks noGrp="1"/>
          </p:cNvSpPr>
          <p:nvPr>
            <p:ph type="sldNum" sz="quarter" idx="12"/>
          </p:nvPr>
        </p:nvSpPr>
        <p:spPr>
          <a:xfrm>
            <a:off x="11887200" y="6697662"/>
            <a:ext cx="549275" cy="298704"/>
          </a:xfrm>
        </p:spPr>
        <p:txBody>
          <a:bodyPr lIns="0" tIns="0" rIns="0" bIns="0"/>
          <a:lstStyle>
            <a:lvl1pPr algn="ctr">
              <a:defRPr sz="1100">
                <a:solidFill>
                  <a:schemeClr val="bg1"/>
                </a:solidFill>
                <a:latin typeface="Segoe Pro" panose="020B0502040504020203" pitchFamily="34" charset="0"/>
              </a:defRPr>
            </a:lvl1pPr>
          </a:lstStyle>
          <a:p>
            <a:fld id="{63863B58-CBB8-49E9-BA96-0A2E095CB188}" type="slidenum">
              <a:rPr lang="en-US" smtClean="0">
                <a:solidFill>
                  <a:prstClr val="white"/>
                </a:solidFill>
              </a:rPr>
              <a:pPr/>
              <a:t>‹#›</a:t>
            </a:fld>
            <a:endParaRPr lang="en-US" dirty="0">
              <a:solidFill>
                <a:prstClr val="white"/>
              </a:solidFill>
            </a:endParaRPr>
          </a:p>
        </p:txBody>
      </p:sp>
      <p:sp>
        <p:nvSpPr>
          <p:cNvPr id="14" name="Text Placeholder 13"/>
          <p:cNvSpPr>
            <a:spLocks noGrp="1"/>
          </p:cNvSpPr>
          <p:nvPr>
            <p:ph type="body" sz="quarter" idx="14"/>
          </p:nvPr>
        </p:nvSpPr>
        <p:spPr>
          <a:xfrm>
            <a:off x="274638" y="1363663"/>
            <a:ext cx="11887200" cy="5059680"/>
          </a:xfrm>
        </p:spPr>
        <p:txBody>
          <a:bodyPr lIns="182880" tIns="0" rIns="0" bIns="0"/>
          <a:lstStyle>
            <a:lvl1pPr>
              <a:lnSpc>
                <a:spcPct val="90000"/>
              </a:lnSpc>
              <a:defRPr sz="4000" baseline="0">
                <a:solidFill>
                  <a:schemeClr val="tx1"/>
                </a:solidFill>
                <a:latin typeface="Segoe UI Light" pitchFamily="34" charset="0"/>
              </a:defRPr>
            </a:lvl1pPr>
            <a:lvl2pPr marL="0" marR="0" indent="0" algn="l" defTabSz="1208380" rtl="0" eaLnBrk="1" fontAlgn="auto" latinLnBrk="0" hangingPunct="1">
              <a:lnSpc>
                <a:spcPct val="90000"/>
              </a:lnSpc>
              <a:spcBef>
                <a:spcPct val="20000"/>
              </a:spcBef>
              <a:spcAft>
                <a:spcPts val="0"/>
              </a:spcAft>
              <a:buClrTx/>
              <a:buSzTx/>
              <a:buFontTx/>
              <a:buNone/>
              <a:tabLst/>
              <a:defRPr baseline="0">
                <a:solidFill>
                  <a:schemeClr val="tx1"/>
                </a:solidFill>
              </a:defRPr>
            </a:lvl2pPr>
            <a:lvl3pPr marL="0" indent="0">
              <a:defRPr/>
            </a:lvl3pPr>
            <a:lvl4pPr marL="0" indent="0">
              <a:defRPr/>
            </a:lvl4pPr>
            <a:lvl5pPr marL="0" indent="0">
              <a:defRPr/>
            </a:lvl5pPr>
          </a:lstStyle>
          <a:p>
            <a:pPr lvl="1"/>
            <a:endParaRPr lang="en-US" dirty="0"/>
          </a:p>
        </p:txBody>
      </p:sp>
      <p:pic>
        <p:nvPicPr>
          <p:cNvPr id="9" name="Picture 2" descr="C:\Users\petern\AppData\Local\Temp\vmware-petern\VMwareDnD\cded05ca\MSFT_logo_rgb_C-Gray.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70833" y="6672423"/>
            <a:ext cx="926819" cy="340925"/>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24170487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2">
    <p:bg bwMode="gray">
      <p:bgPr>
        <a:solidFill>
          <a:schemeClr val="bg1"/>
        </a:solidFill>
        <a:effectLst/>
      </p:bgPr>
    </p:bg>
    <p:spTree>
      <p:nvGrpSpPr>
        <p:cNvPr id="1" name=""/>
        <p:cNvGrpSpPr/>
        <p:nvPr/>
      </p:nvGrpSpPr>
      <p:grpSpPr>
        <a:xfrm>
          <a:off x="0" y="0"/>
          <a:ext cx="0" cy="0"/>
          <a:chOff x="0" y="0"/>
          <a:chExt cx="0" cy="0"/>
        </a:xfrm>
      </p:grpSpPr>
      <p:sp>
        <p:nvSpPr>
          <p:cNvPr id="5" name="Picture Placeholder 4"/>
          <p:cNvSpPr>
            <a:spLocks noGrp="1"/>
          </p:cNvSpPr>
          <p:nvPr>
            <p:ph type="pic" sz="quarter" idx="15"/>
          </p:nvPr>
        </p:nvSpPr>
        <p:spPr>
          <a:xfrm>
            <a:off x="0" y="-1"/>
            <a:ext cx="12436475" cy="6994525"/>
          </a:xfrm>
        </p:spPr>
        <p:txBody>
          <a:bodyPr/>
          <a:lstStyle>
            <a:lvl1pPr marL="0" indent="0">
              <a:buNone/>
              <a:defRPr/>
            </a:lvl1pPr>
          </a:lstStyle>
          <a:p>
            <a:r>
              <a:rPr lang="en-US"/>
              <a:t>Click icon to add picture</a:t>
            </a:r>
          </a:p>
        </p:txBody>
      </p:sp>
      <p:sp>
        <p:nvSpPr>
          <p:cNvPr id="2" name="Footer Placeholder 1"/>
          <p:cNvSpPr>
            <a:spLocks noGrp="1"/>
          </p:cNvSpPr>
          <p:nvPr>
            <p:ph type="ftr" sz="quarter" idx="13"/>
          </p:nvPr>
        </p:nvSpPr>
        <p:spPr/>
        <p:txBody>
          <a:bodyPr/>
          <a:lstStyle/>
          <a:p>
            <a:r>
              <a:rPr lang="en-US"/>
              <a:t>Microsoft Confidential</a:t>
            </a:r>
          </a:p>
        </p:txBody>
      </p:sp>
      <p:sp>
        <p:nvSpPr>
          <p:cNvPr id="3" name="Slide Number Placeholder 2"/>
          <p:cNvSpPr>
            <a:spLocks noGrp="1"/>
          </p:cNvSpPr>
          <p:nvPr>
            <p:ph type="sldNum" sz="quarter" idx="14"/>
          </p:nvPr>
        </p:nvSpPr>
        <p:spPr/>
        <p:txBody>
          <a:bodyPr/>
          <a:lstStyle/>
          <a:p>
            <a:fld id="{27258FFF-F925-446B-8502-81C933981705}" type="slidenum">
              <a:rPr lang="en-US" smtClean="0"/>
              <a:pPr/>
              <a:t>‹#›</a:t>
            </a:fld>
            <a:endParaRPr lang="en-US"/>
          </a:p>
        </p:txBody>
      </p:sp>
      <p:sp>
        <p:nvSpPr>
          <p:cNvPr id="7" name="Text Placeholder 4"/>
          <p:cNvSpPr>
            <a:spLocks noGrp="1"/>
          </p:cNvSpPr>
          <p:nvPr>
            <p:ph type="body" sz="quarter" idx="12" hasCustomPrompt="1"/>
          </p:nvPr>
        </p:nvSpPr>
        <p:spPr>
          <a:xfrm>
            <a:off x="276540" y="3954457"/>
            <a:ext cx="5197379" cy="1018969"/>
          </a:xfrm>
          <a:noFill/>
        </p:spPr>
        <p:txBody>
          <a:bodyPr lIns="182880" tIns="146304" rIns="182880" bIns="146304">
            <a:noAutofit/>
          </a:bodyPr>
          <a:lstStyle>
            <a:lvl1pPr marL="0" indent="0">
              <a:spcBef>
                <a:spcPts val="0"/>
              </a:spcBef>
              <a:buNone/>
              <a:defRPr sz="3600" spc="0" baseline="0">
                <a:gradFill>
                  <a:gsLst>
                    <a:gs pos="7965">
                      <a:schemeClr val="tx1"/>
                    </a:gs>
                    <a:gs pos="8000">
                      <a:schemeClr val="tx1"/>
                    </a:gs>
                  </a:gsLst>
                  <a:lin ang="5400000" scaled="0"/>
                </a:gradFill>
                <a:latin typeface="+mj-lt"/>
              </a:defRPr>
            </a:lvl1pPr>
          </a:lstStyle>
          <a:p>
            <a:pPr lvl="0"/>
            <a:r>
              <a:rPr lang="en-US" dirty="0"/>
              <a:t>Speaker Name</a:t>
            </a:r>
          </a:p>
        </p:txBody>
      </p:sp>
      <p:sp>
        <p:nvSpPr>
          <p:cNvPr id="8" name="Title 1"/>
          <p:cNvSpPr>
            <a:spLocks noGrp="1"/>
          </p:cNvSpPr>
          <p:nvPr>
            <p:ph type="title" hasCustomPrompt="1"/>
          </p:nvPr>
        </p:nvSpPr>
        <p:spPr>
          <a:xfrm>
            <a:off x="274703" y="2125677"/>
            <a:ext cx="5187450" cy="1828800"/>
          </a:xfrm>
          <a:noFill/>
        </p:spPr>
        <p:txBody>
          <a:bodyPr lIns="146304" tIns="91440" rIns="146304" bIns="91440" anchor="t" anchorCtr="0"/>
          <a:lstStyle>
            <a:lvl1pPr>
              <a:defRPr sz="6000" spc="-100" baseline="0">
                <a:gradFill>
                  <a:gsLst>
                    <a:gs pos="7965">
                      <a:schemeClr val="tx1"/>
                    </a:gs>
                    <a:gs pos="8000">
                      <a:schemeClr val="tx1"/>
                    </a:gs>
                  </a:gsLst>
                  <a:lin ang="5400000" scaled="0"/>
                </a:gradFill>
              </a:defRPr>
            </a:lvl1pPr>
          </a:lstStyle>
          <a:p>
            <a:r>
              <a:rPr lang="en-US" dirty="0"/>
              <a:t>Presentation title</a:t>
            </a:r>
          </a:p>
        </p:txBody>
      </p:sp>
    </p:spTree>
    <p:extLst>
      <p:ext uri="{BB962C8B-B14F-4D97-AF65-F5344CB8AC3E}">
        <p14:creationId xmlns:p14="http://schemas.microsoft.com/office/powerpoint/2010/main" val="174071632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4">
    <p:bg bwMode="gray">
      <p:bgPr>
        <a:solidFill>
          <a:schemeClr val="bg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3"/>
          </p:nvPr>
        </p:nvSpPr>
        <p:spPr>
          <a:xfrm>
            <a:off x="0" y="-1"/>
            <a:ext cx="12436475" cy="6994525"/>
          </a:xfrm>
        </p:spPr>
        <p:txBody>
          <a:bodyPr/>
          <a:lstStyle>
            <a:lvl1pPr marL="0" indent="0">
              <a:buNone/>
              <a:defRPr/>
            </a:lvl1pPr>
          </a:lstStyle>
          <a:p>
            <a:r>
              <a:rPr lang="en-US"/>
              <a:t>Click icon to add picture</a:t>
            </a:r>
          </a:p>
        </p:txBody>
      </p:sp>
      <p:sp>
        <p:nvSpPr>
          <p:cNvPr id="5" name="Text Placeholder 4"/>
          <p:cNvSpPr>
            <a:spLocks noGrp="1"/>
          </p:cNvSpPr>
          <p:nvPr>
            <p:ph type="body" sz="quarter" idx="12" hasCustomPrompt="1"/>
          </p:nvPr>
        </p:nvSpPr>
        <p:spPr>
          <a:xfrm>
            <a:off x="276541" y="2125663"/>
            <a:ext cx="5484498" cy="1828806"/>
          </a:xfrm>
          <a:noFill/>
        </p:spPr>
        <p:txBody>
          <a:bodyPr lIns="182880" tIns="146304" rIns="182880" bIns="146304">
            <a:noAutofit/>
          </a:bodyPr>
          <a:lstStyle>
            <a:lvl1pPr marL="0" indent="0">
              <a:spcBef>
                <a:spcPts val="0"/>
              </a:spcBef>
              <a:buNone/>
              <a:defRPr sz="3600" spc="0" baseline="0">
                <a:gradFill>
                  <a:gsLst>
                    <a:gs pos="46903">
                      <a:srgbClr val="FFFFFF"/>
                    </a:gs>
                    <a:gs pos="83000">
                      <a:srgbClr val="FFFFFF"/>
                    </a:gs>
                  </a:gsLst>
                  <a:lin ang="5400000" scaled="1"/>
                </a:gradFill>
                <a:latin typeface="+mj-lt"/>
              </a:defRPr>
            </a:lvl1pPr>
          </a:lstStyle>
          <a:p>
            <a:pPr lvl="0"/>
            <a:r>
              <a:rPr lang="en-US" dirty="0"/>
              <a:t>Speaker Name</a:t>
            </a:r>
          </a:p>
        </p:txBody>
      </p:sp>
      <p:sp>
        <p:nvSpPr>
          <p:cNvPr id="9" name="Title 1"/>
          <p:cNvSpPr>
            <a:spLocks noGrp="1"/>
          </p:cNvSpPr>
          <p:nvPr>
            <p:ph type="title" hasCustomPrompt="1"/>
          </p:nvPr>
        </p:nvSpPr>
        <p:spPr>
          <a:xfrm>
            <a:off x="274703" y="296863"/>
            <a:ext cx="5486335" cy="1828800"/>
          </a:xfrm>
          <a:noFill/>
        </p:spPr>
        <p:txBody>
          <a:bodyPr lIns="146304" tIns="91440" rIns="146304" bIns="91440" anchor="t" anchorCtr="0"/>
          <a:lstStyle>
            <a:lvl1pPr>
              <a:defRPr sz="6000" spc="-100" baseline="0">
                <a:gradFill>
                  <a:gsLst>
                    <a:gs pos="46903">
                      <a:srgbClr val="FFFFFF"/>
                    </a:gs>
                    <a:gs pos="83000">
                      <a:srgbClr val="FFFFFF"/>
                    </a:gs>
                  </a:gsLst>
                  <a:lin ang="5400000" scaled="1"/>
                </a:gradFill>
              </a:defRPr>
            </a:lvl1pPr>
          </a:lstStyle>
          <a:p>
            <a:r>
              <a:rPr lang="en-US" dirty="0"/>
              <a:t>Presentation title</a:t>
            </a:r>
          </a:p>
        </p:txBody>
      </p:sp>
    </p:spTree>
    <p:extLst>
      <p:ext uri="{BB962C8B-B14F-4D97-AF65-F5344CB8AC3E}">
        <p14:creationId xmlns:p14="http://schemas.microsoft.com/office/powerpoint/2010/main" val="17518714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ull Quote 1">
    <p:bg bwMode="gray">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1"/>
            <a:ext cx="12436475" cy="6994525"/>
          </a:xfrm>
        </p:spPr>
        <p:txBody>
          <a:bodyPr/>
          <a:lstStyle>
            <a:lvl1pPr marL="0" indent="0">
              <a:buNone/>
              <a:defRPr/>
            </a:lvl1pPr>
          </a:lstStyle>
          <a:p>
            <a:r>
              <a:rPr lang="en-US"/>
              <a:t>Click icon to add picture</a:t>
            </a:r>
          </a:p>
        </p:txBody>
      </p:sp>
      <p:sp>
        <p:nvSpPr>
          <p:cNvPr id="9" name="Title 1"/>
          <p:cNvSpPr>
            <a:spLocks noGrp="1"/>
          </p:cNvSpPr>
          <p:nvPr>
            <p:ph type="title" hasCustomPrompt="1"/>
          </p:nvPr>
        </p:nvSpPr>
        <p:spPr>
          <a:xfrm>
            <a:off x="274703" y="2125663"/>
            <a:ext cx="5486335" cy="3657600"/>
          </a:xfrm>
          <a:noFill/>
        </p:spPr>
        <p:txBody>
          <a:bodyPr lIns="146304" tIns="91440" rIns="146304" bIns="91440" anchor="t" anchorCtr="0"/>
          <a:lstStyle>
            <a:lvl1pPr>
              <a:defRPr sz="6000" spc="-100" baseline="0">
                <a:gradFill>
                  <a:gsLst>
                    <a:gs pos="46903">
                      <a:schemeClr val="tx1"/>
                    </a:gs>
                    <a:gs pos="83000">
                      <a:schemeClr val="tx1"/>
                    </a:gs>
                  </a:gsLst>
                  <a:lin ang="5400000" scaled="1"/>
                </a:gradFill>
              </a:defRPr>
            </a:lvl1pPr>
          </a:lstStyle>
          <a:p>
            <a:r>
              <a:rPr lang="en-US" dirty="0"/>
              <a:t>Pull quote</a:t>
            </a:r>
          </a:p>
        </p:txBody>
      </p:sp>
    </p:spTree>
    <p:extLst>
      <p:ext uri="{BB962C8B-B14F-4D97-AF65-F5344CB8AC3E}">
        <p14:creationId xmlns:p14="http://schemas.microsoft.com/office/powerpoint/2010/main" val="372491724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ull Quote 2">
    <p:bg bwMode="gray">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8"/>
          </p:nvPr>
        </p:nvSpPr>
        <p:spPr>
          <a:xfrm>
            <a:off x="0" y="-1"/>
            <a:ext cx="12436475" cy="6994525"/>
          </a:xfrm>
        </p:spPr>
        <p:txBody>
          <a:bodyPr/>
          <a:lstStyle>
            <a:lvl1pPr marL="0" indent="0">
              <a:buNone/>
              <a:defRPr/>
            </a:lvl1pPr>
          </a:lstStyle>
          <a:p>
            <a:r>
              <a:rPr lang="en-US"/>
              <a:t>Click icon to add picture</a:t>
            </a:r>
          </a:p>
        </p:txBody>
      </p:sp>
      <p:sp>
        <p:nvSpPr>
          <p:cNvPr id="13" name="Text Placeholder 5"/>
          <p:cNvSpPr>
            <a:spLocks noGrp="1"/>
          </p:cNvSpPr>
          <p:nvPr>
            <p:ph type="body" sz="quarter" idx="15" hasCustomPrompt="1"/>
          </p:nvPr>
        </p:nvSpPr>
        <p:spPr>
          <a:xfrm>
            <a:off x="6033080" y="723012"/>
            <a:ext cx="640080" cy="640080"/>
          </a:xfrm>
          <a:solidFill>
            <a:srgbClr val="68217A"/>
          </a:solidFill>
        </p:spPr>
        <p:txBody>
          <a:bodyPr anchor="ctr">
            <a:noAutofit/>
          </a:bodyPr>
          <a:lstStyle>
            <a:lvl1pPr marL="0" indent="0">
              <a:lnSpc>
                <a:spcPts val="600"/>
              </a:lnSpc>
              <a:spcBef>
                <a:spcPts val="0"/>
              </a:spcBef>
              <a:buNone/>
              <a:defRPr sz="600">
                <a:solidFill>
                  <a:schemeClr val="bg1"/>
                </a:solidFill>
              </a:defRPr>
            </a:lvl1pPr>
            <a:lvl2pPr marL="342900" indent="0">
              <a:buNone/>
              <a:defRPr sz="3200"/>
            </a:lvl2pPr>
            <a:lvl3pPr marL="571500" indent="0">
              <a:buNone/>
              <a:defRPr sz="3200"/>
            </a:lvl3pPr>
            <a:lvl4pPr marL="800100" indent="0">
              <a:buNone/>
              <a:defRPr sz="3200"/>
            </a:lvl4pPr>
            <a:lvl5pPr marL="1028700" indent="0">
              <a:buNone/>
              <a:defRPr sz="3200"/>
            </a:lvl5pPr>
          </a:lstStyle>
          <a:p>
            <a:pPr lvl="0"/>
            <a:r>
              <a:rPr lang="en-US"/>
              <a:t> </a:t>
            </a:r>
          </a:p>
        </p:txBody>
      </p:sp>
      <p:sp>
        <p:nvSpPr>
          <p:cNvPr id="14" name="Text Placeholder 5"/>
          <p:cNvSpPr>
            <a:spLocks noGrp="1"/>
          </p:cNvSpPr>
          <p:nvPr>
            <p:ph type="body" sz="quarter" idx="16" hasCustomPrompt="1"/>
          </p:nvPr>
        </p:nvSpPr>
        <p:spPr>
          <a:xfrm>
            <a:off x="9418638" y="723012"/>
            <a:ext cx="640080" cy="640080"/>
          </a:xfrm>
          <a:solidFill>
            <a:srgbClr val="68217A"/>
          </a:solidFill>
        </p:spPr>
        <p:txBody>
          <a:bodyPr anchor="ctr"/>
          <a:lstStyle>
            <a:lvl1pPr marL="0" indent="0">
              <a:lnSpc>
                <a:spcPts val="600"/>
              </a:lnSpc>
              <a:spcBef>
                <a:spcPts val="0"/>
              </a:spcBef>
              <a:buNone/>
              <a:defRPr sz="600">
                <a:solidFill>
                  <a:schemeClr val="bg1"/>
                </a:solidFill>
              </a:defRPr>
            </a:lvl1pPr>
            <a:lvl2pPr marL="342900" indent="0">
              <a:buNone/>
              <a:defRPr sz="3200"/>
            </a:lvl2pPr>
            <a:lvl3pPr marL="571500" indent="0">
              <a:buNone/>
              <a:defRPr sz="3200"/>
            </a:lvl3pPr>
            <a:lvl4pPr marL="800100" indent="0">
              <a:buNone/>
              <a:defRPr sz="3200"/>
            </a:lvl4pPr>
            <a:lvl5pPr marL="1028700" indent="0">
              <a:buNone/>
              <a:defRPr sz="3200"/>
            </a:lvl5pPr>
          </a:lstStyle>
          <a:p>
            <a:pPr lvl="0"/>
            <a:r>
              <a:rPr lang="en-US"/>
              <a:t> </a:t>
            </a:r>
          </a:p>
        </p:txBody>
      </p:sp>
      <p:sp>
        <p:nvSpPr>
          <p:cNvPr id="15" name="Text Placeholder 5"/>
          <p:cNvSpPr>
            <a:spLocks noGrp="1"/>
          </p:cNvSpPr>
          <p:nvPr>
            <p:ph type="body" sz="quarter" idx="17" hasCustomPrompt="1"/>
          </p:nvPr>
        </p:nvSpPr>
        <p:spPr>
          <a:xfrm>
            <a:off x="9418638" y="3631833"/>
            <a:ext cx="640080" cy="640080"/>
          </a:xfrm>
          <a:solidFill>
            <a:srgbClr val="68217A"/>
          </a:solidFill>
        </p:spPr>
        <p:txBody>
          <a:bodyPr anchor="ctr"/>
          <a:lstStyle>
            <a:lvl1pPr marL="0" indent="0">
              <a:lnSpc>
                <a:spcPts val="600"/>
              </a:lnSpc>
              <a:spcBef>
                <a:spcPts val="0"/>
              </a:spcBef>
              <a:buNone/>
              <a:defRPr sz="600">
                <a:solidFill>
                  <a:schemeClr val="bg1"/>
                </a:solidFill>
              </a:defRPr>
            </a:lvl1pPr>
            <a:lvl2pPr marL="342900" indent="0">
              <a:buNone/>
              <a:defRPr sz="3200"/>
            </a:lvl2pPr>
            <a:lvl3pPr marL="571500" indent="0">
              <a:buNone/>
              <a:defRPr sz="3200"/>
            </a:lvl3pPr>
            <a:lvl4pPr marL="800100" indent="0">
              <a:buNone/>
              <a:defRPr sz="3200"/>
            </a:lvl4pPr>
            <a:lvl5pPr marL="1028700" indent="0">
              <a:buNone/>
              <a:defRPr sz="3200"/>
            </a:lvl5pPr>
          </a:lstStyle>
          <a:p>
            <a:pPr lvl="0"/>
            <a:r>
              <a:rPr lang="en-US"/>
              <a:t> </a:t>
            </a:r>
          </a:p>
        </p:txBody>
      </p:sp>
      <p:sp>
        <p:nvSpPr>
          <p:cNvPr id="17" name="Title 16"/>
          <p:cNvSpPr>
            <a:spLocks noGrp="1"/>
          </p:cNvSpPr>
          <p:nvPr>
            <p:ph type="title"/>
          </p:nvPr>
        </p:nvSpPr>
        <p:spPr>
          <a:xfrm>
            <a:off x="4394200" y="3628284"/>
            <a:ext cx="2278960" cy="2272453"/>
          </a:xfrm>
          <a:solidFill>
            <a:srgbClr val="68217A"/>
          </a:solidFill>
        </p:spPr>
        <p:txBody>
          <a:bodyPr lIns="182880" tIns="146304" rIns="182880" bIns="146304"/>
          <a:lstStyle>
            <a:lvl1pPr>
              <a:defRPr sz="3200">
                <a:gradFill>
                  <a:gsLst>
                    <a:gs pos="14159">
                      <a:schemeClr val="bg1"/>
                    </a:gs>
                    <a:gs pos="37000">
                      <a:schemeClr val="bg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59808171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withEffect">
                                  <p:stCondLst>
                                    <p:cond delay="0"/>
                                  </p:stCondLst>
                                  <p:childTnLst>
                                    <p:set>
                                      <p:cBhvr>
                                        <p:cTn id="6" dur="1" fill="hold">
                                          <p:stCondLst>
                                            <p:cond delay="0"/>
                                          </p:stCondLst>
                                        </p:cTn>
                                        <p:tgtEl>
                                          <p:spTgt spid="13">
                                            <p:bg/>
                                          </p:spTgt>
                                        </p:tgtEl>
                                        <p:attrNameLst>
                                          <p:attrName>style.visibility</p:attrName>
                                        </p:attrNameLst>
                                      </p:cBhvr>
                                      <p:to>
                                        <p:strVal val="visible"/>
                                      </p:to>
                                    </p:set>
                                    <p:anim calcmode="lin" valueType="num">
                                      <p:cBhvr>
                                        <p:cTn id="7" dur="500" fill="hold"/>
                                        <p:tgtEl>
                                          <p:spTgt spid="13">
                                            <p:bg/>
                                          </p:spTgt>
                                        </p:tgtEl>
                                        <p:attrNameLst>
                                          <p:attrName>ppt_w</p:attrName>
                                        </p:attrNameLst>
                                      </p:cBhvr>
                                      <p:tavLst>
                                        <p:tav tm="0">
                                          <p:val>
                                            <p:fltVal val="0"/>
                                          </p:val>
                                        </p:tav>
                                        <p:tav tm="100000">
                                          <p:val>
                                            <p:strVal val="#ppt_w"/>
                                          </p:val>
                                        </p:tav>
                                      </p:tavLst>
                                    </p:anim>
                                    <p:anim calcmode="lin" valueType="num">
                                      <p:cBhvr>
                                        <p:cTn id="8" dur="500" fill="hold"/>
                                        <p:tgtEl>
                                          <p:spTgt spid="13">
                                            <p:bg/>
                                          </p:spTgt>
                                        </p:tgtEl>
                                        <p:attrNameLst>
                                          <p:attrName>ppt_h</p:attrName>
                                        </p:attrNameLst>
                                      </p:cBhvr>
                                      <p:tavLst>
                                        <p:tav tm="0">
                                          <p:val>
                                            <p:fltVal val="0"/>
                                          </p:val>
                                        </p:tav>
                                        <p:tav tm="100000">
                                          <p:val>
                                            <p:strVal val="#ppt_h"/>
                                          </p:val>
                                        </p:tav>
                                      </p:tavLst>
                                    </p:anim>
                                    <p:animEffect transition="in" filter="fade">
                                      <p:cBhvr>
                                        <p:cTn id="9" dur="500"/>
                                        <p:tgtEl>
                                          <p:spTgt spid="13">
                                            <p:bg/>
                                          </p:spTgt>
                                        </p:tgtEl>
                                      </p:cBhvr>
                                    </p:animEffect>
                                    <p:anim calcmode="lin" valueType="num">
                                      <p:cBhvr>
                                        <p:cTn id="10" dur="500" fill="hold"/>
                                        <p:tgtEl>
                                          <p:spTgt spid="13">
                                            <p:bg/>
                                          </p:spTgt>
                                        </p:tgtEl>
                                        <p:attrNameLst>
                                          <p:attrName>ppt_x</p:attrName>
                                        </p:attrNameLst>
                                      </p:cBhvr>
                                      <p:tavLst>
                                        <p:tav tm="0">
                                          <p:val>
                                            <p:fltVal val="0.5"/>
                                          </p:val>
                                        </p:tav>
                                        <p:tav tm="100000">
                                          <p:val>
                                            <p:strVal val="#ppt_x"/>
                                          </p:val>
                                        </p:tav>
                                      </p:tavLst>
                                    </p:anim>
                                    <p:anim calcmode="lin" valueType="num">
                                      <p:cBhvr>
                                        <p:cTn id="11" dur="500" fill="hold"/>
                                        <p:tgtEl>
                                          <p:spTgt spid="13">
                                            <p:bg/>
                                          </p:spTgt>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13">
                                            <p:txEl>
                                              <p:pRg st="0" end="0"/>
                                            </p:txEl>
                                          </p:spTgt>
                                        </p:tgtEl>
                                        <p:attrNameLst>
                                          <p:attrName>style.visibility</p:attrName>
                                        </p:attrNameLst>
                                      </p:cBhvr>
                                      <p:to>
                                        <p:strVal val="visible"/>
                                      </p:to>
                                    </p:set>
                                    <p:anim calcmode="lin" valueType="num">
                                      <p:cBhvr>
                                        <p:cTn id="14" dur="500" fill="hold"/>
                                        <p:tgtEl>
                                          <p:spTgt spid="13">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13">
                                            <p:txEl>
                                              <p:pRg st="0" end="0"/>
                                            </p:txEl>
                                          </p:spTgt>
                                        </p:tgtEl>
                                        <p:attrNameLst>
                                          <p:attrName>ppt_h</p:attrName>
                                        </p:attrNameLst>
                                      </p:cBhvr>
                                      <p:tavLst>
                                        <p:tav tm="0">
                                          <p:val>
                                            <p:fltVal val="0"/>
                                          </p:val>
                                        </p:tav>
                                        <p:tav tm="100000">
                                          <p:val>
                                            <p:strVal val="#ppt_h"/>
                                          </p:val>
                                        </p:tav>
                                      </p:tavLst>
                                    </p:anim>
                                    <p:animEffect transition="in" filter="fade">
                                      <p:cBhvr>
                                        <p:cTn id="16" dur="500"/>
                                        <p:tgtEl>
                                          <p:spTgt spid="13">
                                            <p:txEl>
                                              <p:pRg st="0" end="0"/>
                                            </p:txEl>
                                          </p:spTgt>
                                        </p:tgtEl>
                                      </p:cBhvr>
                                    </p:animEffect>
                                    <p:anim calcmode="lin" valueType="num">
                                      <p:cBhvr>
                                        <p:cTn id="17" dur="500" fill="hold"/>
                                        <p:tgtEl>
                                          <p:spTgt spid="13">
                                            <p:txEl>
                                              <p:pRg st="0" end="0"/>
                                            </p:txEl>
                                          </p:spTgt>
                                        </p:tgtEl>
                                        <p:attrNameLst>
                                          <p:attrName>ppt_x</p:attrName>
                                        </p:attrNameLst>
                                      </p:cBhvr>
                                      <p:tavLst>
                                        <p:tav tm="0">
                                          <p:val>
                                            <p:fltVal val="0.5"/>
                                          </p:val>
                                        </p:tav>
                                        <p:tav tm="100000">
                                          <p:val>
                                            <p:strVal val="#ppt_x"/>
                                          </p:val>
                                        </p:tav>
                                      </p:tavLst>
                                    </p:anim>
                                    <p:anim calcmode="lin" valueType="num">
                                      <p:cBhvr>
                                        <p:cTn id="18" dur="500" fill="hold"/>
                                        <p:tgtEl>
                                          <p:spTgt spid="13">
                                            <p:txEl>
                                              <p:pRg st="0" end="0"/>
                                            </p:txEl>
                                          </p:spTgt>
                                        </p:tgtEl>
                                        <p:attrNameLst>
                                          <p:attrName>ppt_y</p:attrName>
                                        </p:attrNameLst>
                                      </p:cBhvr>
                                      <p:tavLst>
                                        <p:tav tm="0">
                                          <p:val>
                                            <p:fltVal val="0.5"/>
                                          </p:val>
                                        </p:tav>
                                        <p:tav tm="100000">
                                          <p:val>
                                            <p:strVal val="#ppt_y"/>
                                          </p:val>
                                        </p:tav>
                                      </p:tavLst>
                                    </p:anim>
                                  </p:childTnLst>
                                </p:cTn>
                              </p:par>
                              <p:par>
                                <p:cTn id="19" presetID="53" presetClass="entr" presetSubtype="528" fill="hold" grpId="0" nodeType="withEffect">
                                  <p:stCondLst>
                                    <p:cond delay="0"/>
                                  </p:stCondLst>
                                  <p:childTnLst>
                                    <p:set>
                                      <p:cBhvr>
                                        <p:cTn id="20" dur="1" fill="hold">
                                          <p:stCondLst>
                                            <p:cond delay="0"/>
                                          </p:stCondLst>
                                        </p:cTn>
                                        <p:tgtEl>
                                          <p:spTgt spid="14">
                                            <p:bg/>
                                          </p:spTgt>
                                        </p:tgtEl>
                                        <p:attrNameLst>
                                          <p:attrName>style.visibility</p:attrName>
                                        </p:attrNameLst>
                                      </p:cBhvr>
                                      <p:to>
                                        <p:strVal val="visible"/>
                                      </p:to>
                                    </p:set>
                                    <p:anim calcmode="lin" valueType="num">
                                      <p:cBhvr>
                                        <p:cTn id="21" dur="500" fill="hold"/>
                                        <p:tgtEl>
                                          <p:spTgt spid="14">
                                            <p:bg/>
                                          </p:spTgt>
                                        </p:tgtEl>
                                        <p:attrNameLst>
                                          <p:attrName>ppt_w</p:attrName>
                                        </p:attrNameLst>
                                      </p:cBhvr>
                                      <p:tavLst>
                                        <p:tav tm="0">
                                          <p:val>
                                            <p:fltVal val="0"/>
                                          </p:val>
                                        </p:tav>
                                        <p:tav tm="100000">
                                          <p:val>
                                            <p:strVal val="#ppt_w"/>
                                          </p:val>
                                        </p:tav>
                                      </p:tavLst>
                                    </p:anim>
                                    <p:anim calcmode="lin" valueType="num">
                                      <p:cBhvr>
                                        <p:cTn id="22" dur="500" fill="hold"/>
                                        <p:tgtEl>
                                          <p:spTgt spid="14">
                                            <p:bg/>
                                          </p:spTgt>
                                        </p:tgtEl>
                                        <p:attrNameLst>
                                          <p:attrName>ppt_h</p:attrName>
                                        </p:attrNameLst>
                                      </p:cBhvr>
                                      <p:tavLst>
                                        <p:tav tm="0">
                                          <p:val>
                                            <p:fltVal val="0"/>
                                          </p:val>
                                        </p:tav>
                                        <p:tav tm="100000">
                                          <p:val>
                                            <p:strVal val="#ppt_h"/>
                                          </p:val>
                                        </p:tav>
                                      </p:tavLst>
                                    </p:anim>
                                    <p:animEffect transition="in" filter="fade">
                                      <p:cBhvr>
                                        <p:cTn id="23" dur="500"/>
                                        <p:tgtEl>
                                          <p:spTgt spid="14">
                                            <p:bg/>
                                          </p:spTgt>
                                        </p:tgtEl>
                                      </p:cBhvr>
                                    </p:animEffect>
                                    <p:anim calcmode="lin" valueType="num">
                                      <p:cBhvr>
                                        <p:cTn id="24" dur="500" fill="hold"/>
                                        <p:tgtEl>
                                          <p:spTgt spid="14">
                                            <p:bg/>
                                          </p:spTgt>
                                        </p:tgtEl>
                                        <p:attrNameLst>
                                          <p:attrName>ppt_x</p:attrName>
                                        </p:attrNameLst>
                                      </p:cBhvr>
                                      <p:tavLst>
                                        <p:tav tm="0">
                                          <p:val>
                                            <p:fltVal val="0.5"/>
                                          </p:val>
                                        </p:tav>
                                        <p:tav tm="100000">
                                          <p:val>
                                            <p:strVal val="#ppt_x"/>
                                          </p:val>
                                        </p:tav>
                                      </p:tavLst>
                                    </p:anim>
                                    <p:anim calcmode="lin" valueType="num">
                                      <p:cBhvr>
                                        <p:cTn id="25" dur="500" fill="hold"/>
                                        <p:tgtEl>
                                          <p:spTgt spid="14">
                                            <p:bg/>
                                          </p:spTgt>
                                        </p:tgtEl>
                                        <p:attrNameLst>
                                          <p:attrName>ppt_y</p:attrName>
                                        </p:attrNameLst>
                                      </p:cBhvr>
                                      <p:tavLst>
                                        <p:tav tm="0">
                                          <p:val>
                                            <p:fltVal val="0.5"/>
                                          </p:val>
                                        </p:tav>
                                        <p:tav tm="100000">
                                          <p:val>
                                            <p:strVal val="#ppt_y"/>
                                          </p:val>
                                        </p:tav>
                                      </p:tavLst>
                                    </p:anim>
                                  </p:childTnLst>
                                </p:cTn>
                              </p:par>
                              <p:par>
                                <p:cTn id="26" presetID="53" presetClass="entr" presetSubtype="528" fill="hold" grpId="0" nodeType="withEffect">
                                  <p:stCondLst>
                                    <p:cond delay="0"/>
                                  </p:stCondLst>
                                  <p:childTnLst>
                                    <p:set>
                                      <p:cBhvr>
                                        <p:cTn id="27" dur="1" fill="hold">
                                          <p:stCondLst>
                                            <p:cond delay="0"/>
                                          </p:stCondLst>
                                        </p:cTn>
                                        <p:tgtEl>
                                          <p:spTgt spid="14">
                                            <p:txEl>
                                              <p:pRg st="0" end="0"/>
                                            </p:txEl>
                                          </p:spTgt>
                                        </p:tgtEl>
                                        <p:attrNameLst>
                                          <p:attrName>style.visibility</p:attrName>
                                        </p:attrNameLst>
                                      </p:cBhvr>
                                      <p:to>
                                        <p:strVal val="visible"/>
                                      </p:to>
                                    </p:set>
                                    <p:anim calcmode="lin" valueType="num">
                                      <p:cBhvr>
                                        <p:cTn id="28" dur="500" fill="hold"/>
                                        <p:tgtEl>
                                          <p:spTgt spid="14">
                                            <p:txEl>
                                              <p:pRg st="0" end="0"/>
                                            </p:txEl>
                                          </p:spTgt>
                                        </p:tgtEl>
                                        <p:attrNameLst>
                                          <p:attrName>ppt_w</p:attrName>
                                        </p:attrNameLst>
                                      </p:cBhvr>
                                      <p:tavLst>
                                        <p:tav tm="0">
                                          <p:val>
                                            <p:fltVal val="0"/>
                                          </p:val>
                                        </p:tav>
                                        <p:tav tm="100000">
                                          <p:val>
                                            <p:strVal val="#ppt_w"/>
                                          </p:val>
                                        </p:tav>
                                      </p:tavLst>
                                    </p:anim>
                                    <p:anim calcmode="lin" valueType="num">
                                      <p:cBhvr>
                                        <p:cTn id="29" dur="500" fill="hold"/>
                                        <p:tgtEl>
                                          <p:spTgt spid="14">
                                            <p:txEl>
                                              <p:pRg st="0" end="0"/>
                                            </p:txEl>
                                          </p:spTgt>
                                        </p:tgtEl>
                                        <p:attrNameLst>
                                          <p:attrName>ppt_h</p:attrName>
                                        </p:attrNameLst>
                                      </p:cBhvr>
                                      <p:tavLst>
                                        <p:tav tm="0">
                                          <p:val>
                                            <p:fltVal val="0"/>
                                          </p:val>
                                        </p:tav>
                                        <p:tav tm="100000">
                                          <p:val>
                                            <p:strVal val="#ppt_h"/>
                                          </p:val>
                                        </p:tav>
                                      </p:tavLst>
                                    </p:anim>
                                    <p:animEffect transition="in" filter="fade">
                                      <p:cBhvr>
                                        <p:cTn id="30" dur="500"/>
                                        <p:tgtEl>
                                          <p:spTgt spid="14">
                                            <p:txEl>
                                              <p:pRg st="0" end="0"/>
                                            </p:txEl>
                                          </p:spTgt>
                                        </p:tgtEl>
                                      </p:cBhvr>
                                    </p:animEffect>
                                    <p:anim calcmode="lin" valueType="num">
                                      <p:cBhvr>
                                        <p:cTn id="31" dur="500" fill="hold"/>
                                        <p:tgtEl>
                                          <p:spTgt spid="14">
                                            <p:txEl>
                                              <p:pRg st="0" end="0"/>
                                            </p:txEl>
                                          </p:spTgt>
                                        </p:tgtEl>
                                        <p:attrNameLst>
                                          <p:attrName>ppt_x</p:attrName>
                                        </p:attrNameLst>
                                      </p:cBhvr>
                                      <p:tavLst>
                                        <p:tav tm="0">
                                          <p:val>
                                            <p:fltVal val="0.5"/>
                                          </p:val>
                                        </p:tav>
                                        <p:tav tm="100000">
                                          <p:val>
                                            <p:strVal val="#ppt_x"/>
                                          </p:val>
                                        </p:tav>
                                      </p:tavLst>
                                    </p:anim>
                                    <p:anim calcmode="lin" valueType="num">
                                      <p:cBhvr>
                                        <p:cTn id="32" dur="500" fill="hold"/>
                                        <p:tgtEl>
                                          <p:spTgt spid="14">
                                            <p:txEl>
                                              <p:pRg st="0" end="0"/>
                                            </p:txEl>
                                          </p:spTgt>
                                        </p:tgtEl>
                                        <p:attrNameLst>
                                          <p:attrName>ppt_y</p:attrName>
                                        </p:attrNameLst>
                                      </p:cBhvr>
                                      <p:tavLst>
                                        <p:tav tm="0">
                                          <p:val>
                                            <p:fltVal val="0.5"/>
                                          </p:val>
                                        </p:tav>
                                        <p:tav tm="100000">
                                          <p:val>
                                            <p:strVal val="#ppt_y"/>
                                          </p:val>
                                        </p:tav>
                                      </p:tavLst>
                                    </p:anim>
                                  </p:childTnLst>
                                </p:cTn>
                              </p:par>
                              <p:par>
                                <p:cTn id="33" presetID="53" presetClass="entr" presetSubtype="528" fill="hold" grpId="0" nodeType="withEffect">
                                  <p:stCondLst>
                                    <p:cond delay="0"/>
                                  </p:stCondLst>
                                  <p:childTnLst>
                                    <p:set>
                                      <p:cBhvr>
                                        <p:cTn id="34" dur="1" fill="hold">
                                          <p:stCondLst>
                                            <p:cond delay="0"/>
                                          </p:stCondLst>
                                        </p:cTn>
                                        <p:tgtEl>
                                          <p:spTgt spid="15">
                                            <p:bg/>
                                          </p:spTgt>
                                        </p:tgtEl>
                                        <p:attrNameLst>
                                          <p:attrName>style.visibility</p:attrName>
                                        </p:attrNameLst>
                                      </p:cBhvr>
                                      <p:to>
                                        <p:strVal val="visible"/>
                                      </p:to>
                                    </p:set>
                                    <p:anim calcmode="lin" valueType="num">
                                      <p:cBhvr>
                                        <p:cTn id="35" dur="500" fill="hold"/>
                                        <p:tgtEl>
                                          <p:spTgt spid="15">
                                            <p:bg/>
                                          </p:spTgt>
                                        </p:tgtEl>
                                        <p:attrNameLst>
                                          <p:attrName>ppt_w</p:attrName>
                                        </p:attrNameLst>
                                      </p:cBhvr>
                                      <p:tavLst>
                                        <p:tav tm="0">
                                          <p:val>
                                            <p:fltVal val="0"/>
                                          </p:val>
                                        </p:tav>
                                        <p:tav tm="100000">
                                          <p:val>
                                            <p:strVal val="#ppt_w"/>
                                          </p:val>
                                        </p:tav>
                                      </p:tavLst>
                                    </p:anim>
                                    <p:anim calcmode="lin" valueType="num">
                                      <p:cBhvr>
                                        <p:cTn id="36" dur="500" fill="hold"/>
                                        <p:tgtEl>
                                          <p:spTgt spid="15">
                                            <p:bg/>
                                          </p:spTgt>
                                        </p:tgtEl>
                                        <p:attrNameLst>
                                          <p:attrName>ppt_h</p:attrName>
                                        </p:attrNameLst>
                                      </p:cBhvr>
                                      <p:tavLst>
                                        <p:tav tm="0">
                                          <p:val>
                                            <p:fltVal val="0"/>
                                          </p:val>
                                        </p:tav>
                                        <p:tav tm="100000">
                                          <p:val>
                                            <p:strVal val="#ppt_h"/>
                                          </p:val>
                                        </p:tav>
                                      </p:tavLst>
                                    </p:anim>
                                    <p:animEffect transition="in" filter="fade">
                                      <p:cBhvr>
                                        <p:cTn id="37" dur="500"/>
                                        <p:tgtEl>
                                          <p:spTgt spid="15">
                                            <p:bg/>
                                          </p:spTgt>
                                        </p:tgtEl>
                                      </p:cBhvr>
                                    </p:animEffect>
                                    <p:anim calcmode="lin" valueType="num">
                                      <p:cBhvr>
                                        <p:cTn id="38" dur="500" fill="hold"/>
                                        <p:tgtEl>
                                          <p:spTgt spid="15">
                                            <p:bg/>
                                          </p:spTgt>
                                        </p:tgtEl>
                                        <p:attrNameLst>
                                          <p:attrName>ppt_x</p:attrName>
                                        </p:attrNameLst>
                                      </p:cBhvr>
                                      <p:tavLst>
                                        <p:tav tm="0">
                                          <p:val>
                                            <p:fltVal val="0.5"/>
                                          </p:val>
                                        </p:tav>
                                        <p:tav tm="100000">
                                          <p:val>
                                            <p:strVal val="#ppt_x"/>
                                          </p:val>
                                        </p:tav>
                                      </p:tavLst>
                                    </p:anim>
                                    <p:anim calcmode="lin" valueType="num">
                                      <p:cBhvr>
                                        <p:cTn id="39" dur="500" fill="hold"/>
                                        <p:tgtEl>
                                          <p:spTgt spid="15">
                                            <p:bg/>
                                          </p:spTgt>
                                        </p:tgtEl>
                                        <p:attrNameLst>
                                          <p:attrName>ppt_y</p:attrName>
                                        </p:attrNameLst>
                                      </p:cBhvr>
                                      <p:tavLst>
                                        <p:tav tm="0">
                                          <p:val>
                                            <p:fltVal val="0.5"/>
                                          </p:val>
                                        </p:tav>
                                        <p:tav tm="100000">
                                          <p:val>
                                            <p:strVal val="#ppt_y"/>
                                          </p:val>
                                        </p:tav>
                                      </p:tavLst>
                                    </p:anim>
                                  </p:childTnLst>
                                </p:cTn>
                              </p:par>
                              <p:par>
                                <p:cTn id="40" presetID="53" presetClass="entr" presetSubtype="528" fill="hold" grpId="0" nodeType="withEffect">
                                  <p:stCondLst>
                                    <p:cond delay="0"/>
                                  </p:stCondLst>
                                  <p:childTnLst>
                                    <p:set>
                                      <p:cBhvr>
                                        <p:cTn id="41" dur="1" fill="hold">
                                          <p:stCondLst>
                                            <p:cond delay="0"/>
                                          </p:stCondLst>
                                        </p:cTn>
                                        <p:tgtEl>
                                          <p:spTgt spid="15">
                                            <p:txEl>
                                              <p:pRg st="0" end="0"/>
                                            </p:txEl>
                                          </p:spTgt>
                                        </p:tgtEl>
                                        <p:attrNameLst>
                                          <p:attrName>style.visibility</p:attrName>
                                        </p:attrNameLst>
                                      </p:cBhvr>
                                      <p:to>
                                        <p:strVal val="visible"/>
                                      </p:to>
                                    </p:set>
                                    <p:anim calcmode="lin" valueType="num">
                                      <p:cBhvr>
                                        <p:cTn id="42" dur="500" fill="hold"/>
                                        <p:tgtEl>
                                          <p:spTgt spid="15">
                                            <p:txEl>
                                              <p:pRg st="0" end="0"/>
                                            </p:txEl>
                                          </p:spTgt>
                                        </p:tgtEl>
                                        <p:attrNameLst>
                                          <p:attrName>ppt_w</p:attrName>
                                        </p:attrNameLst>
                                      </p:cBhvr>
                                      <p:tavLst>
                                        <p:tav tm="0">
                                          <p:val>
                                            <p:fltVal val="0"/>
                                          </p:val>
                                        </p:tav>
                                        <p:tav tm="100000">
                                          <p:val>
                                            <p:strVal val="#ppt_w"/>
                                          </p:val>
                                        </p:tav>
                                      </p:tavLst>
                                    </p:anim>
                                    <p:anim calcmode="lin" valueType="num">
                                      <p:cBhvr>
                                        <p:cTn id="43" dur="500" fill="hold"/>
                                        <p:tgtEl>
                                          <p:spTgt spid="15">
                                            <p:txEl>
                                              <p:pRg st="0" end="0"/>
                                            </p:txEl>
                                          </p:spTgt>
                                        </p:tgtEl>
                                        <p:attrNameLst>
                                          <p:attrName>ppt_h</p:attrName>
                                        </p:attrNameLst>
                                      </p:cBhvr>
                                      <p:tavLst>
                                        <p:tav tm="0">
                                          <p:val>
                                            <p:fltVal val="0"/>
                                          </p:val>
                                        </p:tav>
                                        <p:tav tm="100000">
                                          <p:val>
                                            <p:strVal val="#ppt_h"/>
                                          </p:val>
                                        </p:tav>
                                      </p:tavLst>
                                    </p:anim>
                                    <p:animEffect transition="in" filter="fade">
                                      <p:cBhvr>
                                        <p:cTn id="44" dur="500"/>
                                        <p:tgtEl>
                                          <p:spTgt spid="15">
                                            <p:txEl>
                                              <p:pRg st="0" end="0"/>
                                            </p:txEl>
                                          </p:spTgt>
                                        </p:tgtEl>
                                      </p:cBhvr>
                                    </p:animEffect>
                                    <p:anim calcmode="lin" valueType="num">
                                      <p:cBhvr>
                                        <p:cTn id="45" dur="500" fill="hold"/>
                                        <p:tgtEl>
                                          <p:spTgt spid="15">
                                            <p:txEl>
                                              <p:pRg st="0" end="0"/>
                                            </p:txEl>
                                          </p:spTgt>
                                        </p:tgtEl>
                                        <p:attrNameLst>
                                          <p:attrName>ppt_x</p:attrName>
                                        </p:attrNameLst>
                                      </p:cBhvr>
                                      <p:tavLst>
                                        <p:tav tm="0">
                                          <p:val>
                                            <p:fltVal val="0.5"/>
                                          </p:val>
                                        </p:tav>
                                        <p:tav tm="100000">
                                          <p:val>
                                            <p:strVal val="#ppt_x"/>
                                          </p:val>
                                        </p:tav>
                                      </p:tavLst>
                                    </p:anim>
                                    <p:anim calcmode="lin" valueType="num">
                                      <p:cBhvr>
                                        <p:cTn id="46" dur="500" fill="hold"/>
                                        <p:tgtEl>
                                          <p:spTgt spid="15">
                                            <p:txEl>
                                              <p:pRg st="0" end="0"/>
                                            </p:txEl>
                                          </p:spTgt>
                                        </p:tgtEl>
                                        <p:attrNameLst>
                                          <p:attrName>ppt_y</p:attrName>
                                        </p:attrNameLst>
                                      </p:cBhvr>
                                      <p:tavLst>
                                        <p:tav tm="0">
                                          <p:val>
                                            <p:fltVal val="0.5"/>
                                          </p:val>
                                        </p:tav>
                                        <p:tav tm="100000">
                                          <p:val>
                                            <p:strVal val="#ppt_y"/>
                                          </p:val>
                                        </p:tav>
                                      </p:tavLst>
                                    </p:anim>
                                  </p:childTnLst>
                                </p:cTn>
                              </p:par>
                              <p:par>
                                <p:cTn id="47" presetID="53" presetClass="entr" presetSubtype="528" fill="hold" grpId="0" nodeType="withEffect">
                                  <p:stCondLst>
                                    <p:cond delay="0"/>
                                  </p:stCondLst>
                                  <p:childTnLst>
                                    <p:set>
                                      <p:cBhvr>
                                        <p:cTn id="48" dur="1" fill="hold">
                                          <p:stCondLst>
                                            <p:cond delay="0"/>
                                          </p:stCondLst>
                                        </p:cTn>
                                        <p:tgtEl>
                                          <p:spTgt spid="17"/>
                                        </p:tgtEl>
                                        <p:attrNameLst>
                                          <p:attrName>style.visibility</p:attrName>
                                        </p:attrNameLst>
                                      </p:cBhvr>
                                      <p:to>
                                        <p:strVal val="visible"/>
                                      </p:to>
                                    </p:set>
                                    <p:anim calcmode="lin" valueType="num">
                                      <p:cBhvr>
                                        <p:cTn id="49" dur="500" fill="hold"/>
                                        <p:tgtEl>
                                          <p:spTgt spid="17"/>
                                        </p:tgtEl>
                                        <p:attrNameLst>
                                          <p:attrName>ppt_w</p:attrName>
                                        </p:attrNameLst>
                                      </p:cBhvr>
                                      <p:tavLst>
                                        <p:tav tm="0">
                                          <p:val>
                                            <p:fltVal val="0"/>
                                          </p:val>
                                        </p:tav>
                                        <p:tav tm="100000">
                                          <p:val>
                                            <p:strVal val="#ppt_w"/>
                                          </p:val>
                                        </p:tav>
                                      </p:tavLst>
                                    </p:anim>
                                    <p:anim calcmode="lin" valueType="num">
                                      <p:cBhvr>
                                        <p:cTn id="50" dur="500" fill="hold"/>
                                        <p:tgtEl>
                                          <p:spTgt spid="17"/>
                                        </p:tgtEl>
                                        <p:attrNameLst>
                                          <p:attrName>ppt_h</p:attrName>
                                        </p:attrNameLst>
                                      </p:cBhvr>
                                      <p:tavLst>
                                        <p:tav tm="0">
                                          <p:val>
                                            <p:fltVal val="0"/>
                                          </p:val>
                                        </p:tav>
                                        <p:tav tm="100000">
                                          <p:val>
                                            <p:strVal val="#ppt_h"/>
                                          </p:val>
                                        </p:tav>
                                      </p:tavLst>
                                    </p:anim>
                                    <p:animEffect transition="in" filter="fade">
                                      <p:cBhvr>
                                        <p:cTn id="51" dur="500"/>
                                        <p:tgtEl>
                                          <p:spTgt spid="17"/>
                                        </p:tgtEl>
                                      </p:cBhvr>
                                    </p:animEffect>
                                    <p:anim calcmode="lin" valueType="num">
                                      <p:cBhvr>
                                        <p:cTn id="52" dur="500" fill="hold"/>
                                        <p:tgtEl>
                                          <p:spTgt spid="17"/>
                                        </p:tgtEl>
                                        <p:attrNameLst>
                                          <p:attrName>ppt_x</p:attrName>
                                        </p:attrNameLst>
                                      </p:cBhvr>
                                      <p:tavLst>
                                        <p:tav tm="0">
                                          <p:val>
                                            <p:fltVal val="0.5"/>
                                          </p:val>
                                        </p:tav>
                                        <p:tav tm="100000">
                                          <p:val>
                                            <p:strVal val="#ppt_x"/>
                                          </p:val>
                                        </p:tav>
                                      </p:tavLst>
                                    </p:anim>
                                    <p:anim calcmode="lin" valueType="num">
                                      <p:cBhvr>
                                        <p:cTn id="53" dur="500" fill="hold"/>
                                        <p:tgtEl>
                                          <p:spTgt spid="17"/>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animBg="1">
        <p:tmplLst>
          <p:tmpl>
            <p:tnLst>
              <p:par>
                <p:cTn presetID="53" presetClass="entr" presetSubtype="528" fill="hold" nodeType="with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p:cTn dur="500" fill="hold"/>
                        <p:tgtEl>
                          <p:spTgt spid="13"/>
                        </p:tgtEl>
                        <p:attrNameLst>
                          <p:attrName>ppt_w</p:attrName>
                        </p:attrNameLst>
                      </p:cBhvr>
                      <p:tavLst>
                        <p:tav tm="0">
                          <p:val>
                            <p:fltVal val="0"/>
                          </p:val>
                        </p:tav>
                        <p:tav tm="100000">
                          <p:val>
                            <p:strVal val="#ppt_w"/>
                          </p:val>
                        </p:tav>
                      </p:tavLst>
                    </p:anim>
                    <p:anim calcmode="lin" valueType="num">
                      <p:cBhvr>
                        <p:cTn dur="500" fill="hold"/>
                        <p:tgtEl>
                          <p:spTgt spid="13"/>
                        </p:tgtEl>
                        <p:attrNameLst>
                          <p:attrName>ppt_h</p:attrName>
                        </p:attrNameLst>
                      </p:cBhvr>
                      <p:tavLst>
                        <p:tav tm="0">
                          <p:val>
                            <p:fltVal val="0"/>
                          </p:val>
                        </p:tav>
                        <p:tav tm="100000">
                          <p:val>
                            <p:strVal val="#ppt_h"/>
                          </p:val>
                        </p:tav>
                      </p:tavLst>
                    </p:anim>
                    <p:animEffect transition="in" filter="fade">
                      <p:cBhvr>
                        <p:cTn dur="500"/>
                        <p:tgtEl>
                          <p:spTgt spid="13"/>
                        </p:tgtEl>
                      </p:cBhvr>
                    </p:animEffect>
                    <p:anim calcmode="lin" valueType="num">
                      <p:cBhvr>
                        <p:cTn dur="500" fill="hold"/>
                        <p:tgtEl>
                          <p:spTgt spid="13"/>
                        </p:tgtEl>
                        <p:attrNameLst>
                          <p:attrName>ppt_x</p:attrName>
                        </p:attrNameLst>
                      </p:cBhvr>
                      <p:tavLst>
                        <p:tav tm="0">
                          <p:val>
                            <p:fltVal val="0.5"/>
                          </p:val>
                        </p:tav>
                        <p:tav tm="100000">
                          <p:val>
                            <p:strVal val="#ppt_x"/>
                          </p:val>
                        </p:tav>
                      </p:tavLst>
                    </p:anim>
                    <p:anim calcmode="lin" valueType="num">
                      <p:cBhvr>
                        <p:cTn dur="500" fill="hold"/>
                        <p:tgtEl>
                          <p:spTgt spid="13"/>
                        </p:tgtEl>
                        <p:attrNameLst>
                          <p:attrName>ppt_y</p:attrName>
                        </p:attrNameLst>
                      </p:cBhvr>
                      <p:tavLst>
                        <p:tav tm="0">
                          <p:val>
                            <p:fltVal val="0.5"/>
                          </p:val>
                        </p:tav>
                        <p:tav tm="100000">
                          <p:val>
                            <p:strVal val="#ppt_y"/>
                          </p:val>
                        </p:tav>
                      </p:tavLst>
                    </p:anim>
                  </p:childTnLst>
                </p:cTn>
              </p:par>
            </p:tnLst>
          </p:tmpl>
          <p:tmpl lvl="1">
            <p:tnLst>
              <p:par>
                <p:cTn presetID="53" presetClass="entr" presetSubtype="528" fill="hold" nodeType="with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p:cTn dur="500" fill="hold"/>
                        <p:tgtEl>
                          <p:spTgt spid="13"/>
                        </p:tgtEl>
                        <p:attrNameLst>
                          <p:attrName>ppt_w</p:attrName>
                        </p:attrNameLst>
                      </p:cBhvr>
                      <p:tavLst>
                        <p:tav tm="0">
                          <p:val>
                            <p:fltVal val="0"/>
                          </p:val>
                        </p:tav>
                        <p:tav tm="100000">
                          <p:val>
                            <p:strVal val="#ppt_w"/>
                          </p:val>
                        </p:tav>
                      </p:tavLst>
                    </p:anim>
                    <p:anim calcmode="lin" valueType="num">
                      <p:cBhvr>
                        <p:cTn dur="500" fill="hold"/>
                        <p:tgtEl>
                          <p:spTgt spid="13"/>
                        </p:tgtEl>
                        <p:attrNameLst>
                          <p:attrName>ppt_h</p:attrName>
                        </p:attrNameLst>
                      </p:cBhvr>
                      <p:tavLst>
                        <p:tav tm="0">
                          <p:val>
                            <p:fltVal val="0"/>
                          </p:val>
                        </p:tav>
                        <p:tav tm="100000">
                          <p:val>
                            <p:strVal val="#ppt_h"/>
                          </p:val>
                        </p:tav>
                      </p:tavLst>
                    </p:anim>
                    <p:animEffect transition="in" filter="fade">
                      <p:cBhvr>
                        <p:cTn dur="500"/>
                        <p:tgtEl>
                          <p:spTgt spid="13"/>
                        </p:tgtEl>
                      </p:cBhvr>
                    </p:animEffect>
                    <p:anim calcmode="lin" valueType="num">
                      <p:cBhvr>
                        <p:cTn dur="500" fill="hold"/>
                        <p:tgtEl>
                          <p:spTgt spid="13"/>
                        </p:tgtEl>
                        <p:attrNameLst>
                          <p:attrName>ppt_x</p:attrName>
                        </p:attrNameLst>
                      </p:cBhvr>
                      <p:tavLst>
                        <p:tav tm="0">
                          <p:val>
                            <p:fltVal val="0.5"/>
                          </p:val>
                        </p:tav>
                        <p:tav tm="100000">
                          <p:val>
                            <p:strVal val="#ppt_x"/>
                          </p:val>
                        </p:tav>
                      </p:tavLst>
                    </p:anim>
                    <p:anim calcmode="lin" valueType="num">
                      <p:cBhvr>
                        <p:cTn dur="500" fill="hold"/>
                        <p:tgtEl>
                          <p:spTgt spid="13"/>
                        </p:tgtEl>
                        <p:attrNameLst>
                          <p:attrName>ppt_y</p:attrName>
                        </p:attrNameLst>
                      </p:cBhvr>
                      <p:tavLst>
                        <p:tav tm="0">
                          <p:val>
                            <p:fltVal val="0.5"/>
                          </p:val>
                        </p:tav>
                        <p:tav tm="100000">
                          <p:val>
                            <p:strVal val="#ppt_y"/>
                          </p:val>
                        </p:tav>
                      </p:tavLst>
                    </p:anim>
                  </p:childTnLst>
                </p:cTn>
              </p:par>
            </p:tnLst>
          </p:tmpl>
        </p:tmplLst>
      </p:bldP>
      <p:bldP spid="14" grpId="0" build="p" animBg="1">
        <p:tmplLst>
          <p:tmpl>
            <p:tnLst>
              <p:par>
                <p:cTn presetID="53" presetClass="entr" presetSubtype="528" fill="hold" nodeType="with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p:cTn dur="500" fill="hold"/>
                        <p:tgtEl>
                          <p:spTgt spid="14"/>
                        </p:tgtEl>
                        <p:attrNameLst>
                          <p:attrName>ppt_w</p:attrName>
                        </p:attrNameLst>
                      </p:cBhvr>
                      <p:tavLst>
                        <p:tav tm="0">
                          <p:val>
                            <p:fltVal val="0"/>
                          </p:val>
                        </p:tav>
                        <p:tav tm="100000">
                          <p:val>
                            <p:strVal val="#ppt_w"/>
                          </p:val>
                        </p:tav>
                      </p:tavLst>
                    </p:anim>
                    <p:anim calcmode="lin" valueType="num">
                      <p:cBhvr>
                        <p:cTn dur="500" fill="hold"/>
                        <p:tgtEl>
                          <p:spTgt spid="14"/>
                        </p:tgtEl>
                        <p:attrNameLst>
                          <p:attrName>ppt_h</p:attrName>
                        </p:attrNameLst>
                      </p:cBhvr>
                      <p:tavLst>
                        <p:tav tm="0">
                          <p:val>
                            <p:fltVal val="0"/>
                          </p:val>
                        </p:tav>
                        <p:tav tm="100000">
                          <p:val>
                            <p:strVal val="#ppt_h"/>
                          </p:val>
                        </p:tav>
                      </p:tavLst>
                    </p:anim>
                    <p:animEffect transition="in" filter="fade">
                      <p:cBhvr>
                        <p:cTn dur="500"/>
                        <p:tgtEl>
                          <p:spTgt spid="14"/>
                        </p:tgtEl>
                      </p:cBhvr>
                    </p:animEffect>
                    <p:anim calcmode="lin" valueType="num">
                      <p:cBhvr>
                        <p:cTn dur="500" fill="hold"/>
                        <p:tgtEl>
                          <p:spTgt spid="14"/>
                        </p:tgtEl>
                        <p:attrNameLst>
                          <p:attrName>ppt_x</p:attrName>
                        </p:attrNameLst>
                      </p:cBhvr>
                      <p:tavLst>
                        <p:tav tm="0">
                          <p:val>
                            <p:fltVal val="0.5"/>
                          </p:val>
                        </p:tav>
                        <p:tav tm="100000">
                          <p:val>
                            <p:strVal val="#ppt_x"/>
                          </p:val>
                        </p:tav>
                      </p:tavLst>
                    </p:anim>
                    <p:anim calcmode="lin" valueType="num">
                      <p:cBhvr>
                        <p:cTn dur="500" fill="hold"/>
                        <p:tgtEl>
                          <p:spTgt spid="14"/>
                        </p:tgtEl>
                        <p:attrNameLst>
                          <p:attrName>ppt_y</p:attrName>
                        </p:attrNameLst>
                      </p:cBhvr>
                      <p:tavLst>
                        <p:tav tm="0">
                          <p:val>
                            <p:fltVal val="0.5"/>
                          </p:val>
                        </p:tav>
                        <p:tav tm="100000">
                          <p:val>
                            <p:strVal val="#ppt_y"/>
                          </p:val>
                        </p:tav>
                      </p:tavLst>
                    </p:anim>
                  </p:childTnLst>
                </p:cTn>
              </p:par>
            </p:tnLst>
          </p:tmpl>
          <p:tmpl lvl="1">
            <p:tnLst>
              <p:par>
                <p:cTn presetID="53" presetClass="entr" presetSubtype="528" fill="hold" nodeType="with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p:cTn dur="500" fill="hold"/>
                        <p:tgtEl>
                          <p:spTgt spid="14"/>
                        </p:tgtEl>
                        <p:attrNameLst>
                          <p:attrName>ppt_w</p:attrName>
                        </p:attrNameLst>
                      </p:cBhvr>
                      <p:tavLst>
                        <p:tav tm="0">
                          <p:val>
                            <p:fltVal val="0"/>
                          </p:val>
                        </p:tav>
                        <p:tav tm="100000">
                          <p:val>
                            <p:strVal val="#ppt_w"/>
                          </p:val>
                        </p:tav>
                      </p:tavLst>
                    </p:anim>
                    <p:anim calcmode="lin" valueType="num">
                      <p:cBhvr>
                        <p:cTn dur="500" fill="hold"/>
                        <p:tgtEl>
                          <p:spTgt spid="14"/>
                        </p:tgtEl>
                        <p:attrNameLst>
                          <p:attrName>ppt_h</p:attrName>
                        </p:attrNameLst>
                      </p:cBhvr>
                      <p:tavLst>
                        <p:tav tm="0">
                          <p:val>
                            <p:fltVal val="0"/>
                          </p:val>
                        </p:tav>
                        <p:tav tm="100000">
                          <p:val>
                            <p:strVal val="#ppt_h"/>
                          </p:val>
                        </p:tav>
                      </p:tavLst>
                    </p:anim>
                    <p:animEffect transition="in" filter="fade">
                      <p:cBhvr>
                        <p:cTn dur="500"/>
                        <p:tgtEl>
                          <p:spTgt spid="14"/>
                        </p:tgtEl>
                      </p:cBhvr>
                    </p:animEffect>
                    <p:anim calcmode="lin" valueType="num">
                      <p:cBhvr>
                        <p:cTn dur="500" fill="hold"/>
                        <p:tgtEl>
                          <p:spTgt spid="14"/>
                        </p:tgtEl>
                        <p:attrNameLst>
                          <p:attrName>ppt_x</p:attrName>
                        </p:attrNameLst>
                      </p:cBhvr>
                      <p:tavLst>
                        <p:tav tm="0">
                          <p:val>
                            <p:fltVal val="0.5"/>
                          </p:val>
                        </p:tav>
                        <p:tav tm="100000">
                          <p:val>
                            <p:strVal val="#ppt_x"/>
                          </p:val>
                        </p:tav>
                      </p:tavLst>
                    </p:anim>
                    <p:anim calcmode="lin" valueType="num">
                      <p:cBhvr>
                        <p:cTn dur="500" fill="hold"/>
                        <p:tgtEl>
                          <p:spTgt spid="14"/>
                        </p:tgtEl>
                        <p:attrNameLst>
                          <p:attrName>ppt_y</p:attrName>
                        </p:attrNameLst>
                      </p:cBhvr>
                      <p:tavLst>
                        <p:tav tm="0">
                          <p:val>
                            <p:fltVal val="0.5"/>
                          </p:val>
                        </p:tav>
                        <p:tav tm="100000">
                          <p:val>
                            <p:strVal val="#ppt_y"/>
                          </p:val>
                        </p:tav>
                      </p:tavLst>
                    </p:anim>
                  </p:childTnLst>
                </p:cTn>
              </p:par>
            </p:tnLst>
          </p:tmpl>
        </p:tmplLst>
      </p:bldP>
      <p:bldP spid="15" grpId="0" build="p" animBg="1">
        <p:tmplLst>
          <p:tmpl>
            <p:tnLst>
              <p:par>
                <p:cTn presetID="53" presetClass="entr" presetSubtype="528"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p:cTn dur="500" fill="hold"/>
                        <p:tgtEl>
                          <p:spTgt spid="15"/>
                        </p:tgtEl>
                        <p:attrNameLst>
                          <p:attrName>ppt_w</p:attrName>
                        </p:attrNameLst>
                      </p:cBhvr>
                      <p:tavLst>
                        <p:tav tm="0">
                          <p:val>
                            <p:fltVal val="0"/>
                          </p:val>
                        </p:tav>
                        <p:tav tm="100000">
                          <p:val>
                            <p:strVal val="#ppt_w"/>
                          </p:val>
                        </p:tav>
                      </p:tavLst>
                    </p:anim>
                    <p:anim calcmode="lin" valueType="num">
                      <p:cBhvr>
                        <p:cTn dur="500" fill="hold"/>
                        <p:tgtEl>
                          <p:spTgt spid="15"/>
                        </p:tgtEl>
                        <p:attrNameLst>
                          <p:attrName>ppt_h</p:attrName>
                        </p:attrNameLst>
                      </p:cBhvr>
                      <p:tavLst>
                        <p:tav tm="0">
                          <p:val>
                            <p:fltVal val="0"/>
                          </p:val>
                        </p:tav>
                        <p:tav tm="100000">
                          <p:val>
                            <p:strVal val="#ppt_h"/>
                          </p:val>
                        </p:tav>
                      </p:tavLst>
                    </p:anim>
                    <p:animEffect transition="in" filter="fade">
                      <p:cBhvr>
                        <p:cTn dur="500"/>
                        <p:tgtEl>
                          <p:spTgt spid="15"/>
                        </p:tgtEl>
                      </p:cBhvr>
                    </p:animEffect>
                    <p:anim calcmode="lin" valueType="num">
                      <p:cBhvr>
                        <p:cTn dur="500" fill="hold"/>
                        <p:tgtEl>
                          <p:spTgt spid="15"/>
                        </p:tgtEl>
                        <p:attrNameLst>
                          <p:attrName>ppt_x</p:attrName>
                        </p:attrNameLst>
                      </p:cBhvr>
                      <p:tavLst>
                        <p:tav tm="0">
                          <p:val>
                            <p:fltVal val="0.5"/>
                          </p:val>
                        </p:tav>
                        <p:tav tm="100000">
                          <p:val>
                            <p:strVal val="#ppt_x"/>
                          </p:val>
                        </p:tav>
                      </p:tavLst>
                    </p:anim>
                    <p:anim calcmode="lin" valueType="num">
                      <p:cBhvr>
                        <p:cTn dur="500" fill="hold"/>
                        <p:tgtEl>
                          <p:spTgt spid="15"/>
                        </p:tgtEl>
                        <p:attrNameLst>
                          <p:attrName>ppt_y</p:attrName>
                        </p:attrNameLst>
                      </p:cBhvr>
                      <p:tavLst>
                        <p:tav tm="0">
                          <p:val>
                            <p:fltVal val="0.5"/>
                          </p:val>
                        </p:tav>
                        <p:tav tm="100000">
                          <p:val>
                            <p:strVal val="#ppt_y"/>
                          </p:val>
                        </p:tav>
                      </p:tavLst>
                    </p:anim>
                  </p:childTnLst>
                </p:cTn>
              </p:par>
            </p:tnLst>
          </p:tmpl>
          <p:tmpl lvl="1">
            <p:tnLst>
              <p:par>
                <p:cTn presetID="53" presetClass="entr" presetSubtype="528"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p:cTn dur="500" fill="hold"/>
                        <p:tgtEl>
                          <p:spTgt spid="15"/>
                        </p:tgtEl>
                        <p:attrNameLst>
                          <p:attrName>ppt_w</p:attrName>
                        </p:attrNameLst>
                      </p:cBhvr>
                      <p:tavLst>
                        <p:tav tm="0">
                          <p:val>
                            <p:fltVal val="0"/>
                          </p:val>
                        </p:tav>
                        <p:tav tm="100000">
                          <p:val>
                            <p:strVal val="#ppt_w"/>
                          </p:val>
                        </p:tav>
                      </p:tavLst>
                    </p:anim>
                    <p:anim calcmode="lin" valueType="num">
                      <p:cBhvr>
                        <p:cTn dur="500" fill="hold"/>
                        <p:tgtEl>
                          <p:spTgt spid="15"/>
                        </p:tgtEl>
                        <p:attrNameLst>
                          <p:attrName>ppt_h</p:attrName>
                        </p:attrNameLst>
                      </p:cBhvr>
                      <p:tavLst>
                        <p:tav tm="0">
                          <p:val>
                            <p:fltVal val="0"/>
                          </p:val>
                        </p:tav>
                        <p:tav tm="100000">
                          <p:val>
                            <p:strVal val="#ppt_h"/>
                          </p:val>
                        </p:tav>
                      </p:tavLst>
                    </p:anim>
                    <p:animEffect transition="in" filter="fade">
                      <p:cBhvr>
                        <p:cTn dur="500"/>
                        <p:tgtEl>
                          <p:spTgt spid="15"/>
                        </p:tgtEl>
                      </p:cBhvr>
                    </p:animEffect>
                    <p:anim calcmode="lin" valueType="num">
                      <p:cBhvr>
                        <p:cTn dur="500" fill="hold"/>
                        <p:tgtEl>
                          <p:spTgt spid="15"/>
                        </p:tgtEl>
                        <p:attrNameLst>
                          <p:attrName>ppt_x</p:attrName>
                        </p:attrNameLst>
                      </p:cBhvr>
                      <p:tavLst>
                        <p:tav tm="0">
                          <p:val>
                            <p:fltVal val="0.5"/>
                          </p:val>
                        </p:tav>
                        <p:tav tm="100000">
                          <p:val>
                            <p:strVal val="#ppt_x"/>
                          </p:val>
                        </p:tav>
                      </p:tavLst>
                    </p:anim>
                    <p:anim calcmode="lin" valueType="num">
                      <p:cBhvr>
                        <p:cTn dur="500" fill="hold"/>
                        <p:tgtEl>
                          <p:spTgt spid="15"/>
                        </p:tgtEl>
                        <p:attrNameLst>
                          <p:attrName>ppt_y</p:attrName>
                        </p:attrNameLst>
                      </p:cBhvr>
                      <p:tavLst>
                        <p:tav tm="0">
                          <p:val>
                            <p:fltVal val="0.5"/>
                          </p:val>
                        </p:tav>
                        <p:tav tm="100000">
                          <p:val>
                            <p:strVal val="#ppt_y"/>
                          </p:val>
                        </p:tav>
                      </p:tavLst>
                    </p:anim>
                  </p:childTnLst>
                </p:cTn>
              </p:par>
            </p:tnLst>
          </p:tmpl>
        </p:tmplLst>
      </p:bldP>
      <p:bldP spid="17" grpId="0" animBg="1"/>
    </p:bldLst>
  </p:timing>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7"/>
            <a:ext cx="11887518" cy="3200365"/>
          </a:xfrm>
        </p:spPr>
        <p:txBody>
          <a:bodyPr/>
          <a:lstStyle>
            <a:lvl1pPr>
              <a:defRPr sz="5800">
                <a:gradFill>
                  <a:gsLst>
                    <a:gs pos="6195">
                      <a:schemeClr val="tx1"/>
                    </a:gs>
                    <a:gs pos="39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74638" y="3954463"/>
            <a:ext cx="5486400" cy="2743200"/>
          </a:xfrm>
        </p:spPr>
        <p:txBody>
          <a:bodyPr/>
          <a:lstStyle>
            <a:lvl1pPr marL="0" indent="0">
              <a:buNone/>
              <a:defRPr sz="1600">
                <a:gradFill>
                  <a:gsLst>
                    <a:gs pos="1250">
                      <a:schemeClr val="tx1"/>
                    </a:gs>
                    <a:gs pos="100000">
                      <a:schemeClr val="tx1"/>
                    </a:gs>
                  </a:gsLst>
                  <a:lin ang="5400000" scaled="0"/>
                </a:gradFill>
                <a:latin typeface="+mn-lt"/>
              </a:defRPr>
            </a:lvl1pPr>
            <a:lvl2pPr>
              <a:defRPr sz="1600"/>
            </a:lvl2pPr>
            <a:lvl3pPr>
              <a:defRPr sz="1600"/>
            </a:lvl3pPr>
            <a:lvl4pPr>
              <a:defRPr sz="1600"/>
            </a:lvl4pPr>
            <a:lvl5pPr marL="1028700" indent="0">
              <a:buNone/>
              <a:defRPr sz="1600"/>
            </a:lvl5pPr>
          </a:lstStyle>
          <a:p>
            <a:pPr lvl="0"/>
            <a:r>
              <a:rPr lang="en-US"/>
              <a:t>Click to edit Master text styles</a:t>
            </a:r>
          </a:p>
        </p:txBody>
      </p:sp>
    </p:spTree>
    <p:extLst>
      <p:ext uri="{BB962C8B-B14F-4D97-AF65-F5344CB8AC3E}">
        <p14:creationId xmlns:p14="http://schemas.microsoft.com/office/powerpoint/2010/main" val="3418850160"/>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7"/>
            <a:ext cx="11887518" cy="3200365"/>
          </a:xfrm>
        </p:spPr>
        <p:txBody>
          <a:bodyPr/>
          <a:lstStyle>
            <a:lvl1pPr>
              <a:defRPr sz="5800">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74638" y="3954463"/>
            <a:ext cx="5486400" cy="406265"/>
          </a:xfrm>
        </p:spPr>
        <p:txBody>
          <a:bodyPr/>
          <a:lstStyle>
            <a:lvl1pPr marL="0" indent="0">
              <a:buNone/>
              <a:defRPr sz="1600">
                <a:gradFill>
                  <a:gsLst>
                    <a:gs pos="92035">
                      <a:schemeClr val="tx1"/>
                    </a:gs>
                    <a:gs pos="84000">
                      <a:schemeClr val="tx1"/>
                    </a:gs>
                  </a:gsLst>
                  <a:lin ang="5400000" scaled="0"/>
                </a:gradFill>
                <a:latin typeface="+mn-lt"/>
              </a:defRPr>
            </a:lvl1pPr>
            <a:lvl2pPr>
              <a:defRPr sz="1600">
                <a:gradFill>
                  <a:gsLst>
                    <a:gs pos="94030">
                      <a:srgbClr val="FFFFFF"/>
                    </a:gs>
                    <a:gs pos="68000">
                      <a:srgbClr val="FFFFFF"/>
                    </a:gs>
                  </a:gsLst>
                  <a:lin ang="5400000" scaled="0"/>
                </a:gradFill>
              </a:defRPr>
            </a:lvl2pPr>
            <a:lvl3pPr>
              <a:defRPr sz="1600">
                <a:gradFill>
                  <a:gsLst>
                    <a:gs pos="94030">
                      <a:srgbClr val="FFFFFF"/>
                    </a:gs>
                    <a:gs pos="68000">
                      <a:srgbClr val="FFFFFF"/>
                    </a:gs>
                  </a:gsLst>
                  <a:lin ang="5400000" scaled="0"/>
                </a:gradFill>
              </a:defRPr>
            </a:lvl3pPr>
            <a:lvl4pPr>
              <a:defRPr sz="1600">
                <a:gradFill>
                  <a:gsLst>
                    <a:gs pos="94030">
                      <a:srgbClr val="FFFFFF"/>
                    </a:gs>
                    <a:gs pos="68000">
                      <a:srgbClr val="FFFFFF"/>
                    </a:gs>
                  </a:gsLst>
                  <a:lin ang="5400000" scaled="0"/>
                </a:gradFill>
              </a:defRPr>
            </a:lvl4pPr>
            <a:lvl5pPr>
              <a:defRPr sz="1600">
                <a:gradFill>
                  <a:gsLst>
                    <a:gs pos="94030">
                      <a:srgbClr val="FFFFFF"/>
                    </a:gs>
                    <a:gs pos="68000">
                      <a:srgbClr val="FFFFFF"/>
                    </a:gs>
                  </a:gsLst>
                  <a:lin ang="5400000" scaled="0"/>
                </a:gradFill>
              </a:defRPr>
            </a:lvl5pPr>
          </a:lstStyle>
          <a:p>
            <a:pPr lvl="0"/>
            <a:r>
              <a:rPr lang="en-US"/>
              <a:t>Click to edit Master text styles</a:t>
            </a:r>
          </a:p>
        </p:txBody>
      </p:sp>
    </p:spTree>
    <p:extLst>
      <p:ext uri="{BB962C8B-B14F-4D97-AF65-F5344CB8AC3E}">
        <p14:creationId xmlns:p14="http://schemas.microsoft.com/office/powerpoint/2010/main" val="298670361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Purple">
    <p:bg bwMode="ltGray">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7"/>
            <a:ext cx="11887518" cy="3200365"/>
          </a:xfrm>
        </p:spPr>
        <p:txBody>
          <a:bodyPr/>
          <a:lstStyle>
            <a:lvl1pPr>
              <a:defRPr sz="5800">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74638" y="3954463"/>
            <a:ext cx="5486400" cy="2743200"/>
          </a:xfrm>
        </p:spPr>
        <p:txBody>
          <a:bodyPr/>
          <a:lstStyle>
            <a:lvl1pPr marL="0" indent="0">
              <a:buNone/>
              <a:defRPr sz="1600">
                <a:gradFill>
                  <a:gsLst>
                    <a:gs pos="94690">
                      <a:schemeClr val="tx1"/>
                    </a:gs>
                    <a:gs pos="86000">
                      <a:schemeClr val="tx1"/>
                    </a:gs>
                  </a:gsLst>
                  <a:lin ang="5400000" scaled="0"/>
                </a:gradFill>
                <a:latin typeface="+mn-lt"/>
              </a:defRPr>
            </a:lvl1pPr>
            <a:lvl2pPr>
              <a:defRPr sz="1600">
                <a:gradFill>
                  <a:gsLst>
                    <a:gs pos="94030">
                      <a:srgbClr val="FFFFFF"/>
                    </a:gs>
                    <a:gs pos="68000">
                      <a:srgbClr val="FFFFFF"/>
                    </a:gs>
                  </a:gsLst>
                  <a:lin ang="5400000" scaled="0"/>
                </a:gradFill>
              </a:defRPr>
            </a:lvl2pPr>
            <a:lvl3pPr>
              <a:defRPr sz="1600">
                <a:gradFill>
                  <a:gsLst>
                    <a:gs pos="94030">
                      <a:srgbClr val="FFFFFF"/>
                    </a:gs>
                    <a:gs pos="68000">
                      <a:srgbClr val="FFFFFF"/>
                    </a:gs>
                  </a:gsLst>
                  <a:lin ang="5400000" scaled="0"/>
                </a:gradFill>
              </a:defRPr>
            </a:lvl3pPr>
            <a:lvl4pPr>
              <a:defRPr sz="1600">
                <a:gradFill>
                  <a:gsLst>
                    <a:gs pos="94030">
                      <a:srgbClr val="FFFFFF"/>
                    </a:gs>
                    <a:gs pos="68000">
                      <a:srgbClr val="FFFFFF"/>
                    </a:gs>
                  </a:gsLst>
                  <a:lin ang="5400000" scaled="0"/>
                </a:gradFill>
              </a:defRPr>
            </a:lvl4pPr>
            <a:lvl5pPr>
              <a:defRPr sz="1600">
                <a:gradFill>
                  <a:gsLst>
                    <a:gs pos="94030">
                      <a:srgbClr val="FFFFFF"/>
                    </a:gs>
                    <a:gs pos="68000">
                      <a:srgbClr val="FFFFFF"/>
                    </a:gs>
                  </a:gsLst>
                  <a:lin ang="5400000" scaled="0"/>
                </a:gradFill>
              </a:defRPr>
            </a:lvl5pPr>
          </a:lstStyle>
          <a:p>
            <a:pPr lvl="0"/>
            <a:r>
              <a:rPr lang="en-US"/>
              <a:t>Click to edit Master text styles</a:t>
            </a:r>
          </a:p>
        </p:txBody>
      </p:sp>
    </p:spTree>
    <p:extLst>
      <p:ext uri="{BB962C8B-B14F-4D97-AF65-F5344CB8AC3E}">
        <p14:creationId xmlns:p14="http://schemas.microsoft.com/office/powerpoint/2010/main" val="4004524968"/>
      </p:ext>
    </p:extLst>
  </p:cSld>
  <p:clrMapOvr>
    <a:overrideClrMapping bg1="dk1" tx1="lt1" bg2="dk2" tx2="lt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320" y="296897"/>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74638" y="6689365"/>
            <a:ext cx="3937000" cy="137160"/>
          </a:xfrm>
          <a:prstGeom prst="rect">
            <a:avLst/>
          </a:prstGeom>
        </p:spPr>
        <p:txBody>
          <a:bodyPr vert="horz" lIns="0" tIns="0" rIns="91440" bIns="0" rtlCol="0" anchor="ctr"/>
          <a:lstStyle>
            <a:lvl1pPr marL="0" algn="l" defTabSz="932742" rtl="0" eaLnBrk="1" latinLnBrk="0" hangingPunct="1">
              <a:defRPr lang="en-US" sz="900" kern="1200">
                <a:gradFill>
                  <a:gsLst>
                    <a:gs pos="2239">
                      <a:schemeClr val="tx1"/>
                    </a:gs>
                    <a:gs pos="11940">
                      <a:schemeClr val="tx1"/>
                    </a:gs>
                  </a:gsLst>
                  <a:lin ang="5400000" scaled="0"/>
                </a:gradFill>
                <a:latin typeface="+mn-lt"/>
                <a:ea typeface="+mn-ea"/>
                <a:cs typeface="+mn-cs"/>
              </a:defRPr>
            </a:lvl1pPr>
          </a:lstStyle>
          <a:p>
            <a:r>
              <a:rPr lang="en-US"/>
              <a:t>Microsoft Confidential</a:t>
            </a:r>
          </a:p>
        </p:txBody>
      </p:sp>
      <p:sp>
        <p:nvSpPr>
          <p:cNvPr id="6" name="Slide Number Placeholder 4"/>
          <p:cNvSpPr>
            <a:spLocks noGrp="1"/>
          </p:cNvSpPr>
          <p:nvPr>
            <p:ph type="sldNum" sz="quarter" idx="4"/>
          </p:nvPr>
        </p:nvSpPr>
        <p:spPr>
          <a:xfrm>
            <a:off x="11595101" y="6689365"/>
            <a:ext cx="566737" cy="137160"/>
          </a:xfrm>
          <a:prstGeom prst="rect">
            <a:avLst/>
          </a:prstGeom>
        </p:spPr>
        <p:txBody>
          <a:bodyPr vert="horz" lIns="91440" tIns="0" rIns="0" bIns="0" rtlCol="0" anchor="ctr"/>
          <a:lstStyle>
            <a:lvl1pPr algn="r">
              <a:defRPr lang="en-US" sz="900" b="0" kern="1200" smtClean="0">
                <a:gradFill>
                  <a:gsLst>
                    <a:gs pos="2239">
                      <a:schemeClr val="tx1"/>
                    </a:gs>
                    <a:gs pos="11940">
                      <a:schemeClr val="tx1"/>
                    </a:gs>
                  </a:gsLst>
                  <a:lin ang="5400000" scaled="0"/>
                </a:gradFill>
                <a:latin typeface="+mn-lt"/>
                <a:ea typeface="+mn-ea"/>
                <a:cs typeface="+mn-cs"/>
              </a:defRPr>
            </a:lvl1pPr>
          </a:lstStyle>
          <a:p>
            <a:fld id="{27258FFF-F925-446B-8502-81C933981705}" type="slidenum">
              <a:rPr lang="en-US" smtClean="0"/>
              <a:pPr/>
              <a:t>‹#›</a:t>
            </a:fld>
            <a:endParaRPr lang="en-US"/>
          </a:p>
        </p:txBody>
      </p:sp>
    </p:spTree>
    <p:extLst>
      <p:ext uri="{BB962C8B-B14F-4D97-AF65-F5344CB8AC3E}">
        <p14:creationId xmlns:p14="http://schemas.microsoft.com/office/powerpoint/2010/main" val="3530625503"/>
      </p:ext>
    </p:extLst>
  </p:cSld>
  <p:clrMap bg1="lt1" tx1="dk1" bg2="lt2" tx2="dk2" accent1="accent1" accent2="accent2" accent3="accent3" accent4="accent4" accent5="accent5" accent6="accent6" hlink="hlink" folHlink="folHlink"/>
  <p:sldLayoutIdLst>
    <p:sldLayoutId id="2147483929" r:id="rId1"/>
    <p:sldLayoutId id="2147483930" r:id="rId2"/>
    <p:sldLayoutId id="2147483931" r:id="rId3"/>
    <p:sldLayoutId id="2147483932" r:id="rId4"/>
    <p:sldLayoutId id="2147483933" r:id="rId5"/>
    <p:sldLayoutId id="2147483934" r:id="rId6"/>
    <p:sldLayoutId id="2147483935" r:id="rId7"/>
    <p:sldLayoutId id="2147483936" r:id="rId8"/>
    <p:sldLayoutId id="2147483937" r:id="rId9"/>
    <p:sldLayoutId id="2147483938" r:id="rId10"/>
    <p:sldLayoutId id="2147483939" r:id="rId11"/>
    <p:sldLayoutId id="2147483940" r:id="rId12"/>
    <p:sldLayoutId id="2147483941" r:id="rId13"/>
    <p:sldLayoutId id="2147483942" r:id="rId14"/>
    <p:sldLayoutId id="2147483943" r:id="rId15"/>
    <p:sldLayoutId id="2147483944" r:id="rId16"/>
    <p:sldLayoutId id="2147483945" r:id="rId17"/>
    <p:sldLayoutId id="2147483946" r:id="rId18"/>
    <p:sldLayoutId id="2147483947" r:id="rId19"/>
    <p:sldLayoutId id="2147483948" r:id="rId20"/>
    <p:sldLayoutId id="2147483949" r:id="rId21"/>
    <p:sldLayoutId id="2147483950" r:id="rId22"/>
    <p:sldLayoutId id="2147483951" r:id="rId23"/>
    <p:sldLayoutId id="2147483952" r:id="rId24"/>
    <p:sldLayoutId id="2147483953" r:id="rId25"/>
    <p:sldLayoutId id="2147483954" r:id="rId26"/>
    <p:sldLayoutId id="2147483956" r:id="rId27"/>
    <p:sldLayoutId id="2147483993" r:id="rId28"/>
    <p:sldLayoutId id="2147483994" r:id="rId29"/>
  </p:sldLayoutIdLst>
  <p:transition>
    <p:fade/>
  </p:transition>
  <p:hf sldNum="0" hdr="0" dt="0"/>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3" Type="http://schemas.openxmlformats.org/officeDocument/2006/relationships/hyperlink" Target="http://aka.ms/azurePPE-Student" TargetMode="External"/><Relationship Id="rId2" Type="http://schemas.openxmlformats.org/officeDocument/2006/relationships/notesSlide" Target="../notesSlides/notesSlide3.xml"/><Relationship Id="rId1" Type="http://schemas.openxmlformats.org/officeDocument/2006/relationships/slideLayout" Target="../slideLayouts/slideLayout29.xml"/><Relationship Id="rId4" Type="http://schemas.openxmlformats.org/officeDocument/2006/relationships/hyperlink" Target="http://aka.ms/ptsip-cortanapp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p:cNvSpPr/>
          <p:nvPr/>
        </p:nvSpPr>
        <p:spPr bwMode="auto">
          <a:xfrm>
            <a:off x="881" y="3433162"/>
            <a:ext cx="6403132" cy="3561363"/>
          </a:xfrm>
          <a:prstGeom prst="rect">
            <a:avLst/>
          </a:prstGeom>
          <a:solidFill>
            <a:schemeClr val="accent1">
              <a:alpha val="82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kern="0" dirty="0">
              <a:gradFill>
                <a:gsLst>
                  <a:gs pos="0">
                    <a:srgbClr val="FFFFFF"/>
                  </a:gs>
                  <a:gs pos="100000">
                    <a:srgbClr val="FFFFFF"/>
                  </a:gs>
                </a:gsLst>
                <a:lin ang="5400000" scaled="0"/>
              </a:gradFill>
              <a:ea typeface="Segoe UI" pitchFamily="34" charset="0"/>
              <a:cs typeface="Segoe UI" pitchFamily="34" charset="0"/>
            </a:endParaRPr>
          </a:p>
        </p:txBody>
      </p:sp>
      <p:sp>
        <p:nvSpPr>
          <p:cNvPr id="6" name="Title 5"/>
          <p:cNvSpPr>
            <a:spLocks noGrp="1"/>
          </p:cNvSpPr>
          <p:nvPr>
            <p:ph type="title"/>
          </p:nvPr>
        </p:nvSpPr>
        <p:spPr>
          <a:xfrm>
            <a:off x="342092" y="3566388"/>
            <a:ext cx="5408815" cy="1828800"/>
          </a:xfrm>
        </p:spPr>
        <p:txBody>
          <a:bodyPr/>
          <a:lstStyle/>
          <a:p>
            <a:r>
              <a:rPr lang="en-US" dirty="0"/>
              <a:t>Cortana </a:t>
            </a:r>
            <a:br>
              <a:rPr lang="en-US" dirty="0"/>
            </a:br>
            <a:r>
              <a:rPr lang="en-US" dirty="0"/>
              <a:t>Intelligence Suite</a:t>
            </a:r>
          </a:p>
        </p:txBody>
      </p:sp>
      <p:sp>
        <p:nvSpPr>
          <p:cNvPr id="7" name="Text Placeholder 6"/>
          <p:cNvSpPr>
            <a:spLocks noGrp="1"/>
          </p:cNvSpPr>
          <p:nvPr>
            <p:ph type="body" sz="quarter" idx="14"/>
          </p:nvPr>
        </p:nvSpPr>
        <p:spPr>
          <a:xfrm>
            <a:off x="340696" y="5395168"/>
            <a:ext cx="5410210" cy="1732583"/>
          </a:xfrm>
        </p:spPr>
        <p:txBody>
          <a:bodyPr/>
          <a:lstStyle/>
          <a:p>
            <a:r>
              <a:rPr lang="en-US" dirty="0"/>
              <a:t>Transform data </a:t>
            </a:r>
            <a:br>
              <a:rPr lang="en-US" dirty="0"/>
            </a:br>
            <a:r>
              <a:rPr lang="en-US" dirty="0"/>
              <a:t>into intelligent action</a:t>
            </a:r>
          </a:p>
        </p:txBody>
      </p:sp>
      <p:sp>
        <p:nvSpPr>
          <p:cNvPr id="2" name="TextBox 1"/>
          <p:cNvSpPr txBox="1"/>
          <p:nvPr/>
        </p:nvSpPr>
        <p:spPr>
          <a:xfrm>
            <a:off x="920532" y="1645009"/>
            <a:ext cx="376751" cy="647165"/>
          </a:xfrm>
          <a:prstGeom prst="rect">
            <a:avLst/>
          </a:prstGeom>
          <a:noFill/>
        </p:spPr>
        <p:txBody>
          <a:bodyPr wrap="none" lIns="186521" tIns="149217" rIns="186521" bIns="149217" rtlCol="0">
            <a:spAutoFit/>
          </a:bodyPr>
          <a:lstStyle/>
          <a:p>
            <a:pPr defTabSz="932597">
              <a:lnSpc>
                <a:spcPct val="90000"/>
              </a:lnSpc>
              <a:spcAft>
                <a:spcPts val="612"/>
              </a:spcAft>
            </a:pPr>
            <a:endParaRPr lang="en-US" sz="2448" kern="0" dirty="0" err="1">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4287200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7" y="280106"/>
            <a:ext cx="11887200" cy="942877"/>
          </a:xfrm>
        </p:spPr>
        <p:txBody>
          <a:bodyPr/>
          <a:lstStyle/>
          <a:p>
            <a:r>
              <a:rPr lang="en-US" sz="4400" dirty="0"/>
              <a:t>Azure PPE Technical Training</a:t>
            </a:r>
          </a:p>
        </p:txBody>
      </p:sp>
      <p:sp>
        <p:nvSpPr>
          <p:cNvPr id="10" name="Rectangle 9"/>
          <p:cNvSpPr/>
          <p:nvPr/>
        </p:nvSpPr>
        <p:spPr>
          <a:xfrm>
            <a:off x="492327" y="5977143"/>
            <a:ext cx="11406172" cy="338554"/>
          </a:xfrm>
          <a:prstGeom prst="rect">
            <a:avLst/>
          </a:prstGeom>
        </p:spPr>
        <p:txBody>
          <a:bodyPr wrap="square">
            <a:spAutoFit/>
          </a:bodyPr>
          <a:lstStyle/>
          <a:p>
            <a:r>
              <a:rPr lang="en-US" sz="1600" u="sng" dirty="0">
                <a:latin typeface="Segoe UI" panose="020B0502040204020203" pitchFamily="34" charset="0"/>
                <a:cs typeface="Segoe UI" panose="020B0502040204020203" pitchFamily="34" charset="0"/>
              </a:rPr>
              <a:t>Audience: Architects, Data Scientists and Developers</a:t>
            </a:r>
          </a:p>
        </p:txBody>
      </p:sp>
      <p:graphicFrame>
        <p:nvGraphicFramePr>
          <p:cNvPr id="7" name="Table 6"/>
          <p:cNvGraphicFramePr>
            <a:graphicFrameLocks noGrp="1"/>
          </p:cNvGraphicFramePr>
          <p:nvPr>
            <p:extLst>
              <p:ext uri="{D42A27DB-BD31-4B8C-83A1-F6EECF244321}">
                <p14:modId xmlns:p14="http://schemas.microsoft.com/office/powerpoint/2010/main" val="805436467"/>
              </p:ext>
            </p:extLst>
          </p:nvPr>
        </p:nvGraphicFramePr>
        <p:xfrm>
          <a:off x="515151" y="1108514"/>
          <a:ext cx="11406172" cy="4537514"/>
        </p:xfrm>
        <a:graphic>
          <a:graphicData uri="http://schemas.openxmlformats.org/drawingml/2006/table">
            <a:tbl>
              <a:tblPr firstRow="1" bandCol="1">
                <a:tableStyleId>{21E4AEA4-8DFA-4A89-87EB-49C32662AFE0}</a:tableStyleId>
              </a:tblPr>
              <a:tblGrid>
                <a:gridCol w="8800097">
                  <a:extLst>
                    <a:ext uri="{9D8B030D-6E8A-4147-A177-3AD203B41FA5}">
                      <a16:colId xmlns:a16="http://schemas.microsoft.com/office/drawing/2014/main" val="20000"/>
                    </a:ext>
                  </a:extLst>
                </a:gridCol>
                <a:gridCol w="2606075">
                  <a:extLst>
                    <a:ext uri="{9D8B030D-6E8A-4147-A177-3AD203B41FA5}">
                      <a16:colId xmlns:a16="http://schemas.microsoft.com/office/drawing/2014/main" val="20001"/>
                    </a:ext>
                  </a:extLst>
                </a:gridCol>
              </a:tblGrid>
              <a:tr h="483867">
                <a:tc>
                  <a:txBody>
                    <a:bodyPr/>
                    <a:lstStyle/>
                    <a:p>
                      <a:pPr algn="l"/>
                      <a:r>
                        <a:rPr lang="en-US" sz="2400" b="0" dirty="0">
                          <a:solidFill>
                            <a:schemeClr val="tx1"/>
                          </a:solidFill>
                          <a:latin typeface="Segoe UI" pitchFamily="34" charset="0"/>
                          <a:ea typeface="Segoe UI" pitchFamily="34" charset="0"/>
                          <a:cs typeface="Segoe UI" pitchFamily="34" charset="0"/>
                        </a:rPr>
                        <a:t>Introduction – Cortana</a:t>
                      </a:r>
                      <a:r>
                        <a:rPr lang="en-US" sz="2400" b="0" baseline="0" dirty="0">
                          <a:solidFill>
                            <a:schemeClr val="tx1"/>
                          </a:solidFill>
                          <a:latin typeface="Segoe UI" pitchFamily="34" charset="0"/>
                          <a:ea typeface="Segoe UI" pitchFamily="34" charset="0"/>
                          <a:cs typeface="Segoe UI" pitchFamily="34" charset="0"/>
                        </a:rPr>
                        <a:t> Intelligence</a:t>
                      </a:r>
                      <a:endParaRPr lang="en-US" sz="2400" b="0" dirty="0">
                        <a:solidFill>
                          <a:schemeClr val="tx1"/>
                        </a:solidFill>
                        <a:latin typeface="Segoe UI" pitchFamily="34" charset="0"/>
                        <a:ea typeface="Segoe UI" pitchFamily="34" charset="0"/>
                        <a:cs typeface="Segoe UI" pitchFamily="34" charset="0"/>
                      </a:endParaRPr>
                    </a:p>
                  </a:txBody>
                  <a:tcPr marL="93298" marR="93298" marT="46630" marB="4663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rowSpan="3">
                  <a:txBody>
                    <a:bodyPr/>
                    <a:lstStyle/>
                    <a:p>
                      <a:pPr algn="ctr"/>
                      <a:r>
                        <a:rPr lang="en-US" sz="2400" b="0" dirty="0">
                          <a:solidFill>
                            <a:srgbClr val="5F5F5F"/>
                          </a:solidFill>
                          <a:latin typeface="Segoe UI" pitchFamily="34" charset="0"/>
                          <a:ea typeface="Segoe UI" pitchFamily="34" charset="0"/>
                          <a:cs typeface="Segoe UI" pitchFamily="34" charset="0"/>
                        </a:rPr>
                        <a:t>Day 1</a:t>
                      </a:r>
                    </a:p>
                  </a:txBody>
                  <a:tcPr marL="93298" marR="93298" marT="46630" marB="46630"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0"/>
                  </a:ext>
                </a:extLst>
              </a:tr>
              <a:tr h="521962">
                <a:tc>
                  <a:txBody>
                    <a:bodyPr/>
                    <a:lstStyle/>
                    <a:p>
                      <a:pPr algn="l"/>
                      <a:r>
                        <a:rPr lang="en-US" sz="2400" b="0" dirty="0">
                          <a:solidFill>
                            <a:schemeClr val="tx1"/>
                          </a:solidFill>
                          <a:latin typeface="Segoe UI" pitchFamily="34" charset="0"/>
                          <a:ea typeface="Segoe UI" pitchFamily="34" charset="0"/>
                          <a:cs typeface="Segoe UI" pitchFamily="34" charset="0"/>
                        </a:rPr>
                        <a:t>NYC Taxis</a:t>
                      </a:r>
                      <a:r>
                        <a:rPr lang="en-US" sz="2400" b="0" baseline="0" dirty="0">
                          <a:solidFill>
                            <a:schemeClr val="tx1"/>
                          </a:solidFill>
                          <a:latin typeface="Segoe UI" pitchFamily="34" charset="0"/>
                          <a:ea typeface="Segoe UI" pitchFamily="34" charset="0"/>
                          <a:cs typeface="Segoe UI" pitchFamily="34" charset="0"/>
                        </a:rPr>
                        <a:t> </a:t>
                      </a:r>
                      <a:r>
                        <a:rPr lang="en-US" sz="2400" b="0" dirty="0">
                          <a:solidFill>
                            <a:schemeClr val="tx1"/>
                          </a:solidFill>
                          <a:latin typeface="Segoe UI" pitchFamily="34" charset="0"/>
                          <a:ea typeface="Segoe UI" pitchFamily="34" charset="0"/>
                          <a:cs typeface="Segoe UI" pitchFamily="34" charset="0"/>
                        </a:rPr>
                        <a:t>End-to-End</a:t>
                      </a:r>
                      <a:r>
                        <a:rPr lang="en-US" sz="2400" b="0" baseline="0" dirty="0">
                          <a:solidFill>
                            <a:schemeClr val="tx1"/>
                          </a:solidFill>
                          <a:latin typeface="Segoe UI" pitchFamily="34" charset="0"/>
                          <a:ea typeface="Segoe UI" pitchFamily="34" charset="0"/>
                          <a:cs typeface="Segoe UI" pitchFamily="34" charset="0"/>
                        </a:rPr>
                        <a:t> Scenario</a:t>
                      </a:r>
                      <a:endParaRPr lang="en-US" sz="2400" b="0" dirty="0">
                        <a:solidFill>
                          <a:schemeClr val="tx1"/>
                        </a:solidFill>
                        <a:latin typeface="Segoe UI" pitchFamily="34" charset="0"/>
                        <a:ea typeface="Segoe UI" pitchFamily="34" charset="0"/>
                        <a:cs typeface="Segoe UI" pitchFamily="34" charset="0"/>
                      </a:endParaRPr>
                    </a:p>
                  </a:txBody>
                  <a:tcPr marL="93298" marR="93298" marT="46630" marB="4663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vMerge="1">
                  <a:txBody>
                    <a:bodyPr/>
                    <a:lstStyle/>
                    <a:p>
                      <a:pPr algn="ctr"/>
                      <a:endParaRPr lang="en-US" sz="2400" dirty="0">
                        <a:solidFill>
                          <a:srgbClr val="5F5F5F"/>
                        </a:solidFill>
                        <a:latin typeface="Segoe UI" pitchFamily="34" charset="0"/>
                        <a:ea typeface="Segoe UI" pitchFamily="34" charset="0"/>
                        <a:cs typeface="Segoe UI" pitchFamily="34" charset="0"/>
                      </a:endParaRPr>
                    </a:p>
                  </a:txBody>
                  <a:tcPr marL="93298" marR="93298" marT="46630" marB="46630"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10001"/>
                  </a:ext>
                </a:extLst>
              </a:tr>
              <a:tr h="914391">
                <a:tc>
                  <a:txBody>
                    <a:bodyPr/>
                    <a:lstStyle/>
                    <a:p>
                      <a:pPr marL="0" marR="0" indent="0" algn="l" defTabSz="1208380" rtl="0" eaLnBrk="1" fontAlgn="auto" latinLnBrk="0" hangingPunct="1">
                        <a:lnSpc>
                          <a:spcPct val="100000"/>
                        </a:lnSpc>
                        <a:spcBef>
                          <a:spcPts val="0"/>
                        </a:spcBef>
                        <a:spcAft>
                          <a:spcPts val="0"/>
                        </a:spcAft>
                        <a:buClrTx/>
                        <a:buSzTx/>
                        <a:buFontTx/>
                        <a:buNone/>
                        <a:tabLst/>
                        <a:defRPr/>
                      </a:pPr>
                      <a:r>
                        <a:rPr lang="en-US" sz="2400" b="0" dirty="0">
                          <a:solidFill>
                            <a:srgbClr val="5F5F5F"/>
                          </a:solidFill>
                          <a:latin typeface="Segoe UI" pitchFamily="34" charset="0"/>
                          <a:ea typeface="Segoe UI" pitchFamily="34" charset="0"/>
                          <a:cs typeface="Segoe UI" pitchFamily="34" charset="0"/>
                        </a:rPr>
                        <a:t>Module </a:t>
                      </a:r>
                      <a:r>
                        <a:rPr lang="en-US" sz="2400" b="0" baseline="0" dirty="0">
                          <a:solidFill>
                            <a:srgbClr val="5F5F5F"/>
                          </a:solidFill>
                          <a:latin typeface="Segoe UI" pitchFamily="34" charset="0"/>
                          <a:ea typeface="Segoe UI" pitchFamily="34" charset="0"/>
                          <a:cs typeface="Segoe UI" pitchFamily="34" charset="0"/>
                        </a:rPr>
                        <a:t>1 – Information Management</a:t>
                      </a:r>
                      <a:endParaRPr lang="en-US" sz="2400" dirty="0">
                        <a:solidFill>
                          <a:srgbClr val="5F5F5F"/>
                        </a:solidFill>
                        <a:latin typeface="Segoe UI" pitchFamily="34" charset="0"/>
                        <a:ea typeface="Segoe UI" pitchFamily="34" charset="0"/>
                        <a:cs typeface="Segoe UI" pitchFamily="34" charset="0"/>
                      </a:endParaRPr>
                    </a:p>
                  </a:txBody>
                  <a:tcPr marL="93298" marR="93298" marT="46630" marB="4663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vMerge="1">
                  <a:txBody>
                    <a:bodyPr/>
                    <a:lstStyle/>
                    <a:p>
                      <a:pPr algn="ctr"/>
                      <a:endParaRPr lang="en-US" sz="2400" dirty="0">
                        <a:solidFill>
                          <a:srgbClr val="5F5F5F"/>
                        </a:solidFill>
                        <a:latin typeface="Segoe UI" pitchFamily="34" charset="0"/>
                        <a:ea typeface="Segoe UI" pitchFamily="34" charset="0"/>
                        <a:cs typeface="Segoe UI" pitchFamily="34" charset="0"/>
                      </a:endParaRPr>
                    </a:p>
                  </a:txBody>
                  <a:tcPr marL="93298" marR="93298" marT="46630" marB="46630"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2"/>
                  </a:ext>
                </a:extLst>
              </a:tr>
              <a:tr h="824780">
                <a:tc>
                  <a:txBody>
                    <a:bodyPr/>
                    <a:lstStyle/>
                    <a:p>
                      <a:pPr marL="0" marR="0" indent="0" algn="l" defTabSz="1208380" rtl="0" eaLnBrk="1" fontAlgn="auto" latinLnBrk="0" hangingPunct="1">
                        <a:lnSpc>
                          <a:spcPct val="100000"/>
                        </a:lnSpc>
                        <a:spcBef>
                          <a:spcPts val="0"/>
                        </a:spcBef>
                        <a:spcAft>
                          <a:spcPts val="0"/>
                        </a:spcAft>
                        <a:buClrTx/>
                        <a:buSzTx/>
                        <a:buFontTx/>
                        <a:buNone/>
                        <a:tabLst/>
                        <a:defRPr/>
                      </a:pPr>
                      <a:r>
                        <a:rPr lang="en-US" sz="2400" dirty="0">
                          <a:solidFill>
                            <a:srgbClr val="5F5F5F"/>
                          </a:solidFill>
                          <a:latin typeface="Segoe UI" pitchFamily="34" charset="0"/>
                          <a:ea typeface="Segoe UI" pitchFamily="34" charset="0"/>
                          <a:cs typeface="Segoe UI" pitchFamily="34" charset="0"/>
                        </a:rPr>
                        <a:t>Module 2</a:t>
                      </a:r>
                      <a:r>
                        <a:rPr lang="en-US" sz="2400" baseline="0" dirty="0">
                          <a:solidFill>
                            <a:srgbClr val="5F5F5F"/>
                          </a:solidFill>
                          <a:latin typeface="Segoe UI" pitchFamily="34" charset="0"/>
                          <a:ea typeface="Segoe UI" pitchFamily="34" charset="0"/>
                          <a:cs typeface="Segoe UI" pitchFamily="34" charset="0"/>
                        </a:rPr>
                        <a:t> </a:t>
                      </a:r>
                      <a:r>
                        <a:rPr lang="en-US" sz="2400" b="0" baseline="0" dirty="0">
                          <a:solidFill>
                            <a:srgbClr val="5F5F5F"/>
                          </a:solidFill>
                          <a:latin typeface="Segoe UI" pitchFamily="34" charset="0"/>
                          <a:ea typeface="Segoe UI" pitchFamily="34" charset="0"/>
                          <a:cs typeface="Segoe UI" pitchFamily="34" charset="0"/>
                        </a:rPr>
                        <a:t>– Big Data Stores</a:t>
                      </a:r>
                    </a:p>
                    <a:p>
                      <a:pPr marL="0" marR="0" lvl="0" indent="0" algn="l" defTabSz="1208380" rtl="0" eaLnBrk="1" fontAlgn="auto" latinLnBrk="0" hangingPunct="1">
                        <a:lnSpc>
                          <a:spcPct val="100000"/>
                        </a:lnSpc>
                        <a:spcBef>
                          <a:spcPts val="0"/>
                        </a:spcBef>
                        <a:spcAft>
                          <a:spcPts val="0"/>
                        </a:spcAft>
                        <a:buClrTx/>
                        <a:buSzTx/>
                        <a:buFontTx/>
                        <a:buNone/>
                        <a:tabLst/>
                        <a:defRPr/>
                      </a:pPr>
                      <a:r>
                        <a:rPr lang="en-US" sz="2400" b="0" baseline="0" dirty="0">
                          <a:solidFill>
                            <a:srgbClr val="5F5F5F"/>
                          </a:solidFill>
                          <a:latin typeface="Segoe UI" pitchFamily="34" charset="0"/>
                          <a:ea typeface="Segoe UI" pitchFamily="34" charset="0"/>
                          <a:cs typeface="Segoe UI" pitchFamily="34" charset="0"/>
                        </a:rPr>
                        <a:t>Module 3 – Machine Learning</a:t>
                      </a:r>
                    </a:p>
                  </a:txBody>
                  <a:tcPr marL="93298" marR="93298" marT="46630" marB="4663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1208380" rtl="0" eaLnBrk="1" fontAlgn="auto" latinLnBrk="0" hangingPunct="1">
                        <a:lnSpc>
                          <a:spcPct val="100000"/>
                        </a:lnSpc>
                        <a:spcBef>
                          <a:spcPts val="0"/>
                        </a:spcBef>
                        <a:spcAft>
                          <a:spcPts val="0"/>
                        </a:spcAft>
                        <a:buClrTx/>
                        <a:buSzTx/>
                        <a:buFontTx/>
                        <a:buNone/>
                        <a:tabLst/>
                        <a:defRPr/>
                      </a:pPr>
                      <a:r>
                        <a:rPr lang="en-US" sz="2400" dirty="0">
                          <a:solidFill>
                            <a:srgbClr val="5F5F5F"/>
                          </a:solidFill>
                          <a:latin typeface="Segoe UI" pitchFamily="34" charset="0"/>
                          <a:ea typeface="Segoe UI" pitchFamily="34" charset="0"/>
                          <a:cs typeface="Segoe UI" pitchFamily="34" charset="0"/>
                        </a:rPr>
                        <a:t>Day 2</a:t>
                      </a:r>
                    </a:p>
                    <a:p>
                      <a:pPr algn="ctr"/>
                      <a:endParaRPr lang="en-US" sz="2400" dirty="0">
                        <a:solidFill>
                          <a:srgbClr val="5F5F5F"/>
                        </a:solidFill>
                        <a:latin typeface="Segoe UI" pitchFamily="34" charset="0"/>
                        <a:ea typeface="Segoe UI" pitchFamily="34" charset="0"/>
                        <a:cs typeface="Segoe UI" pitchFamily="34" charset="0"/>
                      </a:endParaRPr>
                    </a:p>
                  </a:txBody>
                  <a:tcPr marL="93298" marR="93298" marT="46630" marB="46630"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3"/>
                  </a:ext>
                </a:extLst>
              </a:tr>
              <a:tr h="967734">
                <a:tc>
                  <a:txBody>
                    <a:bodyPr/>
                    <a:lstStyle/>
                    <a:p>
                      <a:pPr marL="0" algn="l" defTabSz="914363" rtl="0" eaLnBrk="1" latinLnBrk="0" hangingPunct="1"/>
                      <a:r>
                        <a:rPr lang="en-US" sz="2400" b="0" u="none" strike="noStrike" kern="1200" dirty="0">
                          <a:solidFill>
                            <a:schemeClr val="tx1"/>
                          </a:solidFill>
                          <a:latin typeface="Segoe UI" pitchFamily="34" charset="0"/>
                          <a:ea typeface="Segoe UI" pitchFamily="34" charset="0"/>
                          <a:cs typeface="Segoe UI" pitchFamily="34" charset="0"/>
                        </a:rPr>
                        <a:t>Module</a:t>
                      </a:r>
                      <a:r>
                        <a:rPr lang="en-US" sz="2400" b="0" u="none" strike="noStrike" kern="1200" baseline="0" dirty="0">
                          <a:solidFill>
                            <a:schemeClr val="tx1"/>
                          </a:solidFill>
                          <a:latin typeface="Segoe UI" pitchFamily="34" charset="0"/>
                          <a:ea typeface="Segoe UI" pitchFamily="34" charset="0"/>
                          <a:cs typeface="Segoe UI" pitchFamily="34" charset="0"/>
                        </a:rPr>
                        <a:t> 4 – Analytics</a:t>
                      </a:r>
                    </a:p>
                    <a:p>
                      <a:pPr marL="0" algn="l" defTabSz="914363" rtl="0" eaLnBrk="1" latinLnBrk="0" hangingPunct="1"/>
                      <a:r>
                        <a:rPr lang="en-US" sz="2400" b="0" u="none" strike="noStrike" kern="1200" baseline="0" dirty="0">
                          <a:solidFill>
                            <a:schemeClr val="tx1"/>
                          </a:solidFill>
                          <a:latin typeface="Segoe UI" pitchFamily="34" charset="0"/>
                          <a:ea typeface="Segoe UI" pitchFamily="34" charset="0"/>
                          <a:cs typeface="Segoe UI" pitchFamily="34" charset="0"/>
                        </a:rPr>
                        <a:t>Module 5 – Intelligence</a:t>
                      </a:r>
                      <a:endParaRPr lang="en-US" sz="2400" b="0" u="none" strike="noStrike" kern="1200" dirty="0">
                        <a:solidFill>
                          <a:srgbClr val="5F5F5F"/>
                        </a:solidFill>
                        <a:latin typeface="Segoe UI" pitchFamily="34" charset="0"/>
                        <a:ea typeface="Segoe UI" pitchFamily="34" charset="0"/>
                        <a:cs typeface="Segoe UI" pitchFamily="34" charset="0"/>
                      </a:endParaRPr>
                    </a:p>
                  </a:txBody>
                  <a:tcPr marL="93298" marR="93298" marT="46630" marB="4663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r>
                        <a:rPr lang="en-US" sz="2400" b="0" u="none" strike="noStrike" kern="1200" dirty="0">
                          <a:solidFill>
                            <a:srgbClr val="5F5F5F"/>
                          </a:solidFill>
                          <a:latin typeface="Segoe UI" pitchFamily="34" charset="0"/>
                          <a:ea typeface="Segoe UI" pitchFamily="34" charset="0"/>
                          <a:cs typeface="Segoe UI" pitchFamily="34" charset="0"/>
                        </a:rPr>
                        <a:t>Day 3</a:t>
                      </a:r>
                    </a:p>
                  </a:txBody>
                  <a:tcPr marL="93298" marR="93298" marT="46630" marB="46630"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4"/>
                  </a:ext>
                </a:extLst>
              </a:tr>
              <a:tr h="82478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b="0" u="none" strike="noStrike" kern="1200" dirty="0">
                          <a:solidFill>
                            <a:srgbClr val="5F5F5F"/>
                          </a:solidFill>
                          <a:latin typeface="Segoe UI" pitchFamily="34" charset="0"/>
                          <a:ea typeface="Segoe UI" pitchFamily="34" charset="0"/>
                          <a:cs typeface="Segoe UI" pitchFamily="34" charset="0"/>
                        </a:rPr>
                        <a:t>Module 6 – Power BI</a:t>
                      </a:r>
                    </a:p>
                    <a:p>
                      <a:pPr marL="0" marR="0" indent="0" algn="l" defTabSz="914363" rtl="0" eaLnBrk="1" fontAlgn="auto" latinLnBrk="0" hangingPunct="1">
                        <a:lnSpc>
                          <a:spcPct val="100000"/>
                        </a:lnSpc>
                        <a:spcBef>
                          <a:spcPts val="0"/>
                        </a:spcBef>
                        <a:spcAft>
                          <a:spcPts val="0"/>
                        </a:spcAft>
                        <a:buClrTx/>
                        <a:buSzTx/>
                        <a:buFontTx/>
                        <a:buNone/>
                        <a:tabLst/>
                        <a:defRPr/>
                      </a:pPr>
                      <a:r>
                        <a:rPr lang="en-US" sz="2400" b="0" u="none" strike="noStrike" kern="1200" dirty="0">
                          <a:solidFill>
                            <a:srgbClr val="5F5F5F"/>
                          </a:solidFill>
                          <a:latin typeface="Segoe UI" pitchFamily="34" charset="0"/>
                          <a:ea typeface="Segoe UI" pitchFamily="34" charset="0"/>
                          <a:cs typeface="Segoe UI" pitchFamily="34" charset="0"/>
                        </a:rPr>
                        <a:t>Module</a:t>
                      </a:r>
                      <a:r>
                        <a:rPr lang="en-US" sz="2400" b="0" u="none" strike="noStrike" kern="1200" baseline="0" dirty="0">
                          <a:solidFill>
                            <a:srgbClr val="5F5F5F"/>
                          </a:solidFill>
                          <a:latin typeface="Segoe UI" pitchFamily="34" charset="0"/>
                          <a:ea typeface="Segoe UI" pitchFamily="34" charset="0"/>
                          <a:cs typeface="Segoe UI" pitchFamily="34" charset="0"/>
                        </a:rPr>
                        <a:t> 7 – Power BI Embedded</a:t>
                      </a:r>
                      <a:endParaRPr lang="en-US" sz="2400" b="0" u="none" strike="noStrike" kern="1200" dirty="0">
                        <a:solidFill>
                          <a:srgbClr val="5F5F5F"/>
                        </a:solidFill>
                        <a:latin typeface="Segoe UI" pitchFamily="34" charset="0"/>
                        <a:ea typeface="Segoe UI" pitchFamily="34" charset="0"/>
                        <a:cs typeface="Segoe UI" pitchFamily="34" charset="0"/>
                      </a:endParaRPr>
                    </a:p>
                  </a:txBody>
                  <a:tcPr marL="93298" marR="93298" marT="46630" marB="4663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363" rtl="0" eaLnBrk="1" latinLnBrk="0" hangingPunct="1"/>
                      <a:r>
                        <a:rPr lang="en-US" sz="2400" b="0" u="none" strike="noStrike" kern="1200" dirty="0">
                          <a:solidFill>
                            <a:srgbClr val="5F5F5F"/>
                          </a:solidFill>
                          <a:latin typeface="Segoe UI" pitchFamily="34" charset="0"/>
                          <a:ea typeface="Segoe UI" pitchFamily="34" charset="0"/>
                          <a:cs typeface="Segoe UI" pitchFamily="34" charset="0"/>
                        </a:rPr>
                        <a:t>Day 4</a:t>
                      </a:r>
                    </a:p>
                  </a:txBody>
                  <a:tcPr marL="93298" marR="93298" marT="46630" marB="46630" anchor="ctr" anchorCtr="1">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429033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Logistics for demo/content  </a:t>
            </a:r>
          </a:p>
        </p:txBody>
      </p:sp>
      <p:sp>
        <p:nvSpPr>
          <p:cNvPr id="5" name="Text Placeholder 4"/>
          <p:cNvSpPr>
            <a:spLocks noGrp="1"/>
          </p:cNvSpPr>
          <p:nvPr>
            <p:ph type="body" sz="quarter" idx="14"/>
          </p:nvPr>
        </p:nvSpPr>
        <p:spPr/>
        <p:txBody>
          <a:bodyPr>
            <a:normAutofit/>
          </a:bodyPr>
          <a:lstStyle/>
          <a:p>
            <a:endParaRPr lang="en-US" dirty="0">
              <a:latin typeface="Segoe UI" panose="020B0502040204020203" pitchFamily="34" charset="0"/>
            </a:endParaRPr>
          </a:p>
          <a:p>
            <a:r>
              <a:rPr lang="en-US" dirty="0">
                <a:latin typeface="Segoe UI" panose="020B0502040204020203" pitchFamily="34" charset="0"/>
              </a:rPr>
              <a:t>Download the student files for this course to a new folder on your computer named: C:\</a:t>
            </a:r>
          </a:p>
          <a:p>
            <a:pPr algn="ctr"/>
            <a:endParaRPr lang="en-US" dirty="0">
              <a:latin typeface="Segoe UI" panose="020B0502040204020203" pitchFamily="34" charset="0"/>
              <a:hlinkClick r:id="rId3"/>
            </a:endParaRPr>
          </a:p>
          <a:p>
            <a:pPr algn="ctr"/>
            <a:r>
              <a:rPr lang="en-US" dirty="0">
                <a:latin typeface="Segoe UI" panose="020B0502040204020203" pitchFamily="34" charset="0"/>
                <a:hlinkClick r:id="rId4"/>
              </a:rPr>
              <a:t>http://aka.ms/ptsip-cortanappt</a:t>
            </a:r>
            <a:endParaRPr lang="en-US" dirty="0">
              <a:latin typeface="Segoe UI" panose="020B0502040204020203" pitchFamily="34" charset="0"/>
            </a:endParaRPr>
          </a:p>
          <a:p>
            <a:pPr algn="ctr"/>
            <a:endParaRPr lang="en-US" dirty="0">
              <a:latin typeface="Segoe UI" panose="020B0502040204020203" pitchFamily="34" charset="0"/>
            </a:endParaRPr>
          </a:p>
        </p:txBody>
      </p:sp>
    </p:spTree>
    <p:extLst>
      <p:ext uri="{BB962C8B-B14F-4D97-AF65-F5344CB8AC3E}">
        <p14:creationId xmlns:p14="http://schemas.microsoft.com/office/powerpoint/2010/main" val="2406889052"/>
      </p:ext>
    </p:extLst>
  </p:cSld>
  <p:clrMapOvr>
    <a:masterClrMapping/>
  </p:clrMapOvr>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6A7EA5B5A0AB074792A7E0FA8EA2FADD" ma:contentTypeVersion="4" ma:contentTypeDescription="Create a new document." ma:contentTypeScope="" ma:versionID="acc3ec72540b2fb7f9e8e98f74f3d76f">
  <xsd:schema xmlns:xsd="http://www.w3.org/2001/XMLSchema" xmlns:xs="http://www.w3.org/2001/XMLSchema" xmlns:p="http://schemas.microsoft.com/office/2006/metadata/properties" xmlns:ns2="887142eb-be63-4c1c-9d4e-7c9f6f0ccef6" targetNamespace="http://schemas.microsoft.com/office/2006/metadata/properties" ma:root="true" ma:fieldsID="ba66a6dbb01588fce95fae63694e3937" ns2:_="">
    <xsd:import namespace="887142eb-be63-4c1c-9d4e-7c9f6f0ccef6"/>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87142eb-be63-4c1c-9d4e-7c9f6f0ccef6"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C31AD5F-920A-4675-BE59-70433AD89CBF}">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887142eb-be63-4c1c-9d4e-7c9f6f0ccef6"/>
    <ds:schemaRef ds:uri="http://www.w3.org/XML/1998/namespace"/>
    <ds:schemaRef ds:uri="http://purl.org/dc/dcmitype/"/>
  </ds:schemaRefs>
</ds:datastoreItem>
</file>

<file path=customXml/itemProps2.xml><?xml version="1.0" encoding="utf-8"?>
<ds:datastoreItem xmlns:ds="http://schemas.openxmlformats.org/officeDocument/2006/customXml" ds:itemID="{47B8AA88-19F1-45B8-BEAE-E5BE8436F49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87142eb-be63-4c1c-9d4e-7c9f6f0ccef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65EB99A-2A59-43F4-93AC-78ACF70FA9B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9424</TotalTime>
  <Words>223</Words>
  <Application>Microsoft Office PowerPoint</Application>
  <PresentationFormat>Custom</PresentationFormat>
  <Paragraphs>28</Paragraphs>
  <Slides>3</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vt:i4>
      </vt:variant>
    </vt:vector>
  </HeadingPairs>
  <TitlesOfParts>
    <vt:vector size="10" baseType="lpstr">
      <vt:lpstr>Arial</vt:lpstr>
      <vt:lpstr>Calibri</vt:lpstr>
      <vt:lpstr>Segoe Pro</vt:lpstr>
      <vt:lpstr>Segoe UI</vt:lpstr>
      <vt:lpstr>Segoe UI Light</vt:lpstr>
      <vt:lpstr>Wingdings</vt:lpstr>
      <vt:lpstr>2_Server and Cloud 2013</vt:lpstr>
      <vt:lpstr>Cortana  Intelligence Suite</vt:lpstr>
      <vt:lpstr>Azure PPE Technical Training</vt:lpstr>
      <vt:lpstr>Logistics for demo/content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Rick Rainey</dc:creator>
  <cp:lastModifiedBy>Eumar Assis</cp:lastModifiedBy>
  <cp:revision>368</cp:revision>
  <dcterms:created xsi:type="dcterms:W3CDTF">2013-08-22T03:13:34Z</dcterms:created>
  <dcterms:modified xsi:type="dcterms:W3CDTF">2016-10-11T12:46:01Z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0x0101006A7EA5B5A0AB074792A7E0FA8EA2FADD</vt:lpwstr>
  </property>
</Properties>
</file>