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60" r:id="rId20"/>
    <p:sldId id="261" r:id="rId21"/>
    <p:sldId id="277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B5A1-66C6-4790-9128-60635C507B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7075-3700-434E-91F9-E4C2879F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9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121285"/>
            <a:ext cx="10515600" cy="1325563"/>
          </a:xfrm>
        </p:spPr>
        <p:txBody>
          <a:bodyPr/>
          <a:lstStyle/>
          <a:p>
            <a:r>
              <a:rPr lang="en-US" dirty="0" smtClean="0"/>
              <a:t>Basic 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8" y="1446848"/>
            <a:ext cx="8236097" cy="5490731"/>
          </a:xfrm>
        </p:spPr>
      </p:pic>
    </p:spTree>
    <p:extLst>
      <p:ext uri="{BB962C8B-B14F-4D97-AF65-F5344CB8AC3E}">
        <p14:creationId xmlns:p14="http://schemas.microsoft.com/office/powerpoint/2010/main" val="163846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81"/>
          </a:xfrm>
        </p:spPr>
        <p:txBody>
          <a:bodyPr/>
          <a:lstStyle/>
          <a:p>
            <a:r>
              <a:rPr lang="en-US" dirty="0" smtClean="0"/>
              <a:t>Attempting to find “inactive” threshold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71" y="1168106"/>
            <a:ext cx="8297057" cy="5531371"/>
          </a:xfrm>
        </p:spPr>
      </p:pic>
    </p:spTree>
    <p:extLst>
      <p:ext uri="{BB962C8B-B14F-4D97-AF65-F5344CB8AC3E}">
        <p14:creationId xmlns:p14="http://schemas.microsoft.com/office/powerpoint/2010/main" val="352553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663008"/>
            <a:ext cx="8270932" cy="5513955"/>
          </a:xfrm>
        </p:spPr>
      </p:pic>
    </p:spTree>
    <p:extLst>
      <p:ext uri="{BB962C8B-B14F-4D97-AF65-F5344CB8AC3E}">
        <p14:creationId xmlns:p14="http://schemas.microsoft.com/office/powerpoint/2010/main" val="209008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094"/>
            <a:ext cx="9464040" cy="6309360"/>
          </a:xfrm>
        </p:spPr>
      </p:pic>
    </p:spTree>
    <p:extLst>
      <p:ext uri="{BB962C8B-B14F-4D97-AF65-F5344CB8AC3E}">
        <p14:creationId xmlns:p14="http://schemas.microsoft.com/office/powerpoint/2010/main" val="21609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3892" y="661238"/>
            <a:ext cx="2462348" cy="477290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The evolution of the number of dams “inactive” does not really vary after 2001 when changing the threshold between 10^6 m3 and 1m3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9"/>
            <a:ext cx="9072120" cy="6048080"/>
          </a:xfrm>
        </p:spPr>
      </p:pic>
    </p:spTree>
    <p:extLst>
      <p:ext uri="{BB962C8B-B14F-4D97-AF65-F5344CB8AC3E}">
        <p14:creationId xmlns:p14="http://schemas.microsoft.com/office/powerpoint/2010/main" val="45912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7" y="752997"/>
            <a:ext cx="8802154" cy="5868103"/>
          </a:xfrm>
        </p:spPr>
      </p:pic>
    </p:spTree>
    <p:extLst>
      <p:ext uri="{BB962C8B-B14F-4D97-AF65-F5344CB8AC3E}">
        <p14:creationId xmlns:p14="http://schemas.microsoft.com/office/powerpoint/2010/main" val="126690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2" y="679268"/>
            <a:ext cx="9328615" cy="6219077"/>
          </a:xfrm>
        </p:spPr>
      </p:pic>
    </p:spTree>
    <p:extLst>
      <p:ext uri="{BB962C8B-B14F-4D97-AF65-F5344CB8AC3E}">
        <p14:creationId xmlns:p14="http://schemas.microsoft.com/office/powerpoint/2010/main" val="409452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094"/>
            <a:ext cx="8521303" cy="5680869"/>
          </a:xfrm>
        </p:spPr>
      </p:pic>
    </p:spTree>
    <p:extLst>
      <p:ext uri="{BB962C8B-B14F-4D97-AF65-F5344CB8AC3E}">
        <p14:creationId xmlns:p14="http://schemas.microsoft.com/office/powerpoint/2010/main" val="47492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6" y="365125"/>
            <a:ext cx="10496517" cy="6997678"/>
          </a:xfrm>
        </p:spPr>
      </p:pic>
    </p:spTree>
    <p:extLst>
      <p:ext uri="{BB962C8B-B14F-4D97-AF65-F5344CB8AC3E}">
        <p14:creationId xmlns:p14="http://schemas.microsoft.com/office/powerpoint/2010/main" val="271398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4663" y="173536"/>
            <a:ext cx="2943496" cy="5243195"/>
          </a:xfrm>
        </p:spPr>
        <p:txBody>
          <a:bodyPr>
            <a:noAutofit/>
          </a:bodyPr>
          <a:lstStyle/>
          <a:p>
            <a:r>
              <a:rPr lang="en-US" sz="3200" dirty="0" smtClean="0"/>
              <a:t>Yet </a:t>
            </a:r>
            <a:r>
              <a:rPr lang="en-US" sz="3200" dirty="0" err="1" smtClean="0"/>
              <a:t>catpures</a:t>
            </a:r>
            <a:r>
              <a:rPr lang="en-US" sz="3200" dirty="0" smtClean="0"/>
              <a:t> at the national level do vary in those years =&gt; lots of small dams simply get filled and then nothing? Error in my code still possible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645591"/>
            <a:ext cx="8084174" cy="5389449"/>
          </a:xfrm>
        </p:spPr>
      </p:pic>
    </p:spTree>
    <p:extLst>
      <p:ext uri="{BB962C8B-B14F-4D97-AF65-F5344CB8AC3E}">
        <p14:creationId xmlns:p14="http://schemas.microsoft.com/office/powerpoint/2010/main" val="8615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Coounty</a:t>
            </a:r>
            <a:r>
              <a:rPr lang="en-US" dirty="0" smtClean="0"/>
              <a:t>-level plots –already done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1428206"/>
            <a:ext cx="7774985" cy="5416074"/>
          </a:xfrm>
        </p:spPr>
      </p:pic>
    </p:spTree>
    <p:extLst>
      <p:ext uri="{BB962C8B-B14F-4D97-AF65-F5344CB8AC3E}">
        <p14:creationId xmlns:p14="http://schemas.microsoft.com/office/powerpoint/2010/main" val="297489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372723"/>
            <a:ext cx="10154193" cy="6769462"/>
          </a:xfrm>
        </p:spPr>
      </p:pic>
    </p:spTree>
    <p:extLst>
      <p:ext uri="{BB962C8B-B14F-4D97-AF65-F5344CB8AC3E}">
        <p14:creationId xmlns:p14="http://schemas.microsoft.com/office/powerpoint/2010/main" val="421902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7" y="218871"/>
            <a:ext cx="7661773" cy="6384812"/>
          </a:xfrm>
        </p:spPr>
      </p:pic>
    </p:spTree>
    <p:extLst>
      <p:ext uri="{BB962C8B-B14F-4D97-AF65-F5344CB8AC3E}">
        <p14:creationId xmlns:p14="http://schemas.microsoft.com/office/powerpoint/2010/main" val="351392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smtClean="0"/>
              <a:t>log scale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47" y="1825625"/>
            <a:ext cx="7395905" cy="4351338"/>
          </a:xfrm>
        </p:spPr>
      </p:pic>
    </p:spTree>
    <p:extLst>
      <p:ext uri="{BB962C8B-B14F-4D97-AF65-F5344CB8AC3E}">
        <p14:creationId xmlns:p14="http://schemas.microsoft.com/office/powerpoint/2010/main" val="183659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69" y="107474"/>
            <a:ext cx="7868602" cy="6557169"/>
          </a:xfrm>
        </p:spPr>
      </p:pic>
    </p:spTree>
    <p:extLst>
      <p:ext uri="{BB962C8B-B14F-4D97-AF65-F5344CB8AC3E}">
        <p14:creationId xmlns:p14="http://schemas.microsoft.com/office/powerpoint/2010/main" val="251753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320472"/>
            <a:ext cx="8784737" cy="5856491"/>
          </a:xfrm>
        </p:spPr>
      </p:pic>
    </p:spTree>
    <p:extLst>
      <p:ext uri="{BB962C8B-B14F-4D97-AF65-F5344CB8AC3E}">
        <p14:creationId xmlns:p14="http://schemas.microsoft.com/office/powerpoint/2010/main" val="375347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235856"/>
            <a:ext cx="9704614" cy="64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83" y="131785"/>
            <a:ext cx="7714025" cy="64283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235856"/>
            <a:ext cx="9704614" cy="64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6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663008"/>
            <a:ext cx="8270932" cy="5513955"/>
          </a:xfrm>
        </p:spPr>
      </p:pic>
    </p:spTree>
    <p:extLst>
      <p:ext uri="{BB962C8B-B14F-4D97-AF65-F5344CB8AC3E}">
        <p14:creationId xmlns:p14="http://schemas.microsoft.com/office/powerpoint/2010/main" val="81488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9 reservoirs with highest variance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32" y="1097281"/>
            <a:ext cx="8641081" cy="5760720"/>
          </a:xfrm>
        </p:spPr>
      </p:pic>
    </p:spTree>
    <p:extLst>
      <p:ext uri="{BB962C8B-B14F-4D97-AF65-F5344CB8AC3E}">
        <p14:creationId xmlns:p14="http://schemas.microsoft.com/office/powerpoint/2010/main" val="218801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8" y="761706"/>
            <a:ext cx="8122886" cy="5415257"/>
          </a:xfrm>
        </p:spPr>
      </p:pic>
    </p:spTree>
    <p:extLst>
      <p:ext uri="{BB962C8B-B14F-4D97-AF65-F5344CB8AC3E}">
        <p14:creationId xmlns:p14="http://schemas.microsoft.com/office/powerpoint/2010/main" val="49266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00" y="715260"/>
            <a:ext cx="8950200" cy="5966800"/>
          </a:xfrm>
        </p:spPr>
      </p:pic>
    </p:spTree>
    <p:extLst>
      <p:ext uri="{BB962C8B-B14F-4D97-AF65-F5344CB8AC3E}">
        <p14:creationId xmlns:p14="http://schemas.microsoft.com/office/powerpoint/2010/main" val="394931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Office PowerPoint</Application>
  <PresentationFormat>Widescreen</PresentationFormat>
  <Paragraphs>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Basic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the 9 reservoirs with highest variance</vt:lpstr>
      <vt:lpstr>PowerPoint Presentation</vt:lpstr>
      <vt:lpstr>PowerPoint Presentation</vt:lpstr>
      <vt:lpstr>Attempting to find “inactive” threshold</vt:lpstr>
      <vt:lpstr>PowerPoint Presentation</vt:lpstr>
      <vt:lpstr>PowerPoint Presentation</vt:lpstr>
      <vt:lpstr>The evolution of the number of dams “inactive” does not really vary after 2001 when changing the threshold between 10^6 m3 and 1m3</vt:lpstr>
      <vt:lpstr>PowerPoint Presentation</vt:lpstr>
      <vt:lpstr>PowerPoint Presentation</vt:lpstr>
      <vt:lpstr>PowerPoint Presentation</vt:lpstr>
      <vt:lpstr>PowerPoint Presentation</vt:lpstr>
      <vt:lpstr>Yet catpures at the national level do vary in those years =&gt; lots of small dams simply get filled and then nothing? Error in my code still possible</vt:lpstr>
      <vt:lpstr>Coounty-level plots –already done</vt:lpstr>
      <vt:lpstr>PowerPoint Presentation</vt:lpstr>
      <vt:lpstr>Not log scale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maps</dc:title>
  <dc:creator>Windows User</dc:creator>
  <cp:lastModifiedBy>Windows User</cp:lastModifiedBy>
  <cp:revision>3</cp:revision>
  <dcterms:created xsi:type="dcterms:W3CDTF">2018-04-03T14:27:59Z</dcterms:created>
  <dcterms:modified xsi:type="dcterms:W3CDTF">2018-04-03T14:34:24Z</dcterms:modified>
</cp:coreProperties>
</file>