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6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25B-DEDE-6444-8BE3-F9EBA292A8B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2C9B-B67D-F643-95FD-D4913930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25B-DEDE-6444-8BE3-F9EBA292A8B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2C9B-B67D-F643-95FD-D4913930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25B-DEDE-6444-8BE3-F9EBA292A8B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2C9B-B67D-F643-95FD-D4913930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25B-DEDE-6444-8BE3-F9EBA292A8B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2C9B-B67D-F643-95FD-D4913930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0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25B-DEDE-6444-8BE3-F9EBA292A8B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2C9B-B67D-F643-95FD-D4913930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1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25B-DEDE-6444-8BE3-F9EBA292A8B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2C9B-B67D-F643-95FD-D4913930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25B-DEDE-6444-8BE3-F9EBA292A8B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2C9B-B67D-F643-95FD-D4913930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7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25B-DEDE-6444-8BE3-F9EBA292A8B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2C9B-B67D-F643-95FD-D4913930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8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25B-DEDE-6444-8BE3-F9EBA292A8B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2C9B-B67D-F643-95FD-D4913930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5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25B-DEDE-6444-8BE3-F9EBA292A8B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2C9B-B67D-F643-95FD-D4913930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25B-DEDE-6444-8BE3-F9EBA292A8B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2C9B-B67D-F643-95FD-D4913930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8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A25B-DEDE-6444-8BE3-F9EBA292A8B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42C9B-B67D-F643-95FD-D4913930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Summarize-median </a:t>
            </a:r>
            <a:r>
              <a:rPr lang="en-US" dirty="0" err="1" smtClean="0"/>
              <a:t>precip</a:t>
            </a:r>
            <a:r>
              <a:rPr lang="en-US" dirty="0" smtClean="0"/>
              <a:t>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962177"/>
              </p:ext>
            </p:extLst>
          </p:nvPr>
        </p:nvGraphicFramePr>
        <p:xfrm>
          <a:off x="676513" y="1434373"/>
          <a:ext cx="7230129" cy="3716020"/>
        </p:xfrm>
        <a:graphic>
          <a:graphicData uri="http://schemas.openxmlformats.org/drawingml/2006/table">
            <a:tbl>
              <a:tblPr/>
              <a:tblGrid>
                <a:gridCol w="1874477"/>
                <a:gridCol w="1338913"/>
                <a:gridCol w="1338913"/>
                <a:gridCol w="1338913"/>
                <a:gridCol w="13389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optimize surface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optimize-allocation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optimize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simulate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crop production total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1.88E+07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1.88E+07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2.58E+07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1.88E+07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3.03E+06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3.03E+06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2.98E+06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3.03E+06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4.64E+06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4.64E+06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1.21E+09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4.64E+06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0.00E+00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0.00E+00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3.57E+08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7.64E+07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7.64E+07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4.67E+09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7.64E+07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3.53E+06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3.53E+06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3.29E+06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3.53E+06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0.00E+00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0.00E+00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0.00E+00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1.10E+05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1.10E+05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5.71E+08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1.10E+05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5.09E+07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5.09E+07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9.54E+08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5.09E+07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gw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1.67E+05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5.63E+07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3.98E+04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1.67E+05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sw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3.41E+07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1.58E+09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5.49E+07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0.00E+00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 use total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1.64E+09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5.49E+07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1.67E+05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water cost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2.70E+08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9.51E+10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6.78E+07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2.70E+08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revenue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7.03E+09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7.03E+09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3.77E+11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7.03E+09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cultivationcost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1.60E+09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1.60E+09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2.73E+10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1.60E+09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benefit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5.16E+09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-8.96E+10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3.50E+11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5.16E+09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balance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-1.06E+08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1.50E+09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4.90E+06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-1.39E+08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water demand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1.40E+08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1.40E+08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5.00E+07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1.39E+08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04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wgwmonthly_US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36" y="1077840"/>
            <a:ext cx="3179777" cy="31797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4482" y="941118"/>
            <a:ext cx="69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USGS</a:t>
            </a:r>
            <a:endParaRPr lang="en-US" dirty="0"/>
          </a:p>
        </p:txBody>
      </p:sp>
      <p:pic>
        <p:nvPicPr>
          <p:cNvPr id="12" name="Picture 11" descr="swgwmonthly_optimiz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73" y="3942994"/>
            <a:ext cx="2749149" cy="2749149"/>
          </a:xfrm>
          <a:prstGeom prst="rect">
            <a:avLst/>
          </a:prstGeom>
        </p:spPr>
      </p:pic>
      <p:pic>
        <p:nvPicPr>
          <p:cNvPr id="14" name="Picture 13" descr="swgwmonthly_alloc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69" y="4059599"/>
            <a:ext cx="2632544" cy="2632544"/>
          </a:xfrm>
          <a:prstGeom prst="rect">
            <a:avLst/>
          </a:prstGeom>
        </p:spPr>
      </p:pic>
      <p:pic>
        <p:nvPicPr>
          <p:cNvPr id="16" name="Picture 15" descr="swgwmonthl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73" y="1310450"/>
            <a:ext cx="2749149" cy="27491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72938" y="96077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Optimize-SW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6299" y="3874933"/>
            <a:ext cx="204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Optimize-Allocation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40384" y="3738609"/>
            <a:ext cx="103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GW-SW monthly distribution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8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 supply percentage</a:t>
            </a:r>
            <a:endParaRPr lang="en-US" dirty="0"/>
          </a:p>
        </p:txBody>
      </p:sp>
      <p:pic>
        <p:nvPicPr>
          <p:cNvPr id="4" name="Picture 3" descr="swpercent_US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64" y="1417638"/>
            <a:ext cx="2556908" cy="2556908"/>
          </a:xfrm>
          <a:prstGeom prst="rect">
            <a:avLst/>
          </a:prstGeom>
        </p:spPr>
      </p:pic>
      <p:pic>
        <p:nvPicPr>
          <p:cNvPr id="5" name="Picture 4" descr="swpercent_alloc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15" y="4183908"/>
            <a:ext cx="2472357" cy="2472357"/>
          </a:xfrm>
          <a:prstGeom prst="rect">
            <a:avLst/>
          </a:prstGeom>
        </p:spPr>
      </p:pic>
      <p:pic>
        <p:nvPicPr>
          <p:cNvPr id="6" name="Picture 5" descr="swpercent_surfa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96" y="1417638"/>
            <a:ext cx="2532304" cy="2532304"/>
          </a:xfrm>
          <a:prstGeom prst="rect">
            <a:avLst/>
          </a:prstGeom>
        </p:spPr>
      </p:pic>
      <p:pic>
        <p:nvPicPr>
          <p:cNvPr id="7" name="Picture 6" descr="swpercent_optimiz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74" y="4183908"/>
            <a:ext cx="2210861" cy="221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9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2"/>
            <a:ext cx="8229600" cy="1143000"/>
          </a:xfrm>
        </p:spPr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  <p:pic>
        <p:nvPicPr>
          <p:cNvPr id="5" name="Picture 4" descr="benefit_optimiz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58" y="3885057"/>
            <a:ext cx="2549571" cy="2549571"/>
          </a:xfrm>
          <a:prstGeom prst="rect">
            <a:avLst/>
          </a:prstGeom>
        </p:spPr>
      </p:pic>
      <p:pic>
        <p:nvPicPr>
          <p:cNvPr id="6" name="Picture 5" descr="benefit_surfa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44" y="1205952"/>
            <a:ext cx="2582285" cy="2582285"/>
          </a:xfrm>
          <a:prstGeom prst="rect">
            <a:avLst/>
          </a:prstGeom>
        </p:spPr>
      </p:pic>
      <p:pic>
        <p:nvPicPr>
          <p:cNvPr id="7" name="Picture 6" descr="benefit_alloc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64" y="3812768"/>
            <a:ext cx="2621860" cy="2621860"/>
          </a:xfrm>
          <a:prstGeom prst="rect">
            <a:avLst/>
          </a:prstGeom>
        </p:spPr>
      </p:pic>
      <p:pic>
        <p:nvPicPr>
          <p:cNvPr id="8" name="Picture 7" descr="benefit_USG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03" y="1182289"/>
            <a:ext cx="2605948" cy="26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7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cost</a:t>
            </a:r>
            <a:endParaRPr lang="en-US" dirty="0"/>
          </a:p>
        </p:txBody>
      </p:sp>
      <p:pic>
        <p:nvPicPr>
          <p:cNvPr id="5" name="Picture 4" descr="watercost_alloc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96" y="3954237"/>
            <a:ext cx="2661639" cy="2661639"/>
          </a:xfrm>
          <a:prstGeom prst="rect">
            <a:avLst/>
          </a:prstGeom>
        </p:spPr>
      </p:pic>
      <p:pic>
        <p:nvPicPr>
          <p:cNvPr id="6" name="Picture 5" descr="watercost_optimiz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47" y="3954237"/>
            <a:ext cx="2818687" cy="2818687"/>
          </a:xfrm>
          <a:prstGeom prst="rect">
            <a:avLst/>
          </a:prstGeom>
        </p:spPr>
      </p:pic>
      <p:pic>
        <p:nvPicPr>
          <p:cNvPr id="7" name="Picture 6" descr="watercost_surfa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08" y="1232759"/>
            <a:ext cx="2721478" cy="2721478"/>
          </a:xfrm>
          <a:prstGeom prst="rect">
            <a:avLst/>
          </a:prstGeom>
        </p:spPr>
      </p:pic>
      <p:pic>
        <p:nvPicPr>
          <p:cNvPr id="8" name="Picture 7" descr="watercost_USG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10" y="1417638"/>
            <a:ext cx="2385271" cy="23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0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Irrigated area percent</a:t>
            </a:r>
            <a:endParaRPr lang="en-US" dirty="0"/>
          </a:p>
        </p:txBody>
      </p:sp>
      <p:pic>
        <p:nvPicPr>
          <p:cNvPr id="7" name="Picture 6" descr="irareapercent_sur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2" y="1917625"/>
            <a:ext cx="3655386" cy="3655386"/>
          </a:xfrm>
          <a:prstGeom prst="rect">
            <a:avLst/>
          </a:prstGeom>
        </p:spPr>
      </p:pic>
      <p:pic>
        <p:nvPicPr>
          <p:cNvPr id="8" name="Picture 7" descr="irareapercent_optimiz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45" y="1917626"/>
            <a:ext cx="3465146" cy="346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4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272</Words>
  <Application>Microsoft Macintosh PowerPoint</Application>
  <PresentationFormat>On-screen Show (4:3)</PresentationFormat>
  <Paragraphs>97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Summarize-median precip data</vt:lpstr>
      <vt:lpstr>GW-SW monthly distribution </vt:lpstr>
      <vt:lpstr>SW supply percentage</vt:lpstr>
      <vt:lpstr>benefit</vt:lpstr>
      <vt:lpstr>Water cost</vt:lpstr>
      <vt:lpstr>Irrigated area percent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Summarize-median precip data</dc:title>
  <dc:creator>sophia</dc:creator>
  <cp:lastModifiedBy>sophia</cp:lastModifiedBy>
  <cp:revision>7</cp:revision>
  <dcterms:created xsi:type="dcterms:W3CDTF">2016-10-21T15:53:22Z</dcterms:created>
  <dcterms:modified xsi:type="dcterms:W3CDTF">2016-10-24T15:54:31Z</dcterms:modified>
</cp:coreProperties>
</file>