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7" r:id="rId6"/>
    <p:sldId id="258" r:id="rId7"/>
    <p:sldId id="261" r:id="rId8"/>
    <p:sldId id="262" r:id="rId9"/>
    <p:sldId id="263" r:id="rId10"/>
    <p:sldId id="268" r:id="rId11"/>
    <p:sldId id="265" r:id="rId12"/>
    <p:sldId id="269" r:id="rId13"/>
    <p:sldId id="266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B921-2C7F-4451-B456-70F9228307D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1180-4092-4DED-9B77-AFDA3863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06"/>
            <a:ext cx="10432869" cy="6955246"/>
          </a:xfrm>
        </p:spPr>
      </p:pic>
    </p:spTree>
    <p:extLst>
      <p:ext uri="{BB962C8B-B14F-4D97-AF65-F5344CB8AC3E}">
        <p14:creationId xmlns:p14="http://schemas.microsoft.com/office/powerpoint/2010/main" val="234648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227580"/>
            <a:ext cx="8924074" cy="5949383"/>
          </a:xfrm>
        </p:spPr>
      </p:pic>
    </p:spTree>
    <p:extLst>
      <p:ext uri="{BB962C8B-B14F-4D97-AF65-F5344CB8AC3E}">
        <p14:creationId xmlns:p14="http://schemas.microsoft.com/office/powerpoint/2010/main" val="162014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279832"/>
            <a:ext cx="9527177" cy="6351451"/>
          </a:xfrm>
        </p:spPr>
      </p:pic>
    </p:spTree>
    <p:extLst>
      <p:ext uri="{BB962C8B-B14F-4D97-AF65-F5344CB8AC3E}">
        <p14:creationId xmlns:p14="http://schemas.microsoft.com/office/powerpoint/2010/main" val="126180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320472"/>
            <a:ext cx="9544594" cy="6363062"/>
          </a:xfrm>
        </p:spPr>
      </p:pic>
    </p:spTree>
    <p:extLst>
      <p:ext uri="{BB962C8B-B14F-4D97-AF65-F5344CB8AC3E}">
        <p14:creationId xmlns:p14="http://schemas.microsoft.com/office/powerpoint/2010/main" val="173066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10yr-12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06"/>
            <a:ext cx="10511246" cy="7007498"/>
          </a:xfrm>
        </p:spPr>
      </p:pic>
    </p:spTree>
    <p:extLst>
      <p:ext uri="{BB962C8B-B14F-4D97-AF65-F5344CB8AC3E}">
        <p14:creationId xmlns:p14="http://schemas.microsoft.com/office/powerpoint/2010/main" val="207719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15968"/>
            <a:ext cx="9318171" cy="6212114"/>
          </a:xfrm>
        </p:spPr>
      </p:pic>
    </p:spTree>
    <p:extLst>
      <p:ext uri="{BB962C8B-B14F-4D97-AF65-F5344CB8AC3E}">
        <p14:creationId xmlns:p14="http://schemas.microsoft.com/office/powerpoint/2010/main" val="10290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" y="268220"/>
            <a:ext cx="10084524" cy="6723016"/>
          </a:xfrm>
        </p:spPr>
      </p:pic>
    </p:spTree>
    <p:extLst>
      <p:ext uri="{BB962C8B-B14F-4D97-AF65-F5344CB8AC3E}">
        <p14:creationId xmlns:p14="http://schemas.microsoft.com/office/powerpoint/2010/main" val="11222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131787"/>
            <a:ext cx="6529692" cy="43531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32" y="1690688"/>
            <a:ext cx="7522368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215968"/>
            <a:ext cx="8941492" cy="5960995"/>
          </a:xfrm>
        </p:spPr>
      </p:pic>
    </p:spTree>
    <p:extLst>
      <p:ext uri="{BB962C8B-B14F-4D97-AF65-F5344CB8AC3E}">
        <p14:creationId xmlns:p14="http://schemas.microsoft.com/office/powerpoint/2010/main" val="15961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1yr-1month</a:t>
            </a:r>
            <a:br>
              <a:rPr lang="en-US" dirty="0" smtClean="0"/>
            </a:br>
            <a:r>
              <a:rPr lang="en-US" dirty="0" smtClean="0"/>
              <a:t>Comp surface GW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297248"/>
            <a:ext cx="9570719" cy="6380480"/>
          </a:xfrm>
        </p:spPr>
      </p:pic>
    </p:spTree>
    <p:extLst>
      <p:ext uri="{BB962C8B-B14F-4D97-AF65-F5344CB8AC3E}">
        <p14:creationId xmlns:p14="http://schemas.microsoft.com/office/powerpoint/2010/main" val="357091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 </a:t>
            </a:r>
            <a:r>
              <a:rPr lang="en-US" dirty="0" err="1" smtClean="0"/>
              <a:t>yr</a:t>
            </a:r>
            <a:r>
              <a:rPr lang="en-US" dirty="0" smtClean="0"/>
              <a:t> 12 months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5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" y="268220"/>
            <a:ext cx="8863114" cy="5908743"/>
          </a:xfrm>
        </p:spPr>
      </p:pic>
    </p:spTree>
    <p:extLst>
      <p:ext uri="{BB962C8B-B14F-4D97-AF65-F5344CB8AC3E}">
        <p14:creationId xmlns:p14="http://schemas.microsoft.com/office/powerpoint/2010/main" val="26612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4" y="291443"/>
            <a:ext cx="8828280" cy="5885520"/>
          </a:xfrm>
        </p:spPr>
      </p:pic>
    </p:spTree>
    <p:extLst>
      <p:ext uri="{BB962C8B-B14F-4D97-AF65-F5344CB8AC3E}">
        <p14:creationId xmlns:p14="http://schemas.microsoft.com/office/powerpoint/2010/main" val="233759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407557"/>
            <a:ext cx="8654109" cy="5769406"/>
          </a:xfrm>
        </p:spPr>
      </p:pic>
    </p:spTree>
    <p:extLst>
      <p:ext uri="{BB962C8B-B14F-4D97-AF65-F5344CB8AC3E}">
        <p14:creationId xmlns:p14="http://schemas.microsoft.com/office/powerpoint/2010/main" val="426395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8" y="355306"/>
            <a:ext cx="8732486" cy="5821657"/>
          </a:xfrm>
        </p:spPr>
      </p:pic>
    </p:spTree>
    <p:extLst>
      <p:ext uri="{BB962C8B-B14F-4D97-AF65-F5344CB8AC3E}">
        <p14:creationId xmlns:p14="http://schemas.microsoft.com/office/powerpoint/2010/main" val="87613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06"/>
            <a:ext cx="9359503" cy="6239669"/>
          </a:xfrm>
        </p:spPr>
      </p:pic>
    </p:spTree>
    <p:extLst>
      <p:ext uri="{BB962C8B-B14F-4D97-AF65-F5344CB8AC3E}">
        <p14:creationId xmlns:p14="http://schemas.microsoft.com/office/powerpoint/2010/main" val="1935099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62414"/>
            <a:ext cx="8871823" cy="5914549"/>
          </a:xfrm>
        </p:spPr>
      </p:pic>
    </p:spTree>
    <p:extLst>
      <p:ext uri="{BB962C8B-B14F-4D97-AF65-F5344CB8AC3E}">
        <p14:creationId xmlns:p14="http://schemas.microsoft.com/office/powerpoint/2010/main" val="29950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Paleo 1yr </a:t>
            </a:r>
            <a:r>
              <a:rPr lang="en-US" smtClean="0"/>
              <a:t>1 month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210162"/>
            <a:ext cx="9997439" cy="6664959"/>
          </a:xfrm>
        </p:spPr>
      </p:pic>
    </p:spTree>
    <p:extLst>
      <p:ext uri="{BB962C8B-B14F-4D97-AF65-F5344CB8AC3E}">
        <p14:creationId xmlns:p14="http://schemas.microsoft.com/office/powerpoint/2010/main" val="115857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8" y="60960"/>
            <a:ext cx="10534753" cy="7023168"/>
          </a:xfrm>
        </p:spPr>
      </p:pic>
    </p:spTree>
    <p:extLst>
      <p:ext uri="{BB962C8B-B14F-4D97-AF65-F5344CB8AC3E}">
        <p14:creationId xmlns:p14="http://schemas.microsoft.com/office/powerpoint/2010/main" val="253122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4" y="250803"/>
            <a:ext cx="9614262" cy="6409508"/>
          </a:xfrm>
        </p:spPr>
      </p:pic>
    </p:spTree>
    <p:extLst>
      <p:ext uri="{BB962C8B-B14F-4D97-AF65-F5344CB8AC3E}">
        <p14:creationId xmlns:p14="http://schemas.microsoft.com/office/powerpoint/2010/main" val="169917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11466"/>
            <a:ext cx="9840685" cy="6560456"/>
          </a:xfrm>
        </p:spPr>
      </p:pic>
    </p:spTree>
    <p:extLst>
      <p:ext uri="{BB962C8B-B14F-4D97-AF65-F5344CB8AC3E}">
        <p14:creationId xmlns:p14="http://schemas.microsoft.com/office/powerpoint/2010/main" val="5951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" y="157912"/>
            <a:ext cx="9945188" cy="6630125"/>
          </a:xfrm>
        </p:spPr>
      </p:pic>
    </p:spTree>
    <p:extLst>
      <p:ext uri="{BB962C8B-B14F-4D97-AF65-F5344CB8AC3E}">
        <p14:creationId xmlns:p14="http://schemas.microsoft.com/office/powerpoint/2010/main" val="7508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94"/>
            <a:ext cx="65270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65" y="2386148"/>
            <a:ext cx="6707777" cy="44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4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Widescreen</PresentationFormat>
  <Paragraphs>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1yr-1month Comp surface GW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10yr-12 months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60 yr 12 months surf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Paleo 1yr 1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2018-06-12T12:45:58Z</dcterms:created>
  <dcterms:modified xsi:type="dcterms:W3CDTF">2018-06-12T14:55:03Z</dcterms:modified>
</cp:coreProperties>
</file>