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8" r:id="rId4"/>
    <p:sldId id="298" r:id="rId5"/>
    <p:sldId id="308" r:id="rId6"/>
    <p:sldId id="299" r:id="rId7"/>
    <p:sldId id="300" r:id="rId8"/>
    <p:sldId id="292" r:id="rId9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1"/>
      <p:bold r:id="rId12"/>
      <p:italic r:id="rId13"/>
      <p:boldItalic r:id="rId14"/>
    </p:embeddedFont>
    <p:embeddedFont>
      <p:font typeface="Helvetica Neue Light" panose="02000403000000020004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5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BF87F-4CD8-1849-9543-480677D12D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71AD2F-FFCE-7748-AE75-8261C1ABD163}">
      <dgm:prSet/>
      <dgm:spPr/>
      <dgm:t>
        <a:bodyPr/>
        <a:lstStyle/>
        <a:p>
          <a:r>
            <a:rPr lang="en-US" b="1" i="0"/>
            <a:t>Defining </a:t>
          </a:r>
          <a:r>
            <a:rPr lang="en-US" b="1" i="0" dirty="0"/>
            <a:t>business objectives</a:t>
          </a:r>
          <a:endParaRPr lang="en-US" dirty="0"/>
        </a:p>
      </dgm:t>
    </dgm:pt>
    <dgm:pt modelId="{F0BD1ABE-7876-1C48-9561-87DE47A0C833}" type="parTrans" cxnId="{7B035442-8D35-6C49-931F-6225E907F6DD}">
      <dgm:prSet/>
      <dgm:spPr/>
      <dgm:t>
        <a:bodyPr/>
        <a:lstStyle/>
        <a:p>
          <a:endParaRPr lang="en-US"/>
        </a:p>
      </dgm:t>
    </dgm:pt>
    <dgm:pt modelId="{63FBF942-277B-5C4D-A4A2-BFA7A7366AC4}" type="sibTrans" cxnId="{7B035442-8D35-6C49-931F-6225E907F6DD}">
      <dgm:prSet/>
      <dgm:spPr/>
      <dgm:t>
        <a:bodyPr/>
        <a:lstStyle/>
        <a:p>
          <a:endParaRPr lang="en-US"/>
        </a:p>
      </dgm:t>
    </dgm:pt>
    <dgm:pt modelId="{8475F0C6-E5D0-6C4F-9F24-967612EF2FAD}">
      <dgm:prSet/>
      <dgm:spPr/>
      <dgm:t>
        <a:bodyPr/>
        <a:lstStyle/>
        <a:p>
          <a:r>
            <a:rPr lang="en-US" b="1" i="0" dirty="0"/>
            <a:t>Cleaning / Wrangling</a:t>
          </a:r>
          <a:endParaRPr lang="en-US" dirty="0"/>
        </a:p>
      </dgm:t>
    </dgm:pt>
    <dgm:pt modelId="{78ED76FD-8BDD-024C-862F-056898E42322}" type="parTrans" cxnId="{774B537D-60B4-B141-A02F-0C2A0C4229CC}">
      <dgm:prSet/>
      <dgm:spPr/>
      <dgm:t>
        <a:bodyPr/>
        <a:lstStyle/>
        <a:p>
          <a:endParaRPr lang="en-US"/>
        </a:p>
      </dgm:t>
    </dgm:pt>
    <dgm:pt modelId="{6681F273-350F-3446-BD86-DF85679C913F}" type="sibTrans" cxnId="{774B537D-60B4-B141-A02F-0C2A0C4229CC}">
      <dgm:prSet/>
      <dgm:spPr/>
      <dgm:t>
        <a:bodyPr/>
        <a:lstStyle/>
        <a:p>
          <a:endParaRPr lang="en-US"/>
        </a:p>
      </dgm:t>
    </dgm:pt>
    <dgm:pt modelId="{096565A5-EDB3-8F4D-BBE0-742E9D3F2DA1}">
      <dgm:prSet/>
      <dgm:spPr/>
      <dgm:t>
        <a:bodyPr/>
        <a:lstStyle/>
        <a:p>
          <a:r>
            <a:rPr lang="en-US" dirty="0"/>
            <a:t>Analyzing</a:t>
          </a:r>
        </a:p>
      </dgm:t>
    </dgm:pt>
    <dgm:pt modelId="{166E3A12-B2D8-6D47-ADC0-DC046B814E7B}" type="parTrans" cxnId="{6F622CAB-1740-CE4C-A800-7EAF6D8640A2}">
      <dgm:prSet/>
      <dgm:spPr/>
      <dgm:t>
        <a:bodyPr/>
        <a:lstStyle/>
        <a:p>
          <a:endParaRPr lang="en-US"/>
        </a:p>
      </dgm:t>
    </dgm:pt>
    <dgm:pt modelId="{EBDD0958-25AF-9B42-944C-AF0E3A38E5E2}" type="sibTrans" cxnId="{6F622CAB-1740-CE4C-A800-7EAF6D8640A2}">
      <dgm:prSet/>
      <dgm:spPr/>
      <dgm:t>
        <a:bodyPr/>
        <a:lstStyle/>
        <a:p>
          <a:endParaRPr lang="en-US"/>
        </a:p>
      </dgm:t>
    </dgm:pt>
    <dgm:pt modelId="{4B4B19BD-14F5-B047-B613-EE9FA2A51978}">
      <dgm:prSet/>
      <dgm:spPr/>
      <dgm:t>
        <a:bodyPr/>
        <a:lstStyle/>
        <a:p>
          <a:r>
            <a:rPr lang="en-US" b="1" i="0" dirty="0"/>
            <a:t>Reporting / Visualization</a:t>
          </a:r>
          <a:endParaRPr lang="en-US" dirty="0"/>
        </a:p>
      </dgm:t>
    </dgm:pt>
    <dgm:pt modelId="{071EACED-CE95-5B4C-9684-B60F12EFEAFB}" type="parTrans" cxnId="{D178F60E-0E49-FC49-A5F4-10D169BD7B7A}">
      <dgm:prSet/>
      <dgm:spPr/>
      <dgm:t>
        <a:bodyPr/>
        <a:lstStyle/>
        <a:p>
          <a:endParaRPr lang="en-US"/>
        </a:p>
      </dgm:t>
    </dgm:pt>
    <dgm:pt modelId="{5641861F-738B-E64A-BA4D-F665BCDCE244}" type="sibTrans" cxnId="{D178F60E-0E49-FC49-A5F4-10D169BD7B7A}">
      <dgm:prSet/>
      <dgm:spPr/>
      <dgm:t>
        <a:bodyPr/>
        <a:lstStyle/>
        <a:p>
          <a:endParaRPr lang="en-US"/>
        </a:p>
      </dgm:t>
    </dgm:pt>
    <dgm:pt modelId="{B7667F44-3A48-324D-A1F3-FE81EFFAFC49}">
      <dgm:prSet/>
      <dgm:spPr/>
      <dgm:t>
        <a:bodyPr/>
        <a:lstStyle/>
        <a:p>
          <a:r>
            <a:rPr lang="en-US" dirty="0"/>
            <a:t>Extraction / Collecting Data</a:t>
          </a:r>
        </a:p>
      </dgm:t>
    </dgm:pt>
    <dgm:pt modelId="{D1BEE58C-95D5-094F-BFDC-F59E61407501}" type="parTrans" cxnId="{7A423642-3E33-7B4B-A52C-E577261D57AF}">
      <dgm:prSet/>
      <dgm:spPr/>
      <dgm:t>
        <a:bodyPr/>
        <a:lstStyle/>
        <a:p>
          <a:endParaRPr lang="en-US"/>
        </a:p>
      </dgm:t>
    </dgm:pt>
    <dgm:pt modelId="{C0DF04C5-AE9B-4342-B093-4B22F575F942}" type="sibTrans" cxnId="{7A423642-3E33-7B4B-A52C-E577261D57AF}">
      <dgm:prSet/>
      <dgm:spPr/>
      <dgm:t>
        <a:bodyPr/>
        <a:lstStyle/>
        <a:p>
          <a:endParaRPr lang="en-US"/>
        </a:p>
      </dgm:t>
    </dgm:pt>
    <dgm:pt modelId="{4C7C7011-32E9-0644-A2E5-64554031CA77}" type="pres">
      <dgm:prSet presAssocID="{6E1BF87F-4CD8-1849-9543-480677D12DD5}" presName="cycle" presStyleCnt="0">
        <dgm:presLayoutVars>
          <dgm:dir/>
          <dgm:resizeHandles val="exact"/>
        </dgm:presLayoutVars>
      </dgm:prSet>
      <dgm:spPr/>
    </dgm:pt>
    <dgm:pt modelId="{4CBA4DC0-67A1-B445-8028-8A80D6B24831}" type="pres">
      <dgm:prSet presAssocID="{B371AD2F-FFCE-7748-AE75-8261C1ABD163}" presName="node" presStyleLbl="node1" presStyleIdx="0" presStyleCnt="5">
        <dgm:presLayoutVars>
          <dgm:bulletEnabled val="1"/>
        </dgm:presLayoutVars>
      </dgm:prSet>
      <dgm:spPr/>
    </dgm:pt>
    <dgm:pt modelId="{537B43CC-837A-8646-8946-1EB968354BA2}" type="pres">
      <dgm:prSet presAssocID="{63FBF942-277B-5C4D-A4A2-BFA7A7366AC4}" presName="sibTrans" presStyleLbl="sibTrans2D1" presStyleIdx="0" presStyleCnt="5"/>
      <dgm:spPr/>
    </dgm:pt>
    <dgm:pt modelId="{FFE8CFA7-FBEA-AA41-A801-A90F6F8F5C51}" type="pres">
      <dgm:prSet presAssocID="{63FBF942-277B-5C4D-A4A2-BFA7A7366AC4}" presName="connectorText" presStyleLbl="sibTrans2D1" presStyleIdx="0" presStyleCnt="5"/>
      <dgm:spPr/>
    </dgm:pt>
    <dgm:pt modelId="{6F6F90EA-4347-864E-A0A8-8516C35EAF22}" type="pres">
      <dgm:prSet presAssocID="{B7667F44-3A48-324D-A1F3-FE81EFFAFC49}" presName="node" presStyleLbl="node1" presStyleIdx="1" presStyleCnt="5">
        <dgm:presLayoutVars>
          <dgm:bulletEnabled val="1"/>
        </dgm:presLayoutVars>
      </dgm:prSet>
      <dgm:spPr/>
    </dgm:pt>
    <dgm:pt modelId="{1197AE11-560B-0E47-A6DD-2FF6161B20B4}" type="pres">
      <dgm:prSet presAssocID="{C0DF04C5-AE9B-4342-B093-4B22F575F942}" presName="sibTrans" presStyleLbl="sibTrans2D1" presStyleIdx="1" presStyleCnt="5"/>
      <dgm:spPr/>
    </dgm:pt>
    <dgm:pt modelId="{BB97FDB0-8CD7-A248-BF36-04BCD9E141C3}" type="pres">
      <dgm:prSet presAssocID="{C0DF04C5-AE9B-4342-B093-4B22F575F942}" presName="connectorText" presStyleLbl="sibTrans2D1" presStyleIdx="1" presStyleCnt="5"/>
      <dgm:spPr/>
    </dgm:pt>
    <dgm:pt modelId="{F5A0CCD8-5A9C-F445-A4A8-A2D3EEC15903}" type="pres">
      <dgm:prSet presAssocID="{8475F0C6-E5D0-6C4F-9F24-967612EF2FAD}" presName="node" presStyleLbl="node1" presStyleIdx="2" presStyleCnt="5">
        <dgm:presLayoutVars>
          <dgm:bulletEnabled val="1"/>
        </dgm:presLayoutVars>
      </dgm:prSet>
      <dgm:spPr/>
    </dgm:pt>
    <dgm:pt modelId="{B4852F9E-865F-C84D-8C54-CB1FC29C3328}" type="pres">
      <dgm:prSet presAssocID="{6681F273-350F-3446-BD86-DF85679C913F}" presName="sibTrans" presStyleLbl="sibTrans2D1" presStyleIdx="2" presStyleCnt="5"/>
      <dgm:spPr/>
    </dgm:pt>
    <dgm:pt modelId="{CEAD161D-C7D5-4B42-8E2A-26F0C082B467}" type="pres">
      <dgm:prSet presAssocID="{6681F273-350F-3446-BD86-DF85679C913F}" presName="connectorText" presStyleLbl="sibTrans2D1" presStyleIdx="2" presStyleCnt="5"/>
      <dgm:spPr/>
    </dgm:pt>
    <dgm:pt modelId="{457CC309-CC5A-DE4A-B33F-9D5737DECE84}" type="pres">
      <dgm:prSet presAssocID="{096565A5-EDB3-8F4D-BBE0-742E9D3F2DA1}" presName="node" presStyleLbl="node1" presStyleIdx="3" presStyleCnt="5">
        <dgm:presLayoutVars>
          <dgm:bulletEnabled val="1"/>
        </dgm:presLayoutVars>
      </dgm:prSet>
      <dgm:spPr/>
    </dgm:pt>
    <dgm:pt modelId="{C78F37F9-D94D-254B-B2E1-E0859A0BFB7C}" type="pres">
      <dgm:prSet presAssocID="{EBDD0958-25AF-9B42-944C-AF0E3A38E5E2}" presName="sibTrans" presStyleLbl="sibTrans2D1" presStyleIdx="3" presStyleCnt="5"/>
      <dgm:spPr/>
    </dgm:pt>
    <dgm:pt modelId="{A735F1A1-2C07-FA42-B46A-F24A85266F11}" type="pres">
      <dgm:prSet presAssocID="{EBDD0958-25AF-9B42-944C-AF0E3A38E5E2}" presName="connectorText" presStyleLbl="sibTrans2D1" presStyleIdx="3" presStyleCnt="5"/>
      <dgm:spPr/>
    </dgm:pt>
    <dgm:pt modelId="{DEEA4B14-2CD0-CB47-BC09-9C42EF09B545}" type="pres">
      <dgm:prSet presAssocID="{4B4B19BD-14F5-B047-B613-EE9FA2A51978}" presName="node" presStyleLbl="node1" presStyleIdx="4" presStyleCnt="5">
        <dgm:presLayoutVars>
          <dgm:bulletEnabled val="1"/>
        </dgm:presLayoutVars>
      </dgm:prSet>
      <dgm:spPr/>
    </dgm:pt>
    <dgm:pt modelId="{D287B011-4D31-134C-B4DF-ADD9E18D0799}" type="pres">
      <dgm:prSet presAssocID="{5641861F-738B-E64A-BA4D-F665BCDCE244}" presName="sibTrans" presStyleLbl="sibTrans2D1" presStyleIdx="4" presStyleCnt="5"/>
      <dgm:spPr/>
    </dgm:pt>
    <dgm:pt modelId="{512B8C1F-D319-F94D-8F11-D01CCB171909}" type="pres">
      <dgm:prSet presAssocID="{5641861F-738B-E64A-BA4D-F665BCDCE244}" presName="connectorText" presStyleLbl="sibTrans2D1" presStyleIdx="4" presStyleCnt="5"/>
      <dgm:spPr/>
    </dgm:pt>
  </dgm:ptLst>
  <dgm:cxnLst>
    <dgm:cxn modelId="{11BCD203-FB42-1D4B-A1F7-EEC07BF3B145}" type="presOf" srcId="{EBDD0958-25AF-9B42-944C-AF0E3A38E5E2}" destId="{C78F37F9-D94D-254B-B2E1-E0859A0BFB7C}" srcOrd="0" destOrd="0" presId="urn:microsoft.com/office/officeart/2005/8/layout/cycle2"/>
    <dgm:cxn modelId="{D178F60E-0E49-FC49-A5F4-10D169BD7B7A}" srcId="{6E1BF87F-4CD8-1849-9543-480677D12DD5}" destId="{4B4B19BD-14F5-B047-B613-EE9FA2A51978}" srcOrd="4" destOrd="0" parTransId="{071EACED-CE95-5B4C-9684-B60F12EFEAFB}" sibTransId="{5641861F-738B-E64A-BA4D-F665BCDCE244}"/>
    <dgm:cxn modelId="{5A4E2918-5771-4B45-97FB-4AEF43C77F1B}" type="presOf" srcId="{B371AD2F-FFCE-7748-AE75-8261C1ABD163}" destId="{4CBA4DC0-67A1-B445-8028-8A80D6B24831}" srcOrd="0" destOrd="0" presId="urn:microsoft.com/office/officeart/2005/8/layout/cycle2"/>
    <dgm:cxn modelId="{10A4722D-979F-AC49-BBC5-9A72D8CA7892}" type="presOf" srcId="{C0DF04C5-AE9B-4342-B093-4B22F575F942}" destId="{1197AE11-560B-0E47-A6DD-2FF6161B20B4}" srcOrd="0" destOrd="0" presId="urn:microsoft.com/office/officeart/2005/8/layout/cycle2"/>
    <dgm:cxn modelId="{CCB6BA2E-409E-A94D-9428-0FADCECE3BCF}" type="presOf" srcId="{6681F273-350F-3446-BD86-DF85679C913F}" destId="{CEAD161D-C7D5-4B42-8E2A-26F0C082B467}" srcOrd="1" destOrd="0" presId="urn:microsoft.com/office/officeart/2005/8/layout/cycle2"/>
    <dgm:cxn modelId="{E98E1F34-B985-AE48-A356-023E5D8B8CAE}" type="presOf" srcId="{5641861F-738B-E64A-BA4D-F665BCDCE244}" destId="{D287B011-4D31-134C-B4DF-ADD9E18D0799}" srcOrd="0" destOrd="0" presId="urn:microsoft.com/office/officeart/2005/8/layout/cycle2"/>
    <dgm:cxn modelId="{5312FA38-CC57-ED44-B864-80E054359DEB}" type="presOf" srcId="{5641861F-738B-E64A-BA4D-F665BCDCE244}" destId="{512B8C1F-D319-F94D-8F11-D01CCB171909}" srcOrd="1" destOrd="0" presId="urn:microsoft.com/office/officeart/2005/8/layout/cycle2"/>
    <dgm:cxn modelId="{7A423642-3E33-7B4B-A52C-E577261D57AF}" srcId="{6E1BF87F-4CD8-1849-9543-480677D12DD5}" destId="{B7667F44-3A48-324D-A1F3-FE81EFFAFC49}" srcOrd="1" destOrd="0" parTransId="{D1BEE58C-95D5-094F-BFDC-F59E61407501}" sibTransId="{C0DF04C5-AE9B-4342-B093-4B22F575F942}"/>
    <dgm:cxn modelId="{7B035442-8D35-6C49-931F-6225E907F6DD}" srcId="{6E1BF87F-4CD8-1849-9543-480677D12DD5}" destId="{B371AD2F-FFCE-7748-AE75-8261C1ABD163}" srcOrd="0" destOrd="0" parTransId="{F0BD1ABE-7876-1C48-9561-87DE47A0C833}" sibTransId="{63FBF942-277B-5C4D-A4A2-BFA7A7366AC4}"/>
    <dgm:cxn modelId="{02A93C63-EC9B-404E-9275-D15C212E377E}" type="presOf" srcId="{B7667F44-3A48-324D-A1F3-FE81EFFAFC49}" destId="{6F6F90EA-4347-864E-A0A8-8516C35EAF22}" srcOrd="0" destOrd="0" presId="urn:microsoft.com/office/officeart/2005/8/layout/cycle2"/>
    <dgm:cxn modelId="{ABF99C63-CE98-4B4E-B497-0E33C064278F}" type="presOf" srcId="{6681F273-350F-3446-BD86-DF85679C913F}" destId="{B4852F9E-865F-C84D-8C54-CB1FC29C3328}" srcOrd="0" destOrd="0" presId="urn:microsoft.com/office/officeart/2005/8/layout/cycle2"/>
    <dgm:cxn modelId="{A7041A71-E821-A04F-B6F6-848720C8108B}" type="presOf" srcId="{63FBF942-277B-5C4D-A4A2-BFA7A7366AC4}" destId="{537B43CC-837A-8646-8946-1EB968354BA2}" srcOrd="0" destOrd="0" presId="urn:microsoft.com/office/officeart/2005/8/layout/cycle2"/>
    <dgm:cxn modelId="{774B537D-60B4-B141-A02F-0C2A0C4229CC}" srcId="{6E1BF87F-4CD8-1849-9543-480677D12DD5}" destId="{8475F0C6-E5D0-6C4F-9F24-967612EF2FAD}" srcOrd="2" destOrd="0" parTransId="{78ED76FD-8BDD-024C-862F-056898E42322}" sibTransId="{6681F273-350F-3446-BD86-DF85679C913F}"/>
    <dgm:cxn modelId="{3B23F388-417E-F947-92A8-E881C7EBCB8B}" type="presOf" srcId="{EBDD0958-25AF-9B42-944C-AF0E3A38E5E2}" destId="{A735F1A1-2C07-FA42-B46A-F24A85266F11}" srcOrd="1" destOrd="0" presId="urn:microsoft.com/office/officeart/2005/8/layout/cycle2"/>
    <dgm:cxn modelId="{02600E8E-5743-9247-B740-AA1F33580F3A}" type="presOf" srcId="{096565A5-EDB3-8F4D-BBE0-742E9D3F2DA1}" destId="{457CC309-CC5A-DE4A-B33F-9D5737DECE84}" srcOrd="0" destOrd="0" presId="urn:microsoft.com/office/officeart/2005/8/layout/cycle2"/>
    <dgm:cxn modelId="{69C2338F-541C-1641-BFC6-7003BE2D9FA9}" type="presOf" srcId="{6E1BF87F-4CD8-1849-9543-480677D12DD5}" destId="{4C7C7011-32E9-0644-A2E5-64554031CA77}" srcOrd="0" destOrd="0" presId="urn:microsoft.com/office/officeart/2005/8/layout/cycle2"/>
    <dgm:cxn modelId="{6F622CAB-1740-CE4C-A800-7EAF6D8640A2}" srcId="{6E1BF87F-4CD8-1849-9543-480677D12DD5}" destId="{096565A5-EDB3-8F4D-BBE0-742E9D3F2DA1}" srcOrd="3" destOrd="0" parTransId="{166E3A12-B2D8-6D47-ADC0-DC046B814E7B}" sibTransId="{EBDD0958-25AF-9B42-944C-AF0E3A38E5E2}"/>
    <dgm:cxn modelId="{F131ADD1-B24D-714F-A62C-670CE887E08F}" type="presOf" srcId="{8475F0C6-E5D0-6C4F-9F24-967612EF2FAD}" destId="{F5A0CCD8-5A9C-F445-A4A8-A2D3EEC15903}" srcOrd="0" destOrd="0" presId="urn:microsoft.com/office/officeart/2005/8/layout/cycle2"/>
    <dgm:cxn modelId="{D66F33DA-E22A-8D4D-83AD-8A0EBA7020D2}" type="presOf" srcId="{63FBF942-277B-5C4D-A4A2-BFA7A7366AC4}" destId="{FFE8CFA7-FBEA-AA41-A801-A90F6F8F5C51}" srcOrd="1" destOrd="0" presId="urn:microsoft.com/office/officeart/2005/8/layout/cycle2"/>
    <dgm:cxn modelId="{5E9555EB-82C8-2D4A-839E-D07B50EA68C4}" type="presOf" srcId="{4B4B19BD-14F5-B047-B613-EE9FA2A51978}" destId="{DEEA4B14-2CD0-CB47-BC09-9C42EF09B545}" srcOrd="0" destOrd="0" presId="urn:microsoft.com/office/officeart/2005/8/layout/cycle2"/>
    <dgm:cxn modelId="{CA010AFF-796D-1545-BB19-8D223B2BA885}" type="presOf" srcId="{C0DF04C5-AE9B-4342-B093-4B22F575F942}" destId="{BB97FDB0-8CD7-A248-BF36-04BCD9E141C3}" srcOrd="1" destOrd="0" presId="urn:microsoft.com/office/officeart/2005/8/layout/cycle2"/>
    <dgm:cxn modelId="{2D5012E6-C406-9243-8C1C-67FF6F47678C}" type="presParOf" srcId="{4C7C7011-32E9-0644-A2E5-64554031CA77}" destId="{4CBA4DC0-67A1-B445-8028-8A80D6B24831}" srcOrd="0" destOrd="0" presId="urn:microsoft.com/office/officeart/2005/8/layout/cycle2"/>
    <dgm:cxn modelId="{E4402576-0CCE-AE42-BA6A-460AC8954015}" type="presParOf" srcId="{4C7C7011-32E9-0644-A2E5-64554031CA77}" destId="{537B43CC-837A-8646-8946-1EB968354BA2}" srcOrd="1" destOrd="0" presId="urn:microsoft.com/office/officeart/2005/8/layout/cycle2"/>
    <dgm:cxn modelId="{DE7114C6-D847-1748-95F4-F2C445D08E5C}" type="presParOf" srcId="{537B43CC-837A-8646-8946-1EB968354BA2}" destId="{FFE8CFA7-FBEA-AA41-A801-A90F6F8F5C51}" srcOrd="0" destOrd="0" presId="urn:microsoft.com/office/officeart/2005/8/layout/cycle2"/>
    <dgm:cxn modelId="{E7EB0FE6-1EF2-2343-925E-6CE19D42877B}" type="presParOf" srcId="{4C7C7011-32E9-0644-A2E5-64554031CA77}" destId="{6F6F90EA-4347-864E-A0A8-8516C35EAF22}" srcOrd="2" destOrd="0" presId="urn:microsoft.com/office/officeart/2005/8/layout/cycle2"/>
    <dgm:cxn modelId="{97A44E17-2BE0-4F45-90F2-E54B93DB1661}" type="presParOf" srcId="{4C7C7011-32E9-0644-A2E5-64554031CA77}" destId="{1197AE11-560B-0E47-A6DD-2FF6161B20B4}" srcOrd="3" destOrd="0" presId="urn:microsoft.com/office/officeart/2005/8/layout/cycle2"/>
    <dgm:cxn modelId="{391D3933-F2A6-094E-B499-8AD2DACBB671}" type="presParOf" srcId="{1197AE11-560B-0E47-A6DD-2FF6161B20B4}" destId="{BB97FDB0-8CD7-A248-BF36-04BCD9E141C3}" srcOrd="0" destOrd="0" presId="urn:microsoft.com/office/officeart/2005/8/layout/cycle2"/>
    <dgm:cxn modelId="{EF350472-A0BA-664C-97A0-CA37D08704B2}" type="presParOf" srcId="{4C7C7011-32E9-0644-A2E5-64554031CA77}" destId="{F5A0CCD8-5A9C-F445-A4A8-A2D3EEC15903}" srcOrd="4" destOrd="0" presId="urn:microsoft.com/office/officeart/2005/8/layout/cycle2"/>
    <dgm:cxn modelId="{3A952DB7-CE14-F242-8812-CE38FE107C6A}" type="presParOf" srcId="{4C7C7011-32E9-0644-A2E5-64554031CA77}" destId="{B4852F9E-865F-C84D-8C54-CB1FC29C3328}" srcOrd="5" destOrd="0" presId="urn:microsoft.com/office/officeart/2005/8/layout/cycle2"/>
    <dgm:cxn modelId="{789AB412-29CD-BB49-87E3-393A7E3A46BF}" type="presParOf" srcId="{B4852F9E-865F-C84D-8C54-CB1FC29C3328}" destId="{CEAD161D-C7D5-4B42-8E2A-26F0C082B467}" srcOrd="0" destOrd="0" presId="urn:microsoft.com/office/officeart/2005/8/layout/cycle2"/>
    <dgm:cxn modelId="{54350FD2-65B3-1B44-8F5F-B6FDAD1DC08D}" type="presParOf" srcId="{4C7C7011-32E9-0644-A2E5-64554031CA77}" destId="{457CC309-CC5A-DE4A-B33F-9D5737DECE84}" srcOrd="6" destOrd="0" presId="urn:microsoft.com/office/officeart/2005/8/layout/cycle2"/>
    <dgm:cxn modelId="{C13C20A6-3242-4A45-9193-098A38927F69}" type="presParOf" srcId="{4C7C7011-32E9-0644-A2E5-64554031CA77}" destId="{C78F37F9-D94D-254B-B2E1-E0859A0BFB7C}" srcOrd="7" destOrd="0" presId="urn:microsoft.com/office/officeart/2005/8/layout/cycle2"/>
    <dgm:cxn modelId="{D378F39D-E81A-5E4E-A674-0F98CD4DA245}" type="presParOf" srcId="{C78F37F9-D94D-254B-B2E1-E0859A0BFB7C}" destId="{A735F1A1-2C07-FA42-B46A-F24A85266F11}" srcOrd="0" destOrd="0" presId="urn:microsoft.com/office/officeart/2005/8/layout/cycle2"/>
    <dgm:cxn modelId="{E137A72C-04E4-BA45-AA8C-3EC9B2586061}" type="presParOf" srcId="{4C7C7011-32E9-0644-A2E5-64554031CA77}" destId="{DEEA4B14-2CD0-CB47-BC09-9C42EF09B545}" srcOrd="8" destOrd="0" presId="urn:microsoft.com/office/officeart/2005/8/layout/cycle2"/>
    <dgm:cxn modelId="{F578F140-CCD5-1C43-83A9-E5E269652817}" type="presParOf" srcId="{4C7C7011-32E9-0644-A2E5-64554031CA77}" destId="{D287B011-4D31-134C-B4DF-ADD9E18D0799}" srcOrd="9" destOrd="0" presId="urn:microsoft.com/office/officeart/2005/8/layout/cycle2"/>
    <dgm:cxn modelId="{91D605A8-978B-2941-BCF2-1A5147EF586F}" type="presParOf" srcId="{D287B011-4D31-134C-B4DF-ADD9E18D0799}" destId="{512B8C1F-D319-F94D-8F11-D01CCB1719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A4DC0-67A1-B445-8028-8A80D6B24831}">
      <dsp:nvSpPr>
        <dsp:cNvPr id="0" name=""/>
        <dsp:cNvSpPr/>
      </dsp:nvSpPr>
      <dsp:spPr>
        <a:xfrm>
          <a:off x="2218038" y="852"/>
          <a:ext cx="1122250" cy="11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/>
            <a:t>Defining </a:t>
          </a:r>
          <a:r>
            <a:rPr lang="en-US" sz="900" b="1" i="0" kern="1200" dirty="0"/>
            <a:t>business objectives</a:t>
          </a:r>
          <a:endParaRPr lang="en-US" sz="900" kern="1200" dirty="0"/>
        </a:p>
      </dsp:txBody>
      <dsp:txXfrm>
        <a:off x="2382388" y="165202"/>
        <a:ext cx="793550" cy="793550"/>
      </dsp:txXfrm>
    </dsp:sp>
    <dsp:sp modelId="{537B43CC-837A-8646-8946-1EB968354BA2}">
      <dsp:nvSpPr>
        <dsp:cNvPr id="0" name=""/>
        <dsp:cNvSpPr/>
      </dsp:nvSpPr>
      <dsp:spPr>
        <a:xfrm rot="2160000">
          <a:off x="3304624" y="862446"/>
          <a:ext cx="297516" cy="378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13147" y="911967"/>
        <a:ext cx="208261" cy="227255"/>
      </dsp:txXfrm>
    </dsp:sp>
    <dsp:sp modelId="{6F6F90EA-4347-864E-A0A8-8516C35EAF22}">
      <dsp:nvSpPr>
        <dsp:cNvPr id="0" name=""/>
        <dsp:cNvSpPr/>
      </dsp:nvSpPr>
      <dsp:spPr>
        <a:xfrm>
          <a:off x="3580100" y="990447"/>
          <a:ext cx="1122250" cy="11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Extraction / Collecting Data</a:t>
          </a:r>
        </a:p>
      </dsp:txBody>
      <dsp:txXfrm>
        <a:off x="3744450" y="1154797"/>
        <a:ext cx="793550" cy="793550"/>
      </dsp:txXfrm>
    </dsp:sp>
    <dsp:sp modelId="{1197AE11-560B-0E47-A6DD-2FF6161B20B4}">
      <dsp:nvSpPr>
        <dsp:cNvPr id="0" name=""/>
        <dsp:cNvSpPr/>
      </dsp:nvSpPr>
      <dsp:spPr>
        <a:xfrm rot="6480000">
          <a:off x="3734938" y="2154785"/>
          <a:ext cx="297516" cy="378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793356" y="2188094"/>
        <a:ext cx="208261" cy="227255"/>
      </dsp:txXfrm>
    </dsp:sp>
    <dsp:sp modelId="{F5A0CCD8-5A9C-F445-A4A8-A2D3EEC15903}">
      <dsp:nvSpPr>
        <dsp:cNvPr id="0" name=""/>
        <dsp:cNvSpPr/>
      </dsp:nvSpPr>
      <dsp:spPr>
        <a:xfrm>
          <a:off x="3059839" y="2591647"/>
          <a:ext cx="1122250" cy="11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Cleaning / Wrangling</a:t>
          </a:r>
          <a:endParaRPr lang="en-US" sz="900" kern="1200" dirty="0"/>
        </a:p>
      </dsp:txBody>
      <dsp:txXfrm>
        <a:off x="3224189" y="2755997"/>
        <a:ext cx="793550" cy="793550"/>
      </dsp:txXfrm>
    </dsp:sp>
    <dsp:sp modelId="{B4852F9E-865F-C84D-8C54-CB1FC29C3328}">
      <dsp:nvSpPr>
        <dsp:cNvPr id="0" name=""/>
        <dsp:cNvSpPr/>
      </dsp:nvSpPr>
      <dsp:spPr>
        <a:xfrm rot="10800000">
          <a:off x="2638825" y="2963393"/>
          <a:ext cx="297516" cy="378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728080" y="3039145"/>
        <a:ext cx="208261" cy="227255"/>
      </dsp:txXfrm>
    </dsp:sp>
    <dsp:sp modelId="{457CC309-CC5A-DE4A-B33F-9D5737DECE84}">
      <dsp:nvSpPr>
        <dsp:cNvPr id="0" name=""/>
        <dsp:cNvSpPr/>
      </dsp:nvSpPr>
      <dsp:spPr>
        <a:xfrm>
          <a:off x="1376237" y="2591647"/>
          <a:ext cx="1122250" cy="11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Analyzing</a:t>
          </a:r>
        </a:p>
      </dsp:txBody>
      <dsp:txXfrm>
        <a:off x="1540587" y="2755997"/>
        <a:ext cx="793550" cy="793550"/>
      </dsp:txXfrm>
    </dsp:sp>
    <dsp:sp modelId="{C78F37F9-D94D-254B-B2E1-E0859A0BFB7C}">
      <dsp:nvSpPr>
        <dsp:cNvPr id="0" name=""/>
        <dsp:cNvSpPr/>
      </dsp:nvSpPr>
      <dsp:spPr>
        <a:xfrm rot="15120000">
          <a:off x="1531076" y="2170801"/>
          <a:ext cx="297516" cy="378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89494" y="2288996"/>
        <a:ext cx="208261" cy="227255"/>
      </dsp:txXfrm>
    </dsp:sp>
    <dsp:sp modelId="{DEEA4B14-2CD0-CB47-BC09-9C42EF09B545}">
      <dsp:nvSpPr>
        <dsp:cNvPr id="0" name=""/>
        <dsp:cNvSpPr/>
      </dsp:nvSpPr>
      <dsp:spPr>
        <a:xfrm>
          <a:off x="855976" y="990447"/>
          <a:ext cx="1122250" cy="11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Reporting / Visualization</a:t>
          </a:r>
          <a:endParaRPr lang="en-US" sz="900" kern="1200" dirty="0"/>
        </a:p>
      </dsp:txBody>
      <dsp:txXfrm>
        <a:off x="1020326" y="1154797"/>
        <a:ext cx="793550" cy="793550"/>
      </dsp:txXfrm>
    </dsp:sp>
    <dsp:sp modelId="{D287B011-4D31-134C-B4DF-ADD9E18D0799}">
      <dsp:nvSpPr>
        <dsp:cNvPr id="0" name=""/>
        <dsp:cNvSpPr/>
      </dsp:nvSpPr>
      <dsp:spPr>
        <a:xfrm rot="19440000">
          <a:off x="1942562" y="872344"/>
          <a:ext cx="297516" cy="378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51085" y="974327"/>
        <a:ext cx="208261" cy="227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23adfa1f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123adfa1f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87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dd41b74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42dd41b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33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04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tif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586561" y="2996772"/>
            <a:ext cx="397087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Introduction 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Business Intelligence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1766106" y="1379553"/>
            <a:ext cx="4252913" cy="2947988"/>
          </a:xfrm>
          <a:prstGeom prst="rect">
            <a:avLst/>
          </a:prstGeom>
          <a:noFill/>
          <a:ln w="1905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37" y="683418"/>
            <a:ext cx="4252913" cy="3239996"/>
          </a:xfrm>
          <a:prstGeom prst="rect">
            <a:avLst/>
          </a:prstGeom>
          <a:noFill/>
          <a:ln>
            <a:noFill/>
          </a:ln>
          <a:effectLst>
            <a:outerShdw blurRad="50800" dist="76200" dir="8400000" algn="ctr" rotWithShape="0">
              <a:srgbClr val="000000">
                <a:alpha val="83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2" name="Google Shape;142;p28"/>
          <p:cNvSpPr txBox="1"/>
          <p:nvPr/>
        </p:nvSpPr>
        <p:spPr>
          <a:xfrm>
            <a:off x="6588514" y="1345406"/>
            <a:ext cx="1045703" cy="19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6895133" y="1690688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271370" y="1690688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900" b="1" dirty="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y Data 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895133" y="201215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7271370" y="2012156"/>
            <a:ext cx="1253794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Tasks/Responsibilities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6895133" y="2347913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7271370" y="2347913"/>
            <a:ext cx="1253794" cy="11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Process Architecture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6895133" y="267890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271370" y="267890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Workflow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EAC19D-E859-CB46-A827-E6145024D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725" y="793885"/>
            <a:ext cx="3982771" cy="2994797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866370" y="2016919"/>
            <a:ext cx="2484692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is </a:t>
            </a: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nformation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nformation is mo</a:t>
            </a: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ney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44294" y="473869"/>
            <a:ext cx="247132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Data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3CC01-03F9-464D-8507-843562E5A5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102"/>
          <a:stretch/>
        </p:blipFill>
        <p:spPr>
          <a:xfrm>
            <a:off x="5295490" y="1457325"/>
            <a:ext cx="2264293" cy="24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7188" y="3506870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9"/>
          <p:cNvCxnSpPr/>
          <p:nvPr/>
        </p:nvCxnSpPr>
        <p:spPr>
          <a:xfrm rot="10800000">
            <a:off x="3686175" y="-29445"/>
            <a:ext cx="0" cy="2375400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9" name="Google Shape;169;p29"/>
          <p:cNvCxnSpPr>
            <a:cxnSpLocks/>
            <a:stCxn id="175" idx="0"/>
          </p:cNvCxnSpPr>
          <p:nvPr/>
        </p:nvCxnSpPr>
        <p:spPr>
          <a:xfrm flipH="1" flipV="1">
            <a:off x="435769" y="2888019"/>
            <a:ext cx="8" cy="716334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0" name="Google Shape;170;p29"/>
          <p:cNvSpPr txBox="1"/>
          <p:nvPr/>
        </p:nvSpPr>
        <p:spPr>
          <a:xfrm>
            <a:off x="509181" y="2933283"/>
            <a:ext cx="2719042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9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harp business acumen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408777" y="2989635"/>
            <a:ext cx="54000" cy="540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509177" y="3245215"/>
            <a:ext cx="28281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latin typeface="Roboto"/>
                <a:ea typeface="Roboto"/>
                <a:cs typeface="Roboto"/>
                <a:sym typeface="Roboto"/>
              </a:rPr>
              <a:t>Problem solving skills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408777" y="3303960"/>
            <a:ext cx="54000" cy="540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509177" y="3570549"/>
            <a:ext cx="25998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latin typeface="Roboto"/>
                <a:ea typeface="Roboto"/>
                <a:cs typeface="Roboto"/>
                <a:sym typeface="Roboto"/>
              </a:rPr>
              <a:t>Technical skills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408777" y="3604353"/>
            <a:ext cx="54000" cy="540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406396" y="2653093"/>
            <a:ext cx="1326988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A56AE3"/>
                </a:solidFill>
                <a:latin typeface="Roboto"/>
                <a:ea typeface="Roboto"/>
                <a:cs typeface="Roboto"/>
                <a:sym typeface="Roboto"/>
              </a:rPr>
              <a:t>Key skills: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85762" y="1402556"/>
            <a:ext cx="3022451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000"/>
              <a:buFont typeface="Arial"/>
              <a:buNone/>
            </a:pPr>
            <a:r>
              <a:rPr lang="en-US" sz="3000" i="0" u="none" strike="noStrike" cap="none" dirty="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Data driven decision making</a:t>
            </a:r>
            <a:endParaRPr sz="500" dirty="0">
              <a:solidFill>
                <a:schemeClr val="accent1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25;p32">
            <a:extLst>
              <a:ext uri="{FF2B5EF4-FFF2-40B4-BE49-F238E27FC236}">
                <a16:creationId xmlns:a16="http://schemas.microsoft.com/office/drawing/2014/main" id="{DFC17C85-1B56-B040-AD70-433B568F4244}"/>
              </a:ext>
            </a:extLst>
          </p:cNvPr>
          <p:cNvSpPr/>
          <p:nvPr/>
        </p:nvSpPr>
        <p:spPr>
          <a:xfrm>
            <a:off x="406400" y="488950"/>
            <a:ext cx="2709600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26;p32">
            <a:extLst>
              <a:ext uri="{FF2B5EF4-FFF2-40B4-BE49-F238E27FC236}">
                <a16:creationId xmlns:a16="http://schemas.microsoft.com/office/drawing/2014/main" id="{D09BFF35-1F0B-704F-87E9-9585A7816440}"/>
              </a:ext>
            </a:extLst>
          </p:cNvPr>
          <p:cNvSpPr txBox="1"/>
          <p:nvPr/>
        </p:nvSpPr>
        <p:spPr>
          <a:xfrm>
            <a:off x="444293" y="473871"/>
            <a:ext cx="2783929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Tasks/Responsibilities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FFF44-E96C-064E-AB96-3D64843F96B2}"/>
              </a:ext>
            </a:extLst>
          </p:cNvPr>
          <p:cNvSpPr txBox="1"/>
          <p:nvPr/>
        </p:nvSpPr>
        <p:spPr>
          <a:xfrm>
            <a:off x="4274288" y="46145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91F09-8CBD-B342-9B9B-81F79B886E90}"/>
              </a:ext>
            </a:extLst>
          </p:cNvPr>
          <p:cNvSpPr txBox="1"/>
          <p:nvPr/>
        </p:nvSpPr>
        <p:spPr>
          <a:xfrm>
            <a:off x="4061637" y="1241994"/>
            <a:ext cx="4696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Creating a detailed business analysis, outlining problems, opportunities and solutions for a business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Planning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Defining business requirements and reporting them back to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Documenting results </a:t>
            </a:r>
          </a:p>
        </p:txBody>
      </p:sp>
    </p:spTree>
    <p:extLst>
      <p:ext uri="{BB962C8B-B14F-4D97-AF65-F5344CB8AC3E}">
        <p14:creationId xmlns:p14="http://schemas.microsoft.com/office/powerpoint/2010/main" val="68313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Analysis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/ Business Intelligence Process Architecture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44294" y="473869"/>
            <a:ext cx="247132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 Architecture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2B18F-3C26-4842-B3EA-2BFE4DDF6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270826"/>
            <a:ext cx="5011084" cy="2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4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780580-A805-9B4C-9878-EC571B180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870974"/>
              </p:ext>
            </p:extLst>
          </p:nvPr>
        </p:nvGraphicFramePr>
        <p:xfrm>
          <a:off x="3649275" y="716635"/>
          <a:ext cx="5558327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5" name="Google Shape;225;p32"/>
          <p:cNvSpPr/>
          <p:nvPr/>
        </p:nvSpPr>
        <p:spPr>
          <a:xfrm>
            <a:off x="406400" y="488950"/>
            <a:ext cx="2823687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44294" y="481823"/>
            <a:ext cx="2823692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 workflow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21;p32">
            <a:extLst>
              <a:ext uri="{FF2B5EF4-FFF2-40B4-BE49-F238E27FC236}">
                <a16:creationId xmlns:a16="http://schemas.microsoft.com/office/drawing/2014/main" id="{275FA54C-AFC6-C44F-8111-357475AB1471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Turning data into insights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This is where Data Analyst/Scientist come in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894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9" cy="149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121</Words>
  <Application>Microsoft Macintosh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</vt:lpstr>
      <vt:lpstr>Arial</vt:lpstr>
      <vt:lpstr>Helvetica Neue</vt:lpstr>
      <vt:lpstr>Helvetica Neue Light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Aggarwal</cp:lastModifiedBy>
  <cp:revision>39</cp:revision>
  <dcterms:modified xsi:type="dcterms:W3CDTF">2020-06-29T20:09:53Z</dcterms:modified>
</cp:coreProperties>
</file>