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Krona One"/>
      <p:regular r:id="rId32"/>
    </p:embeddedFont>
    <p:embeddedFont>
      <p:font typeface="Bebas Neue"/>
      <p:regular r:id="rId33"/>
    </p:embeddedFon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A49E6D-A10E-431B-A347-944E78D8508D}">
  <a:tblStyle styleId="{92A49E6D-A10E-431B-A347-944E78D850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BebasNeue-regular.fntdata"/><Relationship Id="rId10" Type="http://schemas.openxmlformats.org/officeDocument/2006/relationships/slide" Target="slides/slide4.xml"/><Relationship Id="rId32" Type="http://schemas.openxmlformats.org/officeDocument/2006/relationships/font" Target="fonts/KronaOne-regular.fntdata"/><Relationship Id="rId13" Type="http://schemas.openxmlformats.org/officeDocument/2006/relationships/slide" Target="slides/slide7.xml"/><Relationship Id="rId35" Type="http://schemas.openxmlformats.org/officeDocument/2006/relationships/font" Target="fonts/PTSans-bold.fntdata"/><Relationship Id="rId12" Type="http://schemas.openxmlformats.org/officeDocument/2006/relationships/slide" Target="slides/slide6.xml"/><Relationship Id="rId34" Type="http://schemas.openxmlformats.org/officeDocument/2006/relationships/font" Target="fonts/PTSans-regular.fntdata"/><Relationship Id="rId15" Type="http://schemas.openxmlformats.org/officeDocument/2006/relationships/slide" Target="slides/slide9.xml"/><Relationship Id="rId37" Type="http://schemas.openxmlformats.org/officeDocument/2006/relationships/font" Target="fonts/PTSans-boldItalic.fntdata"/><Relationship Id="rId14" Type="http://schemas.openxmlformats.org/officeDocument/2006/relationships/slide" Target="slides/slide8.xml"/><Relationship Id="rId36" Type="http://schemas.openxmlformats.org/officeDocument/2006/relationships/font" Target="fonts/PT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b1b8a86023_1_1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b1b8a86023_1_1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b18b98f92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b18b98f92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2b18b98f92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2b18b98f92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2b18b98f92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2b18b98f9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2b18b98f92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2b18b98f92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2b18b98f92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2b18b98f92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2b18b98f92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2b18b98f92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b18b98f92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2b18b98f92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b18b98f92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2b18b98f92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b18b98f92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b18b98f92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2b18b98f92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2b18b98f92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b1b8a86023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b1b8a86023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2b18b98f928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2b18b98f928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b18b98f928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b18b98f928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b1b8a86023_1_12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b1b8a86023_1_12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2b18b98f92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2b18b98f92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2b18b98f928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2b18b98f928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a9fcfd5674c61f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a9fcfd5674c61f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b18b98f92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b18b98f92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b18b98f92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b18b98f92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b18b98f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2b18b98f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2b18b98f928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2b18b98f928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b18b98f92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b18b98f92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b18b98f92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2b18b98f92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2b18b98f92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2b18b98f92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Specifically, this research the goal is to explore the influence of AI on the art world and the responses of the people, particularly artists, to these transformations.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do that, we examined the most popular platforms for creating AI art, we analyzed the opinions of individuals in the art world regarding AI, and discovered the prevalent terminology used when discussing AI and art.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developed this project getting data from a famous social platform, called Twitter.</a:t>
            </a:r>
            <a:endParaRPr sz="1200">
              <a:solidFill>
                <a:schemeClr val="dk1"/>
              </a:solidFill>
            </a:endParaRPr>
          </a:p>
          <a:p>
            <a:pPr indent="0" lvl="0" marL="0" rtl="0" algn="l">
              <a:lnSpc>
                <a:spcPct val="115000"/>
              </a:lnSpc>
              <a:spcBef>
                <a:spcPts val="1200"/>
              </a:spcBef>
              <a:spcAft>
                <a:spcPts val="600"/>
              </a:spcAft>
              <a:buNone/>
            </a:pPr>
            <a:r>
              <a:rPr lang="en" sz="1200">
                <a:solidFill>
                  <a:schemeClr val="dk1"/>
                </a:solidFill>
              </a:rPr>
              <a:t>After we got the data we wanted, a network map of AI-generated art-related tweets was created, in order to visualize connections and interactions between them, and to understand how individuals are reacting to these.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27275" y="1618475"/>
            <a:ext cx="7089600" cy="1486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307675" y="3185075"/>
            <a:ext cx="4528800" cy="38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313950" y="43325"/>
            <a:ext cx="5023300" cy="2893700"/>
            <a:chOff x="-313950" y="43325"/>
            <a:chExt cx="5023300" cy="2893700"/>
          </a:xfrm>
        </p:grpSpPr>
        <p:sp>
          <p:nvSpPr>
            <p:cNvPr id="13" name="Google Shape;13;p2"/>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9525"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2"/>
            <p:cNvCxnSpPr>
              <a:stCxn id="15" idx="7"/>
            </p:cNvCxnSpPr>
            <p:nvPr/>
          </p:nvCxnSpPr>
          <p:spPr>
            <a:xfrm rot="-5400000">
              <a:off x="-17879" y="21036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17" name="Google Shape;17;p2"/>
            <p:cNvCxnSpPr>
              <a:endCxn id="13"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8" name="Google Shape;18;p2"/>
            <p:cNvCxnSpPr>
              <a:stCxn id="13" idx="6"/>
              <a:endCxn id="14"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9" name="Google Shape;19;p2"/>
            <p:cNvCxnSpPr>
              <a:stCxn id="14" idx="6"/>
              <a:endCxn id="20"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21" name="Google Shape;21;p2"/>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2"/>
            <p:cNvCxnSpPr>
              <a:endCxn id="24"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5" name="Google Shape;25;p2"/>
            <p:cNvCxnSpPr>
              <a:stCxn id="14" idx="2"/>
              <a:endCxn id="24"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6" name="Google Shape;26;p2"/>
            <p:cNvCxnSpPr>
              <a:endCxn id="20"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7" name="Google Shape;27;p2"/>
            <p:cNvCxnSpPr>
              <a:stCxn id="20" idx="7"/>
              <a:endCxn id="21"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 name="Google Shape;28;p2"/>
            <p:cNvCxnSpPr>
              <a:stCxn id="21" idx="6"/>
              <a:endCxn id="29"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 name="Google Shape;30;p2"/>
            <p:cNvCxnSpPr>
              <a:stCxn id="29" idx="4"/>
              <a:endCxn id="22"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1" name="Google Shape;31;p2"/>
            <p:cNvCxnSpPr>
              <a:stCxn id="22" idx="2"/>
              <a:endCxn id="14"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2" name="Google Shape;32;p2"/>
            <p:cNvCxnSpPr>
              <a:stCxn id="21"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3" name="Google Shape;33;p2"/>
            <p:cNvCxnSpPr/>
            <p:nvPr/>
          </p:nvCxnSpPr>
          <p:spPr>
            <a:xfrm rot="5400000">
              <a:off x="-9912" y="1359499"/>
              <a:ext cx="375600" cy="786300"/>
            </a:xfrm>
            <a:prstGeom prst="curvedConnector3">
              <a:avLst>
                <a:gd fmla="val 52749" name="adj1"/>
              </a:avLst>
            </a:prstGeom>
            <a:noFill/>
            <a:ln cap="flat" cmpd="sng" w="19050">
              <a:solidFill>
                <a:schemeClr val="accent1"/>
              </a:solidFill>
              <a:prstDash val="dot"/>
              <a:round/>
              <a:headEnd len="med" w="med" type="none"/>
              <a:tailEnd len="med" w="med" type="none"/>
            </a:ln>
          </p:spPr>
        </p:cxnSp>
        <p:cxnSp>
          <p:nvCxnSpPr>
            <p:cNvPr id="34" name="Google Shape;34;p2"/>
            <p:cNvCxnSpPr>
              <a:endCxn id="15" idx="2"/>
            </p:cNvCxnSpPr>
            <p:nvPr/>
          </p:nvCxnSpPr>
          <p:spPr>
            <a:xfrm flipH="1" rot="-5400000">
              <a:off x="-367075"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35" name="Google Shape;35;p2"/>
            <p:cNvCxnSpPr>
              <a:stCxn id="14"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36" name="Google Shape;36;p2"/>
            <p:cNvGrpSpPr/>
            <p:nvPr/>
          </p:nvGrpSpPr>
          <p:grpSpPr>
            <a:xfrm>
              <a:off x="2206950" y="697000"/>
              <a:ext cx="279600" cy="279600"/>
              <a:chOff x="2206950" y="697000"/>
              <a:chExt cx="279600" cy="279600"/>
            </a:xfrm>
          </p:grpSpPr>
          <p:sp>
            <p:nvSpPr>
              <p:cNvPr id="37" name="Google Shape;37;p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471450" y="43325"/>
              <a:ext cx="192300" cy="192300"/>
              <a:chOff x="471450" y="43325"/>
              <a:chExt cx="192300" cy="192300"/>
            </a:xfrm>
          </p:grpSpPr>
          <p:sp>
            <p:nvSpPr>
              <p:cNvPr id="39" name="Google Shape;39;p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4517050" y="134075"/>
              <a:ext cx="192300" cy="192300"/>
              <a:chOff x="4587025" y="-72475"/>
              <a:chExt cx="192300" cy="192300"/>
            </a:xfrm>
          </p:grpSpPr>
          <p:sp>
            <p:nvSpPr>
              <p:cNvPr id="41" name="Google Shape;41;p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 name="Google Shape;42;p2"/>
          <p:cNvGrpSpPr/>
          <p:nvPr/>
        </p:nvGrpSpPr>
        <p:grpSpPr>
          <a:xfrm>
            <a:off x="2901550" y="3411475"/>
            <a:ext cx="6182575" cy="2052725"/>
            <a:chOff x="2901550" y="3411475"/>
            <a:chExt cx="6182575" cy="2052725"/>
          </a:xfrm>
        </p:grpSpPr>
        <p:sp>
          <p:nvSpPr>
            <p:cNvPr id="43" name="Google Shape;43;p2"/>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2"/>
            <p:cNvCxnSpPr>
              <a:stCxn id="46" idx="7"/>
              <a:endCxn id="47"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8" name="Google Shape;48;p2"/>
            <p:cNvCxnSpPr>
              <a:stCxn id="47" idx="6"/>
              <a:endCxn id="49"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0" name="Google Shape;50;p2"/>
            <p:cNvCxnSpPr>
              <a:stCxn id="49" idx="6"/>
              <a:endCxn id="44"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1" name="Google Shape;51;p2"/>
            <p:cNvCxnSpPr>
              <a:stCxn id="44" idx="6"/>
              <a:endCxn id="43"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7" name="Google Shape;47;p2"/>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2"/>
            <p:cNvCxnSpPr>
              <a:stCxn id="55" idx="6"/>
              <a:endCxn id="56"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7" name="Google Shape;57;p2"/>
            <p:cNvCxnSpPr>
              <a:stCxn id="56" idx="0"/>
              <a:endCxn id="43"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8" name="Google Shape;58;p2"/>
            <p:cNvCxnSpPr>
              <a:stCxn id="43" idx="0"/>
              <a:endCxn id="53"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9" name="Google Shape;59;p2"/>
            <p:cNvCxnSpPr>
              <a:stCxn id="43" idx="0"/>
              <a:endCxn id="55"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60" name="Google Shape;60;p2"/>
            <p:cNvCxnSpPr>
              <a:stCxn id="46" idx="4"/>
              <a:endCxn id="44"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1" name="Google Shape;61;p2"/>
            <p:cNvCxnSpPr>
              <a:stCxn id="44" idx="5"/>
              <a:endCxn id="56"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2" name="Google Shape;62;p2"/>
            <p:cNvGrpSpPr/>
            <p:nvPr/>
          </p:nvGrpSpPr>
          <p:grpSpPr>
            <a:xfrm>
              <a:off x="6238900" y="4260588"/>
              <a:ext cx="279600" cy="279600"/>
              <a:chOff x="6238800" y="4370675"/>
              <a:chExt cx="279600" cy="279600"/>
            </a:xfrm>
          </p:grpSpPr>
          <p:sp>
            <p:nvSpPr>
              <p:cNvPr id="63" name="Google Shape;63;p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8804525" y="3411475"/>
              <a:ext cx="279600" cy="279600"/>
              <a:chOff x="8804525" y="3411475"/>
              <a:chExt cx="279600" cy="279600"/>
            </a:xfrm>
          </p:grpSpPr>
          <p:sp>
            <p:nvSpPr>
              <p:cNvPr id="65" name="Google Shape;65;p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4074075" y="4691825"/>
              <a:ext cx="279600" cy="279600"/>
              <a:chOff x="4074075" y="4691825"/>
              <a:chExt cx="279600" cy="279600"/>
            </a:xfrm>
          </p:grpSpPr>
          <p:sp>
            <p:nvSpPr>
              <p:cNvPr id="67" name="Google Shape;67;p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69" name="Google Shape;69;p2"/>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0" name="Google Shape;70;p2"/>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71" name="Google Shape;71;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11"/>
          <p:cNvSpPr txBox="1"/>
          <p:nvPr>
            <p:ph hasCustomPrompt="1" type="title"/>
          </p:nvPr>
        </p:nvSpPr>
        <p:spPr>
          <a:xfrm>
            <a:off x="1083400" y="1765938"/>
            <a:ext cx="4836000" cy="12615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2" name="Google Shape;172;p11"/>
          <p:cNvSpPr txBox="1"/>
          <p:nvPr>
            <p:ph idx="1" type="subTitle"/>
          </p:nvPr>
        </p:nvSpPr>
        <p:spPr>
          <a:xfrm>
            <a:off x="1083400" y="2978513"/>
            <a:ext cx="4836000" cy="399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73" name="Google Shape;173;p11"/>
          <p:cNvGrpSpPr/>
          <p:nvPr/>
        </p:nvGrpSpPr>
        <p:grpSpPr>
          <a:xfrm>
            <a:off x="2901550" y="3411475"/>
            <a:ext cx="6182575" cy="2052725"/>
            <a:chOff x="2901550" y="3411475"/>
            <a:chExt cx="6182575" cy="2052725"/>
          </a:xfrm>
        </p:grpSpPr>
        <p:sp>
          <p:nvSpPr>
            <p:cNvPr id="174" name="Google Shape;174;p11"/>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11"/>
            <p:cNvCxnSpPr>
              <a:stCxn id="177" idx="7"/>
              <a:endCxn id="178"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79" name="Google Shape;179;p11"/>
            <p:cNvCxnSpPr>
              <a:stCxn id="178" idx="6"/>
              <a:endCxn id="180"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81" name="Google Shape;181;p11"/>
            <p:cNvCxnSpPr>
              <a:stCxn id="180" idx="6"/>
              <a:endCxn id="175"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82" name="Google Shape;182;p11"/>
            <p:cNvCxnSpPr>
              <a:stCxn id="175" idx="6"/>
              <a:endCxn id="174"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78" name="Google Shape;178;p11"/>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1"/>
            <p:cNvCxnSpPr>
              <a:stCxn id="186" idx="6"/>
              <a:endCxn id="187"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88" name="Google Shape;188;p11"/>
            <p:cNvCxnSpPr>
              <a:stCxn id="187" idx="0"/>
              <a:endCxn id="174"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89" name="Google Shape;189;p11"/>
            <p:cNvCxnSpPr>
              <a:stCxn id="174" idx="0"/>
              <a:endCxn id="184"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90" name="Google Shape;190;p11"/>
            <p:cNvCxnSpPr>
              <a:stCxn id="174" idx="0"/>
              <a:endCxn id="186"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91" name="Google Shape;191;p11"/>
            <p:cNvCxnSpPr>
              <a:stCxn id="177" idx="4"/>
              <a:endCxn id="175"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92" name="Google Shape;192;p11"/>
            <p:cNvCxnSpPr>
              <a:stCxn id="175" idx="5"/>
              <a:endCxn id="187"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93" name="Google Shape;193;p11"/>
            <p:cNvGrpSpPr/>
            <p:nvPr/>
          </p:nvGrpSpPr>
          <p:grpSpPr>
            <a:xfrm>
              <a:off x="6238900" y="4260588"/>
              <a:ext cx="279600" cy="279600"/>
              <a:chOff x="6238800" y="4370675"/>
              <a:chExt cx="279600" cy="279600"/>
            </a:xfrm>
          </p:grpSpPr>
          <p:sp>
            <p:nvSpPr>
              <p:cNvPr id="194" name="Google Shape;194;p1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8804525" y="3411475"/>
              <a:ext cx="279600" cy="279600"/>
              <a:chOff x="8804525" y="3411475"/>
              <a:chExt cx="279600" cy="279600"/>
            </a:xfrm>
          </p:grpSpPr>
          <p:sp>
            <p:nvSpPr>
              <p:cNvPr id="196" name="Google Shape;196;p1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1"/>
            <p:cNvGrpSpPr/>
            <p:nvPr/>
          </p:nvGrpSpPr>
          <p:grpSpPr>
            <a:xfrm>
              <a:off x="4074075" y="4691825"/>
              <a:ext cx="279600" cy="279600"/>
              <a:chOff x="4074075" y="4691825"/>
              <a:chExt cx="279600" cy="279600"/>
            </a:xfrm>
          </p:grpSpPr>
          <p:sp>
            <p:nvSpPr>
              <p:cNvPr id="198" name="Google Shape;198;p1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200" name="Google Shape;200;p11"/>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01" name="Google Shape;201;p11"/>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202" name="Google Shape;20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8" name="Shape 208"/>
        <p:cNvGrpSpPr/>
        <p:nvPr/>
      </p:nvGrpSpPr>
      <p:grpSpPr>
        <a:xfrm>
          <a:off x="0" y="0"/>
          <a:ext cx="0" cy="0"/>
          <a:chOff x="0" y="0"/>
          <a:chExt cx="0" cy="0"/>
        </a:xfrm>
      </p:grpSpPr>
      <p:sp>
        <p:nvSpPr>
          <p:cNvPr id="209" name="Google Shape;20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10" name="Google Shape;210;p13"/>
          <p:cNvSpPr txBox="1"/>
          <p:nvPr>
            <p:ph hasCustomPrompt="1" idx="2" type="title"/>
          </p:nvPr>
        </p:nvSpPr>
        <p:spPr>
          <a:xfrm>
            <a:off x="79619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p:nvPr>
            <p:ph hasCustomPrompt="1" idx="3" type="title"/>
          </p:nvPr>
        </p:nvSpPr>
        <p:spPr>
          <a:xfrm>
            <a:off x="79619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p:nvPr>
            <p:ph hasCustomPrompt="1" idx="4" type="title"/>
          </p:nvPr>
        </p:nvSpPr>
        <p:spPr>
          <a:xfrm>
            <a:off x="3468474"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p:nvPr>
            <p:ph hasCustomPrompt="1" idx="5" type="title"/>
          </p:nvPr>
        </p:nvSpPr>
        <p:spPr>
          <a:xfrm>
            <a:off x="3468474"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p:nvPr>
            <p:ph hasCustomPrompt="1" idx="6" type="title"/>
          </p:nvPr>
        </p:nvSpPr>
        <p:spPr>
          <a:xfrm>
            <a:off x="614074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p:nvPr>
            <p:ph hasCustomPrompt="1" idx="7" type="title"/>
          </p:nvPr>
        </p:nvSpPr>
        <p:spPr>
          <a:xfrm>
            <a:off x="614074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 name="Google Shape;217;p13"/>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8" name="Google Shape;218;p13"/>
          <p:cNvSpPr txBox="1"/>
          <p:nvPr>
            <p:ph idx="9" type="subTitle"/>
          </p:nvPr>
        </p:nvSpPr>
        <p:spPr>
          <a:xfrm>
            <a:off x="611855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9" name="Google Shape;219;p13"/>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0" name="Google Shape;220;p13"/>
          <p:cNvSpPr txBox="1"/>
          <p:nvPr>
            <p:ph idx="14" type="subTitle"/>
          </p:nvPr>
        </p:nvSpPr>
        <p:spPr>
          <a:xfrm>
            <a:off x="3457375"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 name="Google Shape;221;p13"/>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 name="Google Shape;222;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23" name="Shape 223"/>
        <p:cNvGrpSpPr/>
        <p:nvPr/>
      </p:nvGrpSpPr>
      <p:grpSpPr>
        <a:xfrm>
          <a:off x="0" y="0"/>
          <a:ext cx="0" cy="0"/>
          <a:chOff x="0" y="0"/>
          <a:chExt cx="0" cy="0"/>
        </a:xfrm>
      </p:grpSpPr>
      <p:sp>
        <p:nvSpPr>
          <p:cNvPr id="224" name="Google Shape;22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25" name="Google Shape;225;p14"/>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4"/>
          <p:cNvGrpSpPr/>
          <p:nvPr/>
        </p:nvGrpSpPr>
        <p:grpSpPr>
          <a:xfrm>
            <a:off x="-192700" y="1678825"/>
            <a:ext cx="831725" cy="3311600"/>
            <a:chOff x="7850425" y="-546450"/>
            <a:chExt cx="831725" cy="3311600"/>
          </a:xfrm>
        </p:grpSpPr>
        <p:sp>
          <p:nvSpPr>
            <p:cNvPr id="228" name="Google Shape;228;p14"/>
            <p:cNvSpPr/>
            <p:nvPr/>
          </p:nvSpPr>
          <p:spPr>
            <a:xfrm flipH="1">
              <a:off x="8186900" y="822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4"/>
            <p:cNvCxnSpPr>
              <a:stCxn id="231" idx="0"/>
              <a:endCxn id="228" idx="6"/>
            </p:cNvCxnSpPr>
            <p:nvPr/>
          </p:nvCxnSpPr>
          <p:spPr>
            <a:xfrm rot="-5400000">
              <a:off x="7880575" y="1022250"/>
              <a:ext cx="416100" cy="196800"/>
            </a:xfrm>
            <a:prstGeom prst="curvedConnector2">
              <a:avLst/>
            </a:prstGeom>
            <a:noFill/>
            <a:ln cap="flat" cmpd="sng" w="19050">
              <a:solidFill>
                <a:schemeClr val="accent1"/>
              </a:solidFill>
              <a:prstDash val="dot"/>
              <a:round/>
              <a:headEnd len="med" w="med" type="none"/>
              <a:tailEnd len="med" w="med" type="none"/>
            </a:ln>
          </p:spPr>
        </p:cxnSp>
        <p:cxnSp>
          <p:nvCxnSpPr>
            <p:cNvPr id="232" name="Google Shape;232;p14"/>
            <p:cNvCxnSpPr>
              <a:endCxn id="233" idx="6"/>
            </p:cNvCxnSpPr>
            <p:nvPr/>
          </p:nvCxnSpPr>
          <p:spPr>
            <a:xfrm flipH="1" rot="-5400000">
              <a:off x="7765200" y="-327150"/>
              <a:ext cx="878100" cy="439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34" name="Google Shape;234;p14"/>
            <p:cNvCxnSpPr>
              <a:stCxn id="231" idx="2"/>
              <a:endCxn id="233"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35" name="Google Shape;235;p14"/>
            <p:cNvCxnSpPr>
              <a:stCxn id="229" idx="6"/>
              <a:endCxn id="231" idx="4"/>
            </p:cNvCxnSpPr>
            <p:nvPr/>
          </p:nvCxnSpPr>
          <p:spPr>
            <a:xfrm rot="10800000">
              <a:off x="7990350" y="1608200"/>
              <a:ext cx="511500" cy="1066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236" name="Google Shape;236;p14"/>
            <p:cNvGrpSpPr/>
            <p:nvPr/>
          </p:nvGrpSpPr>
          <p:grpSpPr>
            <a:xfrm flipH="1">
              <a:off x="7850425" y="1328700"/>
              <a:ext cx="279600" cy="279600"/>
              <a:chOff x="2206950" y="697000"/>
              <a:chExt cx="279600" cy="279600"/>
            </a:xfrm>
          </p:grpSpPr>
          <p:sp>
            <p:nvSpPr>
              <p:cNvPr id="237" name="Google Shape;237;p1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4"/>
            <p:cNvGrpSpPr/>
            <p:nvPr/>
          </p:nvGrpSpPr>
          <p:grpSpPr>
            <a:xfrm flipH="1">
              <a:off x="8424000" y="235500"/>
              <a:ext cx="192300" cy="192300"/>
              <a:chOff x="471450" y="43325"/>
              <a:chExt cx="192300" cy="192300"/>
            </a:xfrm>
          </p:grpSpPr>
          <p:sp>
            <p:nvSpPr>
              <p:cNvPr id="239" name="Google Shape;239;p1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 name="Google Shape;240;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41" name="Shape 241"/>
        <p:cNvGrpSpPr/>
        <p:nvPr/>
      </p:nvGrpSpPr>
      <p:grpSpPr>
        <a:xfrm>
          <a:off x="0" y="0"/>
          <a:ext cx="0" cy="0"/>
          <a:chOff x="0" y="0"/>
          <a:chExt cx="0" cy="0"/>
        </a:xfrm>
      </p:grpSpPr>
      <p:sp>
        <p:nvSpPr>
          <p:cNvPr id="242" name="Google Shape;24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43" name="Google Shape;243;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5"/>
          <p:cNvGrpSpPr/>
          <p:nvPr/>
        </p:nvGrpSpPr>
        <p:grpSpPr>
          <a:xfrm>
            <a:off x="-376110" y="1100993"/>
            <a:ext cx="1258671" cy="4042518"/>
            <a:chOff x="-376110" y="1100993"/>
            <a:chExt cx="1258671" cy="4042518"/>
          </a:xfrm>
        </p:grpSpPr>
        <p:sp>
          <p:nvSpPr>
            <p:cNvPr id="247" name="Google Shape;247;p15"/>
            <p:cNvSpPr/>
            <p:nvPr/>
          </p:nvSpPr>
          <p:spPr>
            <a:xfrm flipH="1" rot="4574466">
              <a:off x="519369" y="172353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flipH="1" rot="4574466">
              <a:off x="153912" y="256889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15"/>
            <p:cNvCxnSpPr>
              <a:stCxn id="250" idx="7"/>
              <a:endCxn id="251" idx="2"/>
            </p:cNvCxnSpPr>
            <p:nvPr/>
          </p:nvCxnSpPr>
          <p:spPr>
            <a:xfrm rot="10800000">
              <a:off x="499941" y="4047331"/>
              <a:ext cx="182100" cy="807600"/>
            </a:xfrm>
            <a:prstGeom prst="curvedConnector4">
              <a:avLst>
                <a:gd fmla="val -167743" name="adj1"/>
                <a:gd fmla="val 51160" name="adj2"/>
              </a:avLst>
            </a:prstGeom>
            <a:noFill/>
            <a:ln cap="flat" cmpd="sng" w="19050">
              <a:solidFill>
                <a:schemeClr val="accent1"/>
              </a:solidFill>
              <a:prstDash val="dot"/>
              <a:round/>
              <a:headEnd len="med" w="med" type="none"/>
              <a:tailEnd len="med" w="med" type="none"/>
            </a:ln>
          </p:spPr>
        </p:cxnSp>
        <p:cxnSp>
          <p:nvCxnSpPr>
            <p:cNvPr id="252" name="Google Shape;252;p15"/>
            <p:cNvCxnSpPr>
              <a:stCxn id="251" idx="6"/>
              <a:endCxn id="253" idx="2"/>
            </p:cNvCxnSpPr>
            <p:nvPr/>
          </p:nvCxnSpPr>
          <p:spPr>
            <a:xfrm rot="-5400000">
              <a:off x="263353" y="3451233"/>
              <a:ext cx="692400" cy="274500"/>
            </a:xfrm>
            <a:prstGeom prst="curvedConnector3">
              <a:avLst>
                <a:gd fmla="val 49826" name="adj1"/>
              </a:avLst>
            </a:prstGeom>
            <a:noFill/>
            <a:ln cap="flat" cmpd="sng" w="19050">
              <a:solidFill>
                <a:schemeClr val="accent1"/>
              </a:solidFill>
              <a:prstDash val="dot"/>
              <a:round/>
              <a:headEnd len="med" w="med" type="none"/>
              <a:tailEnd len="med" w="med" type="none"/>
            </a:ln>
          </p:spPr>
        </p:cxnSp>
        <p:cxnSp>
          <p:nvCxnSpPr>
            <p:cNvPr id="254" name="Google Shape;254;p15"/>
            <p:cNvCxnSpPr>
              <a:stCxn id="253" idx="6"/>
              <a:endCxn id="248" idx="2"/>
            </p:cNvCxnSpPr>
            <p:nvPr/>
          </p:nvCxnSpPr>
          <p:spPr>
            <a:xfrm flipH="1" rot="5400000">
              <a:off x="360907" y="2651391"/>
              <a:ext cx="224100" cy="414600"/>
            </a:xfrm>
            <a:prstGeom prst="curvedConnector3">
              <a:avLst>
                <a:gd fmla="val 50304" name="adj1"/>
              </a:avLst>
            </a:prstGeom>
            <a:noFill/>
            <a:ln cap="flat" cmpd="sng" w="19050">
              <a:solidFill>
                <a:schemeClr val="accent1"/>
              </a:solidFill>
              <a:prstDash val="dot"/>
              <a:round/>
              <a:headEnd len="med" w="med" type="none"/>
              <a:tailEnd len="med" w="med" type="none"/>
            </a:ln>
          </p:spPr>
        </p:cxnSp>
        <p:cxnSp>
          <p:nvCxnSpPr>
            <p:cNvPr id="255" name="Google Shape;255;p15"/>
            <p:cNvCxnSpPr>
              <a:stCxn id="248" idx="6"/>
              <a:endCxn id="247" idx="2"/>
            </p:cNvCxnSpPr>
            <p:nvPr/>
          </p:nvCxnSpPr>
          <p:spPr>
            <a:xfrm rot="-5400000">
              <a:off x="91700" y="2032231"/>
              <a:ext cx="670200" cy="4083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251" name="Google Shape;251;p15"/>
            <p:cNvSpPr/>
            <p:nvPr/>
          </p:nvSpPr>
          <p:spPr>
            <a:xfrm flipH="1" rot="4572941">
              <a:off x="428185" y="3933015"/>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15"/>
            <p:cNvCxnSpPr>
              <a:stCxn id="257" idx="0"/>
              <a:endCxn id="247" idx="6"/>
            </p:cNvCxnSpPr>
            <p:nvPr/>
          </p:nvCxnSpPr>
          <p:spPr>
            <a:xfrm>
              <a:off x="-166410" y="1194443"/>
              <a:ext cx="754500" cy="531600"/>
            </a:xfrm>
            <a:prstGeom prst="curvedConnector2">
              <a:avLst/>
            </a:prstGeom>
            <a:noFill/>
            <a:ln cap="flat" cmpd="sng" w="19050">
              <a:solidFill>
                <a:schemeClr val="accent1"/>
              </a:solidFill>
              <a:prstDash val="dot"/>
              <a:round/>
              <a:headEnd len="med" w="med" type="none"/>
              <a:tailEnd len="med" w="med" type="none"/>
            </a:ln>
          </p:spPr>
        </p:cxnSp>
        <p:cxnSp>
          <p:nvCxnSpPr>
            <p:cNvPr id="258" name="Google Shape;258;p15"/>
            <p:cNvCxnSpPr>
              <a:stCxn id="250" idx="4"/>
              <a:endCxn id="248" idx="4"/>
            </p:cNvCxnSpPr>
            <p:nvPr/>
          </p:nvCxnSpPr>
          <p:spPr>
            <a:xfrm rot="10800000">
              <a:off x="156354" y="2680623"/>
              <a:ext cx="317400" cy="2327100"/>
            </a:xfrm>
            <a:prstGeom prst="curvedConnector3">
              <a:avLst>
                <a:gd fmla="val 175800" name="adj1"/>
              </a:avLst>
            </a:prstGeom>
            <a:noFill/>
            <a:ln cap="flat" cmpd="sng" w="19050">
              <a:solidFill>
                <a:schemeClr val="accent1"/>
              </a:solidFill>
              <a:prstDash val="dot"/>
              <a:round/>
              <a:headEnd len="med" w="med" type="none"/>
              <a:tailEnd len="med" w="med" type="none"/>
            </a:ln>
          </p:spPr>
        </p:cxnSp>
        <p:cxnSp>
          <p:nvCxnSpPr>
            <p:cNvPr id="259" name="Google Shape;259;p15"/>
            <p:cNvCxnSpPr>
              <a:stCxn id="248" idx="5"/>
              <a:endCxn id="257" idx="4"/>
            </p:cNvCxnSpPr>
            <p:nvPr/>
          </p:nvCxnSpPr>
          <p:spPr>
            <a:xfrm rot="10800000">
              <a:off x="-353210" y="1240106"/>
              <a:ext cx="520200" cy="1372200"/>
            </a:xfrm>
            <a:prstGeom prst="curvedConnector3">
              <a:avLst>
                <a:gd fmla="val 146326" name="adj1"/>
              </a:avLst>
            </a:prstGeom>
            <a:noFill/>
            <a:ln cap="flat" cmpd="sng" w="19050">
              <a:solidFill>
                <a:schemeClr val="accent1"/>
              </a:solidFill>
              <a:prstDash val="dot"/>
              <a:round/>
              <a:headEnd len="med" w="med" type="none"/>
              <a:tailEnd len="med" w="med" type="none"/>
            </a:ln>
          </p:spPr>
        </p:cxnSp>
        <p:grpSp>
          <p:nvGrpSpPr>
            <p:cNvPr id="260" name="Google Shape;260;p15"/>
            <p:cNvGrpSpPr/>
            <p:nvPr/>
          </p:nvGrpSpPr>
          <p:grpSpPr>
            <a:xfrm flipH="1" rot="4574251">
              <a:off x="573714" y="2966727"/>
              <a:ext cx="279603" cy="279603"/>
              <a:chOff x="6238800" y="4370675"/>
              <a:chExt cx="279600" cy="279600"/>
            </a:xfrm>
          </p:grpSpPr>
          <p:sp>
            <p:nvSpPr>
              <p:cNvPr id="261" name="Google Shape;261;p1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5"/>
            <p:cNvGrpSpPr/>
            <p:nvPr/>
          </p:nvGrpSpPr>
          <p:grpSpPr>
            <a:xfrm flipH="1" rot="4574251">
              <a:off x="469740" y="4834663"/>
              <a:ext cx="279603" cy="279603"/>
              <a:chOff x="4074075" y="4691825"/>
              <a:chExt cx="279600" cy="279600"/>
            </a:xfrm>
          </p:grpSpPr>
          <p:sp>
            <p:nvSpPr>
              <p:cNvPr id="263" name="Google Shape;263;p1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5"/>
            <p:cNvSpPr/>
            <p:nvPr/>
          </p:nvSpPr>
          <p:spPr>
            <a:xfrm flipH="1" rot="4577328">
              <a:off x="-356051" y="1121051"/>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15"/>
            <p:cNvCxnSpPr/>
            <p:nvPr/>
          </p:nvCxnSpPr>
          <p:spPr>
            <a:xfrm rot="10800000">
              <a:off x="-262828" y="3591960"/>
              <a:ext cx="678300" cy="411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265" name="Google Shape;26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66" name="Shape 266"/>
        <p:cNvGrpSpPr/>
        <p:nvPr/>
      </p:nvGrpSpPr>
      <p:grpSpPr>
        <a:xfrm>
          <a:off x="0" y="0"/>
          <a:ext cx="0" cy="0"/>
          <a:chOff x="0" y="0"/>
          <a:chExt cx="0" cy="0"/>
        </a:xfrm>
      </p:grpSpPr>
      <p:sp>
        <p:nvSpPr>
          <p:cNvPr id="267" name="Google Shape;26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68" name="Google Shape;268;p16"/>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flipH="1" rot="9974466">
            <a:off x="8340594" y="5045106"/>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flipH="1" rot="9974466">
            <a:off x="7502794" y="467642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6"/>
          <p:cNvCxnSpPr>
            <a:stCxn id="274" idx="6"/>
            <a:endCxn id="272" idx="2"/>
          </p:cNvCxnSpPr>
          <p:nvPr/>
        </p:nvCxnSpPr>
        <p:spPr>
          <a:xfrm flipH="1" rot="10800000">
            <a:off x="7003010" y="4787944"/>
            <a:ext cx="502500" cy="314100"/>
          </a:xfrm>
          <a:prstGeom prst="curvedConnector3">
            <a:avLst>
              <a:gd fmla="val 50127" name="adj1"/>
            </a:avLst>
          </a:prstGeom>
          <a:noFill/>
          <a:ln cap="flat" cmpd="sng" w="19050">
            <a:solidFill>
              <a:schemeClr val="accent1"/>
            </a:solidFill>
            <a:prstDash val="dot"/>
            <a:round/>
            <a:headEnd len="med" w="med" type="none"/>
            <a:tailEnd len="med" w="med" type="none"/>
          </a:ln>
        </p:spPr>
      </p:cxnSp>
      <p:cxnSp>
        <p:nvCxnSpPr>
          <p:cNvPr id="275" name="Google Shape;275;p16"/>
          <p:cNvCxnSpPr>
            <a:stCxn id="272" idx="6"/>
            <a:endCxn id="271" idx="2"/>
          </p:cNvCxnSpPr>
          <p:nvPr/>
        </p:nvCxnSpPr>
        <p:spPr>
          <a:xfrm>
            <a:off x="7680582" y="4745162"/>
            <a:ext cx="662700" cy="411600"/>
          </a:xfrm>
          <a:prstGeom prst="curvedConnector3">
            <a:avLst>
              <a:gd fmla="val 49991" name="adj1"/>
            </a:avLst>
          </a:prstGeom>
          <a:noFill/>
          <a:ln cap="flat" cmpd="sng" w="19050">
            <a:solidFill>
              <a:schemeClr val="accent1"/>
            </a:solidFill>
            <a:prstDash val="dot"/>
            <a:round/>
            <a:headEnd len="med" w="med" type="none"/>
            <a:tailEnd len="med" w="med" type="none"/>
          </a:ln>
        </p:spPr>
      </p:cxnSp>
      <p:cxnSp>
        <p:nvCxnSpPr>
          <p:cNvPr id="276" name="Google Shape;276;p16"/>
          <p:cNvCxnSpPr>
            <a:stCxn id="272" idx="5"/>
          </p:cNvCxnSpPr>
          <p:nvPr/>
        </p:nvCxnSpPr>
        <p:spPr>
          <a:xfrm flipH="1" rot="-5400000">
            <a:off x="8465057" y="3864202"/>
            <a:ext cx="30300" cy="1680900"/>
          </a:xfrm>
          <a:prstGeom prst="curvedConnector4">
            <a:avLst>
              <a:gd fmla="val -829122" name="adj1"/>
              <a:gd fmla="val 51291" name="adj2"/>
            </a:avLst>
          </a:prstGeom>
          <a:noFill/>
          <a:ln cap="flat" cmpd="sng" w="19050">
            <a:solidFill>
              <a:schemeClr val="accent1"/>
            </a:solidFill>
            <a:prstDash val="dot"/>
            <a:round/>
            <a:headEnd len="med" w="med" type="none"/>
            <a:tailEnd len="med" w="med" type="none"/>
          </a:ln>
        </p:spPr>
      </p:cxnSp>
      <p:grpSp>
        <p:nvGrpSpPr>
          <p:cNvPr id="277" name="Google Shape;277;p16"/>
          <p:cNvGrpSpPr/>
          <p:nvPr/>
        </p:nvGrpSpPr>
        <p:grpSpPr>
          <a:xfrm flipH="1" rot="9974251">
            <a:off x="6727421" y="4995501"/>
            <a:ext cx="279603" cy="279603"/>
            <a:chOff x="6238800" y="4370675"/>
            <a:chExt cx="279600" cy="279600"/>
          </a:xfrm>
        </p:grpSpPr>
        <p:sp>
          <p:nvSpPr>
            <p:cNvPr id="278" name="Google Shape;278;p1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80" name="Shape 280"/>
        <p:cNvGrpSpPr/>
        <p:nvPr/>
      </p:nvGrpSpPr>
      <p:grpSpPr>
        <a:xfrm>
          <a:off x="0" y="0"/>
          <a:ext cx="0" cy="0"/>
          <a:chOff x="0" y="0"/>
          <a:chExt cx="0" cy="0"/>
        </a:xfrm>
      </p:grpSpPr>
      <p:sp>
        <p:nvSpPr>
          <p:cNvPr id="281" name="Google Shape;281;p17"/>
          <p:cNvSpPr txBox="1"/>
          <p:nvPr>
            <p:ph type="title"/>
          </p:nvPr>
        </p:nvSpPr>
        <p:spPr>
          <a:xfrm>
            <a:off x="2408600" y="3100300"/>
            <a:ext cx="5491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2" name="Google Shape;282;p17"/>
          <p:cNvSpPr txBox="1"/>
          <p:nvPr>
            <p:ph idx="1" type="subTitle"/>
          </p:nvPr>
        </p:nvSpPr>
        <p:spPr>
          <a:xfrm>
            <a:off x="2408625" y="1511325"/>
            <a:ext cx="54918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83" name="Google Shape;283;p17"/>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89" name="Shape 289"/>
        <p:cNvGrpSpPr/>
        <p:nvPr/>
      </p:nvGrpSpPr>
      <p:grpSpPr>
        <a:xfrm>
          <a:off x="0" y="0"/>
          <a:ext cx="0" cy="0"/>
          <a:chOff x="0" y="0"/>
          <a:chExt cx="0" cy="0"/>
        </a:xfrm>
      </p:grpSpPr>
      <p:sp>
        <p:nvSpPr>
          <p:cNvPr id="290" name="Google Shape;290;p18"/>
          <p:cNvSpPr txBox="1"/>
          <p:nvPr>
            <p:ph type="title"/>
          </p:nvPr>
        </p:nvSpPr>
        <p:spPr>
          <a:xfrm>
            <a:off x="830125" y="877763"/>
            <a:ext cx="4950900" cy="536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91" name="Google Shape;291;p18"/>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92" name="Google Shape;292;p18"/>
          <p:cNvGrpSpPr/>
          <p:nvPr/>
        </p:nvGrpSpPr>
        <p:grpSpPr>
          <a:xfrm>
            <a:off x="-313950" y="2146587"/>
            <a:ext cx="2800500" cy="2893700"/>
            <a:chOff x="-313950" y="2146587"/>
            <a:chExt cx="2800500" cy="2893700"/>
          </a:xfrm>
        </p:grpSpPr>
        <p:sp>
          <p:nvSpPr>
            <p:cNvPr id="293" name="Google Shape;293;p18"/>
            <p:cNvSpPr/>
            <p:nvPr/>
          </p:nvSpPr>
          <p:spPr>
            <a:xfrm flipH="1" rot="10800000">
              <a:off x="217150" y="44475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flipH="1" rot="10800000">
              <a:off x="1645550" y="476323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flipH="1" rot="10800000">
              <a:off x="329525" y="214658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18"/>
            <p:cNvCxnSpPr>
              <a:stCxn id="295" idx="7"/>
            </p:cNvCxnSpPr>
            <p:nvPr/>
          </p:nvCxnSpPr>
          <p:spPr>
            <a:xfrm flipH="1" rot="-5400000">
              <a:off x="-17879" y="2801783"/>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297" name="Google Shape;297;p18"/>
            <p:cNvCxnSpPr>
              <a:endCxn id="293" idx="4"/>
            </p:cNvCxnSpPr>
            <p:nvPr/>
          </p:nvCxnSpPr>
          <p:spPr>
            <a:xfrm rot="5400000">
              <a:off x="129250" y="3915212"/>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98" name="Google Shape;298;p18"/>
            <p:cNvCxnSpPr>
              <a:stCxn id="293" idx="6"/>
              <a:endCxn id="294" idx="2"/>
            </p:cNvCxnSpPr>
            <p:nvPr/>
          </p:nvCxnSpPr>
          <p:spPr>
            <a:xfrm>
              <a:off x="397450" y="4537712"/>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299" name="Google Shape;299;p18"/>
            <p:cNvCxnSpPr>
              <a:stCxn id="294" idx="6"/>
              <a:endCxn id="300" idx="0"/>
            </p:cNvCxnSpPr>
            <p:nvPr/>
          </p:nvCxnSpPr>
          <p:spPr>
            <a:xfrm flipH="1" rot="10800000">
              <a:off x="1825850" y="4386587"/>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301" name="Google Shape;301;p18"/>
            <p:cNvCxnSpPr>
              <a:endCxn id="302" idx="2"/>
            </p:cNvCxnSpPr>
            <p:nvPr/>
          </p:nvCxnSpPr>
          <p:spPr>
            <a:xfrm flipH="1" rot="-5400000">
              <a:off x="-842250" y="3630437"/>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3" name="Google Shape;303;p18"/>
            <p:cNvCxnSpPr>
              <a:stCxn id="294" idx="2"/>
              <a:endCxn id="302" idx="6"/>
            </p:cNvCxnSpPr>
            <p:nvPr/>
          </p:nvCxnSpPr>
          <p:spPr>
            <a:xfrm flipH="1">
              <a:off x="663650" y="4853387"/>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4" name="Google Shape;304;p18"/>
            <p:cNvCxnSpPr>
              <a:endCxn id="300" idx="3"/>
            </p:cNvCxnSpPr>
            <p:nvPr/>
          </p:nvCxnSpPr>
          <p:spPr>
            <a:xfrm flipH="1" rot="10800000">
              <a:off x="674696" y="4147958"/>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5" name="Google Shape;305;p18"/>
            <p:cNvCxnSpPr/>
            <p:nvPr/>
          </p:nvCxnSpPr>
          <p:spPr>
            <a:xfrm rot="10800000">
              <a:off x="-215262" y="3143163"/>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06" name="Google Shape;306;p18"/>
            <p:cNvCxnSpPr>
              <a:endCxn id="295" idx="2"/>
            </p:cNvCxnSpPr>
            <p:nvPr/>
          </p:nvCxnSpPr>
          <p:spPr>
            <a:xfrm rot="-5400000">
              <a:off x="-367075" y="2347737"/>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307" name="Google Shape;307;p18"/>
            <p:cNvCxnSpPr>
              <a:stCxn id="294" idx="4"/>
            </p:cNvCxnSpPr>
            <p:nvPr/>
          </p:nvCxnSpPr>
          <p:spPr>
            <a:xfrm flipH="1" rot="5400000">
              <a:off x="765950" y="3793487"/>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308" name="Google Shape;308;p18"/>
            <p:cNvGrpSpPr/>
            <p:nvPr/>
          </p:nvGrpSpPr>
          <p:grpSpPr>
            <a:xfrm flipH="1" rot="10800000">
              <a:off x="2206950" y="4107012"/>
              <a:ext cx="279600" cy="279600"/>
              <a:chOff x="2206950" y="697000"/>
              <a:chExt cx="279600" cy="279600"/>
            </a:xfrm>
          </p:grpSpPr>
          <p:sp>
            <p:nvSpPr>
              <p:cNvPr id="309" name="Google Shape;309;p18"/>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8"/>
            <p:cNvGrpSpPr/>
            <p:nvPr/>
          </p:nvGrpSpPr>
          <p:grpSpPr>
            <a:xfrm flipH="1" rot="10800000">
              <a:off x="471450" y="4847987"/>
              <a:ext cx="192300" cy="192300"/>
              <a:chOff x="471450" y="43325"/>
              <a:chExt cx="192300" cy="192300"/>
            </a:xfrm>
          </p:grpSpPr>
          <p:sp>
            <p:nvSpPr>
              <p:cNvPr id="311" name="Google Shape;311;p18"/>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 name="Google Shape;312;p18"/>
          <p:cNvGrpSpPr/>
          <p:nvPr/>
        </p:nvGrpSpPr>
        <p:grpSpPr>
          <a:xfrm>
            <a:off x="2901550" y="3411475"/>
            <a:ext cx="6182575" cy="2052725"/>
            <a:chOff x="2901550" y="3411475"/>
            <a:chExt cx="6182575" cy="2052725"/>
          </a:xfrm>
        </p:grpSpPr>
        <p:sp>
          <p:nvSpPr>
            <p:cNvPr id="313" name="Google Shape;313;p18"/>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18"/>
            <p:cNvCxnSpPr>
              <a:stCxn id="316" idx="7"/>
              <a:endCxn id="317"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18" name="Google Shape;318;p18"/>
            <p:cNvCxnSpPr>
              <a:stCxn id="317" idx="6"/>
              <a:endCxn id="319"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20" name="Google Shape;320;p18"/>
            <p:cNvCxnSpPr>
              <a:stCxn id="319" idx="6"/>
              <a:endCxn id="314"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21" name="Google Shape;321;p18"/>
            <p:cNvCxnSpPr>
              <a:stCxn id="314" idx="6"/>
              <a:endCxn id="313"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17" name="Google Shape;317;p18"/>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18"/>
            <p:cNvCxnSpPr>
              <a:stCxn id="325" idx="6"/>
              <a:endCxn id="326"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327" name="Google Shape;327;p18"/>
            <p:cNvCxnSpPr>
              <a:stCxn id="326" idx="0"/>
              <a:endCxn id="313"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328" name="Google Shape;328;p18"/>
            <p:cNvCxnSpPr>
              <a:stCxn id="313" idx="0"/>
              <a:endCxn id="323"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329" name="Google Shape;329;p18"/>
            <p:cNvCxnSpPr>
              <a:stCxn id="313" idx="0"/>
              <a:endCxn id="325"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330" name="Google Shape;330;p18"/>
            <p:cNvCxnSpPr>
              <a:stCxn id="316" idx="4"/>
              <a:endCxn id="314"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331" name="Google Shape;331;p18"/>
            <p:cNvCxnSpPr>
              <a:stCxn id="314" idx="5"/>
              <a:endCxn id="326"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332" name="Google Shape;332;p18"/>
            <p:cNvGrpSpPr/>
            <p:nvPr/>
          </p:nvGrpSpPr>
          <p:grpSpPr>
            <a:xfrm>
              <a:off x="6238900" y="4260588"/>
              <a:ext cx="279600" cy="279600"/>
              <a:chOff x="6238800" y="4370675"/>
              <a:chExt cx="279600" cy="279600"/>
            </a:xfrm>
          </p:grpSpPr>
          <p:sp>
            <p:nvSpPr>
              <p:cNvPr id="333" name="Google Shape;333;p1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8"/>
            <p:cNvGrpSpPr/>
            <p:nvPr/>
          </p:nvGrpSpPr>
          <p:grpSpPr>
            <a:xfrm>
              <a:off x="8804525" y="3411475"/>
              <a:ext cx="279600" cy="279600"/>
              <a:chOff x="8804525" y="3411475"/>
              <a:chExt cx="279600" cy="279600"/>
            </a:xfrm>
          </p:grpSpPr>
          <p:sp>
            <p:nvSpPr>
              <p:cNvPr id="335" name="Google Shape;335;p1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8"/>
            <p:cNvGrpSpPr/>
            <p:nvPr/>
          </p:nvGrpSpPr>
          <p:grpSpPr>
            <a:xfrm>
              <a:off x="4074075" y="4691825"/>
              <a:ext cx="279600" cy="279600"/>
              <a:chOff x="4074075" y="4691825"/>
              <a:chExt cx="279600" cy="279600"/>
            </a:xfrm>
          </p:grpSpPr>
          <p:sp>
            <p:nvSpPr>
              <p:cNvPr id="337" name="Google Shape;337;p1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8"/>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339" name="Google Shape;339;p18"/>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40" name="Google Shape;340;p18"/>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341" name="Google Shape;341;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2" name="Shape 342"/>
        <p:cNvGrpSpPr/>
        <p:nvPr/>
      </p:nvGrpSpPr>
      <p:grpSpPr>
        <a:xfrm>
          <a:off x="0" y="0"/>
          <a:ext cx="0" cy="0"/>
          <a:chOff x="0" y="0"/>
          <a:chExt cx="0" cy="0"/>
        </a:xfrm>
      </p:grpSpPr>
      <p:sp>
        <p:nvSpPr>
          <p:cNvPr id="343" name="Google Shape;34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44" name="Google Shape;344;p19"/>
          <p:cNvSpPr txBox="1"/>
          <p:nvPr>
            <p:ph idx="1" type="subTitle"/>
          </p:nvPr>
        </p:nvSpPr>
        <p:spPr>
          <a:xfrm>
            <a:off x="897800"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5" name="Google Shape;345;p19"/>
          <p:cNvSpPr txBox="1"/>
          <p:nvPr>
            <p:ph idx="2" type="subTitle"/>
          </p:nvPr>
        </p:nvSpPr>
        <p:spPr>
          <a:xfrm>
            <a:off x="3553334"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9"/>
          <p:cNvSpPr txBox="1"/>
          <p:nvPr>
            <p:ph idx="3" type="subTitle"/>
          </p:nvPr>
        </p:nvSpPr>
        <p:spPr>
          <a:xfrm>
            <a:off x="6208875"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9"/>
          <p:cNvSpPr txBox="1"/>
          <p:nvPr>
            <p:ph idx="4" type="subTitle"/>
          </p:nvPr>
        </p:nvSpPr>
        <p:spPr>
          <a:xfrm>
            <a:off x="897800"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8" name="Google Shape;348;p19"/>
          <p:cNvSpPr txBox="1"/>
          <p:nvPr>
            <p:ph idx="5" type="subTitle"/>
          </p:nvPr>
        </p:nvSpPr>
        <p:spPr>
          <a:xfrm>
            <a:off x="3553338"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9" name="Google Shape;349;p19"/>
          <p:cNvSpPr txBox="1"/>
          <p:nvPr>
            <p:ph idx="6" type="subTitle"/>
          </p:nvPr>
        </p:nvSpPr>
        <p:spPr>
          <a:xfrm>
            <a:off x="6208875"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50" name="Google Shape;350;p19"/>
          <p:cNvGrpSpPr/>
          <p:nvPr/>
        </p:nvGrpSpPr>
        <p:grpSpPr>
          <a:xfrm>
            <a:off x="2901550" y="3677875"/>
            <a:ext cx="6109525" cy="1786325"/>
            <a:chOff x="2901550" y="3677875"/>
            <a:chExt cx="6109525" cy="1786325"/>
          </a:xfrm>
        </p:grpSpPr>
        <p:sp>
          <p:nvSpPr>
            <p:cNvPr id="351" name="Google Shape;351;p19"/>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19"/>
            <p:cNvCxnSpPr>
              <a:stCxn id="354" idx="7"/>
              <a:endCxn id="355"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56" name="Google Shape;356;p19"/>
            <p:cNvCxnSpPr>
              <a:stCxn id="355" idx="6"/>
              <a:endCxn id="357"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58" name="Google Shape;358;p19"/>
            <p:cNvCxnSpPr>
              <a:stCxn id="357" idx="6"/>
              <a:endCxn id="352"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59" name="Google Shape;359;p19"/>
            <p:cNvCxnSpPr>
              <a:stCxn id="352" idx="6"/>
              <a:endCxn id="351"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55" name="Google Shape;355;p19"/>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19"/>
            <p:cNvCxnSpPr>
              <a:stCxn id="362" idx="6"/>
              <a:endCxn id="363" idx="6"/>
            </p:cNvCxnSpPr>
            <p:nvPr/>
          </p:nvCxnSpPr>
          <p:spPr>
            <a:xfrm flipH="1">
              <a:off x="8863775" y="3817675"/>
              <a:ext cx="147300" cy="1161900"/>
            </a:xfrm>
            <a:prstGeom prst="curvedConnector3">
              <a:avLst>
                <a:gd fmla="val -161660" name="adj1"/>
              </a:avLst>
            </a:prstGeom>
            <a:noFill/>
            <a:ln cap="flat" cmpd="sng" w="19050">
              <a:solidFill>
                <a:schemeClr val="accent1"/>
              </a:solidFill>
              <a:prstDash val="dot"/>
              <a:round/>
              <a:headEnd len="med" w="med" type="none"/>
              <a:tailEnd len="med" w="med" type="none"/>
            </a:ln>
          </p:spPr>
        </p:cxnSp>
        <p:cxnSp>
          <p:nvCxnSpPr>
            <p:cNvPr id="364" name="Google Shape;364;p19"/>
            <p:cNvCxnSpPr>
              <a:stCxn id="363" idx="0"/>
              <a:endCxn id="351"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grpSp>
          <p:nvGrpSpPr>
            <p:cNvPr id="365" name="Google Shape;365;p19"/>
            <p:cNvGrpSpPr/>
            <p:nvPr/>
          </p:nvGrpSpPr>
          <p:grpSpPr>
            <a:xfrm>
              <a:off x="6238900" y="4260588"/>
              <a:ext cx="279600" cy="279600"/>
              <a:chOff x="6238800" y="4370675"/>
              <a:chExt cx="279600" cy="279600"/>
            </a:xfrm>
          </p:grpSpPr>
          <p:sp>
            <p:nvSpPr>
              <p:cNvPr id="366" name="Google Shape;366;p1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9"/>
            <p:cNvGrpSpPr/>
            <p:nvPr/>
          </p:nvGrpSpPr>
          <p:grpSpPr>
            <a:xfrm>
              <a:off x="8731475" y="3677875"/>
              <a:ext cx="279600" cy="279600"/>
              <a:chOff x="8804525" y="3411475"/>
              <a:chExt cx="279600" cy="279600"/>
            </a:xfrm>
          </p:grpSpPr>
          <p:sp>
            <p:nvSpPr>
              <p:cNvPr id="368" name="Google Shape;368;p1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9"/>
            <p:cNvGrpSpPr/>
            <p:nvPr/>
          </p:nvGrpSpPr>
          <p:grpSpPr>
            <a:xfrm>
              <a:off x="4074075" y="4691825"/>
              <a:ext cx="279600" cy="279600"/>
              <a:chOff x="4074075" y="4691825"/>
              <a:chExt cx="279600" cy="279600"/>
            </a:xfrm>
          </p:grpSpPr>
          <p:sp>
            <p:nvSpPr>
              <p:cNvPr id="370" name="Google Shape;370;p1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19"/>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19"/>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72" name="Google Shape;372;p19"/>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373" name="Google Shape;373;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19"/>
          <p:cNvGrpSpPr/>
          <p:nvPr/>
        </p:nvGrpSpPr>
        <p:grpSpPr>
          <a:xfrm>
            <a:off x="5423959" y="-248900"/>
            <a:ext cx="4266951" cy="2135710"/>
            <a:chOff x="5423959" y="-248900"/>
            <a:chExt cx="4266951" cy="2135710"/>
          </a:xfrm>
        </p:grpSpPr>
        <p:sp>
          <p:nvSpPr>
            <p:cNvPr id="377" name="Google Shape;377;p19"/>
            <p:cNvSpPr/>
            <p:nvPr/>
          </p:nvSpPr>
          <p:spPr>
            <a:xfrm flipH="1">
              <a:off x="5731276" y="81899"/>
              <a:ext cx="158100" cy="1581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19"/>
            <p:cNvGrpSpPr/>
            <p:nvPr/>
          </p:nvGrpSpPr>
          <p:grpSpPr>
            <a:xfrm>
              <a:off x="5423959" y="-248900"/>
              <a:ext cx="4266951" cy="2135710"/>
              <a:chOff x="4216579" y="43325"/>
              <a:chExt cx="5231671" cy="2618575"/>
            </a:xfrm>
          </p:grpSpPr>
          <p:sp>
            <p:nvSpPr>
              <p:cNvPr id="379" name="Google Shape;379;p19"/>
              <p:cNvSpPr/>
              <p:nvPr/>
            </p:nvSpPr>
            <p:spPr>
              <a:xfrm flipH="1">
                <a:off x="847970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flipH="1">
                <a:off x="7632406" y="78582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flipH="1">
                <a:off x="8750150" y="248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19"/>
              <p:cNvCxnSpPr>
                <a:stCxn id="381" idx="7"/>
                <a:endCxn id="380" idx="4"/>
              </p:cNvCxnSpPr>
              <p:nvPr/>
            </p:nvCxnSpPr>
            <p:spPr>
              <a:xfrm flipH="1" rot="5400000">
                <a:off x="7478604" y="1210054"/>
                <a:ext cx="1542000" cy="1053900"/>
              </a:xfrm>
              <a:prstGeom prst="curvedConnector3">
                <a:avLst>
                  <a:gd fmla="val 50852" name="adj1"/>
                </a:avLst>
              </a:prstGeom>
              <a:noFill/>
              <a:ln cap="flat" cmpd="sng" w="19050">
                <a:solidFill>
                  <a:schemeClr val="accent1"/>
                </a:solidFill>
                <a:prstDash val="dot"/>
                <a:round/>
                <a:headEnd len="med" w="med" type="none"/>
                <a:tailEnd len="med" w="med" type="none"/>
              </a:ln>
            </p:spPr>
          </p:cxnSp>
          <p:cxnSp>
            <p:nvCxnSpPr>
              <p:cNvPr id="383" name="Google Shape;383;p19"/>
              <p:cNvCxnSpPr>
                <a:endCxn id="379" idx="4"/>
              </p:cNvCxnSpPr>
              <p:nvPr/>
            </p:nvCxnSpPr>
            <p:spPr>
              <a:xfrm flipH="1" rot="5400000">
                <a:off x="8436200" y="769700"/>
                <a:ext cx="1145700" cy="8784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84" name="Google Shape;384;p19"/>
              <p:cNvCxnSpPr>
                <a:stCxn id="379" idx="6"/>
                <a:endCxn id="380" idx="2"/>
              </p:cNvCxnSpPr>
              <p:nvPr/>
            </p:nvCxnSpPr>
            <p:spPr>
              <a:xfrm flipH="1">
                <a:off x="7812800" y="545900"/>
                <a:ext cx="666900" cy="330000"/>
              </a:xfrm>
              <a:prstGeom prst="curvedConnector3">
                <a:avLst>
                  <a:gd fmla="val 50007" name="adj1"/>
                </a:avLst>
              </a:prstGeom>
              <a:noFill/>
              <a:ln cap="flat" cmpd="sng" w="19050">
                <a:solidFill>
                  <a:schemeClr val="accent1"/>
                </a:solidFill>
                <a:prstDash val="dot"/>
                <a:round/>
                <a:headEnd len="med" w="med" type="none"/>
                <a:tailEnd len="med" w="med" type="none"/>
              </a:ln>
            </p:spPr>
          </p:cxnSp>
          <p:sp>
            <p:nvSpPr>
              <p:cNvPr id="385" name="Google Shape;385;p19"/>
              <p:cNvSpPr/>
              <p:nvPr/>
            </p:nvSpPr>
            <p:spPr>
              <a:xfrm flipH="1">
                <a:off x="4632295" y="488009"/>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19"/>
              <p:cNvCxnSpPr>
                <a:endCxn id="387" idx="2"/>
              </p:cNvCxnSpPr>
              <p:nvPr/>
            </p:nvCxnSpPr>
            <p:spPr>
              <a:xfrm rot="-5400000">
                <a:off x="7217100" y="1008875"/>
                <a:ext cx="2058000" cy="319200"/>
              </a:xfrm>
              <a:prstGeom prst="curvedConnector4">
                <a:avLst>
                  <a:gd fmla="val 47664" name="adj1"/>
                  <a:gd fmla="val 19146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88" name="Google Shape;388;p19"/>
              <p:cNvCxnSpPr>
                <a:stCxn id="380" idx="2"/>
                <a:endCxn id="387" idx="6"/>
              </p:cNvCxnSpPr>
              <p:nvPr/>
            </p:nvCxnSpPr>
            <p:spPr>
              <a:xfrm flipH="1" rot="10800000">
                <a:off x="7812706" y="139477"/>
                <a:ext cx="400800" cy="736500"/>
              </a:xfrm>
              <a:prstGeom prst="curvedConnector3">
                <a:avLst>
                  <a:gd fmla="val 4998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89" name="Google Shape;389;p19"/>
              <p:cNvCxnSpPr>
                <a:stCxn id="379" idx="7"/>
                <a:endCxn id="390" idx="2"/>
              </p:cNvCxnSpPr>
              <p:nvPr/>
            </p:nvCxnSpPr>
            <p:spPr>
              <a:xfrm rot="5400000">
                <a:off x="7119054" y="-510996"/>
                <a:ext cx="393900" cy="2380200"/>
              </a:xfrm>
              <a:prstGeom prst="curvedConnector4">
                <a:avLst>
                  <a:gd fmla="val -80824" name="adj1"/>
                  <a:gd fmla="val 50554"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1" name="Google Shape;391;p19"/>
              <p:cNvCxnSpPr>
                <a:stCxn id="390" idx="7"/>
              </p:cNvCxnSpPr>
              <p:nvPr/>
            </p:nvCxnSpPr>
            <p:spPr>
              <a:xfrm rot="5400000">
                <a:off x="5022529" y="-28833"/>
                <a:ext cx="58800" cy="1670700"/>
              </a:xfrm>
              <a:prstGeom prst="curvedConnector4">
                <a:avLst>
                  <a:gd fmla="val -566173" name="adj1"/>
                  <a:gd fmla="val 5122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2" name="Google Shape;392;p19"/>
              <p:cNvCxnSpPr>
                <a:endCxn id="381" idx="6"/>
              </p:cNvCxnSpPr>
              <p:nvPr/>
            </p:nvCxnSpPr>
            <p:spPr>
              <a:xfrm rot="5400000">
                <a:off x="7928900" y="1567800"/>
                <a:ext cx="1825200" cy="182700"/>
              </a:xfrm>
              <a:prstGeom prst="curvedConnector4">
                <a:avLst>
                  <a:gd fmla="val 47530" name="adj1"/>
                  <a:gd fmla="val 25980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3" name="Google Shape;393;p19"/>
              <p:cNvCxnSpPr>
                <a:stCxn id="380" idx="6"/>
                <a:endCxn id="390" idx="0"/>
              </p:cNvCxnSpPr>
              <p:nvPr/>
            </p:nvCxnSpPr>
            <p:spPr>
              <a:xfrm rot="10800000">
                <a:off x="5986006" y="736177"/>
                <a:ext cx="1646400" cy="139800"/>
              </a:xfrm>
              <a:prstGeom prst="curvedConnector4">
                <a:avLst>
                  <a:gd fmla="val 45751" name="adj1"/>
                  <a:gd fmla="val 308847" name="adj2"/>
                </a:avLst>
              </a:prstGeom>
              <a:noFill/>
              <a:ln cap="flat" cmpd="sng" w="19050">
                <a:solidFill>
                  <a:schemeClr val="accent1"/>
                </a:solidFill>
                <a:prstDash val="dot"/>
                <a:round/>
                <a:headEnd len="med" w="med" type="none"/>
                <a:tailEnd len="med" w="med" type="none"/>
              </a:ln>
            </p:spPr>
          </p:cxnSp>
          <p:grpSp>
            <p:nvGrpSpPr>
              <p:cNvPr id="394" name="Google Shape;394;p19"/>
              <p:cNvGrpSpPr/>
              <p:nvPr/>
            </p:nvGrpSpPr>
            <p:grpSpPr>
              <a:xfrm flipH="1">
                <a:off x="5846332" y="736171"/>
                <a:ext cx="279600" cy="279600"/>
                <a:chOff x="2909255" y="770121"/>
                <a:chExt cx="279600" cy="279600"/>
              </a:xfrm>
            </p:grpSpPr>
            <p:sp>
              <p:nvSpPr>
                <p:cNvPr id="395" name="Google Shape;395;p19"/>
                <p:cNvSpPr/>
                <p:nvPr/>
              </p:nvSpPr>
              <p:spPr>
                <a:xfrm>
                  <a:off x="2958916" y="81976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909255" y="770121"/>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9"/>
              <p:cNvGrpSpPr/>
              <p:nvPr/>
            </p:nvGrpSpPr>
            <p:grpSpPr>
              <a:xfrm flipH="1">
                <a:off x="8213400" y="43325"/>
                <a:ext cx="192300" cy="192300"/>
                <a:chOff x="471450" y="43325"/>
                <a:chExt cx="192300" cy="192300"/>
              </a:xfrm>
            </p:grpSpPr>
            <p:sp>
              <p:nvSpPr>
                <p:cNvPr id="397" name="Google Shape;397;p1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98" name="Google Shape;398;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99" name="Shape 399"/>
        <p:cNvGrpSpPr/>
        <p:nvPr/>
      </p:nvGrpSpPr>
      <p:grpSpPr>
        <a:xfrm>
          <a:off x="0" y="0"/>
          <a:ext cx="0" cy="0"/>
          <a:chOff x="0" y="0"/>
          <a:chExt cx="0" cy="0"/>
        </a:xfrm>
      </p:grpSpPr>
      <p:sp>
        <p:nvSpPr>
          <p:cNvPr id="400" name="Google Shape;40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01" name="Google Shape;401;p20"/>
          <p:cNvSpPr txBox="1"/>
          <p:nvPr>
            <p:ph idx="1" type="subTitle"/>
          </p:nvPr>
        </p:nvSpPr>
        <p:spPr>
          <a:xfrm>
            <a:off x="13253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2" name="Google Shape;402;p20"/>
          <p:cNvSpPr txBox="1"/>
          <p:nvPr>
            <p:ph idx="2" type="subTitle"/>
          </p:nvPr>
        </p:nvSpPr>
        <p:spPr>
          <a:xfrm>
            <a:off x="5151876"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3" name="Google Shape;403;p20"/>
          <p:cNvSpPr txBox="1"/>
          <p:nvPr>
            <p:ph idx="3" type="subTitle"/>
          </p:nvPr>
        </p:nvSpPr>
        <p:spPr>
          <a:xfrm>
            <a:off x="1325324"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4" name="Google Shape;404;p20"/>
          <p:cNvSpPr txBox="1"/>
          <p:nvPr>
            <p:ph idx="4" type="subTitle"/>
          </p:nvPr>
        </p:nvSpPr>
        <p:spPr>
          <a:xfrm>
            <a:off x="5151876"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5" name="Google Shape;405;p20"/>
          <p:cNvSpPr txBox="1"/>
          <p:nvPr>
            <p:ph idx="5" type="subTitle"/>
          </p:nvPr>
        </p:nvSpPr>
        <p:spPr>
          <a:xfrm>
            <a:off x="1325324"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6" name="Google Shape;406;p20"/>
          <p:cNvSpPr txBox="1"/>
          <p:nvPr>
            <p:ph idx="6" type="subTitle"/>
          </p:nvPr>
        </p:nvSpPr>
        <p:spPr>
          <a:xfrm>
            <a:off x="1325324"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7" name="Google Shape;407;p20"/>
          <p:cNvSpPr txBox="1"/>
          <p:nvPr>
            <p:ph idx="7" type="subTitle"/>
          </p:nvPr>
        </p:nvSpPr>
        <p:spPr>
          <a:xfrm>
            <a:off x="5151849"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8" name="Google Shape;408;p20"/>
          <p:cNvSpPr txBox="1"/>
          <p:nvPr>
            <p:ph idx="8" type="subTitle"/>
          </p:nvPr>
        </p:nvSpPr>
        <p:spPr>
          <a:xfrm>
            <a:off x="5151849"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09" name="Google Shape;409;p20"/>
          <p:cNvGrpSpPr/>
          <p:nvPr/>
        </p:nvGrpSpPr>
        <p:grpSpPr>
          <a:xfrm>
            <a:off x="8188538" y="1766625"/>
            <a:ext cx="1100213" cy="3195663"/>
            <a:chOff x="8188538" y="1766625"/>
            <a:chExt cx="1100213" cy="3195663"/>
          </a:xfrm>
        </p:grpSpPr>
        <p:sp>
          <p:nvSpPr>
            <p:cNvPr id="410" name="Google Shape;410;p20"/>
            <p:cNvSpPr/>
            <p:nvPr/>
          </p:nvSpPr>
          <p:spPr>
            <a:xfrm>
              <a:off x="8623063" y="2608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8647575" y="35411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20"/>
            <p:cNvCxnSpPr>
              <a:stCxn id="411" idx="0"/>
              <a:endCxn id="413" idx="2"/>
            </p:cNvCxnSpPr>
            <p:nvPr/>
          </p:nvCxnSpPr>
          <p:spPr>
            <a:xfrm rot="-5400000">
              <a:off x="8696025" y="3064150"/>
              <a:ext cx="518700" cy="435300"/>
            </a:xfrm>
            <a:prstGeom prst="curvedConnector2">
              <a:avLst/>
            </a:prstGeom>
            <a:noFill/>
            <a:ln cap="flat" cmpd="sng" w="19050">
              <a:solidFill>
                <a:schemeClr val="accent1"/>
              </a:solidFill>
              <a:prstDash val="dot"/>
              <a:round/>
              <a:headEnd len="med" w="med" type="none"/>
              <a:tailEnd len="med" w="med" type="none"/>
            </a:ln>
          </p:spPr>
        </p:cxnSp>
        <p:sp>
          <p:nvSpPr>
            <p:cNvPr id="414" name="Google Shape;414;p20"/>
            <p:cNvSpPr/>
            <p:nvPr/>
          </p:nvSpPr>
          <p:spPr>
            <a:xfrm>
              <a:off x="8188538" y="22647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9172950" y="2964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8948225" y="1766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20"/>
            <p:cNvCxnSpPr>
              <a:stCxn id="414" idx="4"/>
              <a:endCxn id="411" idx="0"/>
            </p:cNvCxnSpPr>
            <p:nvPr/>
          </p:nvCxnSpPr>
          <p:spPr>
            <a:xfrm flipH="1" rot="-5400000">
              <a:off x="7911788" y="2715225"/>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17" name="Google Shape;417;p20"/>
            <p:cNvCxnSpPr>
              <a:stCxn id="413" idx="0"/>
              <a:endCxn id="415" idx="4"/>
            </p:cNvCxnSpPr>
            <p:nvPr/>
          </p:nvCxnSpPr>
          <p:spPr>
            <a:xfrm flipH="1" rot="5400000">
              <a:off x="8625750" y="2359525"/>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18" name="Google Shape;418;p20"/>
            <p:cNvCxnSpPr>
              <a:stCxn id="413" idx="4"/>
              <a:endCxn id="411" idx="6"/>
            </p:cNvCxnSpPr>
            <p:nvPr/>
          </p:nvCxnSpPr>
          <p:spPr>
            <a:xfrm rot="5400000">
              <a:off x="8754000" y="3154375"/>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19" name="Google Shape;419;p20"/>
            <p:cNvCxnSpPr>
              <a:stCxn id="415" idx="4"/>
              <a:endCxn id="410" idx="6"/>
            </p:cNvCxnSpPr>
            <p:nvPr/>
          </p:nvCxnSpPr>
          <p:spPr>
            <a:xfrm rot="5400000">
              <a:off x="8545175" y="2205225"/>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420" name="Google Shape;420;p20"/>
            <p:cNvSpPr/>
            <p:nvPr/>
          </p:nvSpPr>
          <p:spPr>
            <a:xfrm>
              <a:off x="9076650" y="4442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1" name="Google Shape;421;p20"/>
            <p:cNvCxnSpPr>
              <a:stCxn id="411" idx="2"/>
              <a:endCxn id="420" idx="2"/>
            </p:cNvCxnSpPr>
            <p:nvPr/>
          </p:nvCxnSpPr>
          <p:spPr>
            <a:xfrm>
              <a:off x="8647575" y="3631300"/>
              <a:ext cx="429000" cy="869100"/>
            </a:xfrm>
            <a:prstGeom prst="curvedConnector3">
              <a:avLst>
                <a:gd fmla="val -55507" name="adj1"/>
              </a:avLst>
            </a:prstGeom>
            <a:noFill/>
            <a:ln cap="flat" cmpd="sng" w="19050">
              <a:solidFill>
                <a:schemeClr val="accent1"/>
              </a:solidFill>
              <a:prstDash val="dot"/>
              <a:round/>
              <a:headEnd len="med" w="med" type="none"/>
              <a:tailEnd len="med" w="med" type="none"/>
            </a:ln>
          </p:spPr>
        </p:cxnSp>
        <p:sp>
          <p:nvSpPr>
            <p:cNvPr id="422" name="Google Shape;422;p20"/>
            <p:cNvSpPr/>
            <p:nvPr/>
          </p:nvSpPr>
          <p:spPr>
            <a:xfrm>
              <a:off x="8341013" y="484648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3" name="Google Shape;423;p20"/>
            <p:cNvCxnSpPr>
              <a:stCxn id="422" idx="6"/>
              <a:endCxn id="420" idx="4"/>
            </p:cNvCxnSpPr>
            <p:nvPr/>
          </p:nvCxnSpPr>
          <p:spPr>
            <a:xfrm flipH="1" rot="10800000">
              <a:off x="8456813" y="4558488"/>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424" name="Google Shape;424;p20"/>
            <p:cNvCxnSpPr>
              <a:stCxn id="420" idx="0"/>
              <a:endCxn id="411" idx="4"/>
            </p:cNvCxnSpPr>
            <p:nvPr/>
          </p:nvCxnSpPr>
          <p:spPr>
            <a:xfrm flipH="1" rot="5400000">
              <a:off x="8575500" y="3883550"/>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425" name="Google Shape;425;p2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3"/>
          <p:cNvSpPr txBox="1"/>
          <p:nvPr>
            <p:ph type="title"/>
          </p:nvPr>
        </p:nvSpPr>
        <p:spPr>
          <a:xfrm>
            <a:off x="4047175" y="2571975"/>
            <a:ext cx="4383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0"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3"/>
          <p:cNvSpPr txBox="1"/>
          <p:nvPr>
            <p:ph hasCustomPrompt="1" idx="2" type="title"/>
          </p:nvPr>
        </p:nvSpPr>
        <p:spPr>
          <a:xfrm>
            <a:off x="4235875" y="1058300"/>
            <a:ext cx="2041200" cy="1368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9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 name="Google Shape;79;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6667725" y="2619100"/>
            <a:ext cx="2568925" cy="2462100"/>
            <a:chOff x="6667725" y="2619100"/>
            <a:chExt cx="2568925" cy="2462100"/>
          </a:xfrm>
        </p:grpSpPr>
        <p:sp>
          <p:nvSpPr>
            <p:cNvPr id="85" name="Google Shape;85;p3"/>
            <p:cNvSpPr/>
            <p:nvPr/>
          </p:nvSpPr>
          <p:spPr>
            <a:xfrm>
              <a:off x="8674900" y="3826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3"/>
            <p:cNvGrpSpPr/>
            <p:nvPr/>
          </p:nvGrpSpPr>
          <p:grpSpPr>
            <a:xfrm>
              <a:off x="6667725" y="4742525"/>
              <a:ext cx="192300" cy="192300"/>
              <a:chOff x="471450" y="43325"/>
              <a:chExt cx="192300" cy="192300"/>
            </a:xfrm>
          </p:grpSpPr>
          <p:sp>
            <p:nvSpPr>
              <p:cNvPr id="87" name="Google Shape;87;p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3"/>
            <p:cNvSpPr/>
            <p:nvPr/>
          </p:nvSpPr>
          <p:spPr>
            <a:xfrm>
              <a:off x="8855200" y="47425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3"/>
            <p:cNvCxnSpPr>
              <a:stCxn id="85" idx="4"/>
            </p:cNvCxnSpPr>
            <p:nvPr/>
          </p:nvCxnSpPr>
          <p:spPr>
            <a:xfrm rot="5400000">
              <a:off x="8036200" y="4352350"/>
              <a:ext cx="1074000" cy="3837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1" name="Google Shape;91;p3"/>
            <p:cNvCxnSpPr>
              <a:stCxn id="85" idx="0"/>
            </p:cNvCxnSpPr>
            <p:nvPr/>
          </p:nvCxnSpPr>
          <p:spPr>
            <a:xfrm rot="-5400000">
              <a:off x="8396950" y="2987200"/>
              <a:ext cx="1207800" cy="471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2" name="Google Shape;92;p3"/>
            <p:cNvCxnSpPr>
              <a:stCxn id="85" idx="4"/>
              <a:endCxn id="88" idx="6"/>
            </p:cNvCxnSpPr>
            <p:nvPr/>
          </p:nvCxnSpPr>
          <p:spPr>
            <a:xfrm rot="5400000">
              <a:off x="7396750" y="3470500"/>
              <a:ext cx="831600" cy="1905000"/>
            </a:xfrm>
            <a:prstGeom prst="curvedConnector2">
              <a:avLst/>
            </a:prstGeom>
            <a:noFill/>
            <a:ln cap="flat" cmpd="sng" w="19050">
              <a:solidFill>
                <a:schemeClr val="accent1"/>
              </a:solidFill>
              <a:prstDash val="dot"/>
              <a:round/>
              <a:headEnd len="med" w="med" type="none"/>
              <a:tailEnd len="med" w="med" type="none"/>
            </a:ln>
          </p:spPr>
        </p:cxnSp>
        <p:cxnSp>
          <p:nvCxnSpPr>
            <p:cNvPr id="93" name="Google Shape;93;p3"/>
            <p:cNvCxnSpPr>
              <a:stCxn id="85" idx="2"/>
              <a:endCxn id="89" idx="0"/>
            </p:cNvCxnSpPr>
            <p:nvPr/>
          </p:nvCxnSpPr>
          <p:spPr>
            <a:xfrm>
              <a:off x="8674900" y="3917050"/>
              <a:ext cx="238200" cy="825600"/>
            </a:xfrm>
            <a:prstGeom prst="curvedConnector4">
              <a:avLst>
                <a:gd fmla="val -99969" name="adj1"/>
                <a:gd fmla="val 55452" name="adj2"/>
              </a:avLst>
            </a:prstGeom>
            <a:noFill/>
            <a:ln cap="flat" cmpd="sng" w="19050">
              <a:solidFill>
                <a:schemeClr val="accent1"/>
              </a:solidFill>
              <a:prstDash val="dot"/>
              <a:round/>
              <a:headEnd len="med" w="med" type="none"/>
              <a:tailEnd len="med" w="med" type="none"/>
            </a:ln>
          </p:spPr>
        </p:cxnSp>
      </p:grpSp>
      <p:sp>
        <p:nvSpPr>
          <p:cNvPr id="94" name="Google Shape;94;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7" name="Shape 427"/>
        <p:cNvGrpSpPr/>
        <p:nvPr/>
      </p:nvGrpSpPr>
      <p:grpSpPr>
        <a:xfrm>
          <a:off x="0" y="0"/>
          <a:ext cx="0" cy="0"/>
          <a:chOff x="0" y="0"/>
          <a:chExt cx="0" cy="0"/>
        </a:xfrm>
      </p:grpSpPr>
      <p:sp>
        <p:nvSpPr>
          <p:cNvPr id="428" name="Google Shape;42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29" name="Google Shape;429;p21"/>
          <p:cNvSpPr txBox="1"/>
          <p:nvPr>
            <p:ph idx="1" type="subTitle"/>
          </p:nvPr>
        </p:nvSpPr>
        <p:spPr>
          <a:xfrm>
            <a:off x="811313"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0" name="Google Shape;430;p21"/>
          <p:cNvSpPr txBox="1"/>
          <p:nvPr>
            <p:ph idx="2" type="subTitle"/>
          </p:nvPr>
        </p:nvSpPr>
        <p:spPr>
          <a:xfrm>
            <a:off x="3620150"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1" name="Google Shape;431;p21"/>
          <p:cNvSpPr txBox="1"/>
          <p:nvPr>
            <p:ph idx="3" type="subTitle"/>
          </p:nvPr>
        </p:nvSpPr>
        <p:spPr>
          <a:xfrm>
            <a:off x="811313"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1"/>
          <p:cNvSpPr txBox="1"/>
          <p:nvPr>
            <p:ph idx="4" type="subTitle"/>
          </p:nvPr>
        </p:nvSpPr>
        <p:spPr>
          <a:xfrm>
            <a:off x="3620150"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3" name="Google Shape;433;p21"/>
          <p:cNvSpPr txBox="1"/>
          <p:nvPr>
            <p:ph idx="5" type="subTitle"/>
          </p:nvPr>
        </p:nvSpPr>
        <p:spPr>
          <a:xfrm>
            <a:off x="6431659"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4" name="Google Shape;434;p21"/>
          <p:cNvSpPr txBox="1"/>
          <p:nvPr>
            <p:ph idx="6" type="subTitle"/>
          </p:nvPr>
        </p:nvSpPr>
        <p:spPr>
          <a:xfrm>
            <a:off x="6431659"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5" name="Google Shape;435;p21"/>
          <p:cNvSpPr txBox="1"/>
          <p:nvPr>
            <p:ph idx="7" type="subTitle"/>
          </p:nvPr>
        </p:nvSpPr>
        <p:spPr>
          <a:xfrm>
            <a:off x="815213"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6" name="Google Shape;436;p21"/>
          <p:cNvSpPr txBox="1"/>
          <p:nvPr>
            <p:ph idx="8" type="subTitle"/>
          </p:nvPr>
        </p:nvSpPr>
        <p:spPr>
          <a:xfrm>
            <a:off x="362405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 name="Google Shape;437;p21"/>
          <p:cNvSpPr txBox="1"/>
          <p:nvPr>
            <p:ph idx="9" type="subTitle"/>
          </p:nvPr>
        </p:nvSpPr>
        <p:spPr>
          <a:xfrm>
            <a:off x="643556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 name="Google Shape;438;p21"/>
          <p:cNvSpPr txBox="1"/>
          <p:nvPr>
            <p:ph idx="13" type="subTitle"/>
          </p:nvPr>
        </p:nvSpPr>
        <p:spPr>
          <a:xfrm>
            <a:off x="815213"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9" name="Google Shape;439;p21"/>
          <p:cNvSpPr txBox="1"/>
          <p:nvPr>
            <p:ph idx="14" type="subTitle"/>
          </p:nvPr>
        </p:nvSpPr>
        <p:spPr>
          <a:xfrm>
            <a:off x="362405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0" name="Google Shape;440;p21"/>
          <p:cNvSpPr txBox="1"/>
          <p:nvPr>
            <p:ph idx="15" type="subTitle"/>
          </p:nvPr>
        </p:nvSpPr>
        <p:spPr>
          <a:xfrm>
            <a:off x="643556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41" name="Google Shape;441;p21"/>
          <p:cNvGrpSpPr/>
          <p:nvPr/>
        </p:nvGrpSpPr>
        <p:grpSpPr>
          <a:xfrm rot="10800000">
            <a:off x="-163875" y="4144220"/>
            <a:ext cx="6089425" cy="1198400"/>
            <a:chOff x="1577925" y="17750"/>
            <a:chExt cx="6089425" cy="1198400"/>
          </a:xfrm>
        </p:grpSpPr>
        <p:sp>
          <p:nvSpPr>
            <p:cNvPr id="442" name="Google Shape;442;p21"/>
            <p:cNvSpPr/>
            <p:nvPr/>
          </p:nvSpPr>
          <p:spPr>
            <a:xfrm flipH="1">
              <a:off x="7487050" y="1035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flipH="1">
              <a:off x="3091500" y="4679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21"/>
            <p:cNvCxnSpPr>
              <a:stCxn id="442" idx="6"/>
              <a:endCxn id="443" idx="2"/>
            </p:cNvCxnSpPr>
            <p:nvPr/>
          </p:nvCxnSpPr>
          <p:spPr>
            <a:xfrm rot="10800000">
              <a:off x="6483850" y="107800"/>
              <a:ext cx="1003200" cy="1018200"/>
            </a:xfrm>
            <a:prstGeom prst="curvedConnector3">
              <a:avLst>
                <a:gd fmla="val 49999" name="adj1"/>
              </a:avLst>
            </a:prstGeom>
            <a:noFill/>
            <a:ln cap="flat" cmpd="sng" w="19050">
              <a:solidFill>
                <a:schemeClr val="accent1"/>
              </a:solidFill>
              <a:prstDash val="dot"/>
              <a:round/>
              <a:headEnd len="med" w="med" type="none"/>
              <a:tailEnd len="med" w="med" type="none"/>
            </a:ln>
          </p:spPr>
        </p:cxnSp>
        <p:sp>
          <p:nvSpPr>
            <p:cNvPr id="446" name="Google Shape;446;p21"/>
            <p:cNvSpPr/>
            <p:nvPr/>
          </p:nvSpPr>
          <p:spPr>
            <a:xfrm flipH="1">
              <a:off x="4819925" y="304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flipH="1">
              <a:off x="4787675" y="52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21"/>
            <p:cNvCxnSpPr>
              <a:stCxn id="443" idx="2"/>
              <a:endCxn id="449" idx="6"/>
            </p:cNvCxnSpPr>
            <p:nvPr/>
          </p:nvCxnSpPr>
          <p:spPr>
            <a:xfrm>
              <a:off x="6483875" y="107900"/>
              <a:ext cx="951300" cy="3195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50" name="Google Shape;450;p21"/>
            <p:cNvCxnSpPr>
              <a:stCxn id="446" idx="6"/>
              <a:endCxn id="451" idx="1"/>
            </p:cNvCxnSpPr>
            <p:nvPr/>
          </p:nvCxnSpPr>
          <p:spPr>
            <a:xfrm flipH="1">
              <a:off x="4335725" y="362350"/>
              <a:ext cx="484200" cy="229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52" name="Google Shape;452;p21"/>
            <p:cNvCxnSpPr>
              <a:stCxn id="451" idx="2"/>
              <a:endCxn id="447" idx="6"/>
            </p:cNvCxnSpPr>
            <p:nvPr/>
          </p:nvCxnSpPr>
          <p:spPr>
            <a:xfrm flipH="1" rot="10800000">
              <a:off x="4363938" y="617025"/>
              <a:ext cx="423600" cy="43200"/>
            </a:xfrm>
            <a:prstGeom prst="curvedConnector3">
              <a:avLst>
                <a:gd fmla="val 5001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53" name="Google Shape;453;p21"/>
            <p:cNvCxnSpPr>
              <a:stCxn id="447" idx="2"/>
              <a:endCxn id="443" idx="6"/>
            </p:cNvCxnSpPr>
            <p:nvPr/>
          </p:nvCxnSpPr>
          <p:spPr>
            <a:xfrm flipH="1" rot="10800000">
              <a:off x="4967975" y="107800"/>
              <a:ext cx="1335600" cy="5091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54" name="Google Shape;454;p21"/>
            <p:cNvCxnSpPr>
              <a:stCxn id="446" idx="2"/>
              <a:endCxn id="455" idx="5"/>
            </p:cNvCxnSpPr>
            <p:nvPr/>
          </p:nvCxnSpPr>
          <p:spPr>
            <a:xfrm>
              <a:off x="4935725" y="362350"/>
              <a:ext cx="1500000" cy="171000"/>
            </a:xfrm>
            <a:prstGeom prst="curvedConnector4">
              <a:avLst>
                <a:gd fmla="val 49065" name="adj1"/>
                <a:gd fmla="val 255651"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56" name="Google Shape;456;p21"/>
            <p:cNvGrpSpPr/>
            <p:nvPr/>
          </p:nvGrpSpPr>
          <p:grpSpPr>
            <a:xfrm flipH="1">
              <a:off x="7435125" y="331100"/>
              <a:ext cx="192300" cy="192300"/>
              <a:chOff x="471450" y="43325"/>
              <a:chExt cx="192300" cy="192300"/>
            </a:xfrm>
          </p:grpSpPr>
          <p:sp>
            <p:nvSpPr>
              <p:cNvPr id="457" name="Google Shape;457;p21"/>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1"/>
            <p:cNvGrpSpPr/>
            <p:nvPr/>
          </p:nvGrpSpPr>
          <p:grpSpPr>
            <a:xfrm flipH="1">
              <a:off x="4171638" y="564075"/>
              <a:ext cx="192300" cy="192300"/>
              <a:chOff x="3777988" y="402825"/>
              <a:chExt cx="192300" cy="192300"/>
            </a:xfrm>
          </p:grpSpPr>
          <p:sp>
            <p:nvSpPr>
              <p:cNvPr id="459" name="Google Shape;459;p21"/>
              <p:cNvSpPr/>
              <p:nvPr/>
            </p:nvSpPr>
            <p:spPr>
              <a:xfrm>
                <a:off x="3816238" y="441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3777988" y="4028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1"/>
            <p:cNvGrpSpPr/>
            <p:nvPr/>
          </p:nvGrpSpPr>
          <p:grpSpPr>
            <a:xfrm flipH="1">
              <a:off x="1577925" y="287450"/>
              <a:ext cx="279600" cy="279600"/>
              <a:chOff x="2206950" y="697000"/>
              <a:chExt cx="279600" cy="279600"/>
            </a:xfrm>
          </p:grpSpPr>
          <p:sp>
            <p:nvSpPr>
              <p:cNvPr id="461" name="Google Shape;461;p21"/>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3" name="Google Shape;463;p21"/>
            <p:cNvCxnSpPr>
              <a:stCxn id="444" idx="6"/>
              <a:endCxn id="462" idx="2"/>
            </p:cNvCxnSpPr>
            <p:nvPr/>
          </p:nvCxnSpPr>
          <p:spPr>
            <a:xfrm rot="10800000">
              <a:off x="1857600" y="427275"/>
              <a:ext cx="1233900" cy="1308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64" name="Google Shape;464;p21"/>
            <p:cNvCxnSpPr>
              <a:stCxn id="443" idx="6"/>
              <a:endCxn id="444" idx="2"/>
            </p:cNvCxnSpPr>
            <p:nvPr/>
          </p:nvCxnSpPr>
          <p:spPr>
            <a:xfrm flipH="1">
              <a:off x="3271775" y="107900"/>
              <a:ext cx="3031800" cy="450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65" name="Google Shape;465;p21"/>
            <p:cNvGrpSpPr/>
            <p:nvPr/>
          </p:nvGrpSpPr>
          <p:grpSpPr>
            <a:xfrm flipH="1">
              <a:off x="6407675" y="369088"/>
              <a:ext cx="192300" cy="192300"/>
              <a:chOff x="4663000" y="-397562"/>
              <a:chExt cx="192300" cy="192300"/>
            </a:xfrm>
          </p:grpSpPr>
          <p:sp>
            <p:nvSpPr>
              <p:cNvPr id="466" name="Google Shape;466;p21"/>
              <p:cNvSpPr/>
              <p:nvPr/>
            </p:nvSpPr>
            <p:spPr>
              <a:xfrm>
                <a:off x="4701250" y="-359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4663000" y="-39756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7" name="Google Shape;467;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68" name="Shape 468"/>
        <p:cNvGrpSpPr/>
        <p:nvPr/>
      </p:nvGrpSpPr>
      <p:grpSpPr>
        <a:xfrm>
          <a:off x="0" y="0"/>
          <a:ext cx="0" cy="0"/>
          <a:chOff x="0" y="0"/>
          <a:chExt cx="0" cy="0"/>
        </a:xfrm>
      </p:grpSpPr>
      <p:sp>
        <p:nvSpPr>
          <p:cNvPr id="469" name="Google Shape;469;p22"/>
          <p:cNvSpPr txBox="1"/>
          <p:nvPr>
            <p:ph hasCustomPrompt="1" type="title"/>
          </p:nvPr>
        </p:nvSpPr>
        <p:spPr>
          <a:xfrm>
            <a:off x="868650"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0" name="Google Shape;470;p22"/>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71" name="Google Shape;471;p22"/>
          <p:cNvSpPr txBox="1"/>
          <p:nvPr>
            <p:ph hasCustomPrompt="1" idx="2" type="title"/>
          </p:nvPr>
        </p:nvSpPr>
        <p:spPr>
          <a:xfrm>
            <a:off x="2895963" y="1436602"/>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2" name="Google Shape;472;p22"/>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73" name="Google Shape;473;p22"/>
          <p:cNvSpPr txBox="1"/>
          <p:nvPr>
            <p:ph hasCustomPrompt="1" idx="4" type="title"/>
          </p:nvPr>
        </p:nvSpPr>
        <p:spPr>
          <a:xfrm>
            <a:off x="4923275"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4" name="Google Shape;474;p22"/>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75" name="Google Shape;475;p22"/>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78" name="Shape 478"/>
        <p:cNvGrpSpPr/>
        <p:nvPr/>
      </p:nvGrpSpPr>
      <p:grpSpPr>
        <a:xfrm>
          <a:off x="0" y="0"/>
          <a:ext cx="0" cy="0"/>
          <a:chOff x="0" y="0"/>
          <a:chExt cx="0" cy="0"/>
        </a:xfrm>
      </p:grpSpPr>
      <p:sp>
        <p:nvSpPr>
          <p:cNvPr id="479" name="Google Shape;479;p23"/>
          <p:cNvSpPr txBox="1"/>
          <p:nvPr>
            <p:ph type="title"/>
          </p:nvPr>
        </p:nvSpPr>
        <p:spPr>
          <a:xfrm>
            <a:off x="2347950" y="776525"/>
            <a:ext cx="44481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b="0" sz="5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80" name="Google Shape;480;p23"/>
          <p:cNvSpPr txBox="1"/>
          <p:nvPr>
            <p:ph idx="1" type="subTitle"/>
          </p:nvPr>
        </p:nvSpPr>
        <p:spPr>
          <a:xfrm>
            <a:off x="2347900" y="179010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1" name="Google Shape;481;p23"/>
          <p:cNvSpPr txBox="1"/>
          <p:nvPr/>
        </p:nvSpPr>
        <p:spPr>
          <a:xfrm>
            <a:off x="2626350" y="3389875"/>
            <a:ext cx="3891300" cy="778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b="1" lang="en" sz="1200" u="sng">
                <a:solidFill>
                  <a:schemeClr val="accent1"/>
                </a:solidFill>
                <a:latin typeface="PT Sans"/>
                <a:ea typeface="PT Sans"/>
                <a:cs typeface="PT Sans"/>
                <a:sym typeface="PT Sans"/>
                <a:hlinkClick r:id="rId2">
                  <a:extLst>
                    <a:ext uri="{A12FA001-AC4F-418D-AE19-62706E023703}">
                      <ahyp:hlinkClr val="tx"/>
                    </a:ext>
                  </a:extLst>
                </a:hlinkClick>
              </a:rPr>
              <a:t>Slidesgo</a:t>
            </a:r>
            <a:r>
              <a:rPr lang="en" sz="1200">
                <a:solidFill>
                  <a:schemeClr val="accent1"/>
                </a:solidFill>
                <a:latin typeface="PT Sans"/>
                <a:ea typeface="PT Sans"/>
                <a:cs typeface="PT Sans"/>
                <a:sym typeface="PT Sans"/>
              </a:rPr>
              <a:t>, and includes icons by </a:t>
            </a:r>
            <a:r>
              <a:rPr b="1" lang="en" sz="1200" u="sng">
                <a:solidFill>
                  <a:schemeClr val="accent1"/>
                </a:solidFill>
                <a:latin typeface="PT Sans"/>
                <a:ea typeface="PT Sans"/>
                <a:cs typeface="PT Sans"/>
                <a:sym typeface="PT Sans"/>
                <a:hlinkClick r:id="rId3">
                  <a:extLst>
                    <a:ext uri="{A12FA001-AC4F-418D-AE19-62706E023703}">
                      <ahyp:hlinkClr val="tx"/>
                    </a:ext>
                  </a:extLst>
                </a:hlinkClick>
              </a:rPr>
              <a:t>Flaticon</a:t>
            </a:r>
            <a:r>
              <a:rPr lang="en" sz="1200">
                <a:solidFill>
                  <a:schemeClr val="accent1"/>
                </a:solidFill>
                <a:latin typeface="PT Sans"/>
                <a:ea typeface="PT Sans"/>
                <a:cs typeface="PT Sans"/>
                <a:sym typeface="PT Sans"/>
              </a:rPr>
              <a:t>, and infographics &amp; images by </a:t>
            </a:r>
            <a:r>
              <a:rPr b="1" lang="en" sz="1200" u="sng">
                <a:solidFill>
                  <a:schemeClr val="accent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accent1"/>
                </a:solidFill>
                <a:latin typeface="PT Sans"/>
                <a:ea typeface="PT Sans"/>
                <a:cs typeface="PT Sans"/>
                <a:sym typeface="PT Sans"/>
              </a:rPr>
              <a:t> </a:t>
            </a:r>
            <a:endParaRPr b="1" sz="1200" u="sng">
              <a:solidFill>
                <a:schemeClr val="accent1"/>
              </a:solidFill>
              <a:latin typeface="PT Sans"/>
              <a:ea typeface="PT Sans"/>
              <a:cs typeface="PT Sans"/>
              <a:sym typeface="PT Sans"/>
            </a:endParaRPr>
          </a:p>
        </p:txBody>
      </p:sp>
      <p:grpSp>
        <p:nvGrpSpPr>
          <p:cNvPr id="482" name="Google Shape;482;p23"/>
          <p:cNvGrpSpPr/>
          <p:nvPr/>
        </p:nvGrpSpPr>
        <p:grpSpPr>
          <a:xfrm rot="-5400000">
            <a:off x="-1495506" y="1688906"/>
            <a:ext cx="5023300" cy="1938150"/>
            <a:chOff x="-313950" y="43325"/>
            <a:chExt cx="5023300" cy="1938150"/>
          </a:xfrm>
        </p:grpSpPr>
        <p:sp>
          <p:nvSpPr>
            <p:cNvPr id="483" name="Google Shape;483;p23"/>
            <p:cNvSpPr/>
            <p:nvPr/>
          </p:nvSpPr>
          <p:spPr>
            <a:xfrm>
              <a:off x="26320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23"/>
            <p:cNvCxnSpPr>
              <a:stCxn id="483" idx="6"/>
              <a:endCxn id="484" idx="2"/>
            </p:cNvCxnSpPr>
            <p:nvPr/>
          </p:nvCxnSpPr>
          <p:spPr>
            <a:xfrm flipH="1" rot="10800000">
              <a:off x="443500" y="230300"/>
              <a:ext cx="1202100" cy="5163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486" name="Google Shape;486;p23"/>
            <p:cNvCxnSpPr>
              <a:stCxn id="484" idx="6"/>
              <a:endCxn id="487"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488" name="Google Shape;488;p23"/>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0" name="Google Shape;490;p23"/>
            <p:cNvCxnSpPr>
              <a:endCxn id="491"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2" name="Google Shape;492;p23"/>
            <p:cNvCxnSpPr>
              <a:stCxn id="484" idx="2"/>
              <a:endCxn id="491"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3" name="Google Shape;493;p23"/>
            <p:cNvCxnSpPr>
              <a:endCxn id="487"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4" name="Google Shape;494;p23"/>
            <p:cNvCxnSpPr>
              <a:stCxn id="487" idx="7"/>
              <a:endCxn id="488"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5" name="Google Shape;495;p23"/>
            <p:cNvCxnSpPr>
              <a:stCxn id="496" idx="4"/>
              <a:endCxn id="489"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7" name="Google Shape;497;p23"/>
            <p:cNvCxnSpPr>
              <a:stCxn id="489" idx="2"/>
              <a:endCxn id="484"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8" name="Google Shape;498;p23"/>
            <p:cNvCxnSpPr>
              <a:stCxn id="488" idx="5"/>
            </p:cNvCxnSpPr>
            <p:nvPr/>
          </p:nvCxnSpPr>
          <p:spPr>
            <a:xfrm rot="5400000">
              <a:off x="2159416" y="719741"/>
              <a:ext cx="1555800" cy="757200"/>
            </a:xfrm>
            <a:prstGeom prst="curvedConnector3">
              <a:avLst>
                <a:gd fmla="val 5054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99" name="Google Shape;499;p23"/>
            <p:cNvCxnSpPr>
              <a:stCxn id="484"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500" name="Google Shape;500;p23"/>
            <p:cNvGrpSpPr/>
            <p:nvPr/>
          </p:nvGrpSpPr>
          <p:grpSpPr>
            <a:xfrm>
              <a:off x="2206950" y="697000"/>
              <a:ext cx="279600" cy="279600"/>
              <a:chOff x="2206950" y="697000"/>
              <a:chExt cx="279600" cy="279600"/>
            </a:xfrm>
          </p:grpSpPr>
          <p:sp>
            <p:nvSpPr>
              <p:cNvPr id="501" name="Google Shape;501;p23"/>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3"/>
            <p:cNvGrpSpPr/>
            <p:nvPr/>
          </p:nvGrpSpPr>
          <p:grpSpPr>
            <a:xfrm>
              <a:off x="471450" y="43325"/>
              <a:ext cx="192300" cy="192300"/>
              <a:chOff x="471450" y="43325"/>
              <a:chExt cx="192300" cy="192300"/>
            </a:xfrm>
          </p:grpSpPr>
          <p:sp>
            <p:nvSpPr>
              <p:cNvPr id="503" name="Google Shape;503;p2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3"/>
            <p:cNvGrpSpPr/>
            <p:nvPr/>
          </p:nvGrpSpPr>
          <p:grpSpPr>
            <a:xfrm>
              <a:off x="4517050" y="134075"/>
              <a:ext cx="192300" cy="192300"/>
              <a:chOff x="4587025" y="-72475"/>
              <a:chExt cx="192300" cy="192300"/>
            </a:xfrm>
          </p:grpSpPr>
          <p:sp>
            <p:nvSpPr>
              <p:cNvPr id="505" name="Google Shape;505;p23"/>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6" name="Google Shape;506;p23"/>
          <p:cNvGrpSpPr/>
          <p:nvPr/>
        </p:nvGrpSpPr>
        <p:grpSpPr>
          <a:xfrm>
            <a:off x="7110747" y="148122"/>
            <a:ext cx="2052725" cy="6182575"/>
            <a:chOff x="7110747" y="148122"/>
            <a:chExt cx="2052725" cy="6182575"/>
          </a:xfrm>
        </p:grpSpPr>
        <p:sp>
          <p:nvSpPr>
            <p:cNvPr id="507" name="Google Shape;507;p23"/>
            <p:cNvSpPr/>
            <p:nvPr/>
          </p:nvSpPr>
          <p:spPr>
            <a:xfrm rot="-5400000">
              <a:off x="7999122" y="75832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rot="-5400000">
              <a:off x="8739735" y="165349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23"/>
            <p:cNvCxnSpPr>
              <a:stCxn id="510" idx="7"/>
              <a:endCxn id="511" idx="2"/>
            </p:cNvCxnSpPr>
            <p:nvPr/>
          </p:nvCxnSpPr>
          <p:spPr>
            <a:xfrm flipH="1" rot="10800000">
              <a:off x="8432044" y="3716219"/>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512" name="Google Shape;512;p23"/>
            <p:cNvCxnSpPr>
              <a:stCxn id="511" idx="6"/>
              <a:endCxn id="513" idx="2"/>
            </p:cNvCxnSpPr>
            <p:nvPr/>
          </p:nvCxnSpPr>
          <p:spPr>
            <a:xfrm flipH="1" rot="5400000">
              <a:off x="8011747" y="308139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14" name="Google Shape;514;p23"/>
            <p:cNvCxnSpPr>
              <a:stCxn id="513" idx="6"/>
              <a:endCxn id="508" idx="2"/>
            </p:cNvCxnSpPr>
            <p:nvPr/>
          </p:nvCxnSpPr>
          <p:spPr>
            <a:xfrm rot="-5400000">
              <a:off x="8024810" y="1908697"/>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15" name="Google Shape;515;p23"/>
            <p:cNvCxnSpPr>
              <a:stCxn id="508" idx="6"/>
              <a:endCxn id="507" idx="2"/>
            </p:cNvCxnSpPr>
            <p:nvPr/>
          </p:nvCxnSpPr>
          <p:spPr>
            <a:xfrm flipH="1" rot="5400000">
              <a:off x="8102085" y="925697"/>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511" name="Google Shape;511;p23"/>
            <p:cNvSpPr/>
            <p:nvPr/>
          </p:nvSpPr>
          <p:spPr>
            <a:xfrm rot="-5400000">
              <a:off x="8472997" y="360054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rot="-5400000">
              <a:off x="8620922" y="40662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rot="-5400000">
              <a:off x="7940947" y="165349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p23"/>
            <p:cNvCxnSpPr>
              <a:stCxn id="519" idx="6"/>
              <a:endCxn id="520" idx="6"/>
            </p:cNvCxnSpPr>
            <p:nvPr/>
          </p:nvCxnSpPr>
          <p:spPr>
            <a:xfrm flipH="1" rot="-5400000">
              <a:off x="7854597" y="-455928"/>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21" name="Google Shape;521;p23"/>
            <p:cNvCxnSpPr>
              <a:stCxn id="520" idx="0"/>
              <a:endCxn id="507" idx="6"/>
            </p:cNvCxnSpPr>
            <p:nvPr/>
          </p:nvCxnSpPr>
          <p:spPr>
            <a:xfrm flipH="1">
              <a:off x="8089172" y="46452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22" name="Google Shape;522;p23"/>
            <p:cNvCxnSpPr>
              <a:stCxn id="507" idx="0"/>
              <a:endCxn id="517" idx="0"/>
            </p:cNvCxnSpPr>
            <p:nvPr/>
          </p:nvCxnSpPr>
          <p:spPr>
            <a:xfrm flipH="1">
              <a:off x="7940922" y="84847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23" name="Google Shape;523;p23"/>
            <p:cNvCxnSpPr>
              <a:stCxn id="507" idx="0"/>
              <a:endCxn id="519" idx="2"/>
            </p:cNvCxnSpPr>
            <p:nvPr/>
          </p:nvCxnSpPr>
          <p:spPr>
            <a:xfrm rot="10800000">
              <a:off x="7250622" y="427872"/>
              <a:ext cx="748500" cy="420600"/>
            </a:xfrm>
            <a:prstGeom prst="curvedConnector2">
              <a:avLst/>
            </a:prstGeom>
            <a:noFill/>
            <a:ln cap="flat" cmpd="sng" w="19050">
              <a:solidFill>
                <a:schemeClr val="accent1"/>
              </a:solidFill>
              <a:prstDash val="dot"/>
              <a:round/>
              <a:headEnd len="med" w="med" type="none"/>
              <a:tailEnd len="med" w="med" type="none"/>
            </a:ln>
          </p:spPr>
        </p:cxnSp>
        <p:cxnSp>
          <p:nvCxnSpPr>
            <p:cNvPr id="524" name="Google Shape;524;p23"/>
            <p:cNvCxnSpPr>
              <a:stCxn id="510" idx="4"/>
              <a:endCxn id="508" idx="4"/>
            </p:cNvCxnSpPr>
            <p:nvPr/>
          </p:nvCxnSpPr>
          <p:spPr>
            <a:xfrm flipH="1" rot="10800000">
              <a:off x="8670697" y="1743572"/>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25" name="Google Shape;525;p23"/>
            <p:cNvCxnSpPr>
              <a:stCxn id="508" idx="5"/>
              <a:endCxn id="520" idx="4"/>
            </p:cNvCxnSpPr>
            <p:nvPr/>
          </p:nvCxnSpPr>
          <p:spPr>
            <a:xfrm rot="10800000">
              <a:off x="8774831" y="464602"/>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26" name="Google Shape;526;p23"/>
            <p:cNvGrpSpPr/>
            <p:nvPr/>
          </p:nvGrpSpPr>
          <p:grpSpPr>
            <a:xfrm rot="-5400000">
              <a:off x="7959860" y="2713747"/>
              <a:ext cx="279600" cy="279600"/>
              <a:chOff x="6238800" y="4370675"/>
              <a:chExt cx="279600" cy="279600"/>
            </a:xfrm>
          </p:grpSpPr>
          <p:sp>
            <p:nvSpPr>
              <p:cNvPr id="527" name="Google Shape;527;p23"/>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3"/>
            <p:cNvGrpSpPr/>
            <p:nvPr/>
          </p:nvGrpSpPr>
          <p:grpSpPr>
            <a:xfrm rot="-5400000">
              <a:off x="7110747" y="148122"/>
              <a:ext cx="279600" cy="279600"/>
              <a:chOff x="8804525" y="3411475"/>
              <a:chExt cx="279600" cy="279600"/>
            </a:xfrm>
          </p:grpSpPr>
          <p:sp>
            <p:nvSpPr>
              <p:cNvPr id="529" name="Google Shape;529;p23"/>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3"/>
            <p:cNvGrpSpPr/>
            <p:nvPr/>
          </p:nvGrpSpPr>
          <p:grpSpPr>
            <a:xfrm rot="-5400000">
              <a:off x="8391097" y="4878572"/>
              <a:ext cx="279600" cy="279600"/>
              <a:chOff x="4074075" y="4691825"/>
              <a:chExt cx="279600" cy="279600"/>
            </a:xfrm>
          </p:grpSpPr>
          <p:sp>
            <p:nvSpPr>
              <p:cNvPr id="531" name="Google Shape;531;p23"/>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3"/>
            <p:cNvSpPr/>
            <p:nvPr/>
          </p:nvSpPr>
          <p:spPr>
            <a:xfrm rot="-5400000">
              <a:off x="8582672" y="36837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rot="-5400000">
              <a:off x="7953972" y="124561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33" name="Google Shape;533;p23"/>
            <p:cNvCxnSpPr/>
            <p:nvPr/>
          </p:nvCxnSpPr>
          <p:spPr>
            <a:xfrm flipH="1" rot="10800000">
              <a:off x="8602472" y="3092622"/>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34" name="Google Shape;534;p23"/>
            <p:cNvCxnSpPr/>
            <p:nvPr/>
          </p:nvCxnSpPr>
          <p:spPr>
            <a:xfrm rot="5400000">
              <a:off x="7791297" y="559419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535" name="Google Shape;535;p23"/>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38" name="Shape 538"/>
        <p:cNvGrpSpPr/>
        <p:nvPr/>
      </p:nvGrpSpPr>
      <p:grpSpPr>
        <a:xfrm>
          <a:off x="0" y="0"/>
          <a:ext cx="0" cy="0"/>
          <a:chOff x="0" y="0"/>
          <a:chExt cx="0" cy="0"/>
        </a:xfrm>
      </p:grpSpPr>
      <p:grpSp>
        <p:nvGrpSpPr>
          <p:cNvPr id="539" name="Google Shape;539;p24"/>
          <p:cNvGrpSpPr/>
          <p:nvPr/>
        </p:nvGrpSpPr>
        <p:grpSpPr>
          <a:xfrm>
            <a:off x="-313950" y="169925"/>
            <a:ext cx="2800500" cy="2893700"/>
            <a:chOff x="-313950" y="169925"/>
            <a:chExt cx="2800500" cy="2893700"/>
          </a:xfrm>
        </p:grpSpPr>
        <p:sp>
          <p:nvSpPr>
            <p:cNvPr id="540" name="Google Shape;540;p24"/>
            <p:cNvSpPr/>
            <p:nvPr/>
          </p:nvSpPr>
          <p:spPr>
            <a:xfrm>
              <a:off x="217150" y="5823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1645550" y="2666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329525" y="2883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24"/>
            <p:cNvCxnSpPr>
              <a:stCxn id="542" idx="7"/>
            </p:cNvCxnSpPr>
            <p:nvPr/>
          </p:nvCxnSpPr>
          <p:spPr>
            <a:xfrm rot="-5400000">
              <a:off x="-17879" y="22302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544" name="Google Shape;544;p24"/>
            <p:cNvCxnSpPr>
              <a:endCxn id="540" idx="4"/>
            </p:cNvCxnSpPr>
            <p:nvPr/>
          </p:nvCxnSpPr>
          <p:spPr>
            <a:xfrm flipH="1" rot="5400000">
              <a:off x="129250" y="9407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45" name="Google Shape;545;p24"/>
            <p:cNvCxnSpPr>
              <a:stCxn id="540" idx="6"/>
              <a:endCxn id="541" idx="2"/>
            </p:cNvCxnSpPr>
            <p:nvPr/>
          </p:nvCxnSpPr>
          <p:spPr>
            <a:xfrm flipH="1" rot="10800000">
              <a:off x="397450" y="3569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546" name="Google Shape;546;p24"/>
            <p:cNvCxnSpPr>
              <a:stCxn id="541" idx="6"/>
              <a:endCxn id="547" idx="0"/>
            </p:cNvCxnSpPr>
            <p:nvPr/>
          </p:nvCxnSpPr>
          <p:spPr>
            <a:xfrm>
              <a:off x="1825850" y="356825"/>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548" name="Google Shape;548;p24"/>
            <p:cNvCxnSpPr>
              <a:endCxn id="549" idx="2"/>
            </p:cNvCxnSpPr>
            <p:nvPr/>
          </p:nvCxnSpPr>
          <p:spPr>
            <a:xfrm rot="-5400000">
              <a:off x="-842250" y="7943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50" name="Google Shape;550;p24"/>
            <p:cNvCxnSpPr>
              <a:stCxn id="541" idx="2"/>
              <a:endCxn id="549" idx="6"/>
            </p:cNvCxnSpPr>
            <p:nvPr/>
          </p:nvCxnSpPr>
          <p:spPr>
            <a:xfrm rot="10800000">
              <a:off x="663650" y="2662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51" name="Google Shape;551;p24"/>
            <p:cNvCxnSpPr>
              <a:endCxn id="547" idx="3"/>
            </p:cNvCxnSpPr>
            <p:nvPr/>
          </p:nvCxnSpPr>
          <p:spPr>
            <a:xfrm>
              <a:off x="674696" y="8687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52" name="Google Shape;552;p24"/>
            <p:cNvCxnSpPr/>
            <p:nvPr/>
          </p:nvCxnSpPr>
          <p:spPr>
            <a:xfrm flipH="1">
              <a:off x="-215262" y="1691449"/>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53" name="Google Shape;553;p24"/>
            <p:cNvCxnSpPr>
              <a:endCxn id="542" idx="2"/>
            </p:cNvCxnSpPr>
            <p:nvPr/>
          </p:nvCxnSpPr>
          <p:spPr>
            <a:xfrm flipH="1" rot="-5400000">
              <a:off x="-367075" y="22768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554" name="Google Shape;554;p24"/>
            <p:cNvCxnSpPr>
              <a:stCxn id="541" idx="4"/>
            </p:cNvCxnSpPr>
            <p:nvPr/>
          </p:nvCxnSpPr>
          <p:spPr>
            <a:xfrm rot="5400000">
              <a:off x="765950" y="8344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555" name="Google Shape;555;p24"/>
            <p:cNvGrpSpPr/>
            <p:nvPr/>
          </p:nvGrpSpPr>
          <p:grpSpPr>
            <a:xfrm>
              <a:off x="2206950" y="823600"/>
              <a:ext cx="279600" cy="279600"/>
              <a:chOff x="2206950" y="697000"/>
              <a:chExt cx="279600" cy="279600"/>
            </a:xfrm>
          </p:grpSpPr>
          <p:sp>
            <p:nvSpPr>
              <p:cNvPr id="556" name="Google Shape;556;p2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4"/>
            <p:cNvGrpSpPr/>
            <p:nvPr/>
          </p:nvGrpSpPr>
          <p:grpSpPr>
            <a:xfrm>
              <a:off x="471450" y="169925"/>
              <a:ext cx="192300" cy="192300"/>
              <a:chOff x="471450" y="43325"/>
              <a:chExt cx="192300" cy="192300"/>
            </a:xfrm>
          </p:grpSpPr>
          <p:sp>
            <p:nvSpPr>
              <p:cNvPr id="558" name="Google Shape;558;p2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9" name="Google Shape;559;p24"/>
          <p:cNvGrpSpPr/>
          <p:nvPr/>
        </p:nvGrpSpPr>
        <p:grpSpPr>
          <a:xfrm>
            <a:off x="2901550" y="-253988"/>
            <a:ext cx="6182575" cy="2052725"/>
            <a:chOff x="2901550" y="-253988"/>
            <a:chExt cx="6182575" cy="2052725"/>
          </a:xfrm>
        </p:grpSpPr>
        <p:sp>
          <p:nvSpPr>
            <p:cNvPr id="560" name="Google Shape;560;p24"/>
            <p:cNvSpPr/>
            <p:nvPr/>
          </p:nvSpPr>
          <p:spPr>
            <a:xfrm flipH="1" rot="10800000">
              <a:off x="8293625" y="7300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flipH="1" rot="10800000">
              <a:off x="7398450" y="-1055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2" name="Google Shape;562;p24"/>
            <p:cNvCxnSpPr>
              <a:stCxn id="563" idx="7"/>
              <a:endCxn id="564" idx="2"/>
            </p:cNvCxnSpPr>
            <p:nvPr/>
          </p:nvCxnSpPr>
          <p:spPr>
            <a:xfrm rot="-5400000">
              <a:off x="4864879" y="-173710"/>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565" name="Google Shape;565;p24"/>
            <p:cNvCxnSpPr>
              <a:stCxn id="564" idx="6"/>
              <a:endCxn id="566" idx="2"/>
            </p:cNvCxnSpPr>
            <p:nvPr/>
          </p:nvCxnSpPr>
          <p:spPr>
            <a:xfrm>
              <a:off x="5631700" y="37858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67" name="Google Shape;567;p24"/>
            <p:cNvCxnSpPr>
              <a:stCxn id="566" idx="6"/>
              <a:endCxn id="561" idx="2"/>
            </p:cNvCxnSpPr>
            <p:nvPr/>
          </p:nvCxnSpPr>
          <p:spPr>
            <a:xfrm flipH="1" rot="10800000">
              <a:off x="6518500" y="79624"/>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68" name="Google Shape;568;p24"/>
            <p:cNvCxnSpPr>
              <a:stCxn id="561" idx="6"/>
              <a:endCxn id="560" idx="2"/>
            </p:cNvCxnSpPr>
            <p:nvPr/>
          </p:nvCxnSpPr>
          <p:spPr>
            <a:xfrm>
              <a:off x="7578750" y="79599"/>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564" name="Google Shape;564;p24"/>
            <p:cNvSpPr/>
            <p:nvPr/>
          </p:nvSpPr>
          <p:spPr>
            <a:xfrm flipH="1" rot="10800000">
              <a:off x="5515900" y="32068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flipH="1" rot="10800000">
              <a:off x="8709825" y="17276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flipH="1" rot="10800000">
              <a:off x="7462950" y="85273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1" name="Google Shape;571;p24"/>
            <p:cNvCxnSpPr>
              <a:stCxn id="572" idx="6"/>
              <a:endCxn id="573" idx="6"/>
            </p:cNvCxnSpPr>
            <p:nvPr/>
          </p:nvCxnSpPr>
          <p:spPr>
            <a:xfrm rot="10800000">
              <a:off x="8863925" y="230637"/>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74" name="Google Shape;574;p24"/>
            <p:cNvCxnSpPr>
              <a:stCxn id="573" idx="0"/>
              <a:endCxn id="560" idx="6"/>
            </p:cNvCxnSpPr>
            <p:nvPr/>
          </p:nvCxnSpPr>
          <p:spPr>
            <a:xfrm rot="5400000">
              <a:off x="8374125" y="42671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75" name="Google Shape;575;p24"/>
            <p:cNvCxnSpPr>
              <a:stCxn id="560" idx="0"/>
              <a:endCxn id="570" idx="0"/>
            </p:cNvCxnSpPr>
            <p:nvPr/>
          </p:nvCxnSpPr>
          <p:spPr>
            <a:xfrm rot="5400000">
              <a:off x="7923275" y="50806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76" name="Google Shape;576;p24"/>
            <p:cNvCxnSpPr>
              <a:stCxn id="560" idx="0"/>
              <a:endCxn id="572" idx="2"/>
            </p:cNvCxnSpPr>
            <p:nvPr/>
          </p:nvCxnSpPr>
          <p:spPr>
            <a:xfrm flipH="1" rot="-5400000">
              <a:off x="8219975" y="1074162"/>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77" name="Google Shape;577;p24"/>
            <p:cNvCxnSpPr>
              <a:stCxn id="563" idx="4"/>
              <a:endCxn id="561" idx="4"/>
            </p:cNvCxnSpPr>
            <p:nvPr/>
          </p:nvCxnSpPr>
          <p:spPr>
            <a:xfrm rot="-5400000">
              <a:off x="5726625" y="-1523263"/>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78" name="Google Shape;578;p24"/>
            <p:cNvCxnSpPr>
              <a:stCxn id="561" idx="5"/>
              <a:endCxn id="573" idx="4"/>
            </p:cNvCxnSpPr>
            <p:nvPr/>
          </p:nvCxnSpPr>
          <p:spPr>
            <a:xfrm flipH="1" rot="-5400000">
              <a:off x="8100596" y="-532396"/>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79" name="Google Shape;579;p24"/>
            <p:cNvGrpSpPr/>
            <p:nvPr/>
          </p:nvGrpSpPr>
          <p:grpSpPr>
            <a:xfrm flipH="1" rot="10800000">
              <a:off x="6238900" y="670024"/>
              <a:ext cx="279600" cy="279600"/>
              <a:chOff x="6238800" y="4370675"/>
              <a:chExt cx="279600" cy="279600"/>
            </a:xfrm>
          </p:grpSpPr>
          <p:sp>
            <p:nvSpPr>
              <p:cNvPr id="580" name="Google Shape;580;p2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4"/>
            <p:cNvGrpSpPr/>
            <p:nvPr/>
          </p:nvGrpSpPr>
          <p:grpSpPr>
            <a:xfrm flipH="1" rot="10800000">
              <a:off x="8804525" y="1519137"/>
              <a:ext cx="279600" cy="279600"/>
              <a:chOff x="8804525" y="3411475"/>
              <a:chExt cx="279600" cy="279600"/>
            </a:xfrm>
          </p:grpSpPr>
          <p:sp>
            <p:nvSpPr>
              <p:cNvPr id="582" name="Google Shape;582;p2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4"/>
            <p:cNvGrpSpPr/>
            <p:nvPr/>
          </p:nvGrpSpPr>
          <p:grpSpPr>
            <a:xfrm flipH="1" rot="10800000">
              <a:off x="4074075" y="238787"/>
              <a:ext cx="279600" cy="279600"/>
              <a:chOff x="4074075" y="4691825"/>
              <a:chExt cx="279600" cy="279600"/>
            </a:xfrm>
          </p:grpSpPr>
          <p:sp>
            <p:nvSpPr>
              <p:cNvPr id="584" name="Google Shape;584;p2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24"/>
            <p:cNvSpPr/>
            <p:nvPr/>
          </p:nvSpPr>
          <p:spPr>
            <a:xfrm flipH="1" rot="10800000">
              <a:off x="8671575" y="13451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flipH="1" rot="10800000">
              <a:off x="7192013" y="160887"/>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86" name="Google Shape;586;p24"/>
            <p:cNvCxnSpPr/>
            <p:nvPr/>
          </p:nvCxnSpPr>
          <p:spPr>
            <a:xfrm flipH="1" rot="10800000">
              <a:off x="5578625" y="-253988"/>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87" name="Google Shape;587;p24"/>
            <p:cNvCxnSpPr/>
            <p:nvPr/>
          </p:nvCxnSpPr>
          <p:spPr>
            <a:xfrm flipH="1">
              <a:off x="2901550" y="38168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588" name="Google Shape;588;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89" name="Shape 589"/>
        <p:cNvGrpSpPr/>
        <p:nvPr/>
      </p:nvGrpSpPr>
      <p:grpSpPr>
        <a:xfrm>
          <a:off x="0" y="0"/>
          <a:ext cx="0" cy="0"/>
          <a:chOff x="0" y="0"/>
          <a:chExt cx="0" cy="0"/>
        </a:xfrm>
      </p:grpSpPr>
      <p:sp>
        <p:nvSpPr>
          <p:cNvPr id="590" name="Google Shape;590;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25"/>
          <p:cNvGrpSpPr/>
          <p:nvPr/>
        </p:nvGrpSpPr>
        <p:grpSpPr>
          <a:xfrm>
            <a:off x="-101435" y="-180416"/>
            <a:ext cx="5638874" cy="1423446"/>
            <a:chOff x="1554465" y="-34316"/>
            <a:chExt cx="5638874" cy="1423446"/>
          </a:xfrm>
        </p:grpSpPr>
        <p:sp>
          <p:nvSpPr>
            <p:cNvPr id="594" name="Google Shape;594;p25"/>
            <p:cNvSpPr/>
            <p:nvPr/>
          </p:nvSpPr>
          <p:spPr>
            <a:xfrm flipH="1" rot="9974251">
              <a:off x="5788647" y="384959"/>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flipH="1" rot="9974251">
              <a:off x="4764497" y="163427"/>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6" name="Google Shape;596;p25"/>
            <p:cNvCxnSpPr>
              <a:stCxn id="597" idx="7"/>
              <a:endCxn id="598" idx="2"/>
            </p:cNvCxnSpPr>
            <p:nvPr/>
          </p:nvCxnSpPr>
          <p:spPr>
            <a:xfrm rot="-5400000">
              <a:off x="2224495" y="347028"/>
              <a:ext cx="382200" cy="1145100"/>
            </a:xfrm>
            <a:prstGeom prst="curvedConnector4">
              <a:avLst>
                <a:gd fmla="val -79892" name="adj1"/>
                <a:gd fmla="val 50838" name="adj2"/>
              </a:avLst>
            </a:prstGeom>
            <a:noFill/>
            <a:ln cap="flat" cmpd="sng" w="19050">
              <a:solidFill>
                <a:schemeClr val="accent1"/>
              </a:solidFill>
              <a:prstDash val="dot"/>
              <a:round/>
              <a:headEnd len="med" w="med" type="none"/>
              <a:tailEnd len="med" w="med" type="none"/>
            </a:ln>
          </p:spPr>
        </p:cxnSp>
        <p:cxnSp>
          <p:nvCxnSpPr>
            <p:cNvPr id="599" name="Google Shape;599;p25"/>
            <p:cNvCxnSpPr>
              <a:stCxn id="598" idx="6"/>
              <a:endCxn id="600" idx="2"/>
            </p:cNvCxnSpPr>
            <p:nvPr/>
          </p:nvCxnSpPr>
          <p:spPr>
            <a:xfrm>
              <a:off x="3100645" y="700878"/>
              <a:ext cx="692400" cy="274500"/>
            </a:xfrm>
            <a:prstGeom prst="curvedConnector3">
              <a:avLst>
                <a:gd fmla="val 49747" name="adj1"/>
              </a:avLst>
            </a:prstGeom>
            <a:noFill/>
            <a:ln cap="flat" cmpd="sng" w="19050">
              <a:solidFill>
                <a:schemeClr val="accent1"/>
              </a:solidFill>
              <a:prstDash val="dot"/>
              <a:round/>
              <a:headEnd len="med" w="med" type="none"/>
              <a:tailEnd len="med" w="med" type="none"/>
            </a:ln>
          </p:spPr>
        </p:cxnSp>
        <p:cxnSp>
          <p:nvCxnSpPr>
            <p:cNvPr id="601" name="Google Shape;601;p25"/>
            <p:cNvCxnSpPr>
              <a:stCxn id="600" idx="6"/>
              <a:endCxn id="595" idx="2"/>
            </p:cNvCxnSpPr>
            <p:nvPr/>
          </p:nvCxnSpPr>
          <p:spPr>
            <a:xfrm flipH="1" rot="10800000">
              <a:off x="4064585" y="275169"/>
              <a:ext cx="702600" cy="633600"/>
            </a:xfrm>
            <a:prstGeom prst="curvedConnector3">
              <a:avLst>
                <a:gd fmla="val 50085" name="adj1"/>
              </a:avLst>
            </a:prstGeom>
            <a:noFill/>
            <a:ln cap="flat" cmpd="sng" w="19050">
              <a:solidFill>
                <a:schemeClr val="accent1"/>
              </a:solidFill>
              <a:prstDash val="dot"/>
              <a:round/>
              <a:headEnd len="med" w="med" type="none"/>
              <a:tailEnd len="med" w="med" type="none"/>
            </a:ln>
          </p:spPr>
        </p:cxnSp>
        <p:cxnSp>
          <p:nvCxnSpPr>
            <p:cNvPr id="602" name="Google Shape;602;p25"/>
            <p:cNvCxnSpPr>
              <a:stCxn id="595" idx="6"/>
              <a:endCxn id="594" idx="2"/>
            </p:cNvCxnSpPr>
            <p:nvPr/>
          </p:nvCxnSpPr>
          <p:spPr>
            <a:xfrm>
              <a:off x="4942211" y="232131"/>
              <a:ext cx="849000" cy="264300"/>
            </a:xfrm>
            <a:prstGeom prst="curvedConnector3">
              <a:avLst>
                <a:gd fmla="val 49986" name="adj1"/>
              </a:avLst>
            </a:prstGeom>
            <a:noFill/>
            <a:ln cap="flat" cmpd="sng" w="19050">
              <a:solidFill>
                <a:schemeClr val="accent1"/>
              </a:solidFill>
              <a:prstDash val="dot"/>
              <a:round/>
              <a:headEnd len="med" w="med" type="none"/>
              <a:tailEnd len="med" w="med" type="none"/>
            </a:ln>
          </p:spPr>
        </p:cxnSp>
        <p:sp>
          <p:nvSpPr>
            <p:cNvPr id="598" name="Google Shape;598;p25"/>
            <p:cNvSpPr/>
            <p:nvPr/>
          </p:nvSpPr>
          <p:spPr>
            <a:xfrm flipH="1" rot="9974251">
              <a:off x="2986506" y="656752"/>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flipH="1" rot="9974251">
              <a:off x="4863750" y="1162166"/>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4" name="Google Shape;604;p25"/>
            <p:cNvCxnSpPr>
              <a:stCxn id="605" idx="6"/>
              <a:endCxn id="606" idx="6"/>
            </p:cNvCxnSpPr>
            <p:nvPr/>
          </p:nvCxnSpPr>
          <p:spPr>
            <a:xfrm rot="10800000">
              <a:off x="6475481" y="93325"/>
              <a:ext cx="684600" cy="1093500"/>
            </a:xfrm>
            <a:prstGeom prst="curvedConnector3">
              <a:avLst>
                <a:gd fmla="val -35363" name="adj1"/>
              </a:avLst>
            </a:prstGeom>
            <a:noFill/>
            <a:ln cap="flat" cmpd="sng" w="19050">
              <a:solidFill>
                <a:schemeClr val="accent1"/>
              </a:solidFill>
              <a:prstDash val="dot"/>
              <a:round/>
              <a:headEnd len="med" w="med" type="none"/>
              <a:tailEnd len="med" w="med" type="none"/>
            </a:ln>
          </p:spPr>
        </p:cxnSp>
        <p:cxnSp>
          <p:nvCxnSpPr>
            <p:cNvPr id="607" name="Google Shape;607;p25"/>
            <p:cNvCxnSpPr>
              <a:stCxn id="606" idx="0"/>
              <a:endCxn id="594" idx="6"/>
            </p:cNvCxnSpPr>
            <p:nvPr/>
          </p:nvCxnSpPr>
          <p:spPr>
            <a:xfrm rot="5400000">
              <a:off x="6063699" y="112304"/>
              <a:ext cx="243900" cy="438600"/>
            </a:xfrm>
            <a:prstGeom prst="curvedConnector2">
              <a:avLst/>
            </a:prstGeom>
            <a:noFill/>
            <a:ln cap="flat" cmpd="sng" w="19050">
              <a:solidFill>
                <a:schemeClr val="accent1"/>
              </a:solidFill>
              <a:prstDash val="dot"/>
              <a:round/>
              <a:headEnd len="med" w="med" type="none"/>
              <a:tailEnd len="med" w="med" type="none"/>
            </a:ln>
          </p:spPr>
        </p:cxnSp>
        <p:cxnSp>
          <p:nvCxnSpPr>
            <p:cNvPr id="608" name="Google Shape;608;p25"/>
            <p:cNvCxnSpPr>
              <a:stCxn id="594" idx="0"/>
              <a:endCxn id="603" idx="0"/>
            </p:cNvCxnSpPr>
            <p:nvPr/>
          </p:nvCxnSpPr>
          <p:spPr>
            <a:xfrm rot="5400000">
              <a:off x="5060995" y="437123"/>
              <a:ext cx="713700" cy="964800"/>
            </a:xfrm>
            <a:prstGeom prst="curvedConnector3">
              <a:avLst>
                <a:gd fmla="val 133587" name="adj1"/>
              </a:avLst>
            </a:prstGeom>
            <a:noFill/>
            <a:ln cap="flat" cmpd="sng" w="19050">
              <a:solidFill>
                <a:schemeClr val="accent1"/>
              </a:solidFill>
              <a:prstDash val="dot"/>
              <a:round/>
              <a:headEnd len="med" w="med" type="none"/>
              <a:tailEnd len="med" w="med" type="none"/>
            </a:ln>
          </p:spPr>
        </p:cxnSp>
        <p:cxnSp>
          <p:nvCxnSpPr>
            <p:cNvPr id="609" name="Google Shape;609;p25"/>
            <p:cNvCxnSpPr>
              <a:stCxn id="594" idx="0"/>
              <a:endCxn id="605" idx="2"/>
            </p:cNvCxnSpPr>
            <p:nvPr/>
          </p:nvCxnSpPr>
          <p:spPr>
            <a:xfrm flipH="1" rot="-5400000">
              <a:off x="6049045" y="413873"/>
              <a:ext cx="690600" cy="988200"/>
            </a:xfrm>
            <a:prstGeom prst="curvedConnector2">
              <a:avLst/>
            </a:prstGeom>
            <a:noFill/>
            <a:ln cap="flat" cmpd="sng" w="19050">
              <a:solidFill>
                <a:schemeClr val="accent1"/>
              </a:solidFill>
              <a:prstDash val="dot"/>
              <a:round/>
              <a:headEnd len="med" w="med" type="none"/>
              <a:tailEnd len="med" w="med" type="none"/>
            </a:ln>
          </p:spPr>
        </p:cxnSp>
        <p:cxnSp>
          <p:nvCxnSpPr>
            <p:cNvPr id="610" name="Google Shape;610;p25"/>
            <p:cNvCxnSpPr>
              <a:stCxn id="597" idx="4"/>
              <a:endCxn id="595" idx="4"/>
            </p:cNvCxnSpPr>
            <p:nvPr/>
          </p:nvCxnSpPr>
          <p:spPr>
            <a:xfrm rot="-5400000">
              <a:off x="2893403" y="-1037259"/>
              <a:ext cx="736500" cy="3142800"/>
            </a:xfrm>
            <a:prstGeom prst="curvedConnector3">
              <a:avLst>
                <a:gd fmla="val 132704" name="adj1"/>
              </a:avLst>
            </a:prstGeom>
            <a:noFill/>
            <a:ln cap="flat" cmpd="sng" w="19050">
              <a:solidFill>
                <a:schemeClr val="accent1"/>
              </a:solidFill>
              <a:prstDash val="dot"/>
              <a:round/>
              <a:headEnd len="med" w="med" type="none"/>
              <a:tailEnd len="med" w="med" type="none"/>
            </a:ln>
          </p:spPr>
        </p:cxnSp>
        <p:cxnSp>
          <p:nvCxnSpPr>
            <p:cNvPr id="611" name="Google Shape;611;p25"/>
            <p:cNvCxnSpPr>
              <a:stCxn id="595" idx="5"/>
              <a:endCxn id="606" idx="4"/>
            </p:cNvCxnSpPr>
            <p:nvPr/>
          </p:nvCxnSpPr>
          <p:spPr>
            <a:xfrm rot="-5400000">
              <a:off x="5553449" y="-629154"/>
              <a:ext cx="153600" cy="1457700"/>
            </a:xfrm>
            <a:prstGeom prst="curvedConnector3">
              <a:avLst>
                <a:gd fmla="val 257020" name="adj1"/>
              </a:avLst>
            </a:prstGeom>
            <a:noFill/>
            <a:ln cap="flat" cmpd="sng" w="19050">
              <a:solidFill>
                <a:schemeClr val="accent1"/>
              </a:solidFill>
              <a:prstDash val="dot"/>
              <a:round/>
              <a:headEnd len="med" w="med" type="none"/>
              <a:tailEnd len="med" w="med" type="none"/>
            </a:ln>
          </p:spPr>
        </p:cxnSp>
        <p:grpSp>
          <p:nvGrpSpPr>
            <p:cNvPr id="612" name="Google Shape;612;p25"/>
            <p:cNvGrpSpPr/>
            <p:nvPr/>
          </p:nvGrpSpPr>
          <p:grpSpPr>
            <a:xfrm flipH="1" rot="9974251">
              <a:off x="3788996" y="802226"/>
              <a:ext cx="279603" cy="279603"/>
              <a:chOff x="6238800" y="4370675"/>
              <a:chExt cx="279600" cy="279600"/>
            </a:xfrm>
          </p:grpSpPr>
          <p:sp>
            <p:nvSpPr>
              <p:cNvPr id="613" name="Google Shape;613;p2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5"/>
            <p:cNvGrpSpPr/>
            <p:nvPr/>
          </p:nvGrpSpPr>
          <p:grpSpPr>
            <a:xfrm flipH="1" rot="9974251">
              <a:off x="6884491" y="1080282"/>
              <a:ext cx="279603" cy="279603"/>
              <a:chOff x="9179346" y="3254114"/>
              <a:chExt cx="279600" cy="279600"/>
            </a:xfrm>
          </p:grpSpPr>
          <p:sp>
            <p:nvSpPr>
              <p:cNvPr id="615" name="Google Shape;615;p25"/>
              <p:cNvSpPr/>
              <p:nvPr/>
            </p:nvSpPr>
            <p:spPr>
              <a:xfrm>
                <a:off x="9229011" y="330377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9179346" y="3254114"/>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5"/>
            <p:cNvGrpSpPr/>
            <p:nvPr/>
          </p:nvGrpSpPr>
          <p:grpSpPr>
            <a:xfrm flipH="1" rot="9974251">
              <a:off x="1583710" y="898377"/>
              <a:ext cx="279603" cy="279603"/>
              <a:chOff x="4074075" y="4691825"/>
              <a:chExt cx="279600" cy="279600"/>
            </a:xfrm>
          </p:grpSpPr>
          <p:sp>
            <p:nvSpPr>
              <p:cNvPr id="617" name="Google Shape;617;p2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5"/>
            <p:cNvSpPr/>
            <p:nvPr/>
          </p:nvSpPr>
          <p:spPr>
            <a:xfrm flipH="1" rot="9974251">
              <a:off x="6285924" y="20112"/>
              <a:ext cx="192302" cy="19230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8" name="Google Shape;618;p25"/>
            <p:cNvCxnSpPr/>
            <p:nvPr/>
          </p:nvCxnSpPr>
          <p:spPr>
            <a:xfrm rot="-5400000">
              <a:off x="2898566" y="99184"/>
              <a:ext cx="678300" cy="411300"/>
            </a:xfrm>
            <a:prstGeom prst="curvedConnector3">
              <a:avLst>
                <a:gd fmla="val 50109" name="adj1"/>
              </a:avLst>
            </a:prstGeom>
            <a:noFill/>
            <a:ln cap="flat" cmpd="sng" w="19050">
              <a:solidFill>
                <a:schemeClr val="accent1"/>
              </a:solidFill>
              <a:prstDash val="dot"/>
              <a:round/>
              <a:headEnd len="med" w="med" type="none"/>
              <a:tailEnd len="med" w="med" type="none"/>
            </a:ln>
          </p:spPr>
        </p:cxnSp>
      </p:grpSp>
      <p:sp>
        <p:nvSpPr>
          <p:cNvPr id="619" name="Google Shape;619;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620" name="Shape 620"/>
        <p:cNvGrpSpPr/>
        <p:nvPr/>
      </p:nvGrpSpPr>
      <p:grpSpPr>
        <a:xfrm>
          <a:off x="0" y="0"/>
          <a:ext cx="0" cy="0"/>
          <a:chOff x="0" y="0"/>
          <a:chExt cx="0" cy="0"/>
        </a:xfrm>
      </p:grpSpPr>
      <p:grpSp>
        <p:nvGrpSpPr>
          <p:cNvPr id="621" name="Google Shape;621;p26"/>
          <p:cNvGrpSpPr/>
          <p:nvPr/>
        </p:nvGrpSpPr>
        <p:grpSpPr>
          <a:xfrm>
            <a:off x="-313950" y="43325"/>
            <a:ext cx="5023300" cy="1938150"/>
            <a:chOff x="-313950" y="43325"/>
            <a:chExt cx="5023300" cy="1938150"/>
          </a:xfrm>
        </p:grpSpPr>
        <p:sp>
          <p:nvSpPr>
            <p:cNvPr id="622" name="Google Shape;622;p26"/>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4" name="Google Shape;624;p26"/>
            <p:cNvCxnSpPr>
              <a:endCxn id="622"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25" name="Google Shape;625;p26"/>
            <p:cNvCxnSpPr>
              <a:stCxn id="622" idx="6"/>
              <a:endCxn id="623"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26" name="Google Shape;626;p26"/>
            <p:cNvCxnSpPr>
              <a:stCxn id="623" idx="6"/>
              <a:endCxn id="627"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628" name="Google Shape;628;p26"/>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26"/>
            <p:cNvCxnSpPr>
              <a:endCxn id="631"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2" name="Google Shape;632;p26"/>
            <p:cNvCxnSpPr>
              <a:stCxn id="623" idx="2"/>
              <a:endCxn id="631"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3" name="Google Shape;633;p26"/>
            <p:cNvCxnSpPr>
              <a:endCxn id="627"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4" name="Google Shape;634;p26"/>
            <p:cNvCxnSpPr>
              <a:stCxn id="627" idx="7"/>
              <a:endCxn id="628"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5" name="Google Shape;635;p26"/>
            <p:cNvCxnSpPr>
              <a:stCxn id="628" idx="6"/>
              <a:endCxn id="636"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7" name="Google Shape;637;p26"/>
            <p:cNvCxnSpPr>
              <a:stCxn id="636" idx="4"/>
              <a:endCxn id="629"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8" name="Google Shape;638;p26"/>
            <p:cNvCxnSpPr>
              <a:stCxn id="629" idx="2"/>
              <a:endCxn id="623"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39" name="Google Shape;639;p26"/>
            <p:cNvCxnSpPr>
              <a:stCxn id="628"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40" name="Google Shape;640;p26"/>
            <p:cNvCxnSpPr>
              <a:stCxn id="623"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641" name="Google Shape;641;p26"/>
            <p:cNvGrpSpPr/>
            <p:nvPr/>
          </p:nvGrpSpPr>
          <p:grpSpPr>
            <a:xfrm>
              <a:off x="2206950" y="697000"/>
              <a:ext cx="279600" cy="279600"/>
              <a:chOff x="2206950" y="697000"/>
              <a:chExt cx="279600" cy="279600"/>
            </a:xfrm>
          </p:grpSpPr>
          <p:sp>
            <p:nvSpPr>
              <p:cNvPr id="642" name="Google Shape;642;p2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6"/>
            <p:cNvGrpSpPr/>
            <p:nvPr/>
          </p:nvGrpSpPr>
          <p:grpSpPr>
            <a:xfrm>
              <a:off x="471450" y="43325"/>
              <a:ext cx="192300" cy="192300"/>
              <a:chOff x="471450" y="43325"/>
              <a:chExt cx="192300" cy="192300"/>
            </a:xfrm>
          </p:grpSpPr>
          <p:sp>
            <p:nvSpPr>
              <p:cNvPr id="644" name="Google Shape;644;p2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26"/>
            <p:cNvGrpSpPr/>
            <p:nvPr/>
          </p:nvGrpSpPr>
          <p:grpSpPr>
            <a:xfrm>
              <a:off x="4517050" y="134075"/>
              <a:ext cx="192300" cy="192300"/>
              <a:chOff x="4587025" y="-72475"/>
              <a:chExt cx="192300" cy="192300"/>
            </a:xfrm>
          </p:grpSpPr>
          <p:sp>
            <p:nvSpPr>
              <p:cNvPr id="646" name="Google Shape;646;p26"/>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7" name="Google Shape;647;p26"/>
          <p:cNvGrpSpPr/>
          <p:nvPr/>
        </p:nvGrpSpPr>
        <p:grpSpPr>
          <a:xfrm>
            <a:off x="3998025" y="3238200"/>
            <a:ext cx="5010050" cy="2052725"/>
            <a:chOff x="3998025" y="3238200"/>
            <a:chExt cx="5010050" cy="2052725"/>
          </a:xfrm>
        </p:grpSpPr>
        <p:sp>
          <p:nvSpPr>
            <p:cNvPr id="648" name="Google Shape;648;p26"/>
            <p:cNvSpPr/>
            <p:nvPr/>
          </p:nvSpPr>
          <p:spPr>
            <a:xfrm>
              <a:off x="8217575" y="41265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7322400" y="48671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0" name="Google Shape;650;p26"/>
            <p:cNvCxnSpPr>
              <a:stCxn id="651" idx="7"/>
              <a:endCxn id="652" idx="2"/>
            </p:cNvCxnSpPr>
            <p:nvPr/>
          </p:nvCxnSpPr>
          <p:spPr>
            <a:xfrm flipH="1" rot="-5400000">
              <a:off x="4788829" y="4007346"/>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653" name="Google Shape;653;p26"/>
            <p:cNvCxnSpPr>
              <a:stCxn id="652" idx="6"/>
              <a:endCxn id="654" idx="2"/>
            </p:cNvCxnSpPr>
            <p:nvPr/>
          </p:nvCxnSpPr>
          <p:spPr>
            <a:xfrm flipH="1" rot="10800000">
              <a:off x="5555650" y="4266250"/>
              <a:ext cx="953700" cy="3921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55" name="Google Shape;655;p26"/>
            <p:cNvCxnSpPr>
              <a:stCxn id="654" idx="6"/>
              <a:endCxn id="649" idx="2"/>
            </p:cNvCxnSpPr>
            <p:nvPr/>
          </p:nvCxnSpPr>
          <p:spPr>
            <a:xfrm>
              <a:off x="6789025" y="4266363"/>
              <a:ext cx="533400" cy="6909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656" name="Google Shape;656;p26"/>
            <p:cNvCxnSpPr>
              <a:stCxn id="649" idx="6"/>
              <a:endCxn id="648" idx="2"/>
            </p:cNvCxnSpPr>
            <p:nvPr/>
          </p:nvCxnSpPr>
          <p:spPr>
            <a:xfrm flipH="1" rot="10800000">
              <a:off x="7502700" y="4216638"/>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652" name="Google Shape;652;p26"/>
            <p:cNvSpPr/>
            <p:nvPr/>
          </p:nvSpPr>
          <p:spPr>
            <a:xfrm>
              <a:off x="5439850" y="4600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8633775" y="47483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6089400" y="3785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26"/>
            <p:cNvCxnSpPr>
              <a:stCxn id="660" idx="6"/>
              <a:endCxn id="661" idx="6"/>
            </p:cNvCxnSpPr>
            <p:nvPr/>
          </p:nvCxnSpPr>
          <p:spPr>
            <a:xfrm flipH="1">
              <a:off x="8787875" y="337800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662" name="Google Shape;662;p26"/>
            <p:cNvCxnSpPr>
              <a:stCxn id="661" idx="0"/>
              <a:endCxn id="648" idx="6"/>
            </p:cNvCxnSpPr>
            <p:nvPr/>
          </p:nvCxnSpPr>
          <p:spPr>
            <a:xfrm flipH="1" rot="5400000">
              <a:off x="8298075" y="4316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663" name="Google Shape;663;p26"/>
            <p:cNvCxnSpPr>
              <a:stCxn id="648" idx="0"/>
              <a:endCxn id="658" idx="0"/>
            </p:cNvCxnSpPr>
            <p:nvPr/>
          </p:nvCxnSpPr>
          <p:spPr>
            <a:xfrm flipH="1" rot="5400000">
              <a:off x="7056875" y="2875725"/>
              <a:ext cx="341400" cy="2160300"/>
            </a:xfrm>
            <a:prstGeom prst="curvedConnector3">
              <a:avLst>
                <a:gd fmla="val 169735" name="adj1"/>
              </a:avLst>
            </a:prstGeom>
            <a:noFill/>
            <a:ln cap="flat" cmpd="sng" w="19050">
              <a:solidFill>
                <a:schemeClr val="accent1"/>
              </a:solidFill>
              <a:prstDash val="dot"/>
              <a:round/>
              <a:headEnd len="med" w="med" type="none"/>
              <a:tailEnd len="med" w="med" type="none"/>
            </a:ln>
          </p:spPr>
        </p:cxnSp>
        <p:cxnSp>
          <p:nvCxnSpPr>
            <p:cNvPr id="664" name="Google Shape;664;p26"/>
            <p:cNvCxnSpPr>
              <a:stCxn id="648" idx="0"/>
              <a:endCxn id="660" idx="2"/>
            </p:cNvCxnSpPr>
            <p:nvPr/>
          </p:nvCxnSpPr>
          <p:spPr>
            <a:xfrm rot="-5400000">
              <a:off x="8143925" y="35418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665" name="Google Shape;665;p26"/>
            <p:cNvCxnSpPr>
              <a:stCxn id="651" idx="4"/>
              <a:endCxn id="649" idx="4"/>
            </p:cNvCxnSpPr>
            <p:nvPr/>
          </p:nvCxnSpPr>
          <p:spPr>
            <a:xfrm flipH="1" rot="-5400000">
              <a:off x="5650575" y="328540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66" name="Google Shape;666;p26"/>
            <p:cNvCxnSpPr>
              <a:stCxn id="649" idx="5"/>
              <a:endCxn id="661" idx="4"/>
            </p:cNvCxnSpPr>
            <p:nvPr/>
          </p:nvCxnSpPr>
          <p:spPr>
            <a:xfrm rot="-5400000">
              <a:off x="8024546" y="435403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67" name="Google Shape;667;p26"/>
            <p:cNvGrpSpPr/>
            <p:nvPr/>
          </p:nvGrpSpPr>
          <p:grpSpPr>
            <a:xfrm>
              <a:off x="6509425" y="4126563"/>
              <a:ext cx="279600" cy="279600"/>
              <a:chOff x="6238800" y="4370675"/>
              <a:chExt cx="279600" cy="279600"/>
            </a:xfrm>
          </p:grpSpPr>
          <p:sp>
            <p:nvSpPr>
              <p:cNvPr id="668" name="Google Shape;668;p2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6"/>
            <p:cNvGrpSpPr/>
            <p:nvPr/>
          </p:nvGrpSpPr>
          <p:grpSpPr>
            <a:xfrm>
              <a:off x="8728475" y="3238200"/>
              <a:ext cx="279600" cy="279600"/>
              <a:chOff x="8804525" y="3411475"/>
              <a:chExt cx="279600" cy="279600"/>
            </a:xfrm>
          </p:grpSpPr>
          <p:sp>
            <p:nvSpPr>
              <p:cNvPr id="670" name="Google Shape;670;p26"/>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6"/>
            <p:cNvGrpSpPr/>
            <p:nvPr/>
          </p:nvGrpSpPr>
          <p:grpSpPr>
            <a:xfrm>
              <a:off x="3998025" y="4518550"/>
              <a:ext cx="279600" cy="279600"/>
              <a:chOff x="4074075" y="4691825"/>
              <a:chExt cx="279600" cy="279600"/>
            </a:xfrm>
          </p:grpSpPr>
          <p:sp>
            <p:nvSpPr>
              <p:cNvPr id="672" name="Google Shape;672;p26"/>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26"/>
            <p:cNvSpPr/>
            <p:nvPr/>
          </p:nvSpPr>
          <p:spPr>
            <a:xfrm>
              <a:off x="8595525" y="47101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3" name="Google Shape;673;p26"/>
            <p:cNvCxnSpPr/>
            <p:nvPr/>
          </p:nvCxnSpPr>
          <p:spPr>
            <a:xfrm flipH="1" rot="-5400000">
              <a:off x="5502575" y="47299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674" name="Google Shape;674;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3" name="Shape 683"/>
        <p:cNvGrpSpPr/>
        <p:nvPr/>
      </p:nvGrpSpPr>
      <p:grpSpPr>
        <a:xfrm>
          <a:off x="0" y="0"/>
          <a:ext cx="0" cy="0"/>
          <a:chOff x="0" y="0"/>
          <a:chExt cx="0" cy="0"/>
        </a:xfrm>
      </p:grpSpPr>
      <p:sp>
        <p:nvSpPr>
          <p:cNvPr id="684" name="Google Shape;684;p28"/>
          <p:cNvSpPr txBox="1"/>
          <p:nvPr>
            <p:ph type="ctrTitle"/>
          </p:nvPr>
        </p:nvSpPr>
        <p:spPr>
          <a:xfrm>
            <a:off x="1027275" y="1618475"/>
            <a:ext cx="7089600" cy="14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38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85" name="Google Shape;685;p28"/>
          <p:cNvSpPr txBox="1"/>
          <p:nvPr>
            <p:ph idx="1" type="subTitle"/>
          </p:nvPr>
        </p:nvSpPr>
        <p:spPr>
          <a:xfrm>
            <a:off x="2307675" y="3185075"/>
            <a:ext cx="4528800" cy="38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686" name="Google Shape;686;p28"/>
          <p:cNvGrpSpPr/>
          <p:nvPr/>
        </p:nvGrpSpPr>
        <p:grpSpPr>
          <a:xfrm>
            <a:off x="-313950" y="43325"/>
            <a:ext cx="5023300" cy="2893700"/>
            <a:chOff x="-313950" y="43325"/>
            <a:chExt cx="5023300" cy="2893700"/>
          </a:xfrm>
        </p:grpSpPr>
        <p:sp>
          <p:nvSpPr>
            <p:cNvPr id="687" name="Google Shape;687;p28"/>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329525"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0" name="Google Shape;690;p28"/>
            <p:cNvCxnSpPr>
              <a:stCxn id="689" idx="7"/>
            </p:cNvCxnSpPr>
            <p:nvPr/>
          </p:nvCxnSpPr>
          <p:spPr>
            <a:xfrm rot="-5400000">
              <a:off x="-17879" y="21036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691" name="Google Shape;691;p28"/>
            <p:cNvCxnSpPr>
              <a:endCxn id="687"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92" name="Google Shape;692;p28"/>
            <p:cNvCxnSpPr>
              <a:stCxn id="687" idx="6"/>
              <a:endCxn id="688"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93" name="Google Shape;693;p28"/>
            <p:cNvCxnSpPr>
              <a:stCxn id="688" idx="6"/>
              <a:endCxn id="694"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695" name="Google Shape;695;p28"/>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7" name="Google Shape;697;p28"/>
            <p:cNvCxnSpPr>
              <a:endCxn id="698"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99" name="Google Shape;699;p28"/>
            <p:cNvCxnSpPr>
              <a:stCxn id="688" idx="2"/>
              <a:endCxn id="698"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0" name="Google Shape;700;p28"/>
            <p:cNvCxnSpPr>
              <a:endCxn id="694"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1" name="Google Shape;701;p28"/>
            <p:cNvCxnSpPr>
              <a:stCxn id="694" idx="7"/>
              <a:endCxn id="695"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2" name="Google Shape;702;p28"/>
            <p:cNvCxnSpPr>
              <a:stCxn id="695" idx="6"/>
              <a:endCxn id="703"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4" name="Google Shape;704;p28"/>
            <p:cNvCxnSpPr>
              <a:stCxn id="703" idx="4"/>
              <a:endCxn id="696"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5" name="Google Shape;705;p28"/>
            <p:cNvCxnSpPr>
              <a:stCxn id="696" idx="2"/>
              <a:endCxn id="688"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6" name="Google Shape;706;p28"/>
            <p:cNvCxnSpPr>
              <a:stCxn id="695"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07" name="Google Shape;707;p28"/>
            <p:cNvCxnSpPr/>
            <p:nvPr/>
          </p:nvCxnSpPr>
          <p:spPr>
            <a:xfrm rot="5400000">
              <a:off x="-9912" y="1359499"/>
              <a:ext cx="375600" cy="786300"/>
            </a:xfrm>
            <a:prstGeom prst="curvedConnector3">
              <a:avLst>
                <a:gd fmla="val 52749" name="adj1"/>
              </a:avLst>
            </a:prstGeom>
            <a:noFill/>
            <a:ln cap="flat" cmpd="sng" w="19050">
              <a:solidFill>
                <a:schemeClr val="accent1"/>
              </a:solidFill>
              <a:prstDash val="dot"/>
              <a:round/>
              <a:headEnd len="med" w="med" type="none"/>
              <a:tailEnd len="med" w="med" type="none"/>
            </a:ln>
          </p:spPr>
        </p:cxnSp>
        <p:cxnSp>
          <p:nvCxnSpPr>
            <p:cNvPr id="708" name="Google Shape;708;p28"/>
            <p:cNvCxnSpPr>
              <a:endCxn id="689" idx="2"/>
            </p:cNvCxnSpPr>
            <p:nvPr/>
          </p:nvCxnSpPr>
          <p:spPr>
            <a:xfrm flipH="1" rot="-5400000">
              <a:off x="-367075"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709" name="Google Shape;709;p28"/>
            <p:cNvCxnSpPr>
              <a:stCxn id="688"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710" name="Google Shape;710;p28"/>
            <p:cNvGrpSpPr/>
            <p:nvPr/>
          </p:nvGrpSpPr>
          <p:grpSpPr>
            <a:xfrm>
              <a:off x="2206950" y="697000"/>
              <a:ext cx="279600" cy="279600"/>
              <a:chOff x="2206950" y="697000"/>
              <a:chExt cx="279600" cy="279600"/>
            </a:xfrm>
          </p:grpSpPr>
          <p:sp>
            <p:nvSpPr>
              <p:cNvPr id="711" name="Google Shape;711;p28"/>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8"/>
            <p:cNvGrpSpPr/>
            <p:nvPr/>
          </p:nvGrpSpPr>
          <p:grpSpPr>
            <a:xfrm>
              <a:off x="471450" y="43325"/>
              <a:ext cx="192300" cy="192300"/>
              <a:chOff x="471450" y="43325"/>
              <a:chExt cx="192300" cy="192300"/>
            </a:xfrm>
          </p:grpSpPr>
          <p:sp>
            <p:nvSpPr>
              <p:cNvPr id="713" name="Google Shape;713;p28"/>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8"/>
            <p:cNvGrpSpPr/>
            <p:nvPr/>
          </p:nvGrpSpPr>
          <p:grpSpPr>
            <a:xfrm>
              <a:off x="4517050" y="134075"/>
              <a:ext cx="192300" cy="192300"/>
              <a:chOff x="4587025" y="-72475"/>
              <a:chExt cx="192300" cy="192300"/>
            </a:xfrm>
          </p:grpSpPr>
          <p:sp>
            <p:nvSpPr>
              <p:cNvPr id="715" name="Google Shape;715;p28"/>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6" name="Google Shape;716;p28"/>
          <p:cNvGrpSpPr/>
          <p:nvPr/>
        </p:nvGrpSpPr>
        <p:grpSpPr>
          <a:xfrm>
            <a:off x="2901550" y="3411475"/>
            <a:ext cx="6182575" cy="2052725"/>
            <a:chOff x="2901550" y="3411475"/>
            <a:chExt cx="6182575" cy="2052725"/>
          </a:xfrm>
        </p:grpSpPr>
        <p:sp>
          <p:nvSpPr>
            <p:cNvPr id="717" name="Google Shape;717;p28"/>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9" name="Google Shape;719;p28"/>
            <p:cNvCxnSpPr>
              <a:stCxn id="720" idx="7"/>
              <a:endCxn id="721"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722" name="Google Shape;722;p28"/>
            <p:cNvCxnSpPr>
              <a:stCxn id="721" idx="6"/>
              <a:endCxn id="723"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24" name="Google Shape;724;p28"/>
            <p:cNvCxnSpPr>
              <a:stCxn id="723" idx="6"/>
              <a:endCxn id="718"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725" name="Google Shape;725;p28"/>
            <p:cNvCxnSpPr>
              <a:stCxn id="718" idx="6"/>
              <a:endCxn id="717"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721" name="Google Shape;721;p28"/>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8" name="Google Shape;728;p28"/>
            <p:cNvCxnSpPr>
              <a:stCxn id="729" idx="6"/>
              <a:endCxn id="730"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731" name="Google Shape;731;p28"/>
            <p:cNvCxnSpPr>
              <a:stCxn id="730" idx="0"/>
              <a:endCxn id="717"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732" name="Google Shape;732;p28"/>
            <p:cNvCxnSpPr>
              <a:stCxn id="717" idx="0"/>
              <a:endCxn id="727"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733" name="Google Shape;733;p28"/>
            <p:cNvCxnSpPr>
              <a:stCxn id="717" idx="0"/>
              <a:endCxn id="729"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734" name="Google Shape;734;p28"/>
            <p:cNvCxnSpPr>
              <a:stCxn id="720" idx="4"/>
              <a:endCxn id="718"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735" name="Google Shape;735;p28"/>
            <p:cNvCxnSpPr>
              <a:stCxn id="718" idx="5"/>
              <a:endCxn id="730"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736" name="Google Shape;736;p28"/>
            <p:cNvGrpSpPr/>
            <p:nvPr/>
          </p:nvGrpSpPr>
          <p:grpSpPr>
            <a:xfrm>
              <a:off x="6238900" y="4260588"/>
              <a:ext cx="279600" cy="279600"/>
              <a:chOff x="6238800" y="4370675"/>
              <a:chExt cx="279600" cy="279600"/>
            </a:xfrm>
          </p:grpSpPr>
          <p:sp>
            <p:nvSpPr>
              <p:cNvPr id="737" name="Google Shape;737;p2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8"/>
            <p:cNvGrpSpPr/>
            <p:nvPr/>
          </p:nvGrpSpPr>
          <p:grpSpPr>
            <a:xfrm>
              <a:off x="8804525" y="3411475"/>
              <a:ext cx="279600" cy="279600"/>
              <a:chOff x="8804525" y="3411475"/>
              <a:chExt cx="279600" cy="279600"/>
            </a:xfrm>
          </p:grpSpPr>
          <p:sp>
            <p:nvSpPr>
              <p:cNvPr id="739" name="Google Shape;739;p2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28"/>
            <p:cNvGrpSpPr/>
            <p:nvPr/>
          </p:nvGrpSpPr>
          <p:grpSpPr>
            <a:xfrm>
              <a:off x="4074075" y="4691825"/>
              <a:ext cx="279600" cy="279600"/>
              <a:chOff x="4074075" y="4691825"/>
              <a:chExt cx="279600" cy="279600"/>
            </a:xfrm>
          </p:grpSpPr>
          <p:sp>
            <p:nvSpPr>
              <p:cNvPr id="741" name="Google Shape;741;p2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28"/>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743" name="Google Shape;743;p28"/>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44" name="Google Shape;744;p28"/>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745" name="Google Shape;745;p28"/>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0" name="Shape 750"/>
        <p:cNvGrpSpPr/>
        <p:nvPr/>
      </p:nvGrpSpPr>
      <p:grpSpPr>
        <a:xfrm>
          <a:off x="0" y="0"/>
          <a:ext cx="0" cy="0"/>
          <a:chOff x="0" y="0"/>
          <a:chExt cx="0" cy="0"/>
        </a:xfrm>
      </p:grpSpPr>
      <p:sp>
        <p:nvSpPr>
          <p:cNvPr id="751" name="Google Shape;751;p29"/>
          <p:cNvSpPr txBox="1"/>
          <p:nvPr>
            <p:ph type="title"/>
          </p:nvPr>
        </p:nvSpPr>
        <p:spPr>
          <a:xfrm>
            <a:off x="4047175" y="2571975"/>
            <a:ext cx="4383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2" name="Google Shape;752;p29"/>
          <p:cNvSpPr txBox="1"/>
          <p:nvPr>
            <p:ph hasCustomPrompt="1" idx="2" type="title"/>
          </p:nvPr>
        </p:nvSpPr>
        <p:spPr>
          <a:xfrm>
            <a:off x="4235875" y="1058300"/>
            <a:ext cx="2041200" cy="1368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9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53" name="Google Shape;753;p29"/>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29"/>
          <p:cNvGrpSpPr/>
          <p:nvPr/>
        </p:nvGrpSpPr>
        <p:grpSpPr>
          <a:xfrm>
            <a:off x="6667725" y="2619100"/>
            <a:ext cx="2568925" cy="2462100"/>
            <a:chOff x="6667725" y="2619100"/>
            <a:chExt cx="2568925" cy="2462100"/>
          </a:xfrm>
        </p:grpSpPr>
        <p:sp>
          <p:nvSpPr>
            <p:cNvPr id="759" name="Google Shape;759;p29"/>
            <p:cNvSpPr/>
            <p:nvPr/>
          </p:nvSpPr>
          <p:spPr>
            <a:xfrm>
              <a:off x="8674900" y="3826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29"/>
            <p:cNvGrpSpPr/>
            <p:nvPr/>
          </p:nvGrpSpPr>
          <p:grpSpPr>
            <a:xfrm>
              <a:off x="6667725" y="4742525"/>
              <a:ext cx="192300" cy="192300"/>
              <a:chOff x="471450" y="43325"/>
              <a:chExt cx="192300" cy="192300"/>
            </a:xfrm>
          </p:grpSpPr>
          <p:sp>
            <p:nvSpPr>
              <p:cNvPr id="761" name="Google Shape;761;p2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29"/>
            <p:cNvSpPr/>
            <p:nvPr/>
          </p:nvSpPr>
          <p:spPr>
            <a:xfrm>
              <a:off x="8855200" y="47425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 name="Google Shape;764;p29"/>
            <p:cNvCxnSpPr>
              <a:stCxn id="759" idx="4"/>
            </p:cNvCxnSpPr>
            <p:nvPr/>
          </p:nvCxnSpPr>
          <p:spPr>
            <a:xfrm rot="5400000">
              <a:off x="8036200" y="4352350"/>
              <a:ext cx="1074000" cy="3837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65" name="Google Shape;765;p29"/>
            <p:cNvCxnSpPr>
              <a:stCxn id="759" idx="0"/>
            </p:cNvCxnSpPr>
            <p:nvPr/>
          </p:nvCxnSpPr>
          <p:spPr>
            <a:xfrm rot="-5400000">
              <a:off x="8396950" y="2987200"/>
              <a:ext cx="1207800" cy="471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66" name="Google Shape;766;p29"/>
            <p:cNvCxnSpPr>
              <a:stCxn id="759" idx="4"/>
              <a:endCxn id="762" idx="6"/>
            </p:cNvCxnSpPr>
            <p:nvPr/>
          </p:nvCxnSpPr>
          <p:spPr>
            <a:xfrm rot="5400000">
              <a:off x="7396750" y="3470500"/>
              <a:ext cx="831600" cy="1905000"/>
            </a:xfrm>
            <a:prstGeom prst="curvedConnector2">
              <a:avLst/>
            </a:prstGeom>
            <a:noFill/>
            <a:ln cap="flat" cmpd="sng" w="19050">
              <a:solidFill>
                <a:schemeClr val="accent1"/>
              </a:solidFill>
              <a:prstDash val="dot"/>
              <a:round/>
              <a:headEnd len="med" w="med" type="none"/>
              <a:tailEnd len="med" w="med" type="none"/>
            </a:ln>
          </p:spPr>
        </p:cxnSp>
        <p:cxnSp>
          <p:nvCxnSpPr>
            <p:cNvPr id="767" name="Google Shape;767;p29"/>
            <p:cNvCxnSpPr>
              <a:stCxn id="759" idx="2"/>
              <a:endCxn id="763" idx="0"/>
            </p:cNvCxnSpPr>
            <p:nvPr/>
          </p:nvCxnSpPr>
          <p:spPr>
            <a:xfrm>
              <a:off x="8674900" y="3917050"/>
              <a:ext cx="238200" cy="825600"/>
            </a:xfrm>
            <a:prstGeom prst="curvedConnector4">
              <a:avLst>
                <a:gd fmla="val -99969" name="adj1"/>
                <a:gd fmla="val 55452" name="adj2"/>
              </a:avLst>
            </a:prstGeom>
            <a:noFill/>
            <a:ln cap="flat" cmpd="sng" w="19050">
              <a:solidFill>
                <a:schemeClr val="accent1"/>
              </a:solidFill>
              <a:prstDash val="dot"/>
              <a:round/>
              <a:headEnd len="med" w="med" type="none"/>
              <a:tailEnd len="med" w="med" type="none"/>
            </a:ln>
          </p:spPr>
        </p:cxnSp>
      </p:grpSp>
      <p:sp>
        <p:nvSpPr>
          <p:cNvPr id="768" name="Google Shape;768;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9" name="Shape 769"/>
        <p:cNvGrpSpPr/>
        <p:nvPr/>
      </p:nvGrpSpPr>
      <p:grpSpPr>
        <a:xfrm>
          <a:off x="0" y="0"/>
          <a:ext cx="0" cy="0"/>
          <a:chOff x="0" y="0"/>
          <a:chExt cx="0" cy="0"/>
        </a:xfrm>
      </p:grpSpPr>
      <p:sp>
        <p:nvSpPr>
          <p:cNvPr id="770" name="Google Shape;77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1" name="Google Shape;771;p30"/>
          <p:cNvSpPr txBox="1"/>
          <p:nvPr>
            <p:ph idx="1" type="body"/>
          </p:nvPr>
        </p:nvSpPr>
        <p:spPr>
          <a:xfrm>
            <a:off x="720000" y="1215750"/>
            <a:ext cx="7704000" cy="24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sz="11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772" name="Google Shape;772;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3" name="Shape 773"/>
        <p:cNvGrpSpPr/>
        <p:nvPr/>
      </p:nvGrpSpPr>
      <p:grpSpPr>
        <a:xfrm>
          <a:off x="0" y="0"/>
          <a:ext cx="0" cy="0"/>
          <a:chOff x="0" y="0"/>
          <a:chExt cx="0" cy="0"/>
        </a:xfrm>
      </p:grpSpPr>
      <p:sp>
        <p:nvSpPr>
          <p:cNvPr id="774" name="Google Shape;774;p31"/>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5" name="Google Shape;775;p31"/>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6" name="Google Shape;776;p31"/>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7" name="Google Shape;777;p31"/>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8" name="Google Shape;778;p31"/>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9" name="Google Shape;779;p31"/>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flipH="1" rot="10800000">
            <a:off x="6412625" y="4413850"/>
            <a:ext cx="439800" cy="4398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31"/>
          <p:cNvGrpSpPr/>
          <p:nvPr/>
        </p:nvGrpSpPr>
        <p:grpSpPr>
          <a:xfrm rot="-5400000">
            <a:off x="6826840" y="439838"/>
            <a:ext cx="2604350" cy="2154700"/>
            <a:chOff x="6468475" y="-869552"/>
            <a:chExt cx="2604350" cy="2154700"/>
          </a:xfrm>
        </p:grpSpPr>
        <p:sp>
          <p:nvSpPr>
            <p:cNvPr id="783" name="Google Shape;783;p31"/>
            <p:cNvSpPr/>
            <p:nvPr/>
          </p:nvSpPr>
          <p:spPr>
            <a:xfrm>
              <a:off x="8293625" y="5092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7398450" y="9760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5" name="Google Shape;785;p31"/>
            <p:cNvCxnSpPr>
              <a:stCxn id="786" idx="6"/>
              <a:endCxn id="784" idx="2"/>
            </p:cNvCxnSpPr>
            <p:nvPr/>
          </p:nvCxnSpPr>
          <p:spPr>
            <a:xfrm>
              <a:off x="6748075" y="406536"/>
              <a:ext cx="650400" cy="6597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787" name="Google Shape;787;p31"/>
            <p:cNvCxnSpPr>
              <a:stCxn id="784" idx="6"/>
              <a:endCxn id="783" idx="2"/>
            </p:cNvCxnSpPr>
            <p:nvPr/>
          </p:nvCxnSpPr>
          <p:spPr>
            <a:xfrm flipH="1" rot="10800000">
              <a:off x="7578750" y="599448"/>
              <a:ext cx="714900" cy="4668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788" name="Google Shape;788;p31"/>
            <p:cNvSpPr/>
            <p:nvPr/>
          </p:nvSpPr>
          <p:spPr>
            <a:xfrm>
              <a:off x="8957025" y="-86955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8709825" y="113109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7328525" y="73167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1" name="Google Shape;791;p31"/>
            <p:cNvCxnSpPr>
              <a:stCxn id="792" idx="6"/>
              <a:endCxn id="793" idx="6"/>
            </p:cNvCxnSpPr>
            <p:nvPr/>
          </p:nvCxnSpPr>
          <p:spPr>
            <a:xfrm flipH="1">
              <a:off x="8863950" y="199573"/>
              <a:ext cx="183300" cy="989400"/>
            </a:xfrm>
            <a:prstGeom prst="curvedConnector3">
              <a:avLst>
                <a:gd fmla="val -129910" name="adj1"/>
              </a:avLst>
            </a:prstGeom>
            <a:noFill/>
            <a:ln cap="flat" cmpd="sng" w="19050">
              <a:solidFill>
                <a:schemeClr val="accent1"/>
              </a:solidFill>
              <a:prstDash val="dot"/>
              <a:round/>
              <a:headEnd len="med" w="med" type="none"/>
              <a:tailEnd len="med" w="med" type="none"/>
            </a:ln>
          </p:spPr>
        </p:cxnSp>
        <p:cxnSp>
          <p:nvCxnSpPr>
            <p:cNvPr id="794" name="Google Shape;794;p31"/>
            <p:cNvCxnSpPr>
              <a:stCxn id="793" idx="0"/>
              <a:endCxn id="783" idx="6"/>
            </p:cNvCxnSpPr>
            <p:nvPr/>
          </p:nvCxnSpPr>
          <p:spPr>
            <a:xfrm flipH="1" rot="5400000">
              <a:off x="8374125" y="699248"/>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795" name="Google Shape;795;p31"/>
            <p:cNvCxnSpPr>
              <a:endCxn id="790" idx="0"/>
            </p:cNvCxnSpPr>
            <p:nvPr/>
          </p:nvCxnSpPr>
          <p:spPr>
            <a:xfrm rot="10800000">
              <a:off x="7386425" y="731673"/>
              <a:ext cx="867000" cy="102900"/>
            </a:xfrm>
            <a:prstGeom prst="curvedConnector4">
              <a:avLst>
                <a:gd fmla="val 46661" name="adj1"/>
                <a:gd fmla="val 331414" name="adj2"/>
              </a:avLst>
            </a:prstGeom>
            <a:noFill/>
            <a:ln cap="flat" cmpd="sng" w="19050">
              <a:solidFill>
                <a:schemeClr val="accent1"/>
              </a:solidFill>
              <a:prstDash val="dot"/>
              <a:round/>
              <a:headEnd len="med" w="med" type="none"/>
              <a:tailEnd len="med" w="med" type="none"/>
            </a:ln>
          </p:spPr>
        </p:cxnSp>
        <p:cxnSp>
          <p:nvCxnSpPr>
            <p:cNvPr id="796" name="Google Shape;796;p31"/>
            <p:cNvCxnSpPr>
              <a:stCxn id="788" idx="4"/>
              <a:endCxn id="792" idx="2"/>
            </p:cNvCxnSpPr>
            <p:nvPr/>
          </p:nvCxnSpPr>
          <p:spPr>
            <a:xfrm rot="5400000">
              <a:off x="8414625" y="-400652"/>
              <a:ext cx="953400" cy="247200"/>
            </a:xfrm>
            <a:prstGeom prst="curvedConnector4">
              <a:avLst>
                <a:gd fmla="val 42664" name="adj1"/>
                <a:gd fmla="val 196359" name="adj2"/>
              </a:avLst>
            </a:prstGeom>
            <a:noFill/>
            <a:ln cap="flat" cmpd="sng" w="19050">
              <a:solidFill>
                <a:schemeClr val="accent1"/>
              </a:solidFill>
              <a:prstDash val="dot"/>
              <a:round/>
              <a:headEnd len="med" w="med" type="none"/>
              <a:tailEnd len="med" w="med" type="none"/>
            </a:ln>
          </p:spPr>
        </p:cxnSp>
        <p:cxnSp>
          <p:nvCxnSpPr>
            <p:cNvPr id="797" name="Google Shape;797;p31"/>
            <p:cNvCxnSpPr>
              <a:stCxn id="784" idx="5"/>
              <a:endCxn id="793" idx="1"/>
            </p:cNvCxnSpPr>
            <p:nvPr/>
          </p:nvCxnSpPr>
          <p:spPr>
            <a:xfrm rot="-5400000">
              <a:off x="8121596" y="551744"/>
              <a:ext cx="9000" cy="1147500"/>
            </a:xfrm>
            <a:prstGeom prst="curvedConnector5">
              <a:avLst>
                <a:gd fmla="val -2939215" name="adj1"/>
                <a:gd fmla="val 49919" name="adj2"/>
                <a:gd fmla="val 3058563" name="adj3"/>
              </a:avLst>
            </a:prstGeom>
            <a:noFill/>
            <a:ln cap="flat" cmpd="sng" w="19050">
              <a:solidFill>
                <a:schemeClr val="accent1"/>
              </a:solidFill>
              <a:prstDash val="dot"/>
              <a:round/>
              <a:headEnd len="med" w="med" type="none"/>
              <a:tailEnd len="med" w="med" type="none"/>
            </a:ln>
          </p:spPr>
        </p:cxnSp>
        <p:grpSp>
          <p:nvGrpSpPr>
            <p:cNvPr id="798" name="Google Shape;798;p31"/>
            <p:cNvGrpSpPr/>
            <p:nvPr/>
          </p:nvGrpSpPr>
          <p:grpSpPr>
            <a:xfrm>
              <a:off x="6468475" y="266736"/>
              <a:ext cx="279600" cy="279600"/>
              <a:chOff x="6238800" y="4370675"/>
              <a:chExt cx="279600" cy="279600"/>
            </a:xfrm>
          </p:grpSpPr>
          <p:sp>
            <p:nvSpPr>
              <p:cNvPr id="799" name="Google Shape;799;p3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31"/>
            <p:cNvGrpSpPr/>
            <p:nvPr/>
          </p:nvGrpSpPr>
          <p:grpSpPr>
            <a:xfrm>
              <a:off x="8767650" y="59773"/>
              <a:ext cx="279600" cy="279600"/>
              <a:chOff x="8804525" y="3411475"/>
              <a:chExt cx="279600" cy="279600"/>
            </a:xfrm>
          </p:grpSpPr>
          <p:sp>
            <p:nvSpPr>
              <p:cNvPr id="801" name="Google Shape;801;p3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31"/>
            <p:cNvSpPr/>
            <p:nvPr/>
          </p:nvSpPr>
          <p:spPr>
            <a:xfrm>
              <a:off x="8671575" y="1092848"/>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7" name="Google Shape;97;p4"/>
          <p:cNvSpPr txBox="1"/>
          <p:nvPr>
            <p:ph idx="1" type="body"/>
          </p:nvPr>
        </p:nvSpPr>
        <p:spPr>
          <a:xfrm>
            <a:off x="720000" y="1215750"/>
            <a:ext cx="7704000" cy="24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sz="11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98" name="Google Shape;98;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3" name="Shape 803"/>
        <p:cNvGrpSpPr/>
        <p:nvPr/>
      </p:nvGrpSpPr>
      <p:grpSpPr>
        <a:xfrm>
          <a:off x="0" y="0"/>
          <a:ext cx="0" cy="0"/>
          <a:chOff x="0" y="0"/>
          <a:chExt cx="0" cy="0"/>
        </a:xfrm>
      </p:grpSpPr>
      <p:sp>
        <p:nvSpPr>
          <p:cNvPr id="804" name="Google Shape;80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05" name="Google Shape;805;p32"/>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32"/>
          <p:cNvGrpSpPr/>
          <p:nvPr/>
        </p:nvGrpSpPr>
        <p:grpSpPr>
          <a:xfrm>
            <a:off x="7850425" y="235500"/>
            <a:ext cx="1811854" cy="2529650"/>
            <a:chOff x="7850425" y="235500"/>
            <a:chExt cx="1811854" cy="2529650"/>
          </a:xfrm>
        </p:grpSpPr>
        <p:sp>
          <p:nvSpPr>
            <p:cNvPr id="808" name="Google Shape;808;p32"/>
            <p:cNvSpPr/>
            <p:nvPr/>
          </p:nvSpPr>
          <p:spPr>
            <a:xfrm flipH="1">
              <a:off x="8785525" y="957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0" name="Google Shape;810;p32"/>
            <p:cNvCxnSpPr>
              <a:stCxn id="809" idx="7"/>
              <a:endCxn id="811" idx="4"/>
            </p:cNvCxnSpPr>
            <p:nvPr/>
          </p:nvCxnSpPr>
          <p:spPr>
            <a:xfrm flipH="1" rot="5400000">
              <a:off x="7757854" y="1840854"/>
              <a:ext cx="1002900" cy="537900"/>
            </a:xfrm>
            <a:prstGeom prst="curvedConnector3">
              <a:avLst>
                <a:gd fmla="val 51319" name="adj1"/>
              </a:avLst>
            </a:prstGeom>
            <a:noFill/>
            <a:ln cap="flat" cmpd="sng" w="19050">
              <a:solidFill>
                <a:schemeClr val="accent1"/>
              </a:solidFill>
              <a:prstDash val="dot"/>
              <a:round/>
              <a:headEnd len="med" w="med" type="none"/>
              <a:tailEnd len="med" w="med" type="none"/>
            </a:ln>
          </p:spPr>
        </p:cxnSp>
        <p:cxnSp>
          <p:nvCxnSpPr>
            <p:cNvPr id="812" name="Google Shape;812;p32"/>
            <p:cNvCxnSpPr>
              <a:stCxn id="811" idx="0"/>
              <a:endCxn id="808" idx="4"/>
            </p:cNvCxnSpPr>
            <p:nvPr/>
          </p:nvCxnSpPr>
          <p:spPr>
            <a:xfrm rot="-5400000">
              <a:off x="8337625" y="790500"/>
              <a:ext cx="190800" cy="885600"/>
            </a:xfrm>
            <a:prstGeom prst="curvedConnector3">
              <a:avLst>
                <a:gd fmla="val 49967" name="adj1"/>
              </a:avLst>
            </a:prstGeom>
            <a:noFill/>
            <a:ln cap="flat" cmpd="sng" w="19050">
              <a:solidFill>
                <a:schemeClr val="accent1"/>
              </a:solidFill>
              <a:prstDash val="dot"/>
              <a:round/>
              <a:headEnd len="med" w="med" type="none"/>
              <a:tailEnd len="med" w="med" type="none"/>
            </a:ln>
          </p:spPr>
        </p:cxnSp>
        <p:cxnSp>
          <p:nvCxnSpPr>
            <p:cNvPr id="813" name="Google Shape;813;p32"/>
            <p:cNvCxnSpPr>
              <a:endCxn id="814" idx="2"/>
            </p:cNvCxnSpPr>
            <p:nvPr/>
          </p:nvCxnSpPr>
          <p:spPr>
            <a:xfrm flipH="1" rot="5400000">
              <a:off x="8088000" y="85995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15" name="Google Shape;815;p32"/>
            <p:cNvCxnSpPr>
              <a:stCxn id="811" idx="2"/>
              <a:endCxn id="814"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16" name="Google Shape;816;p32"/>
            <p:cNvCxnSpPr>
              <a:endCxn id="811" idx="3"/>
            </p:cNvCxnSpPr>
            <p:nvPr/>
          </p:nvCxnSpPr>
          <p:spPr>
            <a:xfrm flipH="1">
              <a:off x="8089079" y="13738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17" name="Google Shape;817;p32"/>
            <p:cNvCxnSpPr>
              <a:endCxn id="809" idx="2"/>
            </p:cNvCxnSpPr>
            <p:nvPr/>
          </p:nvCxnSpPr>
          <p:spPr>
            <a:xfrm rot="5400000">
              <a:off x="8571150" y="1978400"/>
              <a:ext cx="807600" cy="585600"/>
            </a:xfrm>
            <a:prstGeom prst="curvedConnector2">
              <a:avLst/>
            </a:prstGeom>
            <a:noFill/>
            <a:ln cap="flat" cmpd="sng" w="19050">
              <a:solidFill>
                <a:schemeClr val="accent1"/>
              </a:solidFill>
              <a:prstDash val="dot"/>
              <a:round/>
              <a:headEnd len="med" w="med" type="none"/>
              <a:tailEnd len="med" w="med" type="none"/>
            </a:ln>
          </p:spPr>
        </p:cxnSp>
        <p:grpSp>
          <p:nvGrpSpPr>
            <p:cNvPr id="818" name="Google Shape;818;p32"/>
            <p:cNvGrpSpPr/>
            <p:nvPr/>
          </p:nvGrpSpPr>
          <p:grpSpPr>
            <a:xfrm flipH="1">
              <a:off x="7850425" y="1328700"/>
              <a:ext cx="279600" cy="279600"/>
              <a:chOff x="2206950" y="697000"/>
              <a:chExt cx="279600" cy="279600"/>
            </a:xfrm>
          </p:grpSpPr>
          <p:sp>
            <p:nvSpPr>
              <p:cNvPr id="819" name="Google Shape;819;p3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2"/>
            <p:cNvGrpSpPr/>
            <p:nvPr/>
          </p:nvGrpSpPr>
          <p:grpSpPr>
            <a:xfrm flipH="1">
              <a:off x="8424000" y="235500"/>
              <a:ext cx="192300" cy="192300"/>
              <a:chOff x="471450" y="43325"/>
              <a:chExt cx="192300" cy="192300"/>
            </a:xfrm>
          </p:grpSpPr>
          <p:sp>
            <p:nvSpPr>
              <p:cNvPr id="821" name="Google Shape;821;p3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3" name="Shape 823"/>
        <p:cNvGrpSpPr/>
        <p:nvPr/>
      </p:nvGrpSpPr>
      <p:grpSpPr>
        <a:xfrm>
          <a:off x="0" y="0"/>
          <a:ext cx="0" cy="0"/>
          <a:chOff x="0" y="0"/>
          <a:chExt cx="0" cy="0"/>
        </a:xfrm>
      </p:grpSpPr>
      <p:sp>
        <p:nvSpPr>
          <p:cNvPr id="824" name="Google Shape;824;p33"/>
          <p:cNvSpPr txBox="1"/>
          <p:nvPr>
            <p:ph type="title"/>
          </p:nvPr>
        </p:nvSpPr>
        <p:spPr>
          <a:xfrm>
            <a:off x="1122575" y="1211363"/>
            <a:ext cx="3494700" cy="855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25" name="Google Shape;825;p33"/>
          <p:cNvSpPr txBox="1"/>
          <p:nvPr>
            <p:ph idx="1" type="subTitle"/>
          </p:nvPr>
        </p:nvSpPr>
        <p:spPr>
          <a:xfrm>
            <a:off x="1122575" y="2092538"/>
            <a:ext cx="3494700" cy="18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826" name="Google Shape;826;p33"/>
          <p:cNvSpPr/>
          <p:nvPr>
            <p:ph idx="2" type="pic"/>
          </p:nvPr>
        </p:nvSpPr>
        <p:spPr>
          <a:xfrm>
            <a:off x="5506050" y="1203300"/>
            <a:ext cx="2736900" cy="2736900"/>
          </a:xfrm>
          <a:prstGeom prst="ellipse">
            <a:avLst/>
          </a:prstGeom>
          <a:noFill/>
          <a:ln>
            <a:noFill/>
          </a:ln>
          <a:effectLst>
            <a:outerShdw blurRad="228600" rotWithShape="0" algn="bl">
              <a:schemeClr val="accent1">
                <a:alpha val="30000"/>
              </a:schemeClr>
            </a:outerShdw>
          </a:effectLst>
        </p:spPr>
      </p:sp>
      <p:sp>
        <p:nvSpPr>
          <p:cNvPr id="827" name="Google Shape;827;p33"/>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4" name="Shape 834"/>
        <p:cNvGrpSpPr/>
        <p:nvPr/>
      </p:nvGrpSpPr>
      <p:grpSpPr>
        <a:xfrm>
          <a:off x="0" y="0"/>
          <a:ext cx="0" cy="0"/>
          <a:chOff x="0" y="0"/>
          <a:chExt cx="0" cy="0"/>
        </a:xfrm>
      </p:grpSpPr>
      <p:sp>
        <p:nvSpPr>
          <p:cNvPr id="835" name="Google Shape;835;p34"/>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6" name="Google Shape;836;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7" name="Shape 837"/>
        <p:cNvGrpSpPr/>
        <p:nvPr/>
      </p:nvGrpSpPr>
      <p:grpSpPr>
        <a:xfrm>
          <a:off x="0" y="0"/>
          <a:ext cx="0" cy="0"/>
          <a:chOff x="0" y="0"/>
          <a:chExt cx="0" cy="0"/>
        </a:xfrm>
      </p:grpSpPr>
      <p:sp>
        <p:nvSpPr>
          <p:cNvPr id="838" name="Google Shape;838;p35"/>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839" name="Google Shape;839;p35"/>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0" name="Google Shape;840;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1" name="Shape 841"/>
        <p:cNvGrpSpPr/>
        <p:nvPr/>
      </p:nvGrpSpPr>
      <p:grpSpPr>
        <a:xfrm>
          <a:off x="0" y="0"/>
          <a:ext cx="0" cy="0"/>
          <a:chOff x="0" y="0"/>
          <a:chExt cx="0" cy="0"/>
        </a:xfrm>
      </p:grpSpPr>
      <p:sp>
        <p:nvSpPr>
          <p:cNvPr id="842" name="Google Shape;842;p36"/>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500"/>
              <a:buNone/>
              <a:defRPr>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843" name="Google Shape;843;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4" name="Shape 844"/>
        <p:cNvGrpSpPr/>
        <p:nvPr/>
      </p:nvGrpSpPr>
      <p:grpSpPr>
        <a:xfrm>
          <a:off x="0" y="0"/>
          <a:ext cx="0" cy="0"/>
          <a:chOff x="0" y="0"/>
          <a:chExt cx="0" cy="0"/>
        </a:xfrm>
      </p:grpSpPr>
      <p:sp>
        <p:nvSpPr>
          <p:cNvPr id="845" name="Google Shape;845;p37"/>
          <p:cNvSpPr txBox="1"/>
          <p:nvPr>
            <p:ph hasCustomPrompt="1" type="title"/>
          </p:nvPr>
        </p:nvSpPr>
        <p:spPr>
          <a:xfrm>
            <a:off x="1083400" y="1765938"/>
            <a:ext cx="4836000" cy="12615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4500">
                <a:solidFill>
                  <a:schemeClr val="l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46" name="Google Shape;846;p37"/>
          <p:cNvSpPr txBox="1"/>
          <p:nvPr>
            <p:ph idx="1" type="subTitle"/>
          </p:nvPr>
        </p:nvSpPr>
        <p:spPr>
          <a:xfrm>
            <a:off x="1083400" y="2978513"/>
            <a:ext cx="4836000" cy="399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47" name="Google Shape;847;p37"/>
          <p:cNvGrpSpPr/>
          <p:nvPr/>
        </p:nvGrpSpPr>
        <p:grpSpPr>
          <a:xfrm>
            <a:off x="2901550" y="3411475"/>
            <a:ext cx="6182575" cy="2052725"/>
            <a:chOff x="2901550" y="3411475"/>
            <a:chExt cx="6182575" cy="2052725"/>
          </a:xfrm>
        </p:grpSpPr>
        <p:sp>
          <p:nvSpPr>
            <p:cNvPr id="848" name="Google Shape;848;p37"/>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0" name="Google Shape;850;p37"/>
            <p:cNvCxnSpPr>
              <a:stCxn id="851" idx="7"/>
              <a:endCxn id="852"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853" name="Google Shape;853;p37"/>
            <p:cNvCxnSpPr>
              <a:stCxn id="852" idx="6"/>
              <a:endCxn id="854"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55" name="Google Shape;855;p37"/>
            <p:cNvCxnSpPr>
              <a:stCxn id="854" idx="6"/>
              <a:endCxn id="849"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856" name="Google Shape;856;p37"/>
            <p:cNvCxnSpPr>
              <a:stCxn id="849" idx="6"/>
              <a:endCxn id="848"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852" name="Google Shape;852;p37"/>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9" name="Google Shape;859;p37"/>
            <p:cNvCxnSpPr>
              <a:stCxn id="860" idx="6"/>
              <a:endCxn id="861"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862" name="Google Shape;862;p37"/>
            <p:cNvCxnSpPr>
              <a:stCxn id="861" idx="0"/>
              <a:endCxn id="848"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863" name="Google Shape;863;p37"/>
            <p:cNvCxnSpPr>
              <a:stCxn id="848" idx="0"/>
              <a:endCxn id="858"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864" name="Google Shape;864;p37"/>
            <p:cNvCxnSpPr>
              <a:stCxn id="848" idx="0"/>
              <a:endCxn id="860"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865" name="Google Shape;865;p37"/>
            <p:cNvCxnSpPr>
              <a:stCxn id="851" idx="4"/>
              <a:endCxn id="849"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866" name="Google Shape;866;p37"/>
            <p:cNvCxnSpPr>
              <a:stCxn id="849" idx="5"/>
              <a:endCxn id="861"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867" name="Google Shape;867;p37"/>
            <p:cNvGrpSpPr/>
            <p:nvPr/>
          </p:nvGrpSpPr>
          <p:grpSpPr>
            <a:xfrm>
              <a:off x="6238900" y="4260588"/>
              <a:ext cx="279600" cy="279600"/>
              <a:chOff x="6238800" y="4370675"/>
              <a:chExt cx="279600" cy="279600"/>
            </a:xfrm>
          </p:grpSpPr>
          <p:sp>
            <p:nvSpPr>
              <p:cNvPr id="868" name="Google Shape;868;p37"/>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37"/>
            <p:cNvGrpSpPr/>
            <p:nvPr/>
          </p:nvGrpSpPr>
          <p:grpSpPr>
            <a:xfrm>
              <a:off x="8804525" y="3411475"/>
              <a:ext cx="279600" cy="279600"/>
              <a:chOff x="8804525" y="3411475"/>
              <a:chExt cx="279600" cy="279600"/>
            </a:xfrm>
          </p:grpSpPr>
          <p:sp>
            <p:nvSpPr>
              <p:cNvPr id="870" name="Google Shape;870;p37"/>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37"/>
            <p:cNvGrpSpPr/>
            <p:nvPr/>
          </p:nvGrpSpPr>
          <p:grpSpPr>
            <a:xfrm>
              <a:off x="4074075" y="4691825"/>
              <a:ext cx="279600" cy="279600"/>
              <a:chOff x="4074075" y="4691825"/>
              <a:chExt cx="279600" cy="279600"/>
            </a:xfrm>
          </p:grpSpPr>
          <p:sp>
            <p:nvSpPr>
              <p:cNvPr id="872" name="Google Shape;872;p37"/>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7"/>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874" name="Google Shape;874;p37"/>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75" name="Google Shape;875;p37"/>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876" name="Google Shape;876;p37"/>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0" name="Shape 880"/>
        <p:cNvGrpSpPr/>
        <p:nvPr/>
      </p:nvGrpSpPr>
      <p:grpSpPr>
        <a:xfrm>
          <a:off x="0" y="0"/>
          <a:ext cx="0" cy="0"/>
          <a:chOff x="0" y="0"/>
          <a:chExt cx="0" cy="0"/>
        </a:xfrm>
      </p:grpSpPr>
      <p:sp>
        <p:nvSpPr>
          <p:cNvPr id="881" name="Google Shape;881;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2" name="Shape 882"/>
        <p:cNvGrpSpPr/>
        <p:nvPr/>
      </p:nvGrpSpPr>
      <p:grpSpPr>
        <a:xfrm>
          <a:off x="0" y="0"/>
          <a:ext cx="0" cy="0"/>
          <a:chOff x="0" y="0"/>
          <a:chExt cx="0" cy="0"/>
        </a:xfrm>
      </p:grpSpPr>
      <p:sp>
        <p:nvSpPr>
          <p:cNvPr id="883" name="Google Shape;88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84" name="Google Shape;884;p39"/>
          <p:cNvSpPr txBox="1"/>
          <p:nvPr>
            <p:ph hasCustomPrompt="1" idx="2" type="title"/>
          </p:nvPr>
        </p:nvSpPr>
        <p:spPr>
          <a:xfrm>
            <a:off x="79619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5" name="Google Shape;885;p39"/>
          <p:cNvSpPr txBox="1"/>
          <p:nvPr>
            <p:ph hasCustomPrompt="1" idx="3" type="title"/>
          </p:nvPr>
        </p:nvSpPr>
        <p:spPr>
          <a:xfrm>
            <a:off x="79619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6" name="Google Shape;886;p39"/>
          <p:cNvSpPr txBox="1"/>
          <p:nvPr>
            <p:ph hasCustomPrompt="1" idx="4" type="title"/>
          </p:nvPr>
        </p:nvSpPr>
        <p:spPr>
          <a:xfrm>
            <a:off x="3468474"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7" name="Google Shape;887;p39"/>
          <p:cNvSpPr txBox="1"/>
          <p:nvPr>
            <p:ph hasCustomPrompt="1" idx="5" type="title"/>
          </p:nvPr>
        </p:nvSpPr>
        <p:spPr>
          <a:xfrm>
            <a:off x="3468474"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8" name="Google Shape;888;p39"/>
          <p:cNvSpPr txBox="1"/>
          <p:nvPr>
            <p:ph hasCustomPrompt="1" idx="6" type="title"/>
          </p:nvPr>
        </p:nvSpPr>
        <p:spPr>
          <a:xfrm>
            <a:off x="614074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9" name="Google Shape;889;p39"/>
          <p:cNvSpPr txBox="1"/>
          <p:nvPr>
            <p:ph hasCustomPrompt="1" idx="7" type="title"/>
          </p:nvPr>
        </p:nvSpPr>
        <p:spPr>
          <a:xfrm>
            <a:off x="614074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0" name="Google Shape;890;p39"/>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1" name="Google Shape;891;p39"/>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2" name="Google Shape;892;p39"/>
          <p:cNvSpPr txBox="1"/>
          <p:nvPr>
            <p:ph idx="9" type="subTitle"/>
          </p:nvPr>
        </p:nvSpPr>
        <p:spPr>
          <a:xfrm>
            <a:off x="611855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3" name="Google Shape;893;p39"/>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4" name="Google Shape;894;p39"/>
          <p:cNvSpPr txBox="1"/>
          <p:nvPr>
            <p:ph idx="14" type="subTitle"/>
          </p:nvPr>
        </p:nvSpPr>
        <p:spPr>
          <a:xfrm>
            <a:off x="3457375"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5" name="Google Shape;895;p39"/>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6" name="Google Shape;896;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97" name="Shape 897"/>
        <p:cNvGrpSpPr/>
        <p:nvPr/>
      </p:nvGrpSpPr>
      <p:grpSpPr>
        <a:xfrm>
          <a:off x="0" y="0"/>
          <a:ext cx="0" cy="0"/>
          <a:chOff x="0" y="0"/>
          <a:chExt cx="0" cy="0"/>
        </a:xfrm>
      </p:grpSpPr>
      <p:sp>
        <p:nvSpPr>
          <p:cNvPr id="898" name="Google Shape;89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99" name="Google Shape;899;p40"/>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1" name="Google Shape;901;p40"/>
          <p:cNvGrpSpPr/>
          <p:nvPr/>
        </p:nvGrpSpPr>
        <p:grpSpPr>
          <a:xfrm>
            <a:off x="-192700" y="1678825"/>
            <a:ext cx="831725" cy="3311600"/>
            <a:chOff x="7850425" y="-546450"/>
            <a:chExt cx="831725" cy="3311600"/>
          </a:xfrm>
        </p:grpSpPr>
        <p:sp>
          <p:nvSpPr>
            <p:cNvPr id="902" name="Google Shape;902;p40"/>
            <p:cNvSpPr/>
            <p:nvPr/>
          </p:nvSpPr>
          <p:spPr>
            <a:xfrm flipH="1">
              <a:off x="8186900" y="822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4" name="Google Shape;904;p40"/>
            <p:cNvCxnSpPr>
              <a:stCxn id="905" idx="0"/>
              <a:endCxn id="902" idx="6"/>
            </p:cNvCxnSpPr>
            <p:nvPr/>
          </p:nvCxnSpPr>
          <p:spPr>
            <a:xfrm rot="-5400000">
              <a:off x="7880575" y="1022250"/>
              <a:ext cx="416100" cy="196800"/>
            </a:xfrm>
            <a:prstGeom prst="curvedConnector2">
              <a:avLst/>
            </a:prstGeom>
            <a:noFill/>
            <a:ln cap="flat" cmpd="sng" w="19050">
              <a:solidFill>
                <a:schemeClr val="accent1"/>
              </a:solidFill>
              <a:prstDash val="dot"/>
              <a:round/>
              <a:headEnd len="med" w="med" type="none"/>
              <a:tailEnd len="med" w="med" type="none"/>
            </a:ln>
          </p:spPr>
        </p:cxnSp>
        <p:cxnSp>
          <p:nvCxnSpPr>
            <p:cNvPr id="906" name="Google Shape;906;p40"/>
            <p:cNvCxnSpPr>
              <a:endCxn id="907" idx="6"/>
            </p:cNvCxnSpPr>
            <p:nvPr/>
          </p:nvCxnSpPr>
          <p:spPr>
            <a:xfrm flipH="1" rot="-5400000">
              <a:off x="7765200" y="-327150"/>
              <a:ext cx="878100" cy="439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08" name="Google Shape;908;p40"/>
            <p:cNvCxnSpPr>
              <a:stCxn id="905" idx="2"/>
              <a:endCxn id="907"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09" name="Google Shape;909;p40"/>
            <p:cNvCxnSpPr>
              <a:stCxn id="903" idx="6"/>
              <a:endCxn id="905" idx="4"/>
            </p:cNvCxnSpPr>
            <p:nvPr/>
          </p:nvCxnSpPr>
          <p:spPr>
            <a:xfrm rot="10800000">
              <a:off x="7990350" y="1608200"/>
              <a:ext cx="511500" cy="1066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910" name="Google Shape;910;p40"/>
            <p:cNvGrpSpPr/>
            <p:nvPr/>
          </p:nvGrpSpPr>
          <p:grpSpPr>
            <a:xfrm flipH="1">
              <a:off x="7850425" y="1328700"/>
              <a:ext cx="279600" cy="279600"/>
              <a:chOff x="2206950" y="697000"/>
              <a:chExt cx="279600" cy="279600"/>
            </a:xfrm>
          </p:grpSpPr>
          <p:sp>
            <p:nvSpPr>
              <p:cNvPr id="911" name="Google Shape;911;p40"/>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40"/>
            <p:cNvGrpSpPr/>
            <p:nvPr/>
          </p:nvGrpSpPr>
          <p:grpSpPr>
            <a:xfrm flipH="1">
              <a:off x="8424000" y="235500"/>
              <a:ext cx="192300" cy="192300"/>
              <a:chOff x="471450" y="43325"/>
              <a:chExt cx="192300" cy="192300"/>
            </a:xfrm>
          </p:grpSpPr>
          <p:sp>
            <p:nvSpPr>
              <p:cNvPr id="913" name="Google Shape;913;p40"/>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4" name="Google Shape;914;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15" name="Shape 915"/>
        <p:cNvGrpSpPr/>
        <p:nvPr/>
      </p:nvGrpSpPr>
      <p:grpSpPr>
        <a:xfrm>
          <a:off x="0" y="0"/>
          <a:ext cx="0" cy="0"/>
          <a:chOff x="0" y="0"/>
          <a:chExt cx="0" cy="0"/>
        </a:xfrm>
      </p:grpSpPr>
      <p:sp>
        <p:nvSpPr>
          <p:cNvPr id="916" name="Google Shape;91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17" name="Google Shape;917;p41"/>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41"/>
          <p:cNvGrpSpPr/>
          <p:nvPr/>
        </p:nvGrpSpPr>
        <p:grpSpPr>
          <a:xfrm>
            <a:off x="-376110" y="1100993"/>
            <a:ext cx="1258671" cy="4042518"/>
            <a:chOff x="-376110" y="1100993"/>
            <a:chExt cx="1258671" cy="4042518"/>
          </a:xfrm>
        </p:grpSpPr>
        <p:sp>
          <p:nvSpPr>
            <p:cNvPr id="921" name="Google Shape;921;p41"/>
            <p:cNvSpPr/>
            <p:nvPr/>
          </p:nvSpPr>
          <p:spPr>
            <a:xfrm flipH="1" rot="4574466">
              <a:off x="519369" y="172353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flipH="1" rot="4574466">
              <a:off x="153912" y="256889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3" name="Google Shape;923;p41"/>
            <p:cNvCxnSpPr>
              <a:stCxn id="924" idx="7"/>
              <a:endCxn id="925" idx="2"/>
            </p:cNvCxnSpPr>
            <p:nvPr/>
          </p:nvCxnSpPr>
          <p:spPr>
            <a:xfrm rot="10800000">
              <a:off x="499941" y="4047331"/>
              <a:ext cx="182100" cy="807600"/>
            </a:xfrm>
            <a:prstGeom prst="curvedConnector4">
              <a:avLst>
                <a:gd fmla="val -167743" name="adj1"/>
                <a:gd fmla="val 51160" name="adj2"/>
              </a:avLst>
            </a:prstGeom>
            <a:noFill/>
            <a:ln cap="flat" cmpd="sng" w="19050">
              <a:solidFill>
                <a:schemeClr val="accent1"/>
              </a:solidFill>
              <a:prstDash val="dot"/>
              <a:round/>
              <a:headEnd len="med" w="med" type="none"/>
              <a:tailEnd len="med" w="med" type="none"/>
            </a:ln>
          </p:spPr>
        </p:cxnSp>
        <p:cxnSp>
          <p:nvCxnSpPr>
            <p:cNvPr id="926" name="Google Shape;926;p41"/>
            <p:cNvCxnSpPr>
              <a:stCxn id="925" idx="6"/>
              <a:endCxn id="927" idx="2"/>
            </p:cNvCxnSpPr>
            <p:nvPr/>
          </p:nvCxnSpPr>
          <p:spPr>
            <a:xfrm rot="-5400000">
              <a:off x="263353" y="3451233"/>
              <a:ext cx="692400" cy="274500"/>
            </a:xfrm>
            <a:prstGeom prst="curvedConnector3">
              <a:avLst>
                <a:gd fmla="val 49826" name="adj1"/>
              </a:avLst>
            </a:prstGeom>
            <a:noFill/>
            <a:ln cap="flat" cmpd="sng" w="19050">
              <a:solidFill>
                <a:schemeClr val="accent1"/>
              </a:solidFill>
              <a:prstDash val="dot"/>
              <a:round/>
              <a:headEnd len="med" w="med" type="none"/>
              <a:tailEnd len="med" w="med" type="none"/>
            </a:ln>
          </p:spPr>
        </p:cxnSp>
        <p:cxnSp>
          <p:nvCxnSpPr>
            <p:cNvPr id="928" name="Google Shape;928;p41"/>
            <p:cNvCxnSpPr>
              <a:stCxn id="927" idx="6"/>
              <a:endCxn id="922" idx="2"/>
            </p:cNvCxnSpPr>
            <p:nvPr/>
          </p:nvCxnSpPr>
          <p:spPr>
            <a:xfrm flipH="1" rot="5400000">
              <a:off x="360907" y="2651391"/>
              <a:ext cx="224100" cy="414600"/>
            </a:xfrm>
            <a:prstGeom prst="curvedConnector3">
              <a:avLst>
                <a:gd fmla="val 50304" name="adj1"/>
              </a:avLst>
            </a:prstGeom>
            <a:noFill/>
            <a:ln cap="flat" cmpd="sng" w="19050">
              <a:solidFill>
                <a:schemeClr val="accent1"/>
              </a:solidFill>
              <a:prstDash val="dot"/>
              <a:round/>
              <a:headEnd len="med" w="med" type="none"/>
              <a:tailEnd len="med" w="med" type="none"/>
            </a:ln>
          </p:spPr>
        </p:cxnSp>
        <p:cxnSp>
          <p:nvCxnSpPr>
            <p:cNvPr id="929" name="Google Shape;929;p41"/>
            <p:cNvCxnSpPr>
              <a:stCxn id="922" idx="6"/>
              <a:endCxn id="921" idx="2"/>
            </p:cNvCxnSpPr>
            <p:nvPr/>
          </p:nvCxnSpPr>
          <p:spPr>
            <a:xfrm rot="-5400000">
              <a:off x="91700" y="2032231"/>
              <a:ext cx="670200" cy="4083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925" name="Google Shape;925;p41"/>
            <p:cNvSpPr/>
            <p:nvPr/>
          </p:nvSpPr>
          <p:spPr>
            <a:xfrm flipH="1" rot="4572941">
              <a:off x="428185" y="3933015"/>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0" name="Google Shape;930;p41"/>
            <p:cNvCxnSpPr>
              <a:stCxn id="931" idx="0"/>
              <a:endCxn id="921" idx="6"/>
            </p:cNvCxnSpPr>
            <p:nvPr/>
          </p:nvCxnSpPr>
          <p:spPr>
            <a:xfrm>
              <a:off x="-166410" y="1194443"/>
              <a:ext cx="754500" cy="531600"/>
            </a:xfrm>
            <a:prstGeom prst="curvedConnector2">
              <a:avLst/>
            </a:prstGeom>
            <a:noFill/>
            <a:ln cap="flat" cmpd="sng" w="19050">
              <a:solidFill>
                <a:schemeClr val="accent1"/>
              </a:solidFill>
              <a:prstDash val="dot"/>
              <a:round/>
              <a:headEnd len="med" w="med" type="none"/>
              <a:tailEnd len="med" w="med" type="none"/>
            </a:ln>
          </p:spPr>
        </p:cxnSp>
        <p:cxnSp>
          <p:nvCxnSpPr>
            <p:cNvPr id="932" name="Google Shape;932;p41"/>
            <p:cNvCxnSpPr>
              <a:stCxn id="924" idx="4"/>
              <a:endCxn id="922" idx="4"/>
            </p:cNvCxnSpPr>
            <p:nvPr/>
          </p:nvCxnSpPr>
          <p:spPr>
            <a:xfrm rot="10800000">
              <a:off x="156354" y="2680623"/>
              <a:ext cx="317400" cy="2327100"/>
            </a:xfrm>
            <a:prstGeom prst="curvedConnector3">
              <a:avLst>
                <a:gd fmla="val 175800" name="adj1"/>
              </a:avLst>
            </a:prstGeom>
            <a:noFill/>
            <a:ln cap="flat" cmpd="sng" w="19050">
              <a:solidFill>
                <a:schemeClr val="accent1"/>
              </a:solidFill>
              <a:prstDash val="dot"/>
              <a:round/>
              <a:headEnd len="med" w="med" type="none"/>
              <a:tailEnd len="med" w="med" type="none"/>
            </a:ln>
          </p:spPr>
        </p:cxnSp>
        <p:cxnSp>
          <p:nvCxnSpPr>
            <p:cNvPr id="933" name="Google Shape;933;p41"/>
            <p:cNvCxnSpPr>
              <a:stCxn id="922" idx="5"/>
              <a:endCxn id="931" idx="4"/>
            </p:cNvCxnSpPr>
            <p:nvPr/>
          </p:nvCxnSpPr>
          <p:spPr>
            <a:xfrm rot="10800000">
              <a:off x="-353210" y="1240106"/>
              <a:ext cx="520200" cy="1372200"/>
            </a:xfrm>
            <a:prstGeom prst="curvedConnector3">
              <a:avLst>
                <a:gd fmla="val 146326" name="adj1"/>
              </a:avLst>
            </a:prstGeom>
            <a:noFill/>
            <a:ln cap="flat" cmpd="sng" w="19050">
              <a:solidFill>
                <a:schemeClr val="accent1"/>
              </a:solidFill>
              <a:prstDash val="dot"/>
              <a:round/>
              <a:headEnd len="med" w="med" type="none"/>
              <a:tailEnd len="med" w="med" type="none"/>
            </a:ln>
          </p:spPr>
        </p:cxnSp>
        <p:grpSp>
          <p:nvGrpSpPr>
            <p:cNvPr id="934" name="Google Shape;934;p41"/>
            <p:cNvGrpSpPr/>
            <p:nvPr/>
          </p:nvGrpSpPr>
          <p:grpSpPr>
            <a:xfrm flipH="1" rot="4574251">
              <a:off x="573714" y="2966727"/>
              <a:ext cx="279603" cy="279603"/>
              <a:chOff x="6238800" y="4370675"/>
              <a:chExt cx="279600" cy="279600"/>
            </a:xfrm>
          </p:grpSpPr>
          <p:sp>
            <p:nvSpPr>
              <p:cNvPr id="935" name="Google Shape;935;p4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41"/>
            <p:cNvGrpSpPr/>
            <p:nvPr/>
          </p:nvGrpSpPr>
          <p:grpSpPr>
            <a:xfrm flipH="1" rot="4574251">
              <a:off x="469740" y="4834663"/>
              <a:ext cx="279603" cy="279603"/>
              <a:chOff x="4074075" y="4691825"/>
              <a:chExt cx="279600" cy="279600"/>
            </a:xfrm>
          </p:grpSpPr>
          <p:sp>
            <p:nvSpPr>
              <p:cNvPr id="937" name="Google Shape;937;p4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41"/>
            <p:cNvSpPr/>
            <p:nvPr/>
          </p:nvSpPr>
          <p:spPr>
            <a:xfrm flipH="1" rot="4577328">
              <a:off x="-356051" y="1121051"/>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8" name="Google Shape;938;p41"/>
            <p:cNvCxnSpPr/>
            <p:nvPr/>
          </p:nvCxnSpPr>
          <p:spPr>
            <a:xfrm rot="10800000">
              <a:off x="-262828" y="3591960"/>
              <a:ext cx="678300" cy="411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939" name="Google Shape;939;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5"/>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1" name="Google Shape;101;p5"/>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 name="Google Shape;102;p5"/>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 name="Google Shape;103;p5"/>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 name="Google Shape;104;p5"/>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rot="10800000">
            <a:off x="6412625" y="4413850"/>
            <a:ext cx="439800" cy="4398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5"/>
          <p:cNvGrpSpPr/>
          <p:nvPr/>
        </p:nvGrpSpPr>
        <p:grpSpPr>
          <a:xfrm rot="-5400000">
            <a:off x="6826840" y="439838"/>
            <a:ext cx="2604350" cy="2154700"/>
            <a:chOff x="6468475" y="-869552"/>
            <a:chExt cx="2604350" cy="2154700"/>
          </a:xfrm>
        </p:grpSpPr>
        <p:sp>
          <p:nvSpPr>
            <p:cNvPr id="109" name="Google Shape;109;p5"/>
            <p:cNvSpPr/>
            <p:nvPr/>
          </p:nvSpPr>
          <p:spPr>
            <a:xfrm>
              <a:off x="8293625" y="5092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7398450" y="9760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5"/>
            <p:cNvCxnSpPr>
              <a:stCxn id="112" idx="6"/>
              <a:endCxn id="110" idx="2"/>
            </p:cNvCxnSpPr>
            <p:nvPr/>
          </p:nvCxnSpPr>
          <p:spPr>
            <a:xfrm>
              <a:off x="6748075" y="406536"/>
              <a:ext cx="650400" cy="6597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13" name="Google Shape;113;p5"/>
            <p:cNvCxnSpPr>
              <a:stCxn id="110" idx="6"/>
              <a:endCxn id="109" idx="2"/>
            </p:cNvCxnSpPr>
            <p:nvPr/>
          </p:nvCxnSpPr>
          <p:spPr>
            <a:xfrm flipH="1" rot="10800000">
              <a:off x="7578750" y="599448"/>
              <a:ext cx="714900" cy="4668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4" name="Google Shape;114;p5"/>
            <p:cNvSpPr/>
            <p:nvPr/>
          </p:nvSpPr>
          <p:spPr>
            <a:xfrm>
              <a:off x="8957025" y="-86955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8709825" y="113109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7328525" y="73167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5"/>
            <p:cNvCxnSpPr>
              <a:stCxn id="118" idx="6"/>
              <a:endCxn id="119" idx="6"/>
            </p:cNvCxnSpPr>
            <p:nvPr/>
          </p:nvCxnSpPr>
          <p:spPr>
            <a:xfrm flipH="1">
              <a:off x="8863950" y="199573"/>
              <a:ext cx="183300" cy="989400"/>
            </a:xfrm>
            <a:prstGeom prst="curvedConnector3">
              <a:avLst>
                <a:gd fmla="val -129910" name="adj1"/>
              </a:avLst>
            </a:prstGeom>
            <a:noFill/>
            <a:ln cap="flat" cmpd="sng" w="19050">
              <a:solidFill>
                <a:schemeClr val="accent1"/>
              </a:solidFill>
              <a:prstDash val="dot"/>
              <a:round/>
              <a:headEnd len="med" w="med" type="none"/>
              <a:tailEnd len="med" w="med" type="none"/>
            </a:ln>
          </p:spPr>
        </p:cxnSp>
        <p:cxnSp>
          <p:nvCxnSpPr>
            <p:cNvPr id="120" name="Google Shape;120;p5"/>
            <p:cNvCxnSpPr>
              <a:stCxn id="119" idx="0"/>
              <a:endCxn id="109" idx="6"/>
            </p:cNvCxnSpPr>
            <p:nvPr/>
          </p:nvCxnSpPr>
          <p:spPr>
            <a:xfrm flipH="1" rot="5400000">
              <a:off x="8374125" y="699248"/>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21" name="Google Shape;121;p5"/>
            <p:cNvCxnSpPr>
              <a:endCxn id="116" idx="0"/>
            </p:cNvCxnSpPr>
            <p:nvPr/>
          </p:nvCxnSpPr>
          <p:spPr>
            <a:xfrm rot="10800000">
              <a:off x="7386425" y="731673"/>
              <a:ext cx="867000" cy="102900"/>
            </a:xfrm>
            <a:prstGeom prst="curvedConnector4">
              <a:avLst>
                <a:gd fmla="val 46661" name="adj1"/>
                <a:gd fmla="val 331414" name="adj2"/>
              </a:avLst>
            </a:prstGeom>
            <a:noFill/>
            <a:ln cap="flat" cmpd="sng" w="19050">
              <a:solidFill>
                <a:schemeClr val="accent1"/>
              </a:solidFill>
              <a:prstDash val="dot"/>
              <a:round/>
              <a:headEnd len="med" w="med" type="none"/>
              <a:tailEnd len="med" w="med" type="none"/>
            </a:ln>
          </p:spPr>
        </p:cxnSp>
        <p:cxnSp>
          <p:nvCxnSpPr>
            <p:cNvPr id="122" name="Google Shape;122;p5"/>
            <p:cNvCxnSpPr>
              <a:stCxn id="114" idx="4"/>
              <a:endCxn id="118" idx="2"/>
            </p:cNvCxnSpPr>
            <p:nvPr/>
          </p:nvCxnSpPr>
          <p:spPr>
            <a:xfrm rot="5400000">
              <a:off x="8414625" y="-400652"/>
              <a:ext cx="953400" cy="247200"/>
            </a:xfrm>
            <a:prstGeom prst="curvedConnector4">
              <a:avLst>
                <a:gd fmla="val 42664" name="adj1"/>
                <a:gd fmla="val 196359" name="adj2"/>
              </a:avLst>
            </a:prstGeom>
            <a:noFill/>
            <a:ln cap="flat" cmpd="sng" w="19050">
              <a:solidFill>
                <a:schemeClr val="accent1"/>
              </a:solidFill>
              <a:prstDash val="dot"/>
              <a:round/>
              <a:headEnd len="med" w="med" type="none"/>
              <a:tailEnd len="med" w="med" type="none"/>
            </a:ln>
          </p:spPr>
        </p:cxnSp>
        <p:cxnSp>
          <p:nvCxnSpPr>
            <p:cNvPr id="123" name="Google Shape;123;p5"/>
            <p:cNvCxnSpPr>
              <a:stCxn id="110" idx="5"/>
              <a:endCxn id="119" idx="1"/>
            </p:cNvCxnSpPr>
            <p:nvPr/>
          </p:nvCxnSpPr>
          <p:spPr>
            <a:xfrm rot="-5400000">
              <a:off x="8121596" y="551744"/>
              <a:ext cx="9000" cy="1147500"/>
            </a:xfrm>
            <a:prstGeom prst="curvedConnector5">
              <a:avLst>
                <a:gd fmla="val -2939215" name="adj1"/>
                <a:gd fmla="val 49919" name="adj2"/>
                <a:gd fmla="val 3058563" name="adj3"/>
              </a:avLst>
            </a:prstGeom>
            <a:noFill/>
            <a:ln cap="flat" cmpd="sng" w="19050">
              <a:solidFill>
                <a:schemeClr val="accent1"/>
              </a:solidFill>
              <a:prstDash val="dot"/>
              <a:round/>
              <a:headEnd len="med" w="med" type="none"/>
              <a:tailEnd len="med" w="med" type="none"/>
            </a:ln>
          </p:spPr>
        </p:cxnSp>
        <p:grpSp>
          <p:nvGrpSpPr>
            <p:cNvPr id="124" name="Google Shape;124;p5"/>
            <p:cNvGrpSpPr/>
            <p:nvPr/>
          </p:nvGrpSpPr>
          <p:grpSpPr>
            <a:xfrm>
              <a:off x="6468475" y="266736"/>
              <a:ext cx="279600" cy="279600"/>
              <a:chOff x="6238800" y="4370675"/>
              <a:chExt cx="279600" cy="279600"/>
            </a:xfrm>
          </p:grpSpPr>
          <p:sp>
            <p:nvSpPr>
              <p:cNvPr id="125" name="Google Shape;125;p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8767650" y="59773"/>
              <a:ext cx="279600" cy="279600"/>
              <a:chOff x="8804525" y="3411475"/>
              <a:chExt cx="279600" cy="279600"/>
            </a:xfrm>
          </p:grpSpPr>
          <p:sp>
            <p:nvSpPr>
              <p:cNvPr id="127" name="Google Shape;127;p5"/>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5"/>
            <p:cNvSpPr/>
            <p:nvPr/>
          </p:nvSpPr>
          <p:spPr>
            <a:xfrm>
              <a:off x="8671575" y="1092848"/>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940" name="Shape 940"/>
        <p:cNvGrpSpPr/>
        <p:nvPr/>
      </p:nvGrpSpPr>
      <p:grpSpPr>
        <a:xfrm>
          <a:off x="0" y="0"/>
          <a:ext cx="0" cy="0"/>
          <a:chOff x="0" y="0"/>
          <a:chExt cx="0" cy="0"/>
        </a:xfrm>
      </p:grpSpPr>
      <p:sp>
        <p:nvSpPr>
          <p:cNvPr id="941" name="Google Shape;94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42" name="Google Shape;942;p42"/>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flipH="1" rot="9974466">
            <a:off x="8340594" y="5045106"/>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flipH="1" rot="9974466">
            <a:off x="7502794" y="467642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7" name="Google Shape;947;p42"/>
          <p:cNvCxnSpPr>
            <a:stCxn id="948" idx="6"/>
            <a:endCxn id="946" idx="2"/>
          </p:cNvCxnSpPr>
          <p:nvPr/>
        </p:nvCxnSpPr>
        <p:spPr>
          <a:xfrm flipH="1" rot="10800000">
            <a:off x="7003010" y="4787944"/>
            <a:ext cx="502500" cy="314100"/>
          </a:xfrm>
          <a:prstGeom prst="curvedConnector3">
            <a:avLst>
              <a:gd fmla="val 50127" name="adj1"/>
            </a:avLst>
          </a:prstGeom>
          <a:noFill/>
          <a:ln cap="flat" cmpd="sng" w="19050">
            <a:solidFill>
              <a:schemeClr val="accent1"/>
            </a:solidFill>
            <a:prstDash val="dot"/>
            <a:round/>
            <a:headEnd len="med" w="med" type="none"/>
            <a:tailEnd len="med" w="med" type="none"/>
          </a:ln>
        </p:spPr>
      </p:cxnSp>
      <p:cxnSp>
        <p:nvCxnSpPr>
          <p:cNvPr id="949" name="Google Shape;949;p42"/>
          <p:cNvCxnSpPr>
            <a:stCxn id="946" idx="6"/>
            <a:endCxn id="945" idx="2"/>
          </p:cNvCxnSpPr>
          <p:nvPr/>
        </p:nvCxnSpPr>
        <p:spPr>
          <a:xfrm>
            <a:off x="7680582" y="4745162"/>
            <a:ext cx="662700" cy="411600"/>
          </a:xfrm>
          <a:prstGeom prst="curvedConnector3">
            <a:avLst>
              <a:gd fmla="val 49991" name="adj1"/>
            </a:avLst>
          </a:prstGeom>
          <a:noFill/>
          <a:ln cap="flat" cmpd="sng" w="19050">
            <a:solidFill>
              <a:schemeClr val="accent1"/>
            </a:solidFill>
            <a:prstDash val="dot"/>
            <a:round/>
            <a:headEnd len="med" w="med" type="none"/>
            <a:tailEnd len="med" w="med" type="none"/>
          </a:ln>
        </p:spPr>
      </p:cxnSp>
      <p:cxnSp>
        <p:nvCxnSpPr>
          <p:cNvPr id="950" name="Google Shape;950;p42"/>
          <p:cNvCxnSpPr>
            <a:stCxn id="946" idx="5"/>
          </p:cNvCxnSpPr>
          <p:nvPr/>
        </p:nvCxnSpPr>
        <p:spPr>
          <a:xfrm flipH="1" rot="-5400000">
            <a:off x="8465057" y="3864202"/>
            <a:ext cx="30300" cy="1680900"/>
          </a:xfrm>
          <a:prstGeom prst="curvedConnector4">
            <a:avLst>
              <a:gd fmla="val -829122" name="adj1"/>
              <a:gd fmla="val 51291" name="adj2"/>
            </a:avLst>
          </a:prstGeom>
          <a:noFill/>
          <a:ln cap="flat" cmpd="sng" w="19050">
            <a:solidFill>
              <a:schemeClr val="accent1"/>
            </a:solidFill>
            <a:prstDash val="dot"/>
            <a:round/>
            <a:headEnd len="med" w="med" type="none"/>
            <a:tailEnd len="med" w="med" type="none"/>
          </a:ln>
        </p:spPr>
      </p:cxnSp>
      <p:grpSp>
        <p:nvGrpSpPr>
          <p:cNvPr id="951" name="Google Shape;951;p42"/>
          <p:cNvGrpSpPr/>
          <p:nvPr/>
        </p:nvGrpSpPr>
        <p:grpSpPr>
          <a:xfrm flipH="1" rot="9974251">
            <a:off x="6727421" y="4995501"/>
            <a:ext cx="279603" cy="279603"/>
            <a:chOff x="6238800" y="4370675"/>
            <a:chExt cx="279600" cy="279600"/>
          </a:xfrm>
        </p:grpSpPr>
        <p:sp>
          <p:nvSpPr>
            <p:cNvPr id="952" name="Google Shape;952;p4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54" name="Shape 954"/>
        <p:cNvGrpSpPr/>
        <p:nvPr/>
      </p:nvGrpSpPr>
      <p:grpSpPr>
        <a:xfrm>
          <a:off x="0" y="0"/>
          <a:ext cx="0" cy="0"/>
          <a:chOff x="0" y="0"/>
          <a:chExt cx="0" cy="0"/>
        </a:xfrm>
      </p:grpSpPr>
      <p:sp>
        <p:nvSpPr>
          <p:cNvPr id="955" name="Google Shape;955;p43"/>
          <p:cNvSpPr txBox="1"/>
          <p:nvPr>
            <p:ph type="title"/>
          </p:nvPr>
        </p:nvSpPr>
        <p:spPr>
          <a:xfrm>
            <a:off x="2408600" y="3100300"/>
            <a:ext cx="5491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56" name="Google Shape;956;p43"/>
          <p:cNvSpPr txBox="1"/>
          <p:nvPr>
            <p:ph idx="1" type="subTitle"/>
          </p:nvPr>
        </p:nvSpPr>
        <p:spPr>
          <a:xfrm>
            <a:off x="2408625" y="1511325"/>
            <a:ext cx="54918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57" name="Google Shape;957;p43"/>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963" name="Shape 963"/>
        <p:cNvGrpSpPr/>
        <p:nvPr/>
      </p:nvGrpSpPr>
      <p:grpSpPr>
        <a:xfrm>
          <a:off x="0" y="0"/>
          <a:ext cx="0" cy="0"/>
          <a:chOff x="0" y="0"/>
          <a:chExt cx="0" cy="0"/>
        </a:xfrm>
      </p:grpSpPr>
      <p:sp>
        <p:nvSpPr>
          <p:cNvPr id="964" name="Google Shape;964;p44"/>
          <p:cNvSpPr txBox="1"/>
          <p:nvPr>
            <p:ph type="title"/>
          </p:nvPr>
        </p:nvSpPr>
        <p:spPr>
          <a:xfrm>
            <a:off x="830125" y="877763"/>
            <a:ext cx="4950900" cy="536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65" name="Google Shape;965;p44"/>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66" name="Google Shape;966;p44"/>
          <p:cNvGrpSpPr/>
          <p:nvPr/>
        </p:nvGrpSpPr>
        <p:grpSpPr>
          <a:xfrm>
            <a:off x="-313950" y="2146587"/>
            <a:ext cx="2800500" cy="2893700"/>
            <a:chOff x="-313950" y="2146587"/>
            <a:chExt cx="2800500" cy="2893700"/>
          </a:xfrm>
        </p:grpSpPr>
        <p:sp>
          <p:nvSpPr>
            <p:cNvPr id="967" name="Google Shape;967;p44"/>
            <p:cNvSpPr/>
            <p:nvPr/>
          </p:nvSpPr>
          <p:spPr>
            <a:xfrm flipH="1" rot="10800000">
              <a:off x="217150" y="44475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flipH="1" rot="10800000">
              <a:off x="1645550" y="476323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4"/>
            <p:cNvSpPr/>
            <p:nvPr/>
          </p:nvSpPr>
          <p:spPr>
            <a:xfrm flipH="1" rot="10800000">
              <a:off x="329525" y="214658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0" name="Google Shape;970;p44"/>
            <p:cNvCxnSpPr>
              <a:stCxn id="969" idx="7"/>
            </p:cNvCxnSpPr>
            <p:nvPr/>
          </p:nvCxnSpPr>
          <p:spPr>
            <a:xfrm flipH="1" rot="-5400000">
              <a:off x="-17879" y="2801783"/>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971" name="Google Shape;971;p44"/>
            <p:cNvCxnSpPr>
              <a:endCxn id="967" idx="4"/>
            </p:cNvCxnSpPr>
            <p:nvPr/>
          </p:nvCxnSpPr>
          <p:spPr>
            <a:xfrm rot="5400000">
              <a:off x="129250" y="3915212"/>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72" name="Google Shape;972;p44"/>
            <p:cNvCxnSpPr>
              <a:stCxn id="967" idx="6"/>
              <a:endCxn id="968" idx="2"/>
            </p:cNvCxnSpPr>
            <p:nvPr/>
          </p:nvCxnSpPr>
          <p:spPr>
            <a:xfrm>
              <a:off x="397450" y="4537712"/>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973" name="Google Shape;973;p44"/>
            <p:cNvCxnSpPr>
              <a:stCxn id="968" idx="6"/>
              <a:endCxn id="974" idx="0"/>
            </p:cNvCxnSpPr>
            <p:nvPr/>
          </p:nvCxnSpPr>
          <p:spPr>
            <a:xfrm flipH="1" rot="10800000">
              <a:off x="1825850" y="4386587"/>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975" name="Google Shape;975;p44"/>
            <p:cNvCxnSpPr>
              <a:endCxn id="976" idx="2"/>
            </p:cNvCxnSpPr>
            <p:nvPr/>
          </p:nvCxnSpPr>
          <p:spPr>
            <a:xfrm flipH="1" rot="-5400000">
              <a:off x="-842250" y="3630437"/>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77" name="Google Shape;977;p44"/>
            <p:cNvCxnSpPr>
              <a:stCxn id="968" idx="2"/>
              <a:endCxn id="976" idx="6"/>
            </p:cNvCxnSpPr>
            <p:nvPr/>
          </p:nvCxnSpPr>
          <p:spPr>
            <a:xfrm flipH="1">
              <a:off x="663650" y="4853387"/>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78" name="Google Shape;978;p44"/>
            <p:cNvCxnSpPr>
              <a:endCxn id="974" idx="3"/>
            </p:cNvCxnSpPr>
            <p:nvPr/>
          </p:nvCxnSpPr>
          <p:spPr>
            <a:xfrm flipH="1" rot="10800000">
              <a:off x="674696" y="4147958"/>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79" name="Google Shape;979;p44"/>
            <p:cNvCxnSpPr/>
            <p:nvPr/>
          </p:nvCxnSpPr>
          <p:spPr>
            <a:xfrm rot="10800000">
              <a:off x="-215262" y="3143163"/>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80" name="Google Shape;980;p44"/>
            <p:cNvCxnSpPr>
              <a:endCxn id="969" idx="2"/>
            </p:cNvCxnSpPr>
            <p:nvPr/>
          </p:nvCxnSpPr>
          <p:spPr>
            <a:xfrm rot="-5400000">
              <a:off x="-367075" y="2347737"/>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981" name="Google Shape;981;p44"/>
            <p:cNvCxnSpPr>
              <a:stCxn id="968" idx="4"/>
            </p:cNvCxnSpPr>
            <p:nvPr/>
          </p:nvCxnSpPr>
          <p:spPr>
            <a:xfrm flipH="1" rot="5400000">
              <a:off x="765950" y="3793487"/>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982" name="Google Shape;982;p44"/>
            <p:cNvGrpSpPr/>
            <p:nvPr/>
          </p:nvGrpSpPr>
          <p:grpSpPr>
            <a:xfrm flipH="1" rot="10800000">
              <a:off x="2206950" y="4107012"/>
              <a:ext cx="279600" cy="279600"/>
              <a:chOff x="2206950" y="697000"/>
              <a:chExt cx="279600" cy="279600"/>
            </a:xfrm>
          </p:grpSpPr>
          <p:sp>
            <p:nvSpPr>
              <p:cNvPr id="983" name="Google Shape;983;p4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44"/>
            <p:cNvGrpSpPr/>
            <p:nvPr/>
          </p:nvGrpSpPr>
          <p:grpSpPr>
            <a:xfrm flipH="1" rot="10800000">
              <a:off x="471450" y="4847987"/>
              <a:ext cx="192300" cy="192300"/>
              <a:chOff x="471450" y="43325"/>
              <a:chExt cx="192300" cy="192300"/>
            </a:xfrm>
          </p:grpSpPr>
          <p:sp>
            <p:nvSpPr>
              <p:cNvPr id="985" name="Google Shape;985;p4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6" name="Google Shape;986;p44"/>
          <p:cNvGrpSpPr/>
          <p:nvPr/>
        </p:nvGrpSpPr>
        <p:grpSpPr>
          <a:xfrm>
            <a:off x="2901550" y="3411475"/>
            <a:ext cx="6182575" cy="2052725"/>
            <a:chOff x="2901550" y="3411475"/>
            <a:chExt cx="6182575" cy="2052725"/>
          </a:xfrm>
        </p:grpSpPr>
        <p:sp>
          <p:nvSpPr>
            <p:cNvPr id="987" name="Google Shape;987;p44"/>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9" name="Google Shape;989;p44"/>
            <p:cNvCxnSpPr>
              <a:stCxn id="990" idx="7"/>
              <a:endCxn id="991"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992" name="Google Shape;992;p44"/>
            <p:cNvCxnSpPr>
              <a:stCxn id="991" idx="6"/>
              <a:endCxn id="993"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94" name="Google Shape;994;p44"/>
            <p:cNvCxnSpPr>
              <a:stCxn id="993" idx="6"/>
              <a:endCxn id="988"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995" name="Google Shape;995;p44"/>
            <p:cNvCxnSpPr>
              <a:stCxn id="988" idx="6"/>
              <a:endCxn id="987"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991" name="Google Shape;991;p44"/>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8" name="Google Shape;998;p44"/>
            <p:cNvCxnSpPr>
              <a:stCxn id="999" idx="6"/>
              <a:endCxn id="1000"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001" name="Google Shape;1001;p44"/>
            <p:cNvCxnSpPr>
              <a:stCxn id="1000" idx="0"/>
              <a:endCxn id="987"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002" name="Google Shape;1002;p44"/>
            <p:cNvCxnSpPr>
              <a:stCxn id="987" idx="0"/>
              <a:endCxn id="997"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003" name="Google Shape;1003;p44"/>
            <p:cNvCxnSpPr>
              <a:stCxn id="987" idx="0"/>
              <a:endCxn id="999"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004" name="Google Shape;1004;p44"/>
            <p:cNvCxnSpPr>
              <a:stCxn id="990" idx="4"/>
              <a:endCxn id="988"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005" name="Google Shape;1005;p44"/>
            <p:cNvCxnSpPr>
              <a:stCxn id="988" idx="5"/>
              <a:endCxn id="1000"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006" name="Google Shape;1006;p44"/>
            <p:cNvGrpSpPr/>
            <p:nvPr/>
          </p:nvGrpSpPr>
          <p:grpSpPr>
            <a:xfrm>
              <a:off x="6238900" y="4260588"/>
              <a:ext cx="279600" cy="279600"/>
              <a:chOff x="6238800" y="4370675"/>
              <a:chExt cx="279600" cy="279600"/>
            </a:xfrm>
          </p:grpSpPr>
          <p:sp>
            <p:nvSpPr>
              <p:cNvPr id="1007" name="Google Shape;1007;p4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44"/>
            <p:cNvGrpSpPr/>
            <p:nvPr/>
          </p:nvGrpSpPr>
          <p:grpSpPr>
            <a:xfrm>
              <a:off x="8804525" y="3411475"/>
              <a:ext cx="279600" cy="279600"/>
              <a:chOff x="8804525" y="3411475"/>
              <a:chExt cx="279600" cy="279600"/>
            </a:xfrm>
          </p:grpSpPr>
          <p:sp>
            <p:nvSpPr>
              <p:cNvPr id="1009" name="Google Shape;1009;p4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44"/>
            <p:cNvGrpSpPr/>
            <p:nvPr/>
          </p:nvGrpSpPr>
          <p:grpSpPr>
            <a:xfrm>
              <a:off x="4074075" y="4691825"/>
              <a:ext cx="279600" cy="279600"/>
              <a:chOff x="4074075" y="4691825"/>
              <a:chExt cx="279600" cy="279600"/>
            </a:xfrm>
          </p:grpSpPr>
          <p:sp>
            <p:nvSpPr>
              <p:cNvPr id="1011" name="Google Shape;1011;p4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44"/>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013" name="Google Shape;1013;p44"/>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014" name="Google Shape;1014;p44"/>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015" name="Google Shape;1015;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16" name="Shape 1016"/>
        <p:cNvGrpSpPr/>
        <p:nvPr/>
      </p:nvGrpSpPr>
      <p:grpSpPr>
        <a:xfrm>
          <a:off x="0" y="0"/>
          <a:ext cx="0" cy="0"/>
          <a:chOff x="0" y="0"/>
          <a:chExt cx="0" cy="0"/>
        </a:xfrm>
      </p:grpSpPr>
      <p:sp>
        <p:nvSpPr>
          <p:cNvPr id="1017" name="Google Shape;1017;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18" name="Google Shape;1018;p45"/>
          <p:cNvSpPr txBox="1"/>
          <p:nvPr>
            <p:ph idx="1" type="subTitle"/>
          </p:nvPr>
        </p:nvSpPr>
        <p:spPr>
          <a:xfrm>
            <a:off x="897800"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19" name="Google Shape;1019;p45"/>
          <p:cNvSpPr txBox="1"/>
          <p:nvPr>
            <p:ph idx="2" type="subTitle"/>
          </p:nvPr>
        </p:nvSpPr>
        <p:spPr>
          <a:xfrm>
            <a:off x="3553334"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0" name="Google Shape;1020;p45"/>
          <p:cNvSpPr txBox="1"/>
          <p:nvPr>
            <p:ph idx="3" type="subTitle"/>
          </p:nvPr>
        </p:nvSpPr>
        <p:spPr>
          <a:xfrm>
            <a:off x="6208875"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1" name="Google Shape;1021;p45"/>
          <p:cNvSpPr txBox="1"/>
          <p:nvPr>
            <p:ph idx="4" type="subTitle"/>
          </p:nvPr>
        </p:nvSpPr>
        <p:spPr>
          <a:xfrm>
            <a:off x="897800"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2" name="Google Shape;1022;p45"/>
          <p:cNvSpPr txBox="1"/>
          <p:nvPr>
            <p:ph idx="5" type="subTitle"/>
          </p:nvPr>
        </p:nvSpPr>
        <p:spPr>
          <a:xfrm>
            <a:off x="3553338"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3" name="Google Shape;1023;p45"/>
          <p:cNvSpPr txBox="1"/>
          <p:nvPr>
            <p:ph idx="6" type="subTitle"/>
          </p:nvPr>
        </p:nvSpPr>
        <p:spPr>
          <a:xfrm>
            <a:off x="6208875"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24" name="Google Shape;1024;p45"/>
          <p:cNvGrpSpPr/>
          <p:nvPr/>
        </p:nvGrpSpPr>
        <p:grpSpPr>
          <a:xfrm>
            <a:off x="2901550" y="3677875"/>
            <a:ext cx="6109525" cy="1786325"/>
            <a:chOff x="2901550" y="3677875"/>
            <a:chExt cx="6109525" cy="1786325"/>
          </a:xfrm>
        </p:grpSpPr>
        <p:sp>
          <p:nvSpPr>
            <p:cNvPr id="1025" name="Google Shape;1025;p45"/>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7" name="Google Shape;1027;p45"/>
            <p:cNvCxnSpPr>
              <a:stCxn id="1028" idx="7"/>
              <a:endCxn id="1029"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030" name="Google Shape;1030;p45"/>
            <p:cNvCxnSpPr>
              <a:stCxn id="1029" idx="6"/>
              <a:endCxn id="1031"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032" name="Google Shape;1032;p45"/>
            <p:cNvCxnSpPr>
              <a:stCxn id="1031" idx="6"/>
              <a:endCxn id="1026"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033" name="Google Shape;1033;p45"/>
            <p:cNvCxnSpPr>
              <a:stCxn id="1026" idx="6"/>
              <a:endCxn id="1025"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029" name="Google Shape;1029;p45"/>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5" name="Google Shape;1035;p45"/>
            <p:cNvCxnSpPr>
              <a:stCxn id="1036" idx="6"/>
              <a:endCxn id="1037" idx="6"/>
            </p:cNvCxnSpPr>
            <p:nvPr/>
          </p:nvCxnSpPr>
          <p:spPr>
            <a:xfrm flipH="1">
              <a:off x="8863775" y="3817675"/>
              <a:ext cx="147300" cy="1161900"/>
            </a:xfrm>
            <a:prstGeom prst="curvedConnector3">
              <a:avLst>
                <a:gd fmla="val -161660" name="adj1"/>
              </a:avLst>
            </a:prstGeom>
            <a:noFill/>
            <a:ln cap="flat" cmpd="sng" w="19050">
              <a:solidFill>
                <a:schemeClr val="accent1"/>
              </a:solidFill>
              <a:prstDash val="dot"/>
              <a:round/>
              <a:headEnd len="med" w="med" type="none"/>
              <a:tailEnd len="med" w="med" type="none"/>
            </a:ln>
          </p:spPr>
        </p:cxnSp>
        <p:cxnSp>
          <p:nvCxnSpPr>
            <p:cNvPr id="1038" name="Google Shape;1038;p45"/>
            <p:cNvCxnSpPr>
              <a:stCxn id="1037" idx="0"/>
              <a:endCxn id="1025"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grpSp>
          <p:nvGrpSpPr>
            <p:cNvPr id="1039" name="Google Shape;1039;p45"/>
            <p:cNvGrpSpPr/>
            <p:nvPr/>
          </p:nvGrpSpPr>
          <p:grpSpPr>
            <a:xfrm>
              <a:off x="6238900" y="4260588"/>
              <a:ext cx="279600" cy="279600"/>
              <a:chOff x="6238800" y="4370675"/>
              <a:chExt cx="279600" cy="279600"/>
            </a:xfrm>
          </p:grpSpPr>
          <p:sp>
            <p:nvSpPr>
              <p:cNvPr id="1040" name="Google Shape;1040;p4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45"/>
            <p:cNvGrpSpPr/>
            <p:nvPr/>
          </p:nvGrpSpPr>
          <p:grpSpPr>
            <a:xfrm>
              <a:off x="8731475" y="3677875"/>
              <a:ext cx="279600" cy="279600"/>
              <a:chOff x="8804525" y="3411475"/>
              <a:chExt cx="279600" cy="279600"/>
            </a:xfrm>
          </p:grpSpPr>
          <p:sp>
            <p:nvSpPr>
              <p:cNvPr id="1042" name="Google Shape;1042;p45"/>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45"/>
            <p:cNvGrpSpPr/>
            <p:nvPr/>
          </p:nvGrpSpPr>
          <p:grpSpPr>
            <a:xfrm>
              <a:off x="4074075" y="4691825"/>
              <a:ext cx="279600" cy="279600"/>
              <a:chOff x="4074075" y="4691825"/>
              <a:chExt cx="279600" cy="279600"/>
            </a:xfrm>
          </p:grpSpPr>
          <p:sp>
            <p:nvSpPr>
              <p:cNvPr id="1044" name="Google Shape;1044;p4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45"/>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5" name="Google Shape;1045;p45"/>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046" name="Google Shape;1046;p45"/>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047" name="Google Shape;1047;p45"/>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45"/>
          <p:cNvGrpSpPr/>
          <p:nvPr/>
        </p:nvGrpSpPr>
        <p:grpSpPr>
          <a:xfrm>
            <a:off x="5423959" y="-248900"/>
            <a:ext cx="4266951" cy="2135710"/>
            <a:chOff x="5423959" y="-248900"/>
            <a:chExt cx="4266951" cy="2135710"/>
          </a:xfrm>
        </p:grpSpPr>
        <p:sp>
          <p:nvSpPr>
            <p:cNvPr id="1051" name="Google Shape;1051;p45"/>
            <p:cNvSpPr/>
            <p:nvPr/>
          </p:nvSpPr>
          <p:spPr>
            <a:xfrm flipH="1">
              <a:off x="5731276" y="81899"/>
              <a:ext cx="158100" cy="1581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5"/>
            <p:cNvGrpSpPr/>
            <p:nvPr/>
          </p:nvGrpSpPr>
          <p:grpSpPr>
            <a:xfrm>
              <a:off x="5423959" y="-248900"/>
              <a:ext cx="4266951" cy="2135710"/>
              <a:chOff x="4216579" y="43325"/>
              <a:chExt cx="5231671" cy="2618575"/>
            </a:xfrm>
          </p:grpSpPr>
          <p:sp>
            <p:nvSpPr>
              <p:cNvPr id="1053" name="Google Shape;1053;p45"/>
              <p:cNvSpPr/>
              <p:nvPr/>
            </p:nvSpPr>
            <p:spPr>
              <a:xfrm flipH="1">
                <a:off x="847970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flipH="1">
                <a:off x="7632406" y="78582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flipH="1">
                <a:off x="8750150" y="248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45"/>
              <p:cNvCxnSpPr>
                <a:stCxn id="1055" idx="7"/>
                <a:endCxn id="1054" idx="4"/>
              </p:cNvCxnSpPr>
              <p:nvPr/>
            </p:nvCxnSpPr>
            <p:spPr>
              <a:xfrm flipH="1" rot="5400000">
                <a:off x="7478604" y="1210054"/>
                <a:ext cx="1542000" cy="1053900"/>
              </a:xfrm>
              <a:prstGeom prst="curvedConnector3">
                <a:avLst>
                  <a:gd fmla="val 50852" name="adj1"/>
                </a:avLst>
              </a:prstGeom>
              <a:noFill/>
              <a:ln cap="flat" cmpd="sng" w="19050">
                <a:solidFill>
                  <a:schemeClr val="accent1"/>
                </a:solidFill>
                <a:prstDash val="dot"/>
                <a:round/>
                <a:headEnd len="med" w="med" type="none"/>
                <a:tailEnd len="med" w="med" type="none"/>
              </a:ln>
            </p:spPr>
          </p:cxnSp>
          <p:cxnSp>
            <p:nvCxnSpPr>
              <p:cNvPr id="1057" name="Google Shape;1057;p45"/>
              <p:cNvCxnSpPr>
                <a:endCxn id="1053" idx="4"/>
              </p:cNvCxnSpPr>
              <p:nvPr/>
            </p:nvCxnSpPr>
            <p:spPr>
              <a:xfrm flipH="1" rot="5400000">
                <a:off x="8436200" y="769700"/>
                <a:ext cx="1145700" cy="8784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058" name="Google Shape;1058;p45"/>
              <p:cNvCxnSpPr>
                <a:stCxn id="1053" idx="6"/>
                <a:endCxn id="1054" idx="2"/>
              </p:cNvCxnSpPr>
              <p:nvPr/>
            </p:nvCxnSpPr>
            <p:spPr>
              <a:xfrm flipH="1">
                <a:off x="7812800" y="545900"/>
                <a:ext cx="666900" cy="330000"/>
              </a:xfrm>
              <a:prstGeom prst="curvedConnector3">
                <a:avLst>
                  <a:gd fmla="val 50007" name="adj1"/>
                </a:avLst>
              </a:prstGeom>
              <a:noFill/>
              <a:ln cap="flat" cmpd="sng" w="19050">
                <a:solidFill>
                  <a:schemeClr val="accent1"/>
                </a:solidFill>
                <a:prstDash val="dot"/>
                <a:round/>
                <a:headEnd len="med" w="med" type="none"/>
                <a:tailEnd len="med" w="med" type="none"/>
              </a:ln>
            </p:spPr>
          </p:cxnSp>
          <p:sp>
            <p:nvSpPr>
              <p:cNvPr id="1059" name="Google Shape;1059;p45"/>
              <p:cNvSpPr/>
              <p:nvPr/>
            </p:nvSpPr>
            <p:spPr>
              <a:xfrm flipH="1">
                <a:off x="4632295" y="488009"/>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0" name="Google Shape;1060;p45"/>
              <p:cNvCxnSpPr>
                <a:endCxn id="1061" idx="2"/>
              </p:cNvCxnSpPr>
              <p:nvPr/>
            </p:nvCxnSpPr>
            <p:spPr>
              <a:xfrm rot="-5400000">
                <a:off x="7217100" y="1008875"/>
                <a:ext cx="2058000" cy="319200"/>
              </a:xfrm>
              <a:prstGeom prst="curvedConnector4">
                <a:avLst>
                  <a:gd fmla="val 47664" name="adj1"/>
                  <a:gd fmla="val 19146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62" name="Google Shape;1062;p45"/>
              <p:cNvCxnSpPr>
                <a:stCxn id="1054" idx="2"/>
                <a:endCxn id="1061" idx="6"/>
              </p:cNvCxnSpPr>
              <p:nvPr/>
            </p:nvCxnSpPr>
            <p:spPr>
              <a:xfrm flipH="1" rot="10800000">
                <a:off x="7812706" y="139477"/>
                <a:ext cx="400800" cy="736500"/>
              </a:xfrm>
              <a:prstGeom prst="curvedConnector3">
                <a:avLst>
                  <a:gd fmla="val 4998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63" name="Google Shape;1063;p45"/>
              <p:cNvCxnSpPr>
                <a:stCxn id="1053" idx="7"/>
                <a:endCxn id="1064" idx="2"/>
              </p:cNvCxnSpPr>
              <p:nvPr/>
            </p:nvCxnSpPr>
            <p:spPr>
              <a:xfrm rot="5400000">
                <a:off x="7119054" y="-510996"/>
                <a:ext cx="393900" cy="2380200"/>
              </a:xfrm>
              <a:prstGeom prst="curvedConnector4">
                <a:avLst>
                  <a:gd fmla="val -80824" name="adj1"/>
                  <a:gd fmla="val 50554"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65" name="Google Shape;1065;p45"/>
              <p:cNvCxnSpPr>
                <a:stCxn id="1064" idx="7"/>
              </p:cNvCxnSpPr>
              <p:nvPr/>
            </p:nvCxnSpPr>
            <p:spPr>
              <a:xfrm rot="5400000">
                <a:off x="5022529" y="-28833"/>
                <a:ext cx="58800" cy="1670700"/>
              </a:xfrm>
              <a:prstGeom prst="curvedConnector4">
                <a:avLst>
                  <a:gd fmla="val -566173" name="adj1"/>
                  <a:gd fmla="val 5122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66" name="Google Shape;1066;p45"/>
              <p:cNvCxnSpPr>
                <a:endCxn id="1055" idx="6"/>
              </p:cNvCxnSpPr>
              <p:nvPr/>
            </p:nvCxnSpPr>
            <p:spPr>
              <a:xfrm rot="5400000">
                <a:off x="7928900" y="1567800"/>
                <a:ext cx="1825200" cy="182700"/>
              </a:xfrm>
              <a:prstGeom prst="curvedConnector4">
                <a:avLst>
                  <a:gd fmla="val 47530" name="adj1"/>
                  <a:gd fmla="val 25980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67" name="Google Shape;1067;p45"/>
              <p:cNvCxnSpPr>
                <a:stCxn id="1054" idx="6"/>
                <a:endCxn id="1064" idx="0"/>
              </p:cNvCxnSpPr>
              <p:nvPr/>
            </p:nvCxnSpPr>
            <p:spPr>
              <a:xfrm rot="10800000">
                <a:off x="5986006" y="736177"/>
                <a:ext cx="1646400" cy="139800"/>
              </a:xfrm>
              <a:prstGeom prst="curvedConnector4">
                <a:avLst>
                  <a:gd fmla="val 45751" name="adj1"/>
                  <a:gd fmla="val 308847" name="adj2"/>
                </a:avLst>
              </a:prstGeom>
              <a:noFill/>
              <a:ln cap="flat" cmpd="sng" w="19050">
                <a:solidFill>
                  <a:schemeClr val="accent1"/>
                </a:solidFill>
                <a:prstDash val="dot"/>
                <a:round/>
                <a:headEnd len="med" w="med" type="none"/>
                <a:tailEnd len="med" w="med" type="none"/>
              </a:ln>
            </p:spPr>
          </p:cxnSp>
          <p:grpSp>
            <p:nvGrpSpPr>
              <p:cNvPr id="1068" name="Google Shape;1068;p45"/>
              <p:cNvGrpSpPr/>
              <p:nvPr/>
            </p:nvGrpSpPr>
            <p:grpSpPr>
              <a:xfrm flipH="1">
                <a:off x="5846332" y="736171"/>
                <a:ext cx="279600" cy="279600"/>
                <a:chOff x="2909255" y="770121"/>
                <a:chExt cx="279600" cy="279600"/>
              </a:xfrm>
            </p:grpSpPr>
            <p:sp>
              <p:nvSpPr>
                <p:cNvPr id="1069" name="Google Shape;1069;p45"/>
                <p:cNvSpPr/>
                <p:nvPr/>
              </p:nvSpPr>
              <p:spPr>
                <a:xfrm>
                  <a:off x="2958916" y="81976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2909255" y="770121"/>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5"/>
              <p:cNvGrpSpPr/>
              <p:nvPr/>
            </p:nvGrpSpPr>
            <p:grpSpPr>
              <a:xfrm flipH="1">
                <a:off x="8213400" y="43325"/>
                <a:ext cx="192300" cy="192300"/>
                <a:chOff x="471450" y="43325"/>
                <a:chExt cx="192300" cy="192300"/>
              </a:xfrm>
            </p:grpSpPr>
            <p:sp>
              <p:nvSpPr>
                <p:cNvPr id="1071" name="Google Shape;1071;p45"/>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72" name="Google Shape;1072;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73" name="Shape 1073"/>
        <p:cNvGrpSpPr/>
        <p:nvPr/>
      </p:nvGrpSpPr>
      <p:grpSpPr>
        <a:xfrm>
          <a:off x="0" y="0"/>
          <a:ext cx="0" cy="0"/>
          <a:chOff x="0" y="0"/>
          <a:chExt cx="0" cy="0"/>
        </a:xfrm>
      </p:grpSpPr>
      <p:sp>
        <p:nvSpPr>
          <p:cNvPr id="1074" name="Google Shape;107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5" name="Google Shape;1075;p46"/>
          <p:cNvSpPr txBox="1"/>
          <p:nvPr>
            <p:ph idx="1" type="subTitle"/>
          </p:nvPr>
        </p:nvSpPr>
        <p:spPr>
          <a:xfrm>
            <a:off x="13253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6" name="Google Shape;1076;p46"/>
          <p:cNvSpPr txBox="1"/>
          <p:nvPr>
            <p:ph idx="2" type="subTitle"/>
          </p:nvPr>
        </p:nvSpPr>
        <p:spPr>
          <a:xfrm>
            <a:off x="5151876"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7" name="Google Shape;1077;p46"/>
          <p:cNvSpPr txBox="1"/>
          <p:nvPr>
            <p:ph idx="3" type="subTitle"/>
          </p:nvPr>
        </p:nvSpPr>
        <p:spPr>
          <a:xfrm>
            <a:off x="1325324"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8" name="Google Shape;1078;p46"/>
          <p:cNvSpPr txBox="1"/>
          <p:nvPr>
            <p:ph idx="4" type="subTitle"/>
          </p:nvPr>
        </p:nvSpPr>
        <p:spPr>
          <a:xfrm>
            <a:off x="5151876"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9" name="Google Shape;1079;p46"/>
          <p:cNvSpPr txBox="1"/>
          <p:nvPr>
            <p:ph idx="5" type="subTitle"/>
          </p:nvPr>
        </p:nvSpPr>
        <p:spPr>
          <a:xfrm>
            <a:off x="1325324"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0" name="Google Shape;1080;p46"/>
          <p:cNvSpPr txBox="1"/>
          <p:nvPr>
            <p:ph idx="6" type="subTitle"/>
          </p:nvPr>
        </p:nvSpPr>
        <p:spPr>
          <a:xfrm>
            <a:off x="1325324"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1" name="Google Shape;1081;p46"/>
          <p:cNvSpPr txBox="1"/>
          <p:nvPr>
            <p:ph idx="7" type="subTitle"/>
          </p:nvPr>
        </p:nvSpPr>
        <p:spPr>
          <a:xfrm>
            <a:off x="5151849"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2" name="Google Shape;1082;p46"/>
          <p:cNvSpPr txBox="1"/>
          <p:nvPr>
            <p:ph idx="8" type="subTitle"/>
          </p:nvPr>
        </p:nvSpPr>
        <p:spPr>
          <a:xfrm>
            <a:off x="5151849"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83" name="Google Shape;1083;p46"/>
          <p:cNvGrpSpPr/>
          <p:nvPr/>
        </p:nvGrpSpPr>
        <p:grpSpPr>
          <a:xfrm>
            <a:off x="8188538" y="1766625"/>
            <a:ext cx="1100213" cy="3195663"/>
            <a:chOff x="8188538" y="1766625"/>
            <a:chExt cx="1100213" cy="3195663"/>
          </a:xfrm>
        </p:grpSpPr>
        <p:sp>
          <p:nvSpPr>
            <p:cNvPr id="1084" name="Google Shape;1084;p46"/>
            <p:cNvSpPr/>
            <p:nvPr/>
          </p:nvSpPr>
          <p:spPr>
            <a:xfrm>
              <a:off x="8623063" y="2608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a:off x="8647575" y="35411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6" name="Google Shape;1086;p46"/>
            <p:cNvCxnSpPr>
              <a:stCxn id="1085" idx="0"/>
              <a:endCxn id="1087" idx="2"/>
            </p:cNvCxnSpPr>
            <p:nvPr/>
          </p:nvCxnSpPr>
          <p:spPr>
            <a:xfrm rot="-5400000">
              <a:off x="8696025" y="3064150"/>
              <a:ext cx="518700" cy="435300"/>
            </a:xfrm>
            <a:prstGeom prst="curvedConnector2">
              <a:avLst/>
            </a:prstGeom>
            <a:noFill/>
            <a:ln cap="flat" cmpd="sng" w="19050">
              <a:solidFill>
                <a:schemeClr val="accent1"/>
              </a:solidFill>
              <a:prstDash val="dot"/>
              <a:round/>
              <a:headEnd len="med" w="med" type="none"/>
              <a:tailEnd len="med" w="med" type="none"/>
            </a:ln>
          </p:spPr>
        </p:cxnSp>
        <p:sp>
          <p:nvSpPr>
            <p:cNvPr id="1088" name="Google Shape;1088;p46"/>
            <p:cNvSpPr/>
            <p:nvPr/>
          </p:nvSpPr>
          <p:spPr>
            <a:xfrm>
              <a:off x="8188538" y="22647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a:off x="9172950" y="2964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6"/>
            <p:cNvSpPr/>
            <p:nvPr/>
          </p:nvSpPr>
          <p:spPr>
            <a:xfrm>
              <a:off x="8948225" y="1766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0" name="Google Shape;1090;p46"/>
            <p:cNvCxnSpPr>
              <a:stCxn id="1088" idx="4"/>
              <a:endCxn id="1085" idx="0"/>
            </p:cNvCxnSpPr>
            <p:nvPr/>
          </p:nvCxnSpPr>
          <p:spPr>
            <a:xfrm flipH="1" rot="-5400000">
              <a:off x="7911788" y="2715225"/>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91" name="Google Shape;1091;p46"/>
            <p:cNvCxnSpPr>
              <a:stCxn id="1087" idx="0"/>
              <a:endCxn id="1089" idx="4"/>
            </p:cNvCxnSpPr>
            <p:nvPr/>
          </p:nvCxnSpPr>
          <p:spPr>
            <a:xfrm flipH="1" rot="5400000">
              <a:off x="8625750" y="2359525"/>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92" name="Google Shape;1092;p46"/>
            <p:cNvCxnSpPr>
              <a:stCxn id="1087" idx="4"/>
              <a:endCxn id="1085" idx="6"/>
            </p:cNvCxnSpPr>
            <p:nvPr/>
          </p:nvCxnSpPr>
          <p:spPr>
            <a:xfrm rot="5400000">
              <a:off x="8754000" y="3154375"/>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93" name="Google Shape;1093;p46"/>
            <p:cNvCxnSpPr>
              <a:stCxn id="1089" idx="4"/>
              <a:endCxn id="1084" idx="6"/>
            </p:cNvCxnSpPr>
            <p:nvPr/>
          </p:nvCxnSpPr>
          <p:spPr>
            <a:xfrm rot="5400000">
              <a:off x="8545175" y="2205225"/>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1094" name="Google Shape;1094;p46"/>
            <p:cNvSpPr/>
            <p:nvPr/>
          </p:nvSpPr>
          <p:spPr>
            <a:xfrm>
              <a:off x="9076650" y="4442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5" name="Google Shape;1095;p46"/>
            <p:cNvCxnSpPr>
              <a:stCxn id="1085" idx="2"/>
              <a:endCxn id="1094" idx="2"/>
            </p:cNvCxnSpPr>
            <p:nvPr/>
          </p:nvCxnSpPr>
          <p:spPr>
            <a:xfrm>
              <a:off x="8647575" y="3631300"/>
              <a:ext cx="429000" cy="869100"/>
            </a:xfrm>
            <a:prstGeom prst="curvedConnector3">
              <a:avLst>
                <a:gd fmla="val -55507" name="adj1"/>
              </a:avLst>
            </a:prstGeom>
            <a:noFill/>
            <a:ln cap="flat" cmpd="sng" w="19050">
              <a:solidFill>
                <a:schemeClr val="accent1"/>
              </a:solidFill>
              <a:prstDash val="dot"/>
              <a:round/>
              <a:headEnd len="med" w="med" type="none"/>
              <a:tailEnd len="med" w="med" type="none"/>
            </a:ln>
          </p:spPr>
        </p:cxnSp>
        <p:sp>
          <p:nvSpPr>
            <p:cNvPr id="1096" name="Google Shape;1096;p46"/>
            <p:cNvSpPr/>
            <p:nvPr/>
          </p:nvSpPr>
          <p:spPr>
            <a:xfrm>
              <a:off x="8341013" y="484648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7" name="Google Shape;1097;p46"/>
            <p:cNvCxnSpPr>
              <a:stCxn id="1096" idx="6"/>
              <a:endCxn id="1094" idx="4"/>
            </p:cNvCxnSpPr>
            <p:nvPr/>
          </p:nvCxnSpPr>
          <p:spPr>
            <a:xfrm flipH="1" rot="10800000">
              <a:off x="8456813" y="4558488"/>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1098" name="Google Shape;1098;p46"/>
            <p:cNvCxnSpPr>
              <a:stCxn id="1094" idx="0"/>
              <a:endCxn id="1085" idx="4"/>
            </p:cNvCxnSpPr>
            <p:nvPr/>
          </p:nvCxnSpPr>
          <p:spPr>
            <a:xfrm flipH="1" rot="5400000">
              <a:off x="8575500" y="3883550"/>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1099" name="Google Shape;1099;p46"/>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01" name="Shape 1101"/>
        <p:cNvGrpSpPr/>
        <p:nvPr/>
      </p:nvGrpSpPr>
      <p:grpSpPr>
        <a:xfrm>
          <a:off x="0" y="0"/>
          <a:ext cx="0" cy="0"/>
          <a:chOff x="0" y="0"/>
          <a:chExt cx="0" cy="0"/>
        </a:xfrm>
      </p:grpSpPr>
      <p:sp>
        <p:nvSpPr>
          <p:cNvPr id="1102" name="Google Shape;110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03" name="Google Shape;1103;p47"/>
          <p:cNvSpPr txBox="1"/>
          <p:nvPr>
            <p:ph idx="1" type="subTitle"/>
          </p:nvPr>
        </p:nvSpPr>
        <p:spPr>
          <a:xfrm>
            <a:off x="811313"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4" name="Google Shape;1104;p47"/>
          <p:cNvSpPr txBox="1"/>
          <p:nvPr>
            <p:ph idx="2" type="subTitle"/>
          </p:nvPr>
        </p:nvSpPr>
        <p:spPr>
          <a:xfrm>
            <a:off x="3620150"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5" name="Google Shape;1105;p47"/>
          <p:cNvSpPr txBox="1"/>
          <p:nvPr>
            <p:ph idx="3" type="subTitle"/>
          </p:nvPr>
        </p:nvSpPr>
        <p:spPr>
          <a:xfrm>
            <a:off x="811313"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6" name="Google Shape;1106;p47"/>
          <p:cNvSpPr txBox="1"/>
          <p:nvPr>
            <p:ph idx="4" type="subTitle"/>
          </p:nvPr>
        </p:nvSpPr>
        <p:spPr>
          <a:xfrm>
            <a:off x="3620150"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7" name="Google Shape;1107;p47"/>
          <p:cNvSpPr txBox="1"/>
          <p:nvPr>
            <p:ph idx="5" type="subTitle"/>
          </p:nvPr>
        </p:nvSpPr>
        <p:spPr>
          <a:xfrm>
            <a:off x="6431659"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8" name="Google Shape;1108;p47"/>
          <p:cNvSpPr txBox="1"/>
          <p:nvPr>
            <p:ph idx="6" type="subTitle"/>
          </p:nvPr>
        </p:nvSpPr>
        <p:spPr>
          <a:xfrm>
            <a:off x="6431659"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9" name="Google Shape;1109;p47"/>
          <p:cNvSpPr txBox="1"/>
          <p:nvPr>
            <p:ph idx="7" type="subTitle"/>
          </p:nvPr>
        </p:nvSpPr>
        <p:spPr>
          <a:xfrm>
            <a:off x="815213"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0" name="Google Shape;1110;p47"/>
          <p:cNvSpPr txBox="1"/>
          <p:nvPr>
            <p:ph idx="8" type="subTitle"/>
          </p:nvPr>
        </p:nvSpPr>
        <p:spPr>
          <a:xfrm>
            <a:off x="362405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1" name="Google Shape;1111;p47"/>
          <p:cNvSpPr txBox="1"/>
          <p:nvPr>
            <p:ph idx="9" type="subTitle"/>
          </p:nvPr>
        </p:nvSpPr>
        <p:spPr>
          <a:xfrm>
            <a:off x="643556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2" name="Google Shape;1112;p47"/>
          <p:cNvSpPr txBox="1"/>
          <p:nvPr>
            <p:ph idx="13" type="subTitle"/>
          </p:nvPr>
        </p:nvSpPr>
        <p:spPr>
          <a:xfrm>
            <a:off x="815213"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3" name="Google Shape;1113;p47"/>
          <p:cNvSpPr txBox="1"/>
          <p:nvPr>
            <p:ph idx="14" type="subTitle"/>
          </p:nvPr>
        </p:nvSpPr>
        <p:spPr>
          <a:xfrm>
            <a:off x="362405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4" name="Google Shape;1114;p47"/>
          <p:cNvSpPr txBox="1"/>
          <p:nvPr>
            <p:ph idx="15" type="subTitle"/>
          </p:nvPr>
        </p:nvSpPr>
        <p:spPr>
          <a:xfrm>
            <a:off x="643556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15" name="Google Shape;1115;p47"/>
          <p:cNvGrpSpPr/>
          <p:nvPr/>
        </p:nvGrpSpPr>
        <p:grpSpPr>
          <a:xfrm rot="10800000">
            <a:off x="-163875" y="4144220"/>
            <a:ext cx="6089425" cy="1198400"/>
            <a:chOff x="1577925" y="17750"/>
            <a:chExt cx="6089425" cy="1198400"/>
          </a:xfrm>
        </p:grpSpPr>
        <p:sp>
          <p:nvSpPr>
            <p:cNvPr id="1116" name="Google Shape;1116;p47"/>
            <p:cNvSpPr/>
            <p:nvPr/>
          </p:nvSpPr>
          <p:spPr>
            <a:xfrm flipH="1">
              <a:off x="7487050" y="1035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7"/>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7"/>
            <p:cNvSpPr/>
            <p:nvPr/>
          </p:nvSpPr>
          <p:spPr>
            <a:xfrm flipH="1">
              <a:off x="3091500" y="4679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9" name="Google Shape;1119;p47"/>
            <p:cNvCxnSpPr>
              <a:stCxn id="1116" idx="6"/>
              <a:endCxn id="1117" idx="2"/>
            </p:cNvCxnSpPr>
            <p:nvPr/>
          </p:nvCxnSpPr>
          <p:spPr>
            <a:xfrm rot="10800000">
              <a:off x="6483850" y="107800"/>
              <a:ext cx="1003200" cy="1018200"/>
            </a:xfrm>
            <a:prstGeom prst="curvedConnector3">
              <a:avLst>
                <a:gd fmla="val 49999" name="adj1"/>
              </a:avLst>
            </a:prstGeom>
            <a:noFill/>
            <a:ln cap="flat" cmpd="sng" w="19050">
              <a:solidFill>
                <a:schemeClr val="accent1"/>
              </a:solidFill>
              <a:prstDash val="dot"/>
              <a:round/>
              <a:headEnd len="med" w="med" type="none"/>
              <a:tailEnd len="med" w="med" type="none"/>
            </a:ln>
          </p:spPr>
        </p:cxnSp>
        <p:sp>
          <p:nvSpPr>
            <p:cNvPr id="1120" name="Google Shape;1120;p47"/>
            <p:cNvSpPr/>
            <p:nvPr/>
          </p:nvSpPr>
          <p:spPr>
            <a:xfrm flipH="1">
              <a:off x="4819925" y="304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flipH="1">
              <a:off x="4787675" y="52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2" name="Google Shape;1122;p47"/>
            <p:cNvCxnSpPr>
              <a:stCxn id="1117" idx="2"/>
              <a:endCxn id="1123" idx="6"/>
            </p:cNvCxnSpPr>
            <p:nvPr/>
          </p:nvCxnSpPr>
          <p:spPr>
            <a:xfrm>
              <a:off x="6483875" y="107900"/>
              <a:ext cx="951300" cy="3195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4" name="Google Shape;1124;p47"/>
            <p:cNvCxnSpPr>
              <a:stCxn id="1120" idx="6"/>
              <a:endCxn id="1125" idx="1"/>
            </p:cNvCxnSpPr>
            <p:nvPr/>
          </p:nvCxnSpPr>
          <p:spPr>
            <a:xfrm flipH="1">
              <a:off x="4335725" y="362350"/>
              <a:ext cx="484200" cy="229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6" name="Google Shape;1126;p47"/>
            <p:cNvCxnSpPr>
              <a:stCxn id="1125" idx="2"/>
              <a:endCxn id="1121" idx="6"/>
            </p:cNvCxnSpPr>
            <p:nvPr/>
          </p:nvCxnSpPr>
          <p:spPr>
            <a:xfrm flipH="1" rot="10800000">
              <a:off x="4363938" y="617025"/>
              <a:ext cx="423600" cy="43200"/>
            </a:xfrm>
            <a:prstGeom prst="curvedConnector3">
              <a:avLst>
                <a:gd fmla="val 5001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7" name="Google Shape;1127;p47"/>
            <p:cNvCxnSpPr>
              <a:stCxn id="1121" idx="2"/>
              <a:endCxn id="1117" idx="6"/>
            </p:cNvCxnSpPr>
            <p:nvPr/>
          </p:nvCxnSpPr>
          <p:spPr>
            <a:xfrm flipH="1" rot="10800000">
              <a:off x="4967975" y="107800"/>
              <a:ext cx="1335600" cy="5091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8" name="Google Shape;1128;p47"/>
            <p:cNvCxnSpPr>
              <a:stCxn id="1120" idx="2"/>
              <a:endCxn id="1129" idx="5"/>
            </p:cNvCxnSpPr>
            <p:nvPr/>
          </p:nvCxnSpPr>
          <p:spPr>
            <a:xfrm>
              <a:off x="4935725" y="362350"/>
              <a:ext cx="1500000" cy="171000"/>
            </a:xfrm>
            <a:prstGeom prst="curvedConnector4">
              <a:avLst>
                <a:gd fmla="val 49065" name="adj1"/>
                <a:gd fmla="val 255651"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1130" name="Google Shape;1130;p47"/>
            <p:cNvGrpSpPr/>
            <p:nvPr/>
          </p:nvGrpSpPr>
          <p:grpSpPr>
            <a:xfrm flipH="1">
              <a:off x="7435125" y="331100"/>
              <a:ext cx="192300" cy="192300"/>
              <a:chOff x="471450" y="43325"/>
              <a:chExt cx="192300" cy="192300"/>
            </a:xfrm>
          </p:grpSpPr>
          <p:sp>
            <p:nvSpPr>
              <p:cNvPr id="1131" name="Google Shape;1131;p47"/>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47"/>
            <p:cNvGrpSpPr/>
            <p:nvPr/>
          </p:nvGrpSpPr>
          <p:grpSpPr>
            <a:xfrm flipH="1">
              <a:off x="4171638" y="564075"/>
              <a:ext cx="192300" cy="192300"/>
              <a:chOff x="3777988" y="402825"/>
              <a:chExt cx="192300" cy="192300"/>
            </a:xfrm>
          </p:grpSpPr>
          <p:sp>
            <p:nvSpPr>
              <p:cNvPr id="1133" name="Google Shape;1133;p47"/>
              <p:cNvSpPr/>
              <p:nvPr/>
            </p:nvSpPr>
            <p:spPr>
              <a:xfrm>
                <a:off x="3816238" y="441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7"/>
              <p:cNvSpPr/>
              <p:nvPr/>
            </p:nvSpPr>
            <p:spPr>
              <a:xfrm>
                <a:off x="3777988" y="4028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47"/>
            <p:cNvGrpSpPr/>
            <p:nvPr/>
          </p:nvGrpSpPr>
          <p:grpSpPr>
            <a:xfrm flipH="1">
              <a:off x="1577925" y="287450"/>
              <a:ext cx="279600" cy="279600"/>
              <a:chOff x="2206950" y="697000"/>
              <a:chExt cx="279600" cy="279600"/>
            </a:xfrm>
          </p:grpSpPr>
          <p:sp>
            <p:nvSpPr>
              <p:cNvPr id="1135" name="Google Shape;1135;p47"/>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7" name="Google Shape;1137;p47"/>
            <p:cNvCxnSpPr>
              <a:stCxn id="1118" idx="6"/>
              <a:endCxn id="1136" idx="2"/>
            </p:cNvCxnSpPr>
            <p:nvPr/>
          </p:nvCxnSpPr>
          <p:spPr>
            <a:xfrm rot="10800000">
              <a:off x="1857600" y="427275"/>
              <a:ext cx="1233900" cy="1308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38" name="Google Shape;1138;p47"/>
            <p:cNvCxnSpPr>
              <a:stCxn id="1117" idx="6"/>
              <a:endCxn id="1118" idx="2"/>
            </p:cNvCxnSpPr>
            <p:nvPr/>
          </p:nvCxnSpPr>
          <p:spPr>
            <a:xfrm flipH="1">
              <a:off x="3271775" y="107900"/>
              <a:ext cx="3031800" cy="450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1139" name="Google Shape;1139;p47"/>
            <p:cNvGrpSpPr/>
            <p:nvPr/>
          </p:nvGrpSpPr>
          <p:grpSpPr>
            <a:xfrm flipH="1">
              <a:off x="6407675" y="369088"/>
              <a:ext cx="192300" cy="192300"/>
              <a:chOff x="4663000" y="-397562"/>
              <a:chExt cx="192300" cy="192300"/>
            </a:xfrm>
          </p:grpSpPr>
          <p:sp>
            <p:nvSpPr>
              <p:cNvPr id="1140" name="Google Shape;1140;p47"/>
              <p:cNvSpPr/>
              <p:nvPr/>
            </p:nvSpPr>
            <p:spPr>
              <a:xfrm>
                <a:off x="4701250" y="-359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4663000" y="-39756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41" name="Google Shape;1141;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42" name="Shape 1142"/>
        <p:cNvGrpSpPr/>
        <p:nvPr/>
      </p:nvGrpSpPr>
      <p:grpSpPr>
        <a:xfrm>
          <a:off x="0" y="0"/>
          <a:ext cx="0" cy="0"/>
          <a:chOff x="0" y="0"/>
          <a:chExt cx="0" cy="0"/>
        </a:xfrm>
      </p:grpSpPr>
      <p:sp>
        <p:nvSpPr>
          <p:cNvPr id="1143" name="Google Shape;1143;p48"/>
          <p:cNvSpPr txBox="1"/>
          <p:nvPr>
            <p:ph hasCustomPrompt="1" type="title"/>
          </p:nvPr>
        </p:nvSpPr>
        <p:spPr>
          <a:xfrm>
            <a:off x="868650"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4" name="Google Shape;1144;p48"/>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45" name="Google Shape;1145;p48"/>
          <p:cNvSpPr txBox="1"/>
          <p:nvPr>
            <p:ph hasCustomPrompt="1" idx="2" type="title"/>
          </p:nvPr>
        </p:nvSpPr>
        <p:spPr>
          <a:xfrm>
            <a:off x="2895963" y="1436602"/>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6" name="Google Shape;1146;p48"/>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47" name="Google Shape;1147;p48"/>
          <p:cNvSpPr txBox="1"/>
          <p:nvPr>
            <p:ph hasCustomPrompt="1" idx="4" type="title"/>
          </p:nvPr>
        </p:nvSpPr>
        <p:spPr>
          <a:xfrm>
            <a:off x="4923275"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8" name="Google Shape;1148;p48"/>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49" name="Google Shape;1149;p48"/>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8"/>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152" name="Shape 1152"/>
        <p:cNvGrpSpPr/>
        <p:nvPr/>
      </p:nvGrpSpPr>
      <p:grpSpPr>
        <a:xfrm>
          <a:off x="0" y="0"/>
          <a:ext cx="0" cy="0"/>
          <a:chOff x="0" y="0"/>
          <a:chExt cx="0" cy="0"/>
        </a:xfrm>
      </p:grpSpPr>
      <p:sp>
        <p:nvSpPr>
          <p:cNvPr id="1153" name="Google Shape;1153;p49"/>
          <p:cNvSpPr txBox="1"/>
          <p:nvPr>
            <p:ph type="title"/>
          </p:nvPr>
        </p:nvSpPr>
        <p:spPr>
          <a:xfrm>
            <a:off x="2347950" y="776525"/>
            <a:ext cx="44481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b="0" sz="5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54" name="Google Shape;1154;p49"/>
          <p:cNvSpPr txBox="1"/>
          <p:nvPr>
            <p:ph idx="1" type="subTitle"/>
          </p:nvPr>
        </p:nvSpPr>
        <p:spPr>
          <a:xfrm>
            <a:off x="2347900" y="179010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5" name="Google Shape;1155;p49"/>
          <p:cNvSpPr txBox="1"/>
          <p:nvPr/>
        </p:nvSpPr>
        <p:spPr>
          <a:xfrm>
            <a:off x="2626350" y="3389875"/>
            <a:ext cx="3891300" cy="778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b="1" lang="en" sz="1200" u="sng">
                <a:solidFill>
                  <a:schemeClr val="accent1"/>
                </a:solidFill>
                <a:latin typeface="PT Sans"/>
                <a:ea typeface="PT Sans"/>
                <a:cs typeface="PT Sans"/>
                <a:sym typeface="PT Sans"/>
                <a:hlinkClick r:id="rId2">
                  <a:extLst>
                    <a:ext uri="{A12FA001-AC4F-418D-AE19-62706E023703}">
                      <ahyp:hlinkClr val="tx"/>
                    </a:ext>
                  </a:extLst>
                </a:hlinkClick>
              </a:rPr>
              <a:t>Slidesgo</a:t>
            </a:r>
            <a:r>
              <a:rPr lang="en" sz="1200">
                <a:solidFill>
                  <a:schemeClr val="accent1"/>
                </a:solidFill>
                <a:latin typeface="PT Sans"/>
                <a:ea typeface="PT Sans"/>
                <a:cs typeface="PT Sans"/>
                <a:sym typeface="PT Sans"/>
              </a:rPr>
              <a:t>, and includes icons by </a:t>
            </a:r>
            <a:r>
              <a:rPr b="1" lang="en" sz="1200" u="sng">
                <a:solidFill>
                  <a:schemeClr val="accent1"/>
                </a:solidFill>
                <a:latin typeface="PT Sans"/>
                <a:ea typeface="PT Sans"/>
                <a:cs typeface="PT Sans"/>
                <a:sym typeface="PT Sans"/>
                <a:hlinkClick r:id="rId3">
                  <a:extLst>
                    <a:ext uri="{A12FA001-AC4F-418D-AE19-62706E023703}">
                      <ahyp:hlinkClr val="tx"/>
                    </a:ext>
                  </a:extLst>
                </a:hlinkClick>
              </a:rPr>
              <a:t>Flaticon</a:t>
            </a:r>
            <a:r>
              <a:rPr lang="en" sz="1200">
                <a:solidFill>
                  <a:schemeClr val="accent1"/>
                </a:solidFill>
                <a:latin typeface="PT Sans"/>
                <a:ea typeface="PT Sans"/>
                <a:cs typeface="PT Sans"/>
                <a:sym typeface="PT Sans"/>
              </a:rPr>
              <a:t>, and infographics &amp; images by </a:t>
            </a:r>
            <a:r>
              <a:rPr b="1" lang="en" sz="1200" u="sng">
                <a:solidFill>
                  <a:schemeClr val="accent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accent1"/>
                </a:solidFill>
                <a:latin typeface="PT Sans"/>
                <a:ea typeface="PT Sans"/>
                <a:cs typeface="PT Sans"/>
                <a:sym typeface="PT Sans"/>
              </a:rPr>
              <a:t> </a:t>
            </a:r>
            <a:endParaRPr b="1" sz="1200" u="sng">
              <a:solidFill>
                <a:schemeClr val="accent1"/>
              </a:solidFill>
              <a:latin typeface="PT Sans"/>
              <a:ea typeface="PT Sans"/>
              <a:cs typeface="PT Sans"/>
              <a:sym typeface="PT Sans"/>
            </a:endParaRPr>
          </a:p>
        </p:txBody>
      </p:sp>
      <p:grpSp>
        <p:nvGrpSpPr>
          <p:cNvPr id="1156" name="Google Shape;1156;p49"/>
          <p:cNvGrpSpPr/>
          <p:nvPr/>
        </p:nvGrpSpPr>
        <p:grpSpPr>
          <a:xfrm rot="-5400000">
            <a:off x="-1495506" y="1688906"/>
            <a:ext cx="5023300" cy="1938150"/>
            <a:chOff x="-313950" y="43325"/>
            <a:chExt cx="5023300" cy="1938150"/>
          </a:xfrm>
        </p:grpSpPr>
        <p:sp>
          <p:nvSpPr>
            <p:cNvPr id="1157" name="Google Shape;1157;p49"/>
            <p:cNvSpPr/>
            <p:nvPr/>
          </p:nvSpPr>
          <p:spPr>
            <a:xfrm>
              <a:off x="26320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9"/>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9" name="Google Shape;1159;p49"/>
            <p:cNvCxnSpPr>
              <a:stCxn id="1157" idx="6"/>
              <a:endCxn id="1158" idx="2"/>
            </p:cNvCxnSpPr>
            <p:nvPr/>
          </p:nvCxnSpPr>
          <p:spPr>
            <a:xfrm flipH="1" rot="10800000">
              <a:off x="443500" y="230300"/>
              <a:ext cx="1202100" cy="5163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160" name="Google Shape;1160;p49"/>
            <p:cNvCxnSpPr>
              <a:stCxn id="1158" idx="6"/>
              <a:endCxn id="1161"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1162" name="Google Shape;1162;p49"/>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4" name="Google Shape;1164;p49"/>
            <p:cNvCxnSpPr>
              <a:endCxn id="1165"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66" name="Google Shape;1166;p49"/>
            <p:cNvCxnSpPr>
              <a:stCxn id="1158" idx="2"/>
              <a:endCxn id="1165"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67" name="Google Shape;1167;p49"/>
            <p:cNvCxnSpPr>
              <a:endCxn id="1161"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68" name="Google Shape;1168;p49"/>
            <p:cNvCxnSpPr>
              <a:stCxn id="1161" idx="7"/>
              <a:endCxn id="1162"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69" name="Google Shape;1169;p49"/>
            <p:cNvCxnSpPr>
              <a:stCxn id="1170" idx="4"/>
              <a:endCxn id="1163"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71" name="Google Shape;1171;p49"/>
            <p:cNvCxnSpPr>
              <a:stCxn id="1163" idx="2"/>
              <a:endCxn id="1158"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72" name="Google Shape;1172;p49"/>
            <p:cNvCxnSpPr>
              <a:stCxn id="1162" idx="5"/>
            </p:cNvCxnSpPr>
            <p:nvPr/>
          </p:nvCxnSpPr>
          <p:spPr>
            <a:xfrm rot="5400000">
              <a:off x="2159416" y="719741"/>
              <a:ext cx="1555800" cy="757200"/>
            </a:xfrm>
            <a:prstGeom prst="curvedConnector3">
              <a:avLst>
                <a:gd fmla="val 5054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73" name="Google Shape;1173;p49"/>
            <p:cNvCxnSpPr>
              <a:stCxn id="1158"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1174" name="Google Shape;1174;p49"/>
            <p:cNvGrpSpPr/>
            <p:nvPr/>
          </p:nvGrpSpPr>
          <p:grpSpPr>
            <a:xfrm>
              <a:off x="2206950" y="697000"/>
              <a:ext cx="279600" cy="279600"/>
              <a:chOff x="2206950" y="697000"/>
              <a:chExt cx="279600" cy="279600"/>
            </a:xfrm>
          </p:grpSpPr>
          <p:sp>
            <p:nvSpPr>
              <p:cNvPr id="1175" name="Google Shape;1175;p49"/>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49"/>
            <p:cNvGrpSpPr/>
            <p:nvPr/>
          </p:nvGrpSpPr>
          <p:grpSpPr>
            <a:xfrm>
              <a:off x="471450" y="43325"/>
              <a:ext cx="192300" cy="192300"/>
              <a:chOff x="471450" y="43325"/>
              <a:chExt cx="192300" cy="192300"/>
            </a:xfrm>
          </p:grpSpPr>
          <p:sp>
            <p:nvSpPr>
              <p:cNvPr id="1177" name="Google Shape;1177;p4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49"/>
            <p:cNvGrpSpPr/>
            <p:nvPr/>
          </p:nvGrpSpPr>
          <p:grpSpPr>
            <a:xfrm>
              <a:off x="4517050" y="134075"/>
              <a:ext cx="192300" cy="192300"/>
              <a:chOff x="4587025" y="-72475"/>
              <a:chExt cx="192300" cy="192300"/>
            </a:xfrm>
          </p:grpSpPr>
          <p:sp>
            <p:nvSpPr>
              <p:cNvPr id="1179" name="Google Shape;1179;p49"/>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0" name="Google Shape;1180;p49"/>
          <p:cNvGrpSpPr/>
          <p:nvPr/>
        </p:nvGrpSpPr>
        <p:grpSpPr>
          <a:xfrm>
            <a:off x="7110747" y="148122"/>
            <a:ext cx="2052725" cy="6182575"/>
            <a:chOff x="7110747" y="148122"/>
            <a:chExt cx="2052725" cy="6182575"/>
          </a:xfrm>
        </p:grpSpPr>
        <p:sp>
          <p:nvSpPr>
            <p:cNvPr id="1181" name="Google Shape;1181;p49"/>
            <p:cNvSpPr/>
            <p:nvPr/>
          </p:nvSpPr>
          <p:spPr>
            <a:xfrm rot="-5400000">
              <a:off x="7999122" y="75832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9"/>
            <p:cNvSpPr/>
            <p:nvPr/>
          </p:nvSpPr>
          <p:spPr>
            <a:xfrm rot="-5400000">
              <a:off x="8739735" y="165349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3" name="Google Shape;1183;p49"/>
            <p:cNvCxnSpPr>
              <a:stCxn id="1184" idx="7"/>
              <a:endCxn id="1185" idx="2"/>
            </p:cNvCxnSpPr>
            <p:nvPr/>
          </p:nvCxnSpPr>
          <p:spPr>
            <a:xfrm flipH="1" rot="10800000">
              <a:off x="8432044" y="3716219"/>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186" name="Google Shape;1186;p49"/>
            <p:cNvCxnSpPr>
              <a:stCxn id="1185" idx="6"/>
              <a:endCxn id="1187" idx="2"/>
            </p:cNvCxnSpPr>
            <p:nvPr/>
          </p:nvCxnSpPr>
          <p:spPr>
            <a:xfrm flipH="1" rot="5400000">
              <a:off x="8011747" y="308139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188" name="Google Shape;1188;p49"/>
            <p:cNvCxnSpPr>
              <a:stCxn id="1187" idx="6"/>
              <a:endCxn id="1182" idx="2"/>
            </p:cNvCxnSpPr>
            <p:nvPr/>
          </p:nvCxnSpPr>
          <p:spPr>
            <a:xfrm rot="-5400000">
              <a:off x="8024810" y="1908697"/>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189" name="Google Shape;1189;p49"/>
            <p:cNvCxnSpPr>
              <a:stCxn id="1182" idx="6"/>
              <a:endCxn id="1181" idx="2"/>
            </p:cNvCxnSpPr>
            <p:nvPr/>
          </p:nvCxnSpPr>
          <p:spPr>
            <a:xfrm flipH="1" rot="5400000">
              <a:off x="8102085" y="925697"/>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85" name="Google Shape;1185;p49"/>
            <p:cNvSpPr/>
            <p:nvPr/>
          </p:nvSpPr>
          <p:spPr>
            <a:xfrm rot="-5400000">
              <a:off x="8472997" y="360054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rot="-5400000">
              <a:off x="8620922" y="40662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rot="-5400000">
              <a:off x="7940947" y="165349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2" name="Google Shape;1192;p49"/>
            <p:cNvCxnSpPr>
              <a:stCxn id="1193" idx="6"/>
              <a:endCxn id="1194" idx="6"/>
            </p:cNvCxnSpPr>
            <p:nvPr/>
          </p:nvCxnSpPr>
          <p:spPr>
            <a:xfrm flipH="1" rot="-5400000">
              <a:off x="7854597" y="-455928"/>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195" name="Google Shape;1195;p49"/>
            <p:cNvCxnSpPr>
              <a:stCxn id="1194" idx="0"/>
              <a:endCxn id="1181" idx="6"/>
            </p:cNvCxnSpPr>
            <p:nvPr/>
          </p:nvCxnSpPr>
          <p:spPr>
            <a:xfrm flipH="1">
              <a:off x="8089172" y="46452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196" name="Google Shape;1196;p49"/>
            <p:cNvCxnSpPr>
              <a:stCxn id="1181" idx="0"/>
              <a:endCxn id="1191" idx="0"/>
            </p:cNvCxnSpPr>
            <p:nvPr/>
          </p:nvCxnSpPr>
          <p:spPr>
            <a:xfrm flipH="1">
              <a:off x="7940922" y="84847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197" name="Google Shape;1197;p49"/>
            <p:cNvCxnSpPr>
              <a:stCxn id="1181" idx="0"/>
              <a:endCxn id="1193" idx="2"/>
            </p:cNvCxnSpPr>
            <p:nvPr/>
          </p:nvCxnSpPr>
          <p:spPr>
            <a:xfrm rot="10800000">
              <a:off x="7250622" y="427872"/>
              <a:ext cx="748500" cy="420600"/>
            </a:xfrm>
            <a:prstGeom prst="curvedConnector2">
              <a:avLst/>
            </a:prstGeom>
            <a:noFill/>
            <a:ln cap="flat" cmpd="sng" w="19050">
              <a:solidFill>
                <a:schemeClr val="accent1"/>
              </a:solidFill>
              <a:prstDash val="dot"/>
              <a:round/>
              <a:headEnd len="med" w="med" type="none"/>
              <a:tailEnd len="med" w="med" type="none"/>
            </a:ln>
          </p:spPr>
        </p:cxnSp>
        <p:cxnSp>
          <p:nvCxnSpPr>
            <p:cNvPr id="1198" name="Google Shape;1198;p49"/>
            <p:cNvCxnSpPr>
              <a:stCxn id="1184" idx="4"/>
              <a:endCxn id="1182" idx="4"/>
            </p:cNvCxnSpPr>
            <p:nvPr/>
          </p:nvCxnSpPr>
          <p:spPr>
            <a:xfrm flipH="1" rot="10800000">
              <a:off x="8670697" y="1743572"/>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199" name="Google Shape;1199;p49"/>
            <p:cNvCxnSpPr>
              <a:stCxn id="1182" idx="5"/>
              <a:endCxn id="1194" idx="4"/>
            </p:cNvCxnSpPr>
            <p:nvPr/>
          </p:nvCxnSpPr>
          <p:spPr>
            <a:xfrm rot="10800000">
              <a:off x="8774831" y="464602"/>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200" name="Google Shape;1200;p49"/>
            <p:cNvGrpSpPr/>
            <p:nvPr/>
          </p:nvGrpSpPr>
          <p:grpSpPr>
            <a:xfrm rot="-5400000">
              <a:off x="7959860" y="2713747"/>
              <a:ext cx="279600" cy="279600"/>
              <a:chOff x="6238800" y="4370675"/>
              <a:chExt cx="279600" cy="279600"/>
            </a:xfrm>
          </p:grpSpPr>
          <p:sp>
            <p:nvSpPr>
              <p:cNvPr id="1201" name="Google Shape;1201;p4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49"/>
            <p:cNvGrpSpPr/>
            <p:nvPr/>
          </p:nvGrpSpPr>
          <p:grpSpPr>
            <a:xfrm rot="-5400000">
              <a:off x="7110747" y="148122"/>
              <a:ext cx="279600" cy="279600"/>
              <a:chOff x="8804525" y="3411475"/>
              <a:chExt cx="279600" cy="279600"/>
            </a:xfrm>
          </p:grpSpPr>
          <p:sp>
            <p:nvSpPr>
              <p:cNvPr id="1203" name="Google Shape;1203;p4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9"/>
            <p:cNvGrpSpPr/>
            <p:nvPr/>
          </p:nvGrpSpPr>
          <p:grpSpPr>
            <a:xfrm rot="-5400000">
              <a:off x="8391097" y="4878572"/>
              <a:ext cx="279600" cy="279600"/>
              <a:chOff x="4074075" y="4691825"/>
              <a:chExt cx="279600" cy="279600"/>
            </a:xfrm>
          </p:grpSpPr>
          <p:sp>
            <p:nvSpPr>
              <p:cNvPr id="1205" name="Google Shape;1205;p4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49"/>
            <p:cNvSpPr/>
            <p:nvPr/>
          </p:nvSpPr>
          <p:spPr>
            <a:xfrm rot="-5400000">
              <a:off x="8582672" y="36837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rot="-5400000">
              <a:off x="7953972" y="124561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207" name="Google Shape;1207;p49"/>
            <p:cNvCxnSpPr/>
            <p:nvPr/>
          </p:nvCxnSpPr>
          <p:spPr>
            <a:xfrm flipH="1" rot="10800000">
              <a:off x="8602472" y="3092622"/>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08" name="Google Shape;1208;p49"/>
            <p:cNvCxnSpPr/>
            <p:nvPr/>
          </p:nvCxnSpPr>
          <p:spPr>
            <a:xfrm rot="5400000">
              <a:off x="7791297" y="559419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209" name="Google Shape;1209;p49"/>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12" name="Shape 1212"/>
        <p:cNvGrpSpPr/>
        <p:nvPr/>
      </p:nvGrpSpPr>
      <p:grpSpPr>
        <a:xfrm>
          <a:off x="0" y="0"/>
          <a:ext cx="0" cy="0"/>
          <a:chOff x="0" y="0"/>
          <a:chExt cx="0" cy="0"/>
        </a:xfrm>
      </p:grpSpPr>
      <p:grpSp>
        <p:nvGrpSpPr>
          <p:cNvPr id="1213" name="Google Shape;1213;p50"/>
          <p:cNvGrpSpPr/>
          <p:nvPr/>
        </p:nvGrpSpPr>
        <p:grpSpPr>
          <a:xfrm>
            <a:off x="-313950" y="169925"/>
            <a:ext cx="2800500" cy="2893700"/>
            <a:chOff x="-313950" y="169925"/>
            <a:chExt cx="2800500" cy="2893700"/>
          </a:xfrm>
        </p:grpSpPr>
        <p:sp>
          <p:nvSpPr>
            <p:cNvPr id="1214" name="Google Shape;1214;p50"/>
            <p:cNvSpPr/>
            <p:nvPr/>
          </p:nvSpPr>
          <p:spPr>
            <a:xfrm>
              <a:off x="217150" y="5823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1645550" y="2666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0"/>
            <p:cNvSpPr/>
            <p:nvPr/>
          </p:nvSpPr>
          <p:spPr>
            <a:xfrm>
              <a:off x="329525" y="2883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7" name="Google Shape;1217;p50"/>
            <p:cNvCxnSpPr>
              <a:stCxn id="1216" idx="7"/>
            </p:cNvCxnSpPr>
            <p:nvPr/>
          </p:nvCxnSpPr>
          <p:spPr>
            <a:xfrm rot="-5400000">
              <a:off x="-17879" y="22302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1218" name="Google Shape;1218;p50"/>
            <p:cNvCxnSpPr>
              <a:endCxn id="1214" idx="4"/>
            </p:cNvCxnSpPr>
            <p:nvPr/>
          </p:nvCxnSpPr>
          <p:spPr>
            <a:xfrm flipH="1" rot="5400000">
              <a:off x="129250" y="9407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19" name="Google Shape;1219;p50"/>
            <p:cNvCxnSpPr>
              <a:stCxn id="1214" idx="6"/>
              <a:endCxn id="1215" idx="2"/>
            </p:cNvCxnSpPr>
            <p:nvPr/>
          </p:nvCxnSpPr>
          <p:spPr>
            <a:xfrm flipH="1" rot="10800000">
              <a:off x="397450" y="3569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220" name="Google Shape;1220;p50"/>
            <p:cNvCxnSpPr>
              <a:stCxn id="1215" idx="6"/>
              <a:endCxn id="1221" idx="0"/>
            </p:cNvCxnSpPr>
            <p:nvPr/>
          </p:nvCxnSpPr>
          <p:spPr>
            <a:xfrm>
              <a:off x="1825850" y="356825"/>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1222" name="Google Shape;1222;p50"/>
            <p:cNvCxnSpPr>
              <a:endCxn id="1223" idx="2"/>
            </p:cNvCxnSpPr>
            <p:nvPr/>
          </p:nvCxnSpPr>
          <p:spPr>
            <a:xfrm rot="-5400000">
              <a:off x="-842250" y="7943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24" name="Google Shape;1224;p50"/>
            <p:cNvCxnSpPr>
              <a:stCxn id="1215" idx="2"/>
              <a:endCxn id="1223" idx="6"/>
            </p:cNvCxnSpPr>
            <p:nvPr/>
          </p:nvCxnSpPr>
          <p:spPr>
            <a:xfrm rot="10800000">
              <a:off x="663650" y="2662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25" name="Google Shape;1225;p50"/>
            <p:cNvCxnSpPr>
              <a:endCxn id="1221" idx="3"/>
            </p:cNvCxnSpPr>
            <p:nvPr/>
          </p:nvCxnSpPr>
          <p:spPr>
            <a:xfrm>
              <a:off x="674696" y="8687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26" name="Google Shape;1226;p50"/>
            <p:cNvCxnSpPr/>
            <p:nvPr/>
          </p:nvCxnSpPr>
          <p:spPr>
            <a:xfrm flipH="1">
              <a:off x="-215262" y="1691449"/>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27" name="Google Shape;1227;p50"/>
            <p:cNvCxnSpPr>
              <a:endCxn id="1216" idx="2"/>
            </p:cNvCxnSpPr>
            <p:nvPr/>
          </p:nvCxnSpPr>
          <p:spPr>
            <a:xfrm flipH="1" rot="-5400000">
              <a:off x="-367075" y="22768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1228" name="Google Shape;1228;p50"/>
            <p:cNvCxnSpPr>
              <a:stCxn id="1215" idx="4"/>
            </p:cNvCxnSpPr>
            <p:nvPr/>
          </p:nvCxnSpPr>
          <p:spPr>
            <a:xfrm rot="5400000">
              <a:off x="765950" y="8344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1229" name="Google Shape;1229;p50"/>
            <p:cNvGrpSpPr/>
            <p:nvPr/>
          </p:nvGrpSpPr>
          <p:grpSpPr>
            <a:xfrm>
              <a:off x="2206950" y="823600"/>
              <a:ext cx="279600" cy="279600"/>
              <a:chOff x="2206950" y="697000"/>
              <a:chExt cx="279600" cy="279600"/>
            </a:xfrm>
          </p:grpSpPr>
          <p:sp>
            <p:nvSpPr>
              <p:cNvPr id="1230" name="Google Shape;1230;p50"/>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50"/>
            <p:cNvGrpSpPr/>
            <p:nvPr/>
          </p:nvGrpSpPr>
          <p:grpSpPr>
            <a:xfrm>
              <a:off x="471450" y="169925"/>
              <a:ext cx="192300" cy="192300"/>
              <a:chOff x="471450" y="43325"/>
              <a:chExt cx="192300" cy="192300"/>
            </a:xfrm>
          </p:grpSpPr>
          <p:sp>
            <p:nvSpPr>
              <p:cNvPr id="1232" name="Google Shape;1232;p50"/>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3" name="Google Shape;1233;p50"/>
          <p:cNvGrpSpPr/>
          <p:nvPr/>
        </p:nvGrpSpPr>
        <p:grpSpPr>
          <a:xfrm>
            <a:off x="2901550" y="-253988"/>
            <a:ext cx="6182575" cy="2052725"/>
            <a:chOff x="2901550" y="-253988"/>
            <a:chExt cx="6182575" cy="2052725"/>
          </a:xfrm>
        </p:grpSpPr>
        <p:sp>
          <p:nvSpPr>
            <p:cNvPr id="1234" name="Google Shape;1234;p50"/>
            <p:cNvSpPr/>
            <p:nvPr/>
          </p:nvSpPr>
          <p:spPr>
            <a:xfrm flipH="1" rot="10800000">
              <a:off x="8293625" y="7300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flipH="1" rot="10800000">
              <a:off x="7398450" y="-1055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6" name="Google Shape;1236;p50"/>
            <p:cNvCxnSpPr>
              <a:stCxn id="1237" idx="7"/>
              <a:endCxn id="1238" idx="2"/>
            </p:cNvCxnSpPr>
            <p:nvPr/>
          </p:nvCxnSpPr>
          <p:spPr>
            <a:xfrm rot="-5400000">
              <a:off x="4864879" y="-173710"/>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239" name="Google Shape;1239;p50"/>
            <p:cNvCxnSpPr>
              <a:stCxn id="1238" idx="6"/>
              <a:endCxn id="1240" idx="2"/>
            </p:cNvCxnSpPr>
            <p:nvPr/>
          </p:nvCxnSpPr>
          <p:spPr>
            <a:xfrm>
              <a:off x="5631700" y="37858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41" name="Google Shape;1241;p50"/>
            <p:cNvCxnSpPr>
              <a:stCxn id="1240" idx="6"/>
              <a:endCxn id="1235" idx="2"/>
            </p:cNvCxnSpPr>
            <p:nvPr/>
          </p:nvCxnSpPr>
          <p:spPr>
            <a:xfrm flipH="1" rot="10800000">
              <a:off x="6518500" y="79624"/>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242" name="Google Shape;1242;p50"/>
            <p:cNvCxnSpPr>
              <a:stCxn id="1235" idx="6"/>
              <a:endCxn id="1234" idx="2"/>
            </p:cNvCxnSpPr>
            <p:nvPr/>
          </p:nvCxnSpPr>
          <p:spPr>
            <a:xfrm>
              <a:off x="7578750" y="79599"/>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238" name="Google Shape;1238;p50"/>
            <p:cNvSpPr/>
            <p:nvPr/>
          </p:nvSpPr>
          <p:spPr>
            <a:xfrm flipH="1" rot="10800000">
              <a:off x="5515900" y="32068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flipH="1" rot="10800000">
              <a:off x="8709825" y="17276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flipH="1" rot="10800000">
              <a:off x="7462950" y="85273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5" name="Google Shape;1245;p50"/>
            <p:cNvCxnSpPr>
              <a:stCxn id="1246" idx="6"/>
              <a:endCxn id="1247" idx="6"/>
            </p:cNvCxnSpPr>
            <p:nvPr/>
          </p:nvCxnSpPr>
          <p:spPr>
            <a:xfrm rot="10800000">
              <a:off x="8863925" y="230637"/>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248" name="Google Shape;1248;p50"/>
            <p:cNvCxnSpPr>
              <a:stCxn id="1247" idx="0"/>
              <a:endCxn id="1234" idx="6"/>
            </p:cNvCxnSpPr>
            <p:nvPr/>
          </p:nvCxnSpPr>
          <p:spPr>
            <a:xfrm rot="5400000">
              <a:off x="8374125" y="42671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249" name="Google Shape;1249;p50"/>
            <p:cNvCxnSpPr>
              <a:stCxn id="1234" idx="0"/>
              <a:endCxn id="1244" idx="0"/>
            </p:cNvCxnSpPr>
            <p:nvPr/>
          </p:nvCxnSpPr>
          <p:spPr>
            <a:xfrm rot="5400000">
              <a:off x="7923275" y="50806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250" name="Google Shape;1250;p50"/>
            <p:cNvCxnSpPr>
              <a:stCxn id="1234" idx="0"/>
              <a:endCxn id="1246" idx="2"/>
            </p:cNvCxnSpPr>
            <p:nvPr/>
          </p:nvCxnSpPr>
          <p:spPr>
            <a:xfrm flipH="1" rot="-5400000">
              <a:off x="8219975" y="1074162"/>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251" name="Google Shape;1251;p50"/>
            <p:cNvCxnSpPr>
              <a:stCxn id="1237" idx="4"/>
              <a:endCxn id="1235" idx="4"/>
            </p:cNvCxnSpPr>
            <p:nvPr/>
          </p:nvCxnSpPr>
          <p:spPr>
            <a:xfrm rot="-5400000">
              <a:off x="5726625" y="-1523263"/>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252" name="Google Shape;1252;p50"/>
            <p:cNvCxnSpPr>
              <a:stCxn id="1235" idx="5"/>
              <a:endCxn id="1247" idx="4"/>
            </p:cNvCxnSpPr>
            <p:nvPr/>
          </p:nvCxnSpPr>
          <p:spPr>
            <a:xfrm flipH="1" rot="-5400000">
              <a:off x="8100596" y="-532396"/>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253" name="Google Shape;1253;p50"/>
            <p:cNvGrpSpPr/>
            <p:nvPr/>
          </p:nvGrpSpPr>
          <p:grpSpPr>
            <a:xfrm flipH="1" rot="10800000">
              <a:off x="6238900" y="670024"/>
              <a:ext cx="279600" cy="279600"/>
              <a:chOff x="6238800" y="4370675"/>
              <a:chExt cx="279600" cy="279600"/>
            </a:xfrm>
          </p:grpSpPr>
          <p:sp>
            <p:nvSpPr>
              <p:cNvPr id="1254" name="Google Shape;1254;p50"/>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50"/>
            <p:cNvGrpSpPr/>
            <p:nvPr/>
          </p:nvGrpSpPr>
          <p:grpSpPr>
            <a:xfrm flipH="1" rot="10800000">
              <a:off x="8804525" y="1519137"/>
              <a:ext cx="279600" cy="279600"/>
              <a:chOff x="8804525" y="3411475"/>
              <a:chExt cx="279600" cy="279600"/>
            </a:xfrm>
          </p:grpSpPr>
          <p:sp>
            <p:nvSpPr>
              <p:cNvPr id="1256" name="Google Shape;1256;p50"/>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50"/>
            <p:cNvGrpSpPr/>
            <p:nvPr/>
          </p:nvGrpSpPr>
          <p:grpSpPr>
            <a:xfrm flipH="1" rot="10800000">
              <a:off x="4074075" y="238787"/>
              <a:ext cx="279600" cy="279600"/>
              <a:chOff x="4074075" y="4691825"/>
              <a:chExt cx="279600" cy="279600"/>
            </a:xfrm>
          </p:grpSpPr>
          <p:sp>
            <p:nvSpPr>
              <p:cNvPr id="1258" name="Google Shape;1258;p50"/>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50"/>
            <p:cNvSpPr/>
            <p:nvPr/>
          </p:nvSpPr>
          <p:spPr>
            <a:xfrm flipH="1" rot="10800000">
              <a:off x="8671575" y="13451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flipH="1" rot="10800000">
              <a:off x="7192013" y="160887"/>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260" name="Google Shape;1260;p50"/>
            <p:cNvCxnSpPr/>
            <p:nvPr/>
          </p:nvCxnSpPr>
          <p:spPr>
            <a:xfrm flipH="1" rot="10800000">
              <a:off x="5578625" y="-253988"/>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61" name="Google Shape;1261;p50"/>
            <p:cNvCxnSpPr/>
            <p:nvPr/>
          </p:nvCxnSpPr>
          <p:spPr>
            <a:xfrm flipH="1">
              <a:off x="2901550" y="38168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262" name="Google Shape;1262;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63" name="Shape 1263"/>
        <p:cNvGrpSpPr/>
        <p:nvPr/>
      </p:nvGrpSpPr>
      <p:grpSpPr>
        <a:xfrm>
          <a:off x="0" y="0"/>
          <a:ext cx="0" cy="0"/>
          <a:chOff x="0" y="0"/>
          <a:chExt cx="0" cy="0"/>
        </a:xfrm>
      </p:grpSpPr>
      <p:sp>
        <p:nvSpPr>
          <p:cNvPr id="1264" name="Google Shape;1264;p51"/>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7" name="Google Shape;1267;p51"/>
          <p:cNvGrpSpPr/>
          <p:nvPr/>
        </p:nvGrpSpPr>
        <p:grpSpPr>
          <a:xfrm>
            <a:off x="-101435" y="-180416"/>
            <a:ext cx="5638874" cy="1423446"/>
            <a:chOff x="1554465" y="-34316"/>
            <a:chExt cx="5638874" cy="1423446"/>
          </a:xfrm>
        </p:grpSpPr>
        <p:sp>
          <p:nvSpPr>
            <p:cNvPr id="1268" name="Google Shape;1268;p51"/>
            <p:cNvSpPr/>
            <p:nvPr/>
          </p:nvSpPr>
          <p:spPr>
            <a:xfrm flipH="1" rot="9974466">
              <a:off x="5788644" y="38488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1"/>
            <p:cNvSpPr/>
            <p:nvPr/>
          </p:nvSpPr>
          <p:spPr>
            <a:xfrm flipH="1" rot="9974466">
              <a:off x="4764494" y="163349"/>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0" name="Google Shape;1270;p51"/>
            <p:cNvCxnSpPr>
              <a:stCxn id="1271" idx="7"/>
              <a:endCxn id="1272" idx="2"/>
            </p:cNvCxnSpPr>
            <p:nvPr/>
          </p:nvCxnSpPr>
          <p:spPr>
            <a:xfrm rot="-5400000">
              <a:off x="2224495" y="347028"/>
              <a:ext cx="382200" cy="1145100"/>
            </a:xfrm>
            <a:prstGeom prst="curvedConnector4">
              <a:avLst>
                <a:gd fmla="val -79892" name="adj1"/>
                <a:gd fmla="val 50838" name="adj2"/>
              </a:avLst>
            </a:prstGeom>
            <a:noFill/>
            <a:ln cap="flat" cmpd="sng" w="19050">
              <a:solidFill>
                <a:schemeClr val="accent1"/>
              </a:solidFill>
              <a:prstDash val="dot"/>
              <a:round/>
              <a:headEnd len="med" w="med" type="none"/>
              <a:tailEnd len="med" w="med" type="none"/>
            </a:ln>
          </p:spPr>
        </p:cxnSp>
        <p:cxnSp>
          <p:nvCxnSpPr>
            <p:cNvPr id="1273" name="Google Shape;1273;p51"/>
            <p:cNvCxnSpPr>
              <a:stCxn id="1272" idx="6"/>
              <a:endCxn id="1274" idx="2"/>
            </p:cNvCxnSpPr>
            <p:nvPr/>
          </p:nvCxnSpPr>
          <p:spPr>
            <a:xfrm>
              <a:off x="3100643" y="700815"/>
              <a:ext cx="692400" cy="274500"/>
            </a:xfrm>
            <a:prstGeom prst="curvedConnector3">
              <a:avLst>
                <a:gd fmla="val 49747" name="adj1"/>
              </a:avLst>
            </a:prstGeom>
            <a:noFill/>
            <a:ln cap="flat" cmpd="sng" w="19050">
              <a:solidFill>
                <a:schemeClr val="accent1"/>
              </a:solidFill>
              <a:prstDash val="dot"/>
              <a:round/>
              <a:headEnd len="med" w="med" type="none"/>
              <a:tailEnd len="med" w="med" type="none"/>
            </a:ln>
          </p:spPr>
        </p:cxnSp>
        <p:cxnSp>
          <p:nvCxnSpPr>
            <p:cNvPr id="1275" name="Google Shape;1275;p51"/>
            <p:cNvCxnSpPr>
              <a:stCxn id="1274" idx="6"/>
              <a:endCxn id="1269" idx="2"/>
            </p:cNvCxnSpPr>
            <p:nvPr/>
          </p:nvCxnSpPr>
          <p:spPr>
            <a:xfrm flipH="1" rot="10800000">
              <a:off x="4064585" y="274869"/>
              <a:ext cx="702600" cy="633900"/>
            </a:xfrm>
            <a:prstGeom prst="curvedConnector3">
              <a:avLst>
                <a:gd fmla="val 50085" name="adj1"/>
              </a:avLst>
            </a:prstGeom>
            <a:noFill/>
            <a:ln cap="flat" cmpd="sng" w="19050">
              <a:solidFill>
                <a:schemeClr val="accent1"/>
              </a:solidFill>
              <a:prstDash val="dot"/>
              <a:round/>
              <a:headEnd len="med" w="med" type="none"/>
              <a:tailEnd len="med" w="med" type="none"/>
            </a:ln>
          </p:spPr>
        </p:cxnSp>
        <p:cxnSp>
          <p:nvCxnSpPr>
            <p:cNvPr id="1276" name="Google Shape;1276;p51"/>
            <p:cNvCxnSpPr>
              <a:stCxn id="1269" idx="6"/>
              <a:endCxn id="1268" idx="2"/>
            </p:cNvCxnSpPr>
            <p:nvPr/>
          </p:nvCxnSpPr>
          <p:spPr>
            <a:xfrm>
              <a:off x="4942282" y="232087"/>
              <a:ext cx="849000" cy="264300"/>
            </a:xfrm>
            <a:prstGeom prst="curvedConnector3">
              <a:avLst>
                <a:gd fmla="val 49986" name="adj1"/>
              </a:avLst>
            </a:prstGeom>
            <a:noFill/>
            <a:ln cap="flat" cmpd="sng" w="19050">
              <a:solidFill>
                <a:schemeClr val="accent1"/>
              </a:solidFill>
              <a:prstDash val="dot"/>
              <a:round/>
              <a:headEnd len="med" w="med" type="none"/>
              <a:tailEnd len="med" w="med" type="none"/>
            </a:ln>
          </p:spPr>
        </p:cxnSp>
        <p:sp>
          <p:nvSpPr>
            <p:cNvPr id="1272" name="Google Shape;1272;p51"/>
            <p:cNvSpPr/>
            <p:nvPr/>
          </p:nvSpPr>
          <p:spPr>
            <a:xfrm flipH="1" rot="9972941">
              <a:off x="2986475" y="656697"/>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1"/>
            <p:cNvSpPr/>
            <p:nvPr/>
          </p:nvSpPr>
          <p:spPr>
            <a:xfrm flipH="1" rot="9972941">
              <a:off x="4863719" y="1162112"/>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51"/>
            <p:cNvCxnSpPr>
              <a:stCxn id="1279" idx="6"/>
              <a:endCxn id="1280" idx="6"/>
            </p:cNvCxnSpPr>
            <p:nvPr/>
          </p:nvCxnSpPr>
          <p:spPr>
            <a:xfrm rot="10800000">
              <a:off x="6475781" y="93625"/>
              <a:ext cx="684300" cy="1093200"/>
            </a:xfrm>
            <a:prstGeom prst="curvedConnector3">
              <a:avLst>
                <a:gd fmla="val -35363" name="adj1"/>
              </a:avLst>
            </a:prstGeom>
            <a:noFill/>
            <a:ln cap="flat" cmpd="sng" w="19050">
              <a:solidFill>
                <a:schemeClr val="accent1"/>
              </a:solidFill>
              <a:prstDash val="dot"/>
              <a:round/>
              <a:headEnd len="med" w="med" type="none"/>
              <a:tailEnd len="med" w="med" type="none"/>
            </a:ln>
          </p:spPr>
        </p:cxnSp>
        <p:cxnSp>
          <p:nvCxnSpPr>
            <p:cNvPr id="1281" name="Google Shape;1281;p51"/>
            <p:cNvCxnSpPr>
              <a:stCxn id="1280" idx="0"/>
              <a:endCxn id="1268" idx="6"/>
            </p:cNvCxnSpPr>
            <p:nvPr/>
          </p:nvCxnSpPr>
          <p:spPr>
            <a:xfrm rot="5400000">
              <a:off x="6063758" y="112378"/>
              <a:ext cx="243900" cy="438600"/>
            </a:xfrm>
            <a:prstGeom prst="curvedConnector2">
              <a:avLst/>
            </a:prstGeom>
            <a:noFill/>
            <a:ln cap="flat" cmpd="sng" w="19050">
              <a:solidFill>
                <a:schemeClr val="accent1"/>
              </a:solidFill>
              <a:prstDash val="dot"/>
              <a:round/>
              <a:headEnd len="med" w="med" type="none"/>
              <a:tailEnd len="med" w="med" type="none"/>
            </a:ln>
          </p:spPr>
        </p:cxnSp>
        <p:cxnSp>
          <p:nvCxnSpPr>
            <p:cNvPr id="1282" name="Google Shape;1282;p51"/>
            <p:cNvCxnSpPr>
              <a:stCxn id="1268" idx="0"/>
              <a:endCxn id="1277" idx="0"/>
            </p:cNvCxnSpPr>
            <p:nvPr/>
          </p:nvCxnSpPr>
          <p:spPr>
            <a:xfrm rot="5400000">
              <a:off x="5061032" y="437119"/>
              <a:ext cx="713700" cy="964800"/>
            </a:xfrm>
            <a:prstGeom prst="curvedConnector3">
              <a:avLst>
                <a:gd fmla="val 133587" name="adj1"/>
              </a:avLst>
            </a:prstGeom>
            <a:noFill/>
            <a:ln cap="flat" cmpd="sng" w="19050">
              <a:solidFill>
                <a:schemeClr val="accent1"/>
              </a:solidFill>
              <a:prstDash val="dot"/>
              <a:round/>
              <a:headEnd len="med" w="med" type="none"/>
              <a:tailEnd len="med" w="med" type="none"/>
            </a:ln>
          </p:spPr>
        </p:cxnSp>
        <p:cxnSp>
          <p:nvCxnSpPr>
            <p:cNvPr id="1283" name="Google Shape;1283;p51"/>
            <p:cNvCxnSpPr>
              <a:stCxn id="1268" idx="0"/>
              <a:endCxn id="1279" idx="2"/>
            </p:cNvCxnSpPr>
            <p:nvPr/>
          </p:nvCxnSpPr>
          <p:spPr>
            <a:xfrm flipH="1" rot="-5400000">
              <a:off x="6049082" y="413869"/>
              <a:ext cx="690600" cy="988200"/>
            </a:xfrm>
            <a:prstGeom prst="curvedConnector2">
              <a:avLst/>
            </a:prstGeom>
            <a:noFill/>
            <a:ln cap="flat" cmpd="sng" w="19050">
              <a:solidFill>
                <a:schemeClr val="accent1"/>
              </a:solidFill>
              <a:prstDash val="dot"/>
              <a:round/>
              <a:headEnd len="med" w="med" type="none"/>
              <a:tailEnd len="med" w="med" type="none"/>
            </a:ln>
          </p:spPr>
        </p:cxnSp>
        <p:cxnSp>
          <p:nvCxnSpPr>
            <p:cNvPr id="1284" name="Google Shape;1284;p51"/>
            <p:cNvCxnSpPr>
              <a:stCxn id="1271" idx="4"/>
              <a:endCxn id="1269" idx="4"/>
            </p:cNvCxnSpPr>
            <p:nvPr/>
          </p:nvCxnSpPr>
          <p:spPr>
            <a:xfrm rot="-5400000">
              <a:off x="2893553" y="-1037409"/>
              <a:ext cx="736500" cy="3143100"/>
            </a:xfrm>
            <a:prstGeom prst="curvedConnector3">
              <a:avLst>
                <a:gd fmla="val 132704" name="adj1"/>
              </a:avLst>
            </a:prstGeom>
            <a:noFill/>
            <a:ln cap="flat" cmpd="sng" w="19050">
              <a:solidFill>
                <a:schemeClr val="accent1"/>
              </a:solidFill>
              <a:prstDash val="dot"/>
              <a:round/>
              <a:headEnd len="med" w="med" type="none"/>
              <a:tailEnd len="med" w="med" type="none"/>
            </a:ln>
          </p:spPr>
        </p:cxnSp>
        <p:cxnSp>
          <p:nvCxnSpPr>
            <p:cNvPr id="1285" name="Google Shape;1285;p51"/>
            <p:cNvCxnSpPr>
              <a:stCxn id="1269" idx="5"/>
              <a:endCxn id="1280" idx="4"/>
            </p:cNvCxnSpPr>
            <p:nvPr/>
          </p:nvCxnSpPr>
          <p:spPr>
            <a:xfrm rot="-5400000">
              <a:off x="5553657" y="-629373"/>
              <a:ext cx="153600" cy="1458000"/>
            </a:xfrm>
            <a:prstGeom prst="curvedConnector3">
              <a:avLst>
                <a:gd fmla="val 257020" name="adj1"/>
              </a:avLst>
            </a:prstGeom>
            <a:noFill/>
            <a:ln cap="flat" cmpd="sng" w="19050">
              <a:solidFill>
                <a:schemeClr val="accent1"/>
              </a:solidFill>
              <a:prstDash val="dot"/>
              <a:round/>
              <a:headEnd len="med" w="med" type="none"/>
              <a:tailEnd len="med" w="med" type="none"/>
            </a:ln>
          </p:spPr>
        </p:cxnSp>
        <p:grpSp>
          <p:nvGrpSpPr>
            <p:cNvPr id="1286" name="Google Shape;1286;p51"/>
            <p:cNvGrpSpPr/>
            <p:nvPr/>
          </p:nvGrpSpPr>
          <p:grpSpPr>
            <a:xfrm flipH="1" rot="9974251">
              <a:off x="3788996" y="802226"/>
              <a:ext cx="279603" cy="279603"/>
              <a:chOff x="6238800" y="4370675"/>
              <a:chExt cx="279600" cy="279600"/>
            </a:xfrm>
          </p:grpSpPr>
          <p:sp>
            <p:nvSpPr>
              <p:cNvPr id="1287" name="Google Shape;1287;p5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51"/>
            <p:cNvGrpSpPr/>
            <p:nvPr/>
          </p:nvGrpSpPr>
          <p:grpSpPr>
            <a:xfrm flipH="1" rot="9974251">
              <a:off x="6884491" y="1080282"/>
              <a:ext cx="279603" cy="279603"/>
              <a:chOff x="9179346" y="3254114"/>
              <a:chExt cx="279600" cy="279600"/>
            </a:xfrm>
          </p:grpSpPr>
          <p:sp>
            <p:nvSpPr>
              <p:cNvPr id="1289" name="Google Shape;1289;p51"/>
              <p:cNvSpPr/>
              <p:nvPr/>
            </p:nvSpPr>
            <p:spPr>
              <a:xfrm>
                <a:off x="9229011" y="330377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1"/>
              <p:cNvSpPr/>
              <p:nvPr/>
            </p:nvSpPr>
            <p:spPr>
              <a:xfrm>
                <a:off x="9179346" y="3254114"/>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51"/>
            <p:cNvGrpSpPr/>
            <p:nvPr/>
          </p:nvGrpSpPr>
          <p:grpSpPr>
            <a:xfrm flipH="1" rot="9974251">
              <a:off x="1583710" y="898377"/>
              <a:ext cx="279603" cy="279603"/>
              <a:chOff x="4074075" y="4691825"/>
              <a:chExt cx="279600" cy="279600"/>
            </a:xfrm>
          </p:grpSpPr>
          <p:sp>
            <p:nvSpPr>
              <p:cNvPr id="1291" name="Google Shape;1291;p5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51"/>
            <p:cNvSpPr/>
            <p:nvPr/>
          </p:nvSpPr>
          <p:spPr>
            <a:xfrm flipH="1" rot="9977328">
              <a:off x="6286017" y="20087"/>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2" name="Google Shape;1292;p51"/>
            <p:cNvCxnSpPr/>
            <p:nvPr/>
          </p:nvCxnSpPr>
          <p:spPr>
            <a:xfrm rot="-5400000">
              <a:off x="2898566" y="99184"/>
              <a:ext cx="678300" cy="411300"/>
            </a:xfrm>
            <a:prstGeom prst="curvedConnector3">
              <a:avLst>
                <a:gd fmla="val 50109" name="adj1"/>
              </a:avLst>
            </a:prstGeom>
            <a:noFill/>
            <a:ln cap="flat" cmpd="sng" w="19050">
              <a:solidFill>
                <a:schemeClr val="accent1"/>
              </a:solidFill>
              <a:prstDash val="dot"/>
              <a:round/>
              <a:headEnd len="med" w="med" type="none"/>
              <a:tailEnd len="med" w="med" type="none"/>
            </a:ln>
          </p:spPr>
        </p:cxnSp>
      </p:grpSp>
      <p:sp>
        <p:nvSpPr>
          <p:cNvPr id="1293" name="Google Shape;1293;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1" name="Google Shape;131;p6"/>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6"/>
          <p:cNvGrpSpPr/>
          <p:nvPr/>
        </p:nvGrpSpPr>
        <p:grpSpPr>
          <a:xfrm>
            <a:off x="7850425" y="235500"/>
            <a:ext cx="1811854" cy="2529650"/>
            <a:chOff x="7850425" y="235500"/>
            <a:chExt cx="1811854" cy="2529650"/>
          </a:xfrm>
        </p:grpSpPr>
        <p:sp>
          <p:nvSpPr>
            <p:cNvPr id="134" name="Google Shape;134;p6"/>
            <p:cNvSpPr/>
            <p:nvPr/>
          </p:nvSpPr>
          <p:spPr>
            <a:xfrm flipH="1">
              <a:off x="8785525" y="957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6"/>
            <p:cNvCxnSpPr>
              <a:stCxn id="135" idx="7"/>
              <a:endCxn id="137" idx="4"/>
            </p:cNvCxnSpPr>
            <p:nvPr/>
          </p:nvCxnSpPr>
          <p:spPr>
            <a:xfrm flipH="1" rot="5400000">
              <a:off x="7757854" y="1840854"/>
              <a:ext cx="1002900" cy="537900"/>
            </a:xfrm>
            <a:prstGeom prst="curvedConnector3">
              <a:avLst>
                <a:gd fmla="val 51319" name="adj1"/>
              </a:avLst>
            </a:prstGeom>
            <a:noFill/>
            <a:ln cap="flat" cmpd="sng" w="19050">
              <a:solidFill>
                <a:schemeClr val="accent1"/>
              </a:solidFill>
              <a:prstDash val="dot"/>
              <a:round/>
              <a:headEnd len="med" w="med" type="none"/>
              <a:tailEnd len="med" w="med" type="none"/>
            </a:ln>
          </p:spPr>
        </p:cxnSp>
        <p:cxnSp>
          <p:nvCxnSpPr>
            <p:cNvPr id="138" name="Google Shape;138;p6"/>
            <p:cNvCxnSpPr>
              <a:stCxn id="137" idx="0"/>
              <a:endCxn id="134" idx="4"/>
            </p:cNvCxnSpPr>
            <p:nvPr/>
          </p:nvCxnSpPr>
          <p:spPr>
            <a:xfrm rot="-5400000">
              <a:off x="8337625" y="790500"/>
              <a:ext cx="190800" cy="885600"/>
            </a:xfrm>
            <a:prstGeom prst="curvedConnector3">
              <a:avLst>
                <a:gd fmla="val 49967" name="adj1"/>
              </a:avLst>
            </a:prstGeom>
            <a:noFill/>
            <a:ln cap="flat" cmpd="sng" w="19050">
              <a:solidFill>
                <a:schemeClr val="accent1"/>
              </a:solidFill>
              <a:prstDash val="dot"/>
              <a:round/>
              <a:headEnd len="med" w="med" type="none"/>
              <a:tailEnd len="med" w="med" type="none"/>
            </a:ln>
          </p:spPr>
        </p:cxnSp>
        <p:cxnSp>
          <p:nvCxnSpPr>
            <p:cNvPr id="139" name="Google Shape;139;p6"/>
            <p:cNvCxnSpPr>
              <a:endCxn id="140" idx="2"/>
            </p:cNvCxnSpPr>
            <p:nvPr/>
          </p:nvCxnSpPr>
          <p:spPr>
            <a:xfrm flipH="1" rot="5400000">
              <a:off x="8088000" y="85995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41" name="Google Shape;141;p6"/>
            <p:cNvCxnSpPr>
              <a:stCxn id="137" idx="2"/>
              <a:endCxn id="140"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42" name="Google Shape;142;p6"/>
            <p:cNvCxnSpPr>
              <a:endCxn id="137" idx="3"/>
            </p:cNvCxnSpPr>
            <p:nvPr/>
          </p:nvCxnSpPr>
          <p:spPr>
            <a:xfrm flipH="1">
              <a:off x="8089079" y="13738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43" name="Google Shape;143;p6"/>
            <p:cNvCxnSpPr>
              <a:endCxn id="135" idx="2"/>
            </p:cNvCxnSpPr>
            <p:nvPr/>
          </p:nvCxnSpPr>
          <p:spPr>
            <a:xfrm rot="5400000">
              <a:off x="8571150" y="1978400"/>
              <a:ext cx="807600" cy="585600"/>
            </a:xfrm>
            <a:prstGeom prst="curvedConnector2">
              <a:avLst/>
            </a:prstGeom>
            <a:noFill/>
            <a:ln cap="flat" cmpd="sng" w="19050">
              <a:solidFill>
                <a:schemeClr val="accent1"/>
              </a:solidFill>
              <a:prstDash val="dot"/>
              <a:round/>
              <a:headEnd len="med" w="med" type="none"/>
              <a:tailEnd len="med" w="med" type="none"/>
            </a:ln>
          </p:spPr>
        </p:cxnSp>
        <p:grpSp>
          <p:nvGrpSpPr>
            <p:cNvPr id="144" name="Google Shape;144;p6"/>
            <p:cNvGrpSpPr/>
            <p:nvPr/>
          </p:nvGrpSpPr>
          <p:grpSpPr>
            <a:xfrm flipH="1">
              <a:off x="7850425" y="1328700"/>
              <a:ext cx="279600" cy="279600"/>
              <a:chOff x="2206950" y="697000"/>
              <a:chExt cx="279600" cy="279600"/>
            </a:xfrm>
          </p:grpSpPr>
          <p:sp>
            <p:nvSpPr>
              <p:cNvPr id="145" name="Google Shape;145;p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6"/>
            <p:cNvGrpSpPr/>
            <p:nvPr/>
          </p:nvGrpSpPr>
          <p:grpSpPr>
            <a:xfrm flipH="1">
              <a:off x="8424000" y="235500"/>
              <a:ext cx="192300" cy="192300"/>
              <a:chOff x="471450" y="43325"/>
              <a:chExt cx="192300" cy="192300"/>
            </a:xfrm>
          </p:grpSpPr>
          <p:sp>
            <p:nvSpPr>
              <p:cNvPr id="147" name="Google Shape;147;p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 name="Google Shape;148;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294" name="Shape 1294"/>
        <p:cNvGrpSpPr/>
        <p:nvPr/>
      </p:nvGrpSpPr>
      <p:grpSpPr>
        <a:xfrm>
          <a:off x="0" y="0"/>
          <a:ext cx="0" cy="0"/>
          <a:chOff x="0" y="0"/>
          <a:chExt cx="0" cy="0"/>
        </a:xfrm>
      </p:grpSpPr>
      <p:grpSp>
        <p:nvGrpSpPr>
          <p:cNvPr id="1295" name="Google Shape;1295;p52"/>
          <p:cNvGrpSpPr/>
          <p:nvPr/>
        </p:nvGrpSpPr>
        <p:grpSpPr>
          <a:xfrm>
            <a:off x="-313950" y="43325"/>
            <a:ext cx="5023300" cy="1938150"/>
            <a:chOff x="-313950" y="43325"/>
            <a:chExt cx="5023300" cy="1938150"/>
          </a:xfrm>
        </p:grpSpPr>
        <p:sp>
          <p:nvSpPr>
            <p:cNvPr id="1296" name="Google Shape;1296;p52"/>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8" name="Google Shape;1298;p52"/>
            <p:cNvCxnSpPr>
              <a:endCxn id="1296"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99" name="Google Shape;1299;p52"/>
            <p:cNvCxnSpPr>
              <a:stCxn id="1296" idx="6"/>
              <a:endCxn id="1297"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300" name="Google Shape;1300;p52"/>
            <p:cNvCxnSpPr>
              <a:stCxn id="1297" idx="6"/>
              <a:endCxn id="1301"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1302" name="Google Shape;1302;p52"/>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4" name="Google Shape;1304;p52"/>
            <p:cNvCxnSpPr>
              <a:endCxn id="1305"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06" name="Google Shape;1306;p52"/>
            <p:cNvCxnSpPr>
              <a:stCxn id="1297" idx="2"/>
              <a:endCxn id="1305"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07" name="Google Shape;1307;p52"/>
            <p:cNvCxnSpPr>
              <a:endCxn id="1301"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08" name="Google Shape;1308;p52"/>
            <p:cNvCxnSpPr>
              <a:stCxn id="1301" idx="7"/>
              <a:endCxn id="1302"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09" name="Google Shape;1309;p52"/>
            <p:cNvCxnSpPr>
              <a:stCxn id="1302" idx="6"/>
              <a:endCxn id="1310"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11" name="Google Shape;1311;p52"/>
            <p:cNvCxnSpPr>
              <a:stCxn id="1310" idx="4"/>
              <a:endCxn id="1303"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12" name="Google Shape;1312;p52"/>
            <p:cNvCxnSpPr>
              <a:stCxn id="1303" idx="2"/>
              <a:endCxn id="1297"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13" name="Google Shape;1313;p52"/>
            <p:cNvCxnSpPr>
              <a:stCxn id="1302"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14" name="Google Shape;1314;p52"/>
            <p:cNvCxnSpPr>
              <a:stCxn id="1297"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1315" name="Google Shape;1315;p52"/>
            <p:cNvGrpSpPr/>
            <p:nvPr/>
          </p:nvGrpSpPr>
          <p:grpSpPr>
            <a:xfrm>
              <a:off x="2206950" y="697000"/>
              <a:ext cx="279600" cy="279600"/>
              <a:chOff x="2206950" y="697000"/>
              <a:chExt cx="279600" cy="279600"/>
            </a:xfrm>
          </p:grpSpPr>
          <p:sp>
            <p:nvSpPr>
              <p:cNvPr id="1316" name="Google Shape;1316;p5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52"/>
            <p:cNvGrpSpPr/>
            <p:nvPr/>
          </p:nvGrpSpPr>
          <p:grpSpPr>
            <a:xfrm>
              <a:off x="471450" y="43325"/>
              <a:ext cx="192300" cy="192300"/>
              <a:chOff x="471450" y="43325"/>
              <a:chExt cx="192300" cy="192300"/>
            </a:xfrm>
          </p:grpSpPr>
          <p:sp>
            <p:nvSpPr>
              <p:cNvPr id="1318" name="Google Shape;1318;p5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52"/>
            <p:cNvGrpSpPr/>
            <p:nvPr/>
          </p:nvGrpSpPr>
          <p:grpSpPr>
            <a:xfrm>
              <a:off x="4517050" y="134075"/>
              <a:ext cx="192300" cy="192300"/>
              <a:chOff x="4587025" y="-72475"/>
              <a:chExt cx="192300" cy="192300"/>
            </a:xfrm>
          </p:grpSpPr>
          <p:sp>
            <p:nvSpPr>
              <p:cNvPr id="1320" name="Google Shape;1320;p5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1" name="Google Shape;1321;p52"/>
          <p:cNvGrpSpPr/>
          <p:nvPr/>
        </p:nvGrpSpPr>
        <p:grpSpPr>
          <a:xfrm>
            <a:off x="3998025" y="3238200"/>
            <a:ext cx="5010050" cy="2052725"/>
            <a:chOff x="3998025" y="3238200"/>
            <a:chExt cx="5010050" cy="2052725"/>
          </a:xfrm>
        </p:grpSpPr>
        <p:sp>
          <p:nvSpPr>
            <p:cNvPr id="1322" name="Google Shape;1322;p52"/>
            <p:cNvSpPr/>
            <p:nvPr/>
          </p:nvSpPr>
          <p:spPr>
            <a:xfrm>
              <a:off x="8217575" y="41265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2"/>
            <p:cNvSpPr/>
            <p:nvPr/>
          </p:nvSpPr>
          <p:spPr>
            <a:xfrm>
              <a:off x="7322400" y="48671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4" name="Google Shape;1324;p52"/>
            <p:cNvCxnSpPr>
              <a:stCxn id="1325" idx="7"/>
              <a:endCxn id="1326" idx="2"/>
            </p:cNvCxnSpPr>
            <p:nvPr/>
          </p:nvCxnSpPr>
          <p:spPr>
            <a:xfrm flipH="1" rot="-5400000">
              <a:off x="4788829" y="4007346"/>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327" name="Google Shape;1327;p52"/>
            <p:cNvCxnSpPr>
              <a:stCxn id="1326" idx="6"/>
              <a:endCxn id="1328" idx="2"/>
            </p:cNvCxnSpPr>
            <p:nvPr/>
          </p:nvCxnSpPr>
          <p:spPr>
            <a:xfrm flipH="1" rot="10800000">
              <a:off x="5555650" y="4266250"/>
              <a:ext cx="953700" cy="3921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329" name="Google Shape;1329;p52"/>
            <p:cNvCxnSpPr>
              <a:stCxn id="1328" idx="6"/>
              <a:endCxn id="1323" idx="2"/>
            </p:cNvCxnSpPr>
            <p:nvPr/>
          </p:nvCxnSpPr>
          <p:spPr>
            <a:xfrm>
              <a:off x="6789025" y="4266363"/>
              <a:ext cx="533400" cy="6909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330" name="Google Shape;1330;p52"/>
            <p:cNvCxnSpPr>
              <a:stCxn id="1323" idx="6"/>
              <a:endCxn id="1322" idx="2"/>
            </p:cNvCxnSpPr>
            <p:nvPr/>
          </p:nvCxnSpPr>
          <p:spPr>
            <a:xfrm flipH="1" rot="10800000">
              <a:off x="7502700" y="4216638"/>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326" name="Google Shape;1326;p52"/>
            <p:cNvSpPr/>
            <p:nvPr/>
          </p:nvSpPr>
          <p:spPr>
            <a:xfrm>
              <a:off x="5439850" y="4600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2"/>
            <p:cNvSpPr/>
            <p:nvPr/>
          </p:nvSpPr>
          <p:spPr>
            <a:xfrm>
              <a:off x="8633775" y="47483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2"/>
            <p:cNvSpPr/>
            <p:nvPr/>
          </p:nvSpPr>
          <p:spPr>
            <a:xfrm>
              <a:off x="6089400" y="3785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52"/>
            <p:cNvCxnSpPr>
              <a:stCxn id="1334" idx="6"/>
              <a:endCxn id="1335" idx="6"/>
            </p:cNvCxnSpPr>
            <p:nvPr/>
          </p:nvCxnSpPr>
          <p:spPr>
            <a:xfrm flipH="1">
              <a:off x="8787875" y="337800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336" name="Google Shape;1336;p52"/>
            <p:cNvCxnSpPr>
              <a:stCxn id="1335" idx="0"/>
              <a:endCxn id="1322" idx="6"/>
            </p:cNvCxnSpPr>
            <p:nvPr/>
          </p:nvCxnSpPr>
          <p:spPr>
            <a:xfrm flipH="1" rot="5400000">
              <a:off x="8298075" y="4316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337" name="Google Shape;1337;p52"/>
            <p:cNvCxnSpPr>
              <a:stCxn id="1322" idx="0"/>
              <a:endCxn id="1332" idx="0"/>
            </p:cNvCxnSpPr>
            <p:nvPr/>
          </p:nvCxnSpPr>
          <p:spPr>
            <a:xfrm flipH="1" rot="5400000">
              <a:off x="7056875" y="2875725"/>
              <a:ext cx="341400" cy="2160300"/>
            </a:xfrm>
            <a:prstGeom prst="curvedConnector3">
              <a:avLst>
                <a:gd fmla="val 169735" name="adj1"/>
              </a:avLst>
            </a:prstGeom>
            <a:noFill/>
            <a:ln cap="flat" cmpd="sng" w="19050">
              <a:solidFill>
                <a:schemeClr val="accent1"/>
              </a:solidFill>
              <a:prstDash val="dot"/>
              <a:round/>
              <a:headEnd len="med" w="med" type="none"/>
              <a:tailEnd len="med" w="med" type="none"/>
            </a:ln>
          </p:spPr>
        </p:cxnSp>
        <p:cxnSp>
          <p:nvCxnSpPr>
            <p:cNvPr id="1338" name="Google Shape;1338;p52"/>
            <p:cNvCxnSpPr>
              <a:stCxn id="1322" idx="0"/>
              <a:endCxn id="1334" idx="2"/>
            </p:cNvCxnSpPr>
            <p:nvPr/>
          </p:nvCxnSpPr>
          <p:spPr>
            <a:xfrm rot="-5400000">
              <a:off x="8143925" y="35418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339" name="Google Shape;1339;p52"/>
            <p:cNvCxnSpPr>
              <a:stCxn id="1325" idx="4"/>
              <a:endCxn id="1323" idx="4"/>
            </p:cNvCxnSpPr>
            <p:nvPr/>
          </p:nvCxnSpPr>
          <p:spPr>
            <a:xfrm flipH="1" rot="-5400000">
              <a:off x="5650575" y="328540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340" name="Google Shape;1340;p52"/>
            <p:cNvCxnSpPr>
              <a:stCxn id="1323" idx="5"/>
              <a:endCxn id="1335" idx="4"/>
            </p:cNvCxnSpPr>
            <p:nvPr/>
          </p:nvCxnSpPr>
          <p:spPr>
            <a:xfrm rot="-5400000">
              <a:off x="8024546" y="435403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341" name="Google Shape;1341;p52"/>
            <p:cNvGrpSpPr/>
            <p:nvPr/>
          </p:nvGrpSpPr>
          <p:grpSpPr>
            <a:xfrm>
              <a:off x="6509425" y="4126563"/>
              <a:ext cx="279600" cy="279600"/>
              <a:chOff x="6238800" y="4370675"/>
              <a:chExt cx="279600" cy="279600"/>
            </a:xfrm>
          </p:grpSpPr>
          <p:sp>
            <p:nvSpPr>
              <p:cNvPr id="1342" name="Google Shape;1342;p5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52"/>
            <p:cNvGrpSpPr/>
            <p:nvPr/>
          </p:nvGrpSpPr>
          <p:grpSpPr>
            <a:xfrm>
              <a:off x="8728475" y="3238200"/>
              <a:ext cx="279600" cy="279600"/>
              <a:chOff x="8804525" y="3411475"/>
              <a:chExt cx="279600" cy="279600"/>
            </a:xfrm>
          </p:grpSpPr>
          <p:sp>
            <p:nvSpPr>
              <p:cNvPr id="1344" name="Google Shape;1344;p5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52"/>
            <p:cNvGrpSpPr/>
            <p:nvPr/>
          </p:nvGrpSpPr>
          <p:grpSpPr>
            <a:xfrm>
              <a:off x="3998025" y="4518550"/>
              <a:ext cx="279600" cy="279600"/>
              <a:chOff x="4074075" y="4691825"/>
              <a:chExt cx="279600" cy="279600"/>
            </a:xfrm>
          </p:grpSpPr>
          <p:sp>
            <p:nvSpPr>
              <p:cNvPr id="1346" name="Google Shape;1346;p5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5" name="Google Shape;1335;p52"/>
            <p:cNvSpPr/>
            <p:nvPr/>
          </p:nvSpPr>
          <p:spPr>
            <a:xfrm>
              <a:off x="8595525" y="47101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7" name="Google Shape;1347;p52"/>
            <p:cNvCxnSpPr/>
            <p:nvPr/>
          </p:nvCxnSpPr>
          <p:spPr>
            <a:xfrm flipH="1" rot="-5400000">
              <a:off x="5502575" y="47299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348" name="Google Shape;1348;p52"/>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2"/>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2"/>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2"/>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7"/>
          <p:cNvSpPr txBox="1"/>
          <p:nvPr>
            <p:ph type="title"/>
          </p:nvPr>
        </p:nvSpPr>
        <p:spPr>
          <a:xfrm>
            <a:off x="1122575" y="1211363"/>
            <a:ext cx="3494700" cy="855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1" name="Google Shape;151;p7"/>
          <p:cNvSpPr txBox="1"/>
          <p:nvPr>
            <p:ph idx="1" type="subTitle"/>
          </p:nvPr>
        </p:nvSpPr>
        <p:spPr>
          <a:xfrm>
            <a:off x="1122575" y="2092538"/>
            <a:ext cx="3494700" cy="18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52" name="Google Shape;152;p7"/>
          <p:cNvSpPr/>
          <p:nvPr>
            <p:ph idx="2" type="pic"/>
          </p:nvPr>
        </p:nvSpPr>
        <p:spPr>
          <a:xfrm>
            <a:off x="5506050" y="1203300"/>
            <a:ext cx="2736900" cy="2736900"/>
          </a:xfrm>
          <a:prstGeom prst="ellipse">
            <a:avLst/>
          </a:prstGeom>
          <a:noFill/>
          <a:ln>
            <a:noFill/>
          </a:ln>
          <a:effectLst>
            <a:outerShdw blurRad="228600" rotWithShape="0" algn="bl">
              <a:schemeClr val="accent1">
                <a:alpha val="30000"/>
              </a:schemeClr>
            </a:outerShdw>
          </a:effectLst>
        </p:spPr>
      </p:sp>
      <p:sp>
        <p:nvSpPr>
          <p:cNvPr id="153" name="Google Shape;153;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0" name="Shape 160"/>
        <p:cNvGrpSpPr/>
        <p:nvPr/>
      </p:nvGrpSpPr>
      <p:grpSpPr>
        <a:xfrm>
          <a:off x="0" y="0"/>
          <a:ext cx="0" cy="0"/>
          <a:chOff x="0" y="0"/>
          <a:chExt cx="0" cy="0"/>
        </a:xfrm>
      </p:grpSpPr>
      <p:sp>
        <p:nvSpPr>
          <p:cNvPr id="161" name="Google Shape;16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2" name="Google Shape;162;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3" name="Shape 163"/>
        <p:cNvGrpSpPr/>
        <p:nvPr/>
      </p:nvGrpSpPr>
      <p:grpSpPr>
        <a:xfrm>
          <a:off x="0" y="0"/>
          <a:ext cx="0" cy="0"/>
          <a:chOff x="0" y="0"/>
          <a:chExt cx="0" cy="0"/>
        </a:xfrm>
      </p:grpSpPr>
      <p:sp>
        <p:nvSpPr>
          <p:cNvPr id="164" name="Google Shape;16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165" name="Google Shape;16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7" name="Shape 167"/>
        <p:cNvGrpSpPr/>
        <p:nvPr/>
      </p:nvGrpSpPr>
      <p:grpSpPr>
        <a:xfrm>
          <a:off x="0" y="0"/>
          <a:ext cx="0" cy="0"/>
          <a:chOff x="0" y="0"/>
          <a:chExt cx="0" cy="0"/>
        </a:xfrm>
      </p:grpSpPr>
      <p:sp>
        <p:nvSpPr>
          <p:cNvPr id="168" name="Google Shape;168;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500"/>
              <a:buNone/>
              <a:defRPr>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169" name="Google Shape;169;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theme" Target="../theme/theme2.xml"/><Relationship Id="rId25" Type="http://schemas.openxmlformats.org/officeDocument/2006/relationships/slideLayout" Target="../slideLayouts/slideLayout50.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077D2"/>
            </a:gs>
            <a:gs pos="100000">
              <a:srgbClr val="09315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indent="-304800" lvl="1" marL="914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indent="-304800" lvl="2" marL="1371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indent="-304800" lvl="3" marL="1828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indent="-304800" lvl="4" marL="22860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indent="-304800" lvl="5" marL="2743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indent="-304800" lvl="6" marL="3200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indent="-304800" lvl="7" marL="3657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indent="-304800" lvl="8" marL="411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accent1"/>
                </a:solidFill>
                <a:latin typeface="PT Sans"/>
                <a:ea typeface="PT Sans"/>
                <a:cs typeface="PT Sans"/>
                <a:sym typeface="PT Sans"/>
              </a:defRPr>
            </a:lvl1pPr>
            <a:lvl2pPr lvl="1" algn="r">
              <a:buNone/>
              <a:defRPr sz="1300">
                <a:solidFill>
                  <a:schemeClr val="accent1"/>
                </a:solidFill>
                <a:latin typeface="PT Sans"/>
                <a:ea typeface="PT Sans"/>
                <a:cs typeface="PT Sans"/>
                <a:sym typeface="PT Sans"/>
              </a:defRPr>
            </a:lvl2pPr>
            <a:lvl3pPr lvl="2" algn="r">
              <a:buNone/>
              <a:defRPr sz="1300">
                <a:solidFill>
                  <a:schemeClr val="accent1"/>
                </a:solidFill>
                <a:latin typeface="PT Sans"/>
                <a:ea typeface="PT Sans"/>
                <a:cs typeface="PT Sans"/>
                <a:sym typeface="PT Sans"/>
              </a:defRPr>
            </a:lvl3pPr>
            <a:lvl4pPr lvl="3" algn="r">
              <a:buNone/>
              <a:defRPr sz="1300">
                <a:solidFill>
                  <a:schemeClr val="accent1"/>
                </a:solidFill>
                <a:latin typeface="PT Sans"/>
                <a:ea typeface="PT Sans"/>
                <a:cs typeface="PT Sans"/>
                <a:sym typeface="PT Sans"/>
              </a:defRPr>
            </a:lvl4pPr>
            <a:lvl5pPr lvl="4" algn="r">
              <a:buNone/>
              <a:defRPr sz="1300">
                <a:solidFill>
                  <a:schemeClr val="accent1"/>
                </a:solidFill>
                <a:latin typeface="PT Sans"/>
                <a:ea typeface="PT Sans"/>
                <a:cs typeface="PT Sans"/>
                <a:sym typeface="PT Sans"/>
              </a:defRPr>
            </a:lvl5pPr>
            <a:lvl6pPr lvl="5" algn="r">
              <a:buNone/>
              <a:defRPr sz="1300">
                <a:solidFill>
                  <a:schemeClr val="accent1"/>
                </a:solidFill>
                <a:latin typeface="PT Sans"/>
                <a:ea typeface="PT Sans"/>
                <a:cs typeface="PT Sans"/>
                <a:sym typeface="PT Sans"/>
              </a:defRPr>
            </a:lvl6pPr>
            <a:lvl7pPr lvl="6" algn="r">
              <a:buNone/>
              <a:defRPr sz="1300">
                <a:solidFill>
                  <a:schemeClr val="accent1"/>
                </a:solidFill>
                <a:latin typeface="PT Sans"/>
                <a:ea typeface="PT Sans"/>
                <a:cs typeface="PT Sans"/>
                <a:sym typeface="PT Sans"/>
              </a:defRPr>
            </a:lvl7pPr>
            <a:lvl8pPr lvl="7" algn="r">
              <a:buNone/>
              <a:defRPr sz="1300">
                <a:solidFill>
                  <a:schemeClr val="accent1"/>
                </a:solidFill>
                <a:latin typeface="PT Sans"/>
                <a:ea typeface="PT Sans"/>
                <a:cs typeface="PT Sans"/>
                <a:sym typeface="PT Sans"/>
              </a:defRPr>
            </a:lvl8pPr>
            <a:lvl9pPr lvl="8" algn="r">
              <a:buNone/>
              <a:defRPr sz="1300">
                <a:solidFill>
                  <a:schemeClr val="accen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077D2"/>
            </a:gs>
            <a:gs pos="100000">
              <a:srgbClr val="093153"/>
            </a:gs>
          </a:gsLst>
          <a:path path="circle">
            <a:fillToRect b="50%" l="50%" r="50%" t="50%"/>
          </a:path>
          <a:tileRect/>
        </a:gradFill>
      </p:bgPr>
    </p:bg>
    <p:spTree>
      <p:nvGrpSpPr>
        <p:cNvPr id="679" name="Shape 679"/>
        <p:cNvGrpSpPr/>
        <p:nvPr/>
      </p:nvGrpSpPr>
      <p:grpSpPr>
        <a:xfrm>
          <a:off x="0" y="0"/>
          <a:ext cx="0" cy="0"/>
          <a:chOff x="0" y="0"/>
          <a:chExt cx="0" cy="0"/>
        </a:xfrm>
      </p:grpSpPr>
      <p:sp>
        <p:nvSpPr>
          <p:cNvPr id="680" name="Google Shape;680;p2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9pPr>
          </a:lstStyle>
          <a:p/>
        </p:txBody>
      </p:sp>
      <p:sp>
        <p:nvSpPr>
          <p:cNvPr id="681" name="Google Shape;681;p27"/>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indent="-304800" lvl="1" marL="9144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indent="-304800" lvl="2" marL="13716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indent="-304800" lvl="3" marL="18288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indent="-304800" lvl="4" marL="22860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indent="-304800" lvl="5" marL="27432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indent="-304800" lvl="6" marL="32004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indent="-304800" lvl="7" marL="36576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indent="-304800" lvl="8" marL="41148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p:txBody>
      </p:sp>
      <p:sp>
        <p:nvSpPr>
          <p:cNvPr id="682" name="Google Shape;682;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accent1"/>
                </a:solidFill>
                <a:latin typeface="PT Sans"/>
                <a:ea typeface="PT Sans"/>
                <a:cs typeface="PT Sans"/>
                <a:sym typeface="PT Sans"/>
              </a:defRPr>
            </a:lvl1pPr>
            <a:lvl2pPr lvl="1" rtl="0" algn="r">
              <a:buNone/>
              <a:defRPr sz="1300">
                <a:solidFill>
                  <a:schemeClr val="accent1"/>
                </a:solidFill>
                <a:latin typeface="PT Sans"/>
                <a:ea typeface="PT Sans"/>
                <a:cs typeface="PT Sans"/>
                <a:sym typeface="PT Sans"/>
              </a:defRPr>
            </a:lvl2pPr>
            <a:lvl3pPr lvl="2" rtl="0" algn="r">
              <a:buNone/>
              <a:defRPr sz="1300">
                <a:solidFill>
                  <a:schemeClr val="accent1"/>
                </a:solidFill>
                <a:latin typeface="PT Sans"/>
                <a:ea typeface="PT Sans"/>
                <a:cs typeface="PT Sans"/>
                <a:sym typeface="PT Sans"/>
              </a:defRPr>
            </a:lvl3pPr>
            <a:lvl4pPr lvl="3" rtl="0" algn="r">
              <a:buNone/>
              <a:defRPr sz="1300">
                <a:solidFill>
                  <a:schemeClr val="accent1"/>
                </a:solidFill>
                <a:latin typeface="PT Sans"/>
                <a:ea typeface="PT Sans"/>
                <a:cs typeface="PT Sans"/>
                <a:sym typeface="PT Sans"/>
              </a:defRPr>
            </a:lvl4pPr>
            <a:lvl5pPr lvl="4" rtl="0" algn="r">
              <a:buNone/>
              <a:defRPr sz="1300">
                <a:solidFill>
                  <a:schemeClr val="accent1"/>
                </a:solidFill>
                <a:latin typeface="PT Sans"/>
                <a:ea typeface="PT Sans"/>
                <a:cs typeface="PT Sans"/>
                <a:sym typeface="PT Sans"/>
              </a:defRPr>
            </a:lvl5pPr>
            <a:lvl6pPr lvl="5" rtl="0" algn="r">
              <a:buNone/>
              <a:defRPr sz="1300">
                <a:solidFill>
                  <a:schemeClr val="accent1"/>
                </a:solidFill>
                <a:latin typeface="PT Sans"/>
                <a:ea typeface="PT Sans"/>
                <a:cs typeface="PT Sans"/>
                <a:sym typeface="PT Sans"/>
              </a:defRPr>
            </a:lvl6pPr>
            <a:lvl7pPr lvl="6" rtl="0" algn="r">
              <a:buNone/>
              <a:defRPr sz="1300">
                <a:solidFill>
                  <a:schemeClr val="accent1"/>
                </a:solidFill>
                <a:latin typeface="PT Sans"/>
                <a:ea typeface="PT Sans"/>
                <a:cs typeface="PT Sans"/>
                <a:sym typeface="PT Sans"/>
              </a:defRPr>
            </a:lvl7pPr>
            <a:lvl8pPr lvl="7" rtl="0" algn="r">
              <a:buNone/>
              <a:defRPr sz="1300">
                <a:solidFill>
                  <a:schemeClr val="accent1"/>
                </a:solidFill>
                <a:latin typeface="PT Sans"/>
                <a:ea typeface="PT Sans"/>
                <a:cs typeface="PT Sans"/>
                <a:sym typeface="PT Sans"/>
              </a:defRPr>
            </a:lvl8pPr>
            <a:lvl9pPr lvl="8" rtl="0" algn="r">
              <a:buNone/>
              <a:defRPr sz="1300">
                <a:solidFill>
                  <a:schemeClr val="accen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
              <a:t>‹#›</a:t>
            </a:fld>
            <a:endParaRPr b="1"/>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mc:AlternateContent>
    <mc:Choice Requires="p14">
      <p:transition spd="med" p14:dur="600">
        <p:fade/>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8" name="Google Shape;1358;p53"/>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3"/>
          <p:cNvSpPr/>
          <p:nvPr/>
        </p:nvSpPr>
        <p:spPr>
          <a:xfrm>
            <a:off x="5327450" y="4668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53"/>
          <p:cNvGrpSpPr/>
          <p:nvPr/>
        </p:nvGrpSpPr>
        <p:grpSpPr>
          <a:xfrm rot="5171224">
            <a:off x="5666234" y="1583464"/>
            <a:ext cx="5104019" cy="2087553"/>
            <a:chOff x="3892450" y="5025"/>
            <a:chExt cx="5103950" cy="2087525"/>
          </a:xfrm>
        </p:grpSpPr>
        <p:sp>
          <p:nvSpPr>
            <p:cNvPr id="1362" name="Google Shape;1362;p53"/>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4" name="Google Shape;1364;p53"/>
            <p:cNvCxnSpPr>
              <a:stCxn id="1365" idx="7"/>
              <a:endCxn id="1366" idx="2"/>
            </p:cNvCxnSpPr>
            <p:nvPr/>
          </p:nvCxnSpPr>
          <p:spPr>
            <a:xfrm rot="-5168851">
              <a:off x="4643452" y="124929"/>
              <a:ext cx="178604" cy="1193950"/>
            </a:xfrm>
            <a:prstGeom prst="curvedConnector4">
              <a:avLst>
                <a:gd fmla="val -160071" name="adj1"/>
                <a:gd fmla="val 51925" name="adj2"/>
              </a:avLst>
            </a:prstGeom>
            <a:noFill/>
            <a:ln cap="flat" cmpd="sng" w="19050">
              <a:solidFill>
                <a:schemeClr val="accent1"/>
              </a:solidFill>
              <a:prstDash val="dot"/>
              <a:round/>
              <a:headEnd len="med" w="med" type="none"/>
              <a:tailEnd len="med" w="med" type="none"/>
            </a:ln>
          </p:spPr>
        </p:cxnSp>
        <p:cxnSp>
          <p:nvCxnSpPr>
            <p:cNvPr id="1367" name="Google Shape;1367;p53"/>
            <p:cNvCxnSpPr>
              <a:stCxn id="1366" idx="6"/>
              <a:endCxn id="1368"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369" name="Google Shape;1369;p53"/>
            <p:cNvCxnSpPr>
              <a:stCxn id="1368" idx="6"/>
              <a:endCxn id="1363"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370" name="Google Shape;1370;p53"/>
            <p:cNvCxnSpPr>
              <a:stCxn id="1363" idx="6"/>
              <a:endCxn id="1362"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366" name="Google Shape;1366;p53"/>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3"/>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3"/>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53"/>
            <p:cNvCxnSpPr>
              <a:stCxn id="1374" idx="6"/>
              <a:endCxn id="1375"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376" name="Google Shape;1376;p53"/>
            <p:cNvCxnSpPr>
              <a:stCxn id="1375" idx="0"/>
              <a:endCxn id="1362"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377" name="Google Shape;1377;p53"/>
            <p:cNvCxnSpPr>
              <a:stCxn id="1362" idx="0"/>
              <a:endCxn id="1372"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378" name="Google Shape;1378;p53"/>
            <p:cNvCxnSpPr>
              <a:stCxn id="1362" idx="0"/>
              <a:endCxn id="1374"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379" name="Google Shape;1379;p53"/>
            <p:cNvCxnSpPr>
              <a:stCxn id="1365" idx="4"/>
              <a:endCxn id="1363" idx="4"/>
            </p:cNvCxnSpPr>
            <p:nvPr/>
          </p:nvCxnSpPr>
          <p:spPr>
            <a:xfrm rot="-5172185">
              <a:off x="5436188" y="-1217452"/>
              <a:ext cx="466624" cy="3250804"/>
            </a:xfrm>
            <a:prstGeom prst="curvedConnector3">
              <a:avLst>
                <a:gd fmla="val 151057" name="adj1"/>
              </a:avLst>
            </a:prstGeom>
            <a:noFill/>
            <a:ln cap="flat" cmpd="sng" w="19050">
              <a:solidFill>
                <a:schemeClr val="accent1"/>
              </a:solidFill>
              <a:prstDash val="dot"/>
              <a:round/>
              <a:headEnd len="med" w="med" type="none"/>
              <a:tailEnd len="med" w="med" type="none"/>
            </a:ln>
          </p:spPr>
        </p:cxnSp>
        <p:cxnSp>
          <p:nvCxnSpPr>
            <p:cNvPr id="1380" name="Google Shape;1380;p53"/>
            <p:cNvCxnSpPr>
              <a:stCxn id="1363" idx="5"/>
              <a:endCxn id="1375" idx="4"/>
            </p:cNvCxnSpPr>
            <p:nvPr/>
          </p:nvCxnSpPr>
          <p:spPr>
            <a:xfrm flipH="1" rot="-5180284">
              <a:off x="7959732" y="-241288"/>
              <a:ext cx="37577" cy="1220710"/>
            </a:xfrm>
            <a:prstGeom prst="curvedConnector3">
              <a:avLst>
                <a:gd fmla="val -692121" name="adj1"/>
              </a:avLst>
            </a:prstGeom>
            <a:noFill/>
            <a:ln cap="flat" cmpd="sng" w="19050">
              <a:solidFill>
                <a:schemeClr val="accent1"/>
              </a:solidFill>
              <a:prstDash val="dot"/>
              <a:round/>
              <a:headEnd len="med" w="med" type="none"/>
              <a:tailEnd len="med" w="med" type="none"/>
            </a:ln>
          </p:spPr>
        </p:cxnSp>
        <p:grpSp>
          <p:nvGrpSpPr>
            <p:cNvPr id="1381" name="Google Shape;1381;p53"/>
            <p:cNvGrpSpPr/>
            <p:nvPr/>
          </p:nvGrpSpPr>
          <p:grpSpPr>
            <a:xfrm flipH="1" rot="10800000">
              <a:off x="6057275" y="963838"/>
              <a:ext cx="279600" cy="279600"/>
              <a:chOff x="6238800" y="4370675"/>
              <a:chExt cx="279600" cy="279600"/>
            </a:xfrm>
          </p:grpSpPr>
          <p:sp>
            <p:nvSpPr>
              <p:cNvPr id="1382" name="Google Shape;1382;p53"/>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3"/>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53"/>
            <p:cNvGrpSpPr/>
            <p:nvPr/>
          </p:nvGrpSpPr>
          <p:grpSpPr>
            <a:xfrm flipH="1" rot="10800000">
              <a:off x="8622900" y="1812950"/>
              <a:ext cx="279600" cy="279600"/>
              <a:chOff x="8804525" y="3411475"/>
              <a:chExt cx="279600" cy="279600"/>
            </a:xfrm>
          </p:grpSpPr>
          <p:sp>
            <p:nvSpPr>
              <p:cNvPr id="1384" name="Google Shape;1384;p53"/>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3"/>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5" name="Google Shape;1385;p53"/>
            <p:cNvGrpSpPr/>
            <p:nvPr/>
          </p:nvGrpSpPr>
          <p:grpSpPr>
            <a:xfrm flipH="1" rot="10800000">
              <a:off x="3892450" y="532600"/>
              <a:ext cx="279600" cy="279600"/>
              <a:chOff x="4074075" y="4691825"/>
              <a:chExt cx="279600" cy="279600"/>
            </a:xfrm>
          </p:grpSpPr>
          <p:sp>
            <p:nvSpPr>
              <p:cNvPr id="1386" name="Google Shape;1386;p53"/>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5" name="Google Shape;1375;p53"/>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3"/>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388" name="Google Shape;1388;p53"/>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sp>
        <p:nvSpPr>
          <p:cNvPr id="1389" name="Google Shape;1389;p53"/>
          <p:cNvSpPr txBox="1"/>
          <p:nvPr>
            <p:ph type="title"/>
          </p:nvPr>
        </p:nvSpPr>
        <p:spPr>
          <a:xfrm>
            <a:off x="515700" y="1312713"/>
            <a:ext cx="8281200" cy="3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Music Genre Recognition with Convolutional Neural Networks</a:t>
            </a:r>
            <a:endParaRPr sz="3700"/>
          </a:p>
          <a:p>
            <a:pPr indent="0" lvl="0" marL="0" rtl="0" algn="ctr">
              <a:spcBef>
                <a:spcPts val="0"/>
              </a:spcBef>
              <a:spcAft>
                <a:spcPts val="0"/>
              </a:spcAft>
              <a:buNone/>
            </a:pPr>
            <a:r>
              <a:t/>
            </a:r>
            <a:endParaRPr sz="3500"/>
          </a:p>
          <a:p>
            <a:pPr indent="0" lvl="0" marL="0" rtl="0" algn="l">
              <a:lnSpc>
                <a:spcPct val="150000"/>
              </a:lnSpc>
              <a:spcBef>
                <a:spcPts val="0"/>
              </a:spcBef>
              <a:spcAft>
                <a:spcPts val="0"/>
              </a:spcAft>
              <a:buNone/>
            </a:pPr>
            <a:r>
              <a:rPr lang="en" sz="1400"/>
              <a:t>Amerigo Aloisi 2088614 </a:t>
            </a:r>
            <a:endParaRPr sz="1400"/>
          </a:p>
          <a:p>
            <a:pPr indent="0" lvl="0" marL="0" rtl="0" algn="l">
              <a:lnSpc>
                <a:spcPct val="150000"/>
              </a:lnSpc>
              <a:spcBef>
                <a:spcPts val="0"/>
              </a:spcBef>
              <a:spcAft>
                <a:spcPts val="0"/>
              </a:spcAft>
              <a:buNone/>
            </a:pPr>
            <a:r>
              <a:rPr lang="en" sz="1400"/>
              <a:t>Jaswant Singh Bogan 2089064</a:t>
            </a:r>
            <a:endParaRPr sz="1400"/>
          </a:p>
          <a:p>
            <a:pPr indent="0" lvl="0" marL="0" rtl="0" algn="l">
              <a:lnSpc>
                <a:spcPct val="150000"/>
              </a:lnSpc>
              <a:spcBef>
                <a:spcPts val="0"/>
              </a:spcBef>
              <a:spcAft>
                <a:spcPts val="0"/>
              </a:spcAft>
              <a:buNone/>
            </a:pPr>
            <a:r>
              <a:rPr lang="en" sz="1400"/>
              <a:t>Anna Zorzetto 2095659</a:t>
            </a:r>
            <a:endParaRPr sz="3700"/>
          </a:p>
        </p:txBody>
      </p:sp>
      <p:pic>
        <p:nvPicPr>
          <p:cNvPr id="1390" name="Google Shape;1390;p53"/>
          <p:cNvPicPr preferRelativeResize="0"/>
          <p:nvPr/>
        </p:nvPicPr>
        <p:blipFill rotWithShape="1">
          <a:blip r:embed="rId3">
            <a:alphaModFix/>
          </a:blip>
          <a:srcRect b="0" l="35533" r="0" t="0"/>
          <a:stretch/>
        </p:blipFill>
        <p:spPr>
          <a:xfrm>
            <a:off x="302600" y="200563"/>
            <a:ext cx="2034162" cy="899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62"/>
          <p:cNvSpPr txBox="1"/>
          <p:nvPr>
            <p:ph type="title"/>
          </p:nvPr>
        </p:nvSpPr>
        <p:spPr>
          <a:xfrm>
            <a:off x="1494950" y="312900"/>
            <a:ext cx="622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Mel-Spectrogram </a:t>
            </a:r>
            <a:endParaRPr/>
          </a:p>
        </p:txBody>
      </p:sp>
      <p:grpSp>
        <p:nvGrpSpPr>
          <p:cNvPr id="1568" name="Google Shape;1568;p62"/>
          <p:cNvGrpSpPr/>
          <p:nvPr/>
        </p:nvGrpSpPr>
        <p:grpSpPr>
          <a:xfrm rot="5171224">
            <a:off x="5666234" y="1583464"/>
            <a:ext cx="5104019" cy="2087553"/>
            <a:chOff x="3892450" y="5025"/>
            <a:chExt cx="5103950" cy="2087525"/>
          </a:xfrm>
        </p:grpSpPr>
        <p:sp>
          <p:nvSpPr>
            <p:cNvPr id="1569" name="Google Shape;1569;p62"/>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2"/>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1" name="Google Shape;1571;p62"/>
            <p:cNvCxnSpPr>
              <a:stCxn id="1572" idx="7"/>
              <a:endCxn id="1573"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574" name="Google Shape;1574;p62"/>
            <p:cNvCxnSpPr>
              <a:stCxn id="1573" idx="6"/>
              <a:endCxn id="1575"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576" name="Google Shape;1576;p62"/>
            <p:cNvCxnSpPr>
              <a:stCxn id="1575" idx="6"/>
              <a:endCxn id="1570"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577" name="Google Shape;1577;p62"/>
            <p:cNvCxnSpPr>
              <a:stCxn id="1570" idx="6"/>
              <a:endCxn id="1569"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573" name="Google Shape;1573;p62"/>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2"/>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2"/>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0" name="Google Shape;1580;p62"/>
            <p:cNvCxnSpPr>
              <a:stCxn id="1581" idx="6"/>
              <a:endCxn id="1582"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583" name="Google Shape;1583;p62"/>
            <p:cNvCxnSpPr>
              <a:stCxn id="1582" idx="0"/>
              <a:endCxn id="1569"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584" name="Google Shape;1584;p62"/>
            <p:cNvCxnSpPr>
              <a:stCxn id="1569" idx="0"/>
              <a:endCxn id="1579"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585" name="Google Shape;1585;p62"/>
            <p:cNvCxnSpPr>
              <a:stCxn id="1569" idx="0"/>
              <a:endCxn id="1581"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586" name="Google Shape;1586;p62"/>
            <p:cNvCxnSpPr>
              <a:stCxn id="1572" idx="4"/>
              <a:endCxn id="1570"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587" name="Google Shape;1587;p62"/>
            <p:cNvCxnSpPr>
              <a:stCxn id="1570" idx="5"/>
              <a:endCxn id="1582"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588" name="Google Shape;1588;p62"/>
            <p:cNvGrpSpPr/>
            <p:nvPr/>
          </p:nvGrpSpPr>
          <p:grpSpPr>
            <a:xfrm flipH="1" rot="10800000">
              <a:off x="6057275" y="963838"/>
              <a:ext cx="279600" cy="279600"/>
              <a:chOff x="6238800" y="4370675"/>
              <a:chExt cx="279600" cy="279600"/>
            </a:xfrm>
          </p:grpSpPr>
          <p:sp>
            <p:nvSpPr>
              <p:cNvPr id="1589" name="Google Shape;1589;p6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62"/>
            <p:cNvGrpSpPr/>
            <p:nvPr/>
          </p:nvGrpSpPr>
          <p:grpSpPr>
            <a:xfrm flipH="1" rot="10800000">
              <a:off x="8622900" y="1812950"/>
              <a:ext cx="279600" cy="279600"/>
              <a:chOff x="8804525" y="3411475"/>
              <a:chExt cx="279600" cy="279600"/>
            </a:xfrm>
          </p:grpSpPr>
          <p:sp>
            <p:nvSpPr>
              <p:cNvPr id="1591" name="Google Shape;1591;p6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62"/>
            <p:cNvGrpSpPr/>
            <p:nvPr/>
          </p:nvGrpSpPr>
          <p:grpSpPr>
            <a:xfrm flipH="1" rot="10800000">
              <a:off x="3892450" y="532600"/>
              <a:ext cx="279600" cy="279600"/>
              <a:chOff x="4074075" y="4691825"/>
              <a:chExt cx="279600" cy="279600"/>
            </a:xfrm>
          </p:grpSpPr>
          <p:sp>
            <p:nvSpPr>
              <p:cNvPr id="1593" name="Google Shape;1593;p6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62"/>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2"/>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595" name="Google Shape;1595;p62"/>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sp>
        <p:nvSpPr>
          <p:cNvPr id="1596" name="Google Shape;1596;p62"/>
          <p:cNvSpPr txBox="1"/>
          <p:nvPr/>
        </p:nvSpPr>
        <p:spPr>
          <a:xfrm>
            <a:off x="844950" y="934900"/>
            <a:ext cx="6755700" cy="101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a:solidFill>
                <a:srgbClr val="FFFFFF"/>
              </a:solidFill>
              <a:latin typeface="PT Sans"/>
              <a:ea typeface="PT Sans"/>
              <a:cs typeface="PT Sans"/>
              <a:sym typeface="PT Sans"/>
            </a:endParaRPr>
          </a:p>
        </p:txBody>
      </p:sp>
      <p:cxnSp>
        <p:nvCxnSpPr>
          <p:cNvPr id="1597" name="Google Shape;1597;p62"/>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598" name="Google Shape;1598;p62"/>
          <p:cNvSpPr txBox="1"/>
          <p:nvPr/>
        </p:nvSpPr>
        <p:spPr>
          <a:xfrm>
            <a:off x="401875" y="138700"/>
            <a:ext cx="11556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03</a:t>
            </a:r>
            <a:endParaRPr sz="4000">
              <a:solidFill>
                <a:srgbClr val="AAFDFF"/>
              </a:solidFill>
              <a:latin typeface="Krona One"/>
              <a:ea typeface="Krona One"/>
              <a:cs typeface="Krona One"/>
              <a:sym typeface="Krona One"/>
            </a:endParaRPr>
          </a:p>
        </p:txBody>
      </p:sp>
      <p:pic>
        <p:nvPicPr>
          <p:cNvPr id="1599" name="Google Shape;1599;p62"/>
          <p:cNvPicPr preferRelativeResize="0"/>
          <p:nvPr/>
        </p:nvPicPr>
        <p:blipFill>
          <a:blip r:embed="rId3">
            <a:alphaModFix/>
          </a:blip>
          <a:stretch>
            <a:fillRect/>
          </a:stretch>
        </p:blipFill>
        <p:spPr>
          <a:xfrm>
            <a:off x="2311099" y="1057687"/>
            <a:ext cx="4521799" cy="3370700"/>
          </a:xfrm>
          <a:prstGeom prst="rect">
            <a:avLst/>
          </a:prstGeom>
          <a:noFill/>
          <a:ln>
            <a:noFill/>
          </a:ln>
        </p:spPr>
      </p:pic>
      <p:sp>
        <p:nvSpPr>
          <p:cNvPr id="1600" name="Google Shape;1600;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63"/>
          <p:cNvSpPr txBox="1"/>
          <p:nvPr>
            <p:ph type="title"/>
          </p:nvPr>
        </p:nvSpPr>
        <p:spPr>
          <a:xfrm>
            <a:off x="1494950" y="312900"/>
            <a:ext cx="86994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100">
                <a:solidFill>
                  <a:srgbClr val="FFFFFF"/>
                </a:solidFill>
              </a:rPr>
              <a:t>Mel-Frequency Cepstral Coefficients</a:t>
            </a:r>
            <a:endParaRPr sz="2100"/>
          </a:p>
        </p:txBody>
      </p:sp>
      <p:grpSp>
        <p:nvGrpSpPr>
          <p:cNvPr id="1606" name="Google Shape;1606;p63"/>
          <p:cNvGrpSpPr/>
          <p:nvPr/>
        </p:nvGrpSpPr>
        <p:grpSpPr>
          <a:xfrm rot="5171224">
            <a:off x="5666234" y="1583464"/>
            <a:ext cx="5104019" cy="2087553"/>
            <a:chOff x="3892450" y="5025"/>
            <a:chExt cx="5103950" cy="2087525"/>
          </a:xfrm>
        </p:grpSpPr>
        <p:sp>
          <p:nvSpPr>
            <p:cNvPr id="1607" name="Google Shape;1607;p63"/>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3"/>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9" name="Google Shape;1609;p63"/>
            <p:cNvCxnSpPr>
              <a:stCxn id="1610" idx="7"/>
              <a:endCxn id="1611"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612" name="Google Shape;1612;p63"/>
            <p:cNvCxnSpPr>
              <a:stCxn id="1611" idx="6"/>
              <a:endCxn id="1613"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614" name="Google Shape;1614;p63"/>
            <p:cNvCxnSpPr>
              <a:stCxn id="1613" idx="6"/>
              <a:endCxn id="1608"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615" name="Google Shape;1615;p63"/>
            <p:cNvCxnSpPr>
              <a:stCxn id="1608" idx="6"/>
              <a:endCxn id="1607"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611" name="Google Shape;1611;p63"/>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3"/>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3"/>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8" name="Google Shape;1618;p63"/>
            <p:cNvCxnSpPr>
              <a:stCxn id="1619" idx="6"/>
              <a:endCxn id="1620"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621" name="Google Shape;1621;p63"/>
            <p:cNvCxnSpPr>
              <a:stCxn id="1620" idx="0"/>
              <a:endCxn id="1607"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622" name="Google Shape;1622;p63"/>
            <p:cNvCxnSpPr>
              <a:stCxn id="1607" idx="0"/>
              <a:endCxn id="1617"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623" name="Google Shape;1623;p63"/>
            <p:cNvCxnSpPr>
              <a:stCxn id="1607" idx="0"/>
              <a:endCxn id="1619"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624" name="Google Shape;1624;p63"/>
            <p:cNvCxnSpPr>
              <a:stCxn id="1610" idx="4"/>
              <a:endCxn id="1608"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625" name="Google Shape;1625;p63"/>
            <p:cNvCxnSpPr>
              <a:stCxn id="1608" idx="5"/>
              <a:endCxn id="1620"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626" name="Google Shape;1626;p63"/>
            <p:cNvGrpSpPr/>
            <p:nvPr/>
          </p:nvGrpSpPr>
          <p:grpSpPr>
            <a:xfrm flipH="1" rot="10800000">
              <a:off x="6057275" y="963838"/>
              <a:ext cx="279600" cy="279600"/>
              <a:chOff x="6238800" y="4370675"/>
              <a:chExt cx="279600" cy="279600"/>
            </a:xfrm>
          </p:grpSpPr>
          <p:sp>
            <p:nvSpPr>
              <p:cNvPr id="1627" name="Google Shape;1627;p63"/>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3"/>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63"/>
            <p:cNvGrpSpPr/>
            <p:nvPr/>
          </p:nvGrpSpPr>
          <p:grpSpPr>
            <a:xfrm flipH="1" rot="10800000">
              <a:off x="8622900" y="1812950"/>
              <a:ext cx="279600" cy="279600"/>
              <a:chOff x="8804525" y="3411475"/>
              <a:chExt cx="279600" cy="279600"/>
            </a:xfrm>
          </p:grpSpPr>
          <p:sp>
            <p:nvSpPr>
              <p:cNvPr id="1629" name="Google Shape;1629;p63"/>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3"/>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63"/>
            <p:cNvGrpSpPr/>
            <p:nvPr/>
          </p:nvGrpSpPr>
          <p:grpSpPr>
            <a:xfrm flipH="1" rot="10800000">
              <a:off x="3892450" y="532600"/>
              <a:ext cx="279600" cy="279600"/>
              <a:chOff x="4074075" y="4691825"/>
              <a:chExt cx="279600" cy="279600"/>
            </a:xfrm>
          </p:grpSpPr>
          <p:sp>
            <p:nvSpPr>
              <p:cNvPr id="1631" name="Google Shape;1631;p63"/>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3"/>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63"/>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3"/>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633" name="Google Shape;1633;p63"/>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sp>
        <p:nvSpPr>
          <p:cNvPr id="1634" name="Google Shape;1634;p63"/>
          <p:cNvSpPr txBox="1"/>
          <p:nvPr/>
        </p:nvSpPr>
        <p:spPr>
          <a:xfrm>
            <a:off x="730625" y="1183263"/>
            <a:ext cx="3855600" cy="3455700"/>
          </a:xfrm>
          <a:prstGeom prst="rect">
            <a:avLst/>
          </a:prstGeom>
          <a:noFill/>
          <a:ln>
            <a:noFill/>
          </a:ln>
        </p:spPr>
        <p:txBody>
          <a:bodyPr anchorCtr="0" anchor="ctr" bIns="91425" lIns="91425" spcFirstLastPara="1" rIns="91425" wrap="square" tIns="91425">
            <a:spAutoFit/>
          </a:bodyPr>
          <a:lstStyle/>
          <a:p>
            <a:pPr indent="-336550" lvl="0" marL="457200" rtl="0" algn="just">
              <a:lnSpc>
                <a:spcPct val="115000"/>
              </a:lnSpc>
              <a:spcBef>
                <a:spcPts val="0"/>
              </a:spcBef>
              <a:spcAft>
                <a:spcPts val="0"/>
              </a:spcAft>
              <a:buClr>
                <a:srgbClr val="FFFFFF"/>
              </a:buClr>
              <a:buSzPts val="1700"/>
              <a:buFont typeface="PT Sans"/>
              <a:buChar char="●"/>
            </a:pPr>
            <a:r>
              <a:rPr lang="en" sz="1700">
                <a:solidFill>
                  <a:srgbClr val="FFFFFF"/>
                </a:solidFill>
                <a:latin typeface="PT Sans"/>
                <a:ea typeface="PT Sans"/>
                <a:cs typeface="PT Sans"/>
                <a:sym typeface="PT Sans"/>
              </a:rPr>
              <a:t>The Mel Frequency Cepstral Coefficients (MFCCs) are obtained by applying a Discrete Cosine Transform (DCT) on a Log scale MelSpectrogram.</a:t>
            </a:r>
            <a:endParaRPr sz="1700">
              <a:solidFill>
                <a:srgbClr val="FFFFFF"/>
              </a:solidFill>
              <a:latin typeface="PT Sans"/>
              <a:ea typeface="PT Sans"/>
              <a:cs typeface="PT Sans"/>
              <a:sym typeface="PT Sans"/>
            </a:endParaRPr>
          </a:p>
          <a:p>
            <a:pPr indent="0" lvl="0" marL="457200" rtl="0" algn="just">
              <a:lnSpc>
                <a:spcPct val="115000"/>
              </a:lnSpc>
              <a:spcBef>
                <a:spcPts val="0"/>
              </a:spcBef>
              <a:spcAft>
                <a:spcPts val="0"/>
              </a:spcAft>
              <a:buNone/>
            </a:pPr>
            <a:r>
              <a:t/>
            </a:r>
            <a:endParaRPr sz="1700">
              <a:solidFill>
                <a:srgbClr val="FFFFFF"/>
              </a:solidFill>
              <a:latin typeface="PT Sans"/>
              <a:ea typeface="PT Sans"/>
              <a:cs typeface="PT Sans"/>
              <a:sym typeface="PT Sans"/>
            </a:endParaRPr>
          </a:p>
          <a:p>
            <a:pPr indent="-336550" lvl="0" marL="457200" rtl="0" algn="just">
              <a:lnSpc>
                <a:spcPct val="115000"/>
              </a:lnSpc>
              <a:spcBef>
                <a:spcPts val="0"/>
              </a:spcBef>
              <a:spcAft>
                <a:spcPts val="0"/>
              </a:spcAft>
              <a:buClr>
                <a:srgbClr val="FFFFFF"/>
              </a:buClr>
              <a:buSzPts val="1700"/>
              <a:buFont typeface="PT Sans"/>
              <a:buChar char="●"/>
            </a:pPr>
            <a:r>
              <a:rPr lang="en" sz="1700">
                <a:solidFill>
                  <a:srgbClr val="FFFFFF"/>
                </a:solidFill>
                <a:latin typeface="PT Sans"/>
                <a:ea typeface="PT Sans"/>
                <a:cs typeface="PT Sans"/>
                <a:sym typeface="PT Sans"/>
              </a:rPr>
              <a:t>MFCCs are a compact representation of the sound’s spectrum, and they are less sensitive to noise than the raw spectrum.</a:t>
            </a:r>
            <a:endParaRPr sz="1700">
              <a:solidFill>
                <a:schemeClr val="accent1"/>
              </a:solidFill>
              <a:latin typeface="PT Sans"/>
              <a:ea typeface="PT Sans"/>
              <a:cs typeface="PT Sans"/>
              <a:sym typeface="PT Sans"/>
            </a:endParaRPr>
          </a:p>
        </p:txBody>
      </p:sp>
      <p:cxnSp>
        <p:nvCxnSpPr>
          <p:cNvPr id="1635" name="Google Shape;1635;p63"/>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636" name="Google Shape;1636;p63"/>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03</a:t>
            </a:r>
            <a:endParaRPr sz="4000">
              <a:solidFill>
                <a:srgbClr val="AAFDFF"/>
              </a:solidFill>
              <a:latin typeface="Krona One"/>
              <a:ea typeface="Krona One"/>
              <a:cs typeface="Krona One"/>
              <a:sym typeface="Krona One"/>
            </a:endParaRPr>
          </a:p>
        </p:txBody>
      </p:sp>
      <p:pic>
        <p:nvPicPr>
          <p:cNvPr id="1637" name="Google Shape;1637;p63"/>
          <p:cNvPicPr preferRelativeResize="0"/>
          <p:nvPr/>
        </p:nvPicPr>
        <p:blipFill>
          <a:blip r:embed="rId3">
            <a:alphaModFix/>
          </a:blip>
          <a:stretch>
            <a:fillRect/>
          </a:stretch>
        </p:blipFill>
        <p:spPr>
          <a:xfrm>
            <a:off x="5000625" y="1183287"/>
            <a:ext cx="3743299" cy="3268875"/>
          </a:xfrm>
          <a:prstGeom prst="rect">
            <a:avLst/>
          </a:prstGeom>
          <a:noFill/>
          <a:ln>
            <a:noFill/>
          </a:ln>
        </p:spPr>
      </p:pic>
      <p:sp>
        <p:nvSpPr>
          <p:cNvPr id="1638" name="Google Shape;1638;p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64"/>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03</a:t>
            </a:r>
            <a:endParaRPr sz="4000">
              <a:solidFill>
                <a:srgbClr val="AAFDFF"/>
              </a:solidFill>
              <a:latin typeface="Krona One"/>
              <a:ea typeface="Krona One"/>
              <a:cs typeface="Krona One"/>
              <a:sym typeface="Krona One"/>
            </a:endParaRPr>
          </a:p>
        </p:txBody>
      </p:sp>
      <p:sp>
        <p:nvSpPr>
          <p:cNvPr id="1644" name="Google Shape;1644;p64"/>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Preprocessing of the audio signals (2)</a:t>
            </a:r>
            <a:endParaRPr sz="2300"/>
          </a:p>
        </p:txBody>
      </p:sp>
      <p:sp>
        <p:nvSpPr>
          <p:cNvPr id="1645" name="Google Shape;1645;p64"/>
          <p:cNvSpPr txBox="1"/>
          <p:nvPr/>
        </p:nvSpPr>
        <p:spPr>
          <a:xfrm>
            <a:off x="-271450" y="1071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46" name="Google Shape;1646;p64"/>
          <p:cNvSpPr txBox="1"/>
          <p:nvPr/>
        </p:nvSpPr>
        <p:spPr>
          <a:xfrm>
            <a:off x="730625" y="1427838"/>
            <a:ext cx="3855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PT Sans"/>
              <a:ea typeface="PT Sans"/>
              <a:cs typeface="PT Sans"/>
              <a:sym typeface="PT Sans"/>
            </a:endParaRPr>
          </a:p>
        </p:txBody>
      </p:sp>
      <p:sp>
        <p:nvSpPr>
          <p:cNvPr id="1647" name="Google Shape;1647;p64"/>
          <p:cNvSpPr txBox="1"/>
          <p:nvPr/>
        </p:nvSpPr>
        <p:spPr>
          <a:xfrm>
            <a:off x="1494950" y="1900375"/>
            <a:ext cx="6986700" cy="1691700"/>
          </a:xfrm>
          <a:prstGeom prst="rect">
            <a:avLst/>
          </a:prstGeom>
          <a:noFill/>
          <a:ln>
            <a:noFill/>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lang="en" sz="2200">
                <a:solidFill>
                  <a:srgbClr val="FFFFFF"/>
                </a:solidFill>
                <a:latin typeface="PT Sans"/>
                <a:ea typeface="PT Sans"/>
                <a:cs typeface="PT Sans"/>
                <a:sym typeface="PT Sans"/>
              </a:rPr>
              <a:t>Data augmentation transforms:</a:t>
            </a:r>
            <a:endParaRPr sz="2200">
              <a:solidFill>
                <a:srgbClr val="FFFFFF"/>
              </a:solidFill>
              <a:latin typeface="PT Sans"/>
              <a:ea typeface="PT Sans"/>
              <a:cs typeface="PT Sans"/>
              <a:sym typeface="PT Sans"/>
            </a:endParaRPr>
          </a:p>
          <a:p>
            <a:pPr indent="-368300" lvl="0" marL="457200" rtl="0" algn="just">
              <a:lnSpc>
                <a:spcPct val="115000"/>
              </a:lnSpc>
              <a:spcBef>
                <a:spcPts val="0"/>
              </a:spcBef>
              <a:spcAft>
                <a:spcPts val="0"/>
              </a:spcAft>
              <a:buClr>
                <a:srgbClr val="FFFFFF"/>
              </a:buClr>
              <a:buSzPts val="2200"/>
              <a:buFont typeface="PT Sans"/>
              <a:buChar char="●"/>
            </a:pPr>
            <a:r>
              <a:rPr lang="en" sz="2200">
                <a:solidFill>
                  <a:srgbClr val="FFFFFF"/>
                </a:solidFill>
                <a:latin typeface="PT Sans"/>
                <a:ea typeface="PT Sans"/>
                <a:cs typeface="PT Sans"/>
                <a:sym typeface="PT Sans"/>
              </a:rPr>
              <a:t>Gaussian noise</a:t>
            </a:r>
            <a:endParaRPr sz="2200">
              <a:solidFill>
                <a:srgbClr val="FFFFFF"/>
              </a:solidFill>
              <a:latin typeface="PT Sans"/>
              <a:ea typeface="PT Sans"/>
              <a:cs typeface="PT Sans"/>
              <a:sym typeface="PT Sans"/>
            </a:endParaRPr>
          </a:p>
          <a:p>
            <a:pPr indent="-368300" lvl="0" marL="457200" rtl="0" algn="just">
              <a:lnSpc>
                <a:spcPct val="115000"/>
              </a:lnSpc>
              <a:spcBef>
                <a:spcPts val="0"/>
              </a:spcBef>
              <a:spcAft>
                <a:spcPts val="0"/>
              </a:spcAft>
              <a:buClr>
                <a:srgbClr val="FFFFFF"/>
              </a:buClr>
              <a:buSzPts val="2200"/>
              <a:buFont typeface="PT Sans"/>
              <a:buChar char="●"/>
            </a:pPr>
            <a:r>
              <a:rPr lang="en" sz="2200">
                <a:solidFill>
                  <a:srgbClr val="FFFFFF"/>
                </a:solidFill>
                <a:latin typeface="PT Sans"/>
                <a:ea typeface="PT Sans"/>
                <a:cs typeface="PT Sans"/>
                <a:sym typeface="PT Sans"/>
              </a:rPr>
              <a:t>Time stretching: modify the </a:t>
            </a:r>
            <a:r>
              <a:rPr lang="en" sz="2200">
                <a:solidFill>
                  <a:srgbClr val="FFFFFF"/>
                </a:solidFill>
                <a:latin typeface="PT Sans"/>
                <a:ea typeface="PT Sans"/>
                <a:cs typeface="PT Sans"/>
                <a:sym typeface="PT Sans"/>
              </a:rPr>
              <a:t>velocity</a:t>
            </a:r>
            <a:r>
              <a:rPr lang="en" sz="2200">
                <a:solidFill>
                  <a:srgbClr val="FFFFFF"/>
                </a:solidFill>
                <a:latin typeface="PT Sans"/>
                <a:ea typeface="PT Sans"/>
                <a:cs typeface="PT Sans"/>
                <a:sym typeface="PT Sans"/>
              </a:rPr>
              <a:t> of the signal</a:t>
            </a:r>
            <a:endParaRPr sz="2200">
              <a:solidFill>
                <a:srgbClr val="FFFFFF"/>
              </a:solidFill>
              <a:latin typeface="PT Sans"/>
              <a:ea typeface="PT Sans"/>
              <a:cs typeface="PT Sans"/>
              <a:sym typeface="PT Sans"/>
            </a:endParaRPr>
          </a:p>
          <a:p>
            <a:pPr indent="-368300" lvl="0" marL="457200" rtl="0" algn="just">
              <a:lnSpc>
                <a:spcPct val="115000"/>
              </a:lnSpc>
              <a:spcBef>
                <a:spcPts val="0"/>
              </a:spcBef>
              <a:spcAft>
                <a:spcPts val="0"/>
              </a:spcAft>
              <a:buClr>
                <a:srgbClr val="FFFFFF"/>
              </a:buClr>
              <a:buSzPts val="2200"/>
              <a:buFont typeface="PT Sans"/>
              <a:buChar char="●"/>
            </a:pPr>
            <a:r>
              <a:rPr lang="en" sz="2200">
                <a:solidFill>
                  <a:srgbClr val="FFFFFF"/>
                </a:solidFill>
                <a:latin typeface="PT Sans"/>
                <a:ea typeface="PT Sans"/>
                <a:cs typeface="PT Sans"/>
                <a:sym typeface="PT Sans"/>
              </a:rPr>
              <a:t>Pitch shifts</a:t>
            </a:r>
            <a:endParaRPr sz="2200">
              <a:solidFill>
                <a:srgbClr val="FFFFFF"/>
              </a:solidFill>
              <a:latin typeface="PT Sans"/>
              <a:ea typeface="PT Sans"/>
              <a:cs typeface="PT Sans"/>
              <a:sym typeface="PT Sans"/>
            </a:endParaRPr>
          </a:p>
        </p:txBody>
      </p:sp>
      <p:sp>
        <p:nvSpPr>
          <p:cNvPr id="1648" name="Google Shape;1648;p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65"/>
          <p:cNvSpPr txBox="1"/>
          <p:nvPr>
            <p:ph type="title"/>
          </p:nvPr>
        </p:nvSpPr>
        <p:spPr>
          <a:xfrm>
            <a:off x="3551400" y="3027975"/>
            <a:ext cx="4383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300"/>
              <a:t>Model architectures</a:t>
            </a:r>
            <a:endParaRPr sz="3300"/>
          </a:p>
        </p:txBody>
      </p:sp>
      <p:sp>
        <p:nvSpPr>
          <p:cNvPr id="1654" name="Google Shape;1654;p65"/>
          <p:cNvSpPr txBox="1"/>
          <p:nvPr>
            <p:ph idx="2" type="title"/>
          </p:nvPr>
        </p:nvSpPr>
        <p:spPr>
          <a:xfrm>
            <a:off x="3551400" y="1342050"/>
            <a:ext cx="2435100" cy="1368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1655" name="Google Shape;1655;p65"/>
          <p:cNvCxnSpPr/>
          <p:nvPr/>
        </p:nvCxnSpPr>
        <p:spPr>
          <a:xfrm>
            <a:off x="3235838" y="1517700"/>
            <a:ext cx="3300" cy="2108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656" name="Google Shape;1656;p65"/>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5"/>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5"/>
          <p:cNvSpPr/>
          <p:nvPr/>
        </p:nvSpPr>
        <p:spPr>
          <a:xfrm>
            <a:off x="1139425" y="1890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66"/>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1D CNN: RawAudioCNN</a:t>
            </a:r>
            <a:endParaRPr/>
          </a:p>
        </p:txBody>
      </p:sp>
      <p:grpSp>
        <p:nvGrpSpPr>
          <p:cNvPr id="1665" name="Google Shape;1665;p66"/>
          <p:cNvGrpSpPr/>
          <p:nvPr/>
        </p:nvGrpSpPr>
        <p:grpSpPr>
          <a:xfrm rot="5171224">
            <a:off x="5666234" y="1583464"/>
            <a:ext cx="5104019" cy="2087553"/>
            <a:chOff x="3892450" y="5025"/>
            <a:chExt cx="5103950" cy="2087525"/>
          </a:xfrm>
        </p:grpSpPr>
        <p:sp>
          <p:nvSpPr>
            <p:cNvPr id="1666" name="Google Shape;1666;p66"/>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6"/>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8" name="Google Shape;1668;p66"/>
            <p:cNvCxnSpPr>
              <a:stCxn id="1669" idx="7"/>
              <a:endCxn id="1670"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671" name="Google Shape;1671;p66"/>
            <p:cNvCxnSpPr>
              <a:stCxn id="1670" idx="6"/>
              <a:endCxn id="1672"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673" name="Google Shape;1673;p66"/>
            <p:cNvCxnSpPr>
              <a:stCxn id="1672" idx="6"/>
              <a:endCxn id="1667"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674" name="Google Shape;1674;p66"/>
            <p:cNvCxnSpPr>
              <a:stCxn id="1667" idx="6"/>
              <a:endCxn id="1666"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670" name="Google Shape;1670;p66"/>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6"/>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6"/>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7" name="Google Shape;1677;p66"/>
            <p:cNvCxnSpPr>
              <a:stCxn id="1678" idx="6"/>
              <a:endCxn id="1679"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680" name="Google Shape;1680;p66"/>
            <p:cNvCxnSpPr>
              <a:stCxn id="1679" idx="0"/>
              <a:endCxn id="1666"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681" name="Google Shape;1681;p66"/>
            <p:cNvCxnSpPr>
              <a:stCxn id="1666" idx="0"/>
              <a:endCxn id="1676"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682" name="Google Shape;1682;p66"/>
            <p:cNvCxnSpPr>
              <a:stCxn id="1666" idx="0"/>
              <a:endCxn id="1678"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683" name="Google Shape;1683;p66"/>
            <p:cNvCxnSpPr>
              <a:stCxn id="1669" idx="4"/>
              <a:endCxn id="1667"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684" name="Google Shape;1684;p66"/>
            <p:cNvCxnSpPr>
              <a:stCxn id="1667" idx="5"/>
              <a:endCxn id="1679"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685" name="Google Shape;1685;p66"/>
            <p:cNvGrpSpPr/>
            <p:nvPr/>
          </p:nvGrpSpPr>
          <p:grpSpPr>
            <a:xfrm flipH="1" rot="10800000">
              <a:off x="6057275" y="963838"/>
              <a:ext cx="279600" cy="279600"/>
              <a:chOff x="6238800" y="4370675"/>
              <a:chExt cx="279600" cy="279600"/>
            </a:xfrm>
          </p:grpSpPr>
          <p:sp>
            <p:nvSpPr>
              <p:cNvPr id="1686" name="Google Shape;1686;p6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66"/>
            <p:cNvGrpSpPr/>
            <p:nvPr/>
          </p:nvGrpSpPr>
          <p:grpSpPr>
            <a:xfrm flipH="1" rot="10800000">
              <a:off x="8622900" y="1812950"/>
              <a:ext cx="279600" cy="279600"/>
              <a:chOff x="8804525" y="3411475"/>
              <a:chExt cx="279600" cy="279600"/>
            </a:xfrm>
          </p:grpSpPr>
          <p:sp>
            <p:nvSpPr>
              <p:cNvPr id="1688" name="Google Shape;1688;p66"/>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6"/>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66"/>
            <p:cNvGrpSpPr/>
            <p:nvPr/>
          </p:nvGrpSpPr>
          <p:grpSpPr>
            <a:xfrm flipH="1" rot="10800000">
              <a:off x="3892450" y="532600"/>
              <a:ext cx="279600" cy="279600"/>
              <a:chOff x="4074075" y="4691825"/>
              <a:chExt cx="279600" cy="279600"/>
            </a:xfrm>
          </p:grpSpPr>
          <p:sp>
            <p:nvSpPr>
              <p:cNvPr id="1690" name="Google Shape;1690;p66"/>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6"/>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9" name="Google Shape;1679;p66"/>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6"/>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692" name="Google Shape;1692;p66"/>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cxnSp>
        <p:nvCxnSpPr>
          <p:cNvPr id="1693" name="Google Shape;1693;p66"/>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694" name="Google Shape;1694;p66"/>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04</a:t>
            </a:r>
            <a:endParaRPr sz="4000">
              <a:solidFill>
                <a:srgbClr val="AAFDFF"/>
              </a:solidFill>
              <a:latin typeface="Krona One"/>
              <a:ea typeface="Krona One"/>
              <a:cs typeface="Krona One"/>
              <a:sym typeface="Krona One"/>
            </a:endParaRPr>
          </a:p>
        </p:txBody>
      </p:sp>
      <p:sp>
        <p:nvSpPr>
          <p:cNvPr id="1695" name="Google Shape;1695;p6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696" name="Google Shape;1696;p66"/>
          <p:cNvPicPr preferRelativeResize="0"/>
          <p:nvPr/>
        </p:nvPicPr>
        <p:blipFill>
          <a:blip r:embed="rId3">
            <a:alphaModFix/>
          </a:blip>
          <a:stretch>
            <a:fillRect/>
          </a:stretch>
        </p:blipFill>
        <p:spPr>
          <a:xfrm>
            <a:off x="6560219" y="341706"/>
            <a:ext cx="2481625" cy="4591200"/>
          </a:xfrm>
          <a:prstGeom prst="rect">
            <a:avLst/>
          </a:prstGeom>
          <a:noFill/>
          <a:ln>
            <a:noFill/>
          </a:ln>
        </p:spPr>
      </p:pic>
      <p:sp>
        <p:nvSpPr>
          <p:cNvPr id="1697" name="Google Shape;1697;p6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8" name="Google Shape;1698;p66"/>
          <p:cNvSpPr txBox="1"/>
          <p:nvPr/>
        </p:nvSpPr>
        <p:spPr>
          <a:xfrm>
            <a:off x="1247000" y="1467450"/>
            <a:ext cx="4694700" cy="2770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Input Batch Normalization</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4 Convolutional Blocks alternated by 3 Max Pool </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Max and Average Pool along the time axis</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3 Layers Classifier (ReLU + Dropout)</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Softmax</a:t>
            </a:r>
            <a:endParaRPr sz="2100">
              <a:solidFill>
                <a:schemeClr val="accent1"/>
              </a:solidFill>
              <a:latin typeface="PT Sans"/>
              <a:ea typeface="PT Sans"/>
              <a:cs typeface="PT Sans"/>
              <a:sym typeface="PT Sans"/>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67"/>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CNNs: MelSpecCNN &amp; MfccCNN</a:t>
            </a:r>
            <a:endParaRPr/>
          </a:p>
        </p:txBody>
      </p:sp>
      <p:grpSp>
        <p:nvGrpSpPr>
          <p:cNvPr id="1704" name="Google Shape;1704;p67"/>
          <p:cNvGrpSpPr/>
          <p:nvPr/>
        </p:nvGrpSpPr>
        <p:grpSpPr>
          <a:xfrm rot="5171224">
            <a:off x="5666234" y="1583464"/>
            <a:ext cx="5104019" cy="2087553"/>
            <a:chOff x="3892450" y="5025"/>
            <a:chExt cx="5103950" cy="2087525"/>
          </a:xfrm>
        </p:grpSpPr>
        <p:sp>
          <p:nvSpPr>
            <p:cNvPr id="1705" name="Google Shape;1705;p67"/>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7"/>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7" name="Google Shape;1707;p67"/>
            <p:cNvCxnSpPr>
              <a:stCxn id="1708" idx="7"/>
              <a:endCxn id="1709"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710" name="Google Shape;1710;p67"/>
            <p:cNvCxnSpPr>
              <a:stCxn id="1709" idx="6"/>
              <a:endCxn id="1711"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712" name="Google Shape;1712;p67"/>
            <p:cNvCxnSpPr>
              <a:stCxn id="1711" idx="6"/>
              <a:endCxn id="1706"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713" name="Google Shape;1713;p67"/>
            <p:cNvCxnSpPr>
              <a:stCxn id="1706" idx="6"/>
              <a:endCxn id="1705"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709" name="Google Shape;1709;p67"/>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7"/>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6" name="Google Shape;1716;p67"/>
            <p:cNvCxnSpPr>
              <a:stCxn id="1717" idx="6"/>
              <a:endCxn id="1718"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719" name="Google Shape;1719;p67"/>
            <p:cNvCxnSpPr>
              <a:stCxn id="1718" idx="0"/>
              <a:endCxn id="1705"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720" name="Google Shape;1720;p67"/>
            <p:cNvCxnSpPr>
              <a:stCxn id="1705" idx="0"/>
              <a:endCxn id="1715"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721" name="Google Shape;1721;p67"/>
            <p:cNvCxnSpPr>
              <a:stCxn id="1705" idx="0"/>
              <a:endCxn id="1717"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722" name="Google Shape;1722;p67"/>
            <p:cNvCxnSpPr>
              <a:stCxn id="1708" idx="4"/>
              <a:endCxn id="1706"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723" name="Google Shape;1723;p67"/>
            <p:cNvCxnSpPr>
              <a:stCxn id="1706" idx="5"/>
              <a:endCxn id="1718"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724" name="Google Shape;1724;p67"/>
            <p:cNvGrpSpPr/>
            <p:nvPr/>
          </p:nvGrpSpPr>
          <p:grpSpPr>
            <a:xfrm flipH="1" rot="10800000">
              <a:off x="6057275" y="963838"/>
              <a:ext cx="279600" cy="279600"/>
              <a:chOff x="6238800" y="4370675"/>
              <a:chExt cx="279600" cy="279600"/>
            </a:xfrm>
          </p:grpSpPr>
          <p:sp>
            <p:nvSpPr>
              <p:cNvPr id="1725" name="Google Shape;1725;p67"/>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7"/>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67"/>
            <p:cNvGrpSpPr/>
            <p:nvPr/>
          </p:nvGrpSpPr>
          <p:grpSpPr>
            <a:xfrm flipH="1" rot="10800000">
              <a:off x="8622900" y="1812950"/>
              <a:ext cx="279600" cy="279600"/>
              <a:chOff x="8804525" y="3411475"/>
              <a:chExt cx="279600" cy="279600"/>
            </a:xfrm>
          </p:grpSpPr>
          <p:sp>
            <p:nvSpPr>
              <p:cNvPr id="1727" name="Google Shape;1727;p67"/>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7"/>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67"/>
            <p:cNvGrpSpPr/>
            <p:nvPr/>
          </p:nvGrpSpPr>
          <p:grpSpPr>
            <a:xfrm flipH="1" rot="10800000">
              <a:off x="3892450" y="532600"/>
              <a:ext cx="279600" cy="279600"/>
              <a:chOff x="4074075" y="4691825"/>
              <a:chExt cx="279600" cy="279600"/>
            </a:xfrm>
          </p:grpSpPr>
          <p:sp>
            <p:nvSpPr>
              <p:cNvPr id="1729" name="Google Shape;1729;p67"/>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7"/>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8" name="Google Shape;1718;p67"/>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7"/>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731" name="Google Shape;1731;p67"/>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cxnSp>
        <p:nvCxnSpPr>
          <p:cNvPr id="1732" name="Google Shape;1732;p67"/>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733" name="Google Shape;1733;p67"/>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04</a:t>
            </a:r>
            <a:endParaRPr sz="4000">
              <a:solidFill>
                <a:srgbClr val="AAFDFF"/>
              </a:solidFill>
              <a:latin typeface="Krona One"/>
              <a:ea typeface="Krona One"/>
              <a:cs typeface="Krona One"/>
              <a:sym typeface="Krona One"/>
            </a:endParaRPr>
          </a:p>
        </p:txBody>
      </p:sp>
      <p:sp>
        <p:nvSpPr>
          <p:cNvPr id="1734" name="Google Shape;1734;p6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735" name="Google Shape;1735;p67"/>
          <p:cNvPicPr preferRelativeResize="0"/>
          <p:nvPr/>
        </p:nvPicPr>
        <p:blipFill>
          <a:blip r:embed="rId3">
            <a:alphaModFix/>
          </a:blip>
          <a:stretch>
            <a:fillRect/>
          </a:stretch>
        </p:blipFill>
        <p:spPr>
          <a:xfrm>
            <a:off x="4965050" y="934900"/>
            <a:ext cx="1754675" cy="4006750"/>
          </a:xfrm>
          <a:prstGeom prst="rect">
            <a:avLst/>
          </a:prstGeom>
          <a:noFill/>
          <a:ln>
            <a:noFill/>
          </a:ln>
        </p:spPr>
      </p:pic>
      <p:pic>
        <p:nvPicPr>
          <p:cNvPr id="1736" name="Google Shape;1736;p67"/>
          <p:cNvPicPr preferRelativeResize="0"/>
          <p:nvPr/>
        </p:nvPicPr>
        <p:blipFill>
          <a:blip r:embed="rId4">
            <a:alphaModFix/>
          </a:blip>
          <a:stretch>
            <a:fillRect/>
          </a:stretch>
        </p:blipFill>
        <p:spPr>
          <a:xfrm>
            <a:off x="7007075" y="932100"/>
            <a:ext cx="1813675" cy="4006739"/>
          </a:xfrm>
          <a:prstGeom prst="rect">
            <a:avLst/>
          </a:prstGeom>
          <a:noFill/>
          <a:ln>
            <a:noFill/>
          </a:ln>
        </p:spPr>
      </p:pic>
      <p:sp>
        <p:nvSpPr>
          <p:cNvPr id="1737" name="Google Shape;1737;p6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8" name="Google Shape;1738;p67"/>
          <p:cNvSpPr txBox="1"/>
          <p:nvPr/>
        </p:nvSpPr>
        <p:spPr>
          <a:xfrm>
            <a:off x="1011825" y="1325025"/>
            <a:ext cx="3503100" cy="31077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Similar structure to the previous network</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Fixed Kernel size with Stride = 1</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Pooling along the time axis for MFCCs</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Time-frequency pooling for Mel Spectrogram</a:t>
            </a:r>
            <a:endParaRPr sz="2100">
              <a:solidFill>
                <a:schemeClr val="accent1"/>
              </a:solidFill>
              <a:latin typeface="PT Sans"/>
              <a:ea typeface="PT Sans"/>
              <a:cs typeface="PT Sans"/>
              <a:sym typeface="PT Sans"/>
            </a:endParaRPr>
          </a:p>
          <a:p>
            <a:pPr indent="-361950" lvl="0" marL="457200" rtl="0" algn="l">
              <a:spcBef>
                <a:spcPts val="0"/>
              </a:spcBef>
              <a:spcAft>
                <a:spcPts val="0"/>
              </a:spcAft>
              <a:buClr>
                <a:schemeClr val="accent1"/>
              </a:buClr>
              <a:buSzPts val="2100"/>
              <a:buFont typeface="PT Sans"/>
              <a:buChar char="-"/>
            </a:pPr>
            <a:r>
              <a:rPr lang="en" sz="2100">
                <a:solidFill>
                  <a:schemeClr val="accent1"/>
                </a:solidFill>
                <a:latin typeface="PT Sans"/>
                <a:ea typeface="PT Sans"/>
                <a:cs typeface="PT Sans"/>
                <a:sym typeface="PT Sans"/>
              </a:rPr>
              <a:t>Same classifier as before</a:t>
            </a:r>
            <a:endParaRPr sz="2100">
              <a:solidFill>
                <a:schemeClr val="accent1"/>
              </a:solidFill>
              <a:latin typeface="PT Sans"/>
              <a:ea typeface="PT Sans"/>
              <a:cs typeface="PT Sans"/>
              <a:sym typeface="PT Sans"/>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68"/>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Fusion CRNN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744" name="Google Shape;1744;p68"/>
          <p:cNvGrpSpPr/>
          <p:nvPr/>
        </p:nvGrpSpPr>
        <p:grpSpPr>
          <a:xfrm rot="5171224">
            <a:off x="5666234" y="1583464"/>
            <a:ext cx="5104019" cy="2087553"/>
            <a:chOff x="3892450" y="5025"/>
            <a:chExt cx="5103950" cy="2087525"/>
          </a:xfrm>
        </p:grpSpPr>
        <p:sp>
          <p:nvSpPr>
            <p:cNvPr id="1745" name="Google Shape;1745;p68"/>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7" name="Google Shape;1747;p68"/>
            <p:cNvCxnSpPr>
              <a:stCxn id="1748" idx="7"/>
              <a:endCxn id="1749"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750" name="Google Shape;1750;p68"/>
            <p:cNvCxnSpPr>
              <a:stCxn id="1749" idx="6"/>
              <a:endCxn id="1751"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752" name="Google Shape;1752;p68"/>
            <p:cNvCxnSpPr>
              <a:stCxn id="1751" idx="6"/>
              <a:endCxn id="1746"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753" name="Google Shape;1753;p68"/>
            <p:cNvCxnSpPr>
              <a:stCxn id="1746" idx="6"/>
              <a:endCxn id="1745"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749" name="Google Shape;1749;p68"/>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8"/>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6" name="Google Shape;1756;p68"/>
            <p:cNvCxnSpPr>
              <a:stCxn id="1757" idx="6"/>
              <a:endCxn id="1758"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759" name="Google Shape;1759;p68"/>
            <p:cNvCxnSpPr>
              <a:stCxn id="1758" idx="0"/>
              <a:endCxn id="1745"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760" name="Google Shape;1760;p68"/>
            <p:cNvCxnSpPr>
              <a:stCxn id="1745" idx="0"/>
              <a:endCxn id="1755"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761" name="Google Shape;1761;p68"/>
            <p:cNvCxnSpPr>
              <a:stCxn id="1745" idx="0"/>
              <a:endCxn id="1757"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762" name="Google Shape;1762;p68"/>
            <p:cNvCxnSpPr>
              <a:stCxn id="1748" idx="4"/>
              <a:endCxn id="1746"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763" name="Google Shape;1763;p68"/>
            <p:cNvCxnSpPr>
              <a:stCxn id="1746" idx="5"/>
              <a:endCxn id="1758"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764" name="Google Shape;1764;p68"/>
            <p:cNvGrpSpPr/>
            <p:nvPr/>
          </p:nvGrpSpPr>
          <p:grpSpPr>
            <a:xfrm flipH="1" rot="10800000">
              <a:off x="6057275" y="963838"/>
              <a:ext cx="279600" cy="279600"/>
              <a:chOff x="6238800" y="4370675"/>
              <a:chExt cx="279600" cy="279600"/>
            </a:xfrm>
          </p:grpSpPr>
          <p:sp>
            <p:nvSpPr>
              <p:cNvPr id="1765" name="Google Shape;1765;p6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68"/>
            <p:cNvGrpSpPr/>
            <p:nvPr/>
          </p:nvGrpSpPr>
          <p:grpSpPr>
            <a:xfrm flipH="1" rot="10800000">
              <a:off x="8622900" y="1812950"/>
              <a:ext cx="279600" cy="279600"/>
              <a:chOff x="8804525" y="3411475"/>
              <a:chExt cx="279600" cy="279600"/>
            </a:xfrm>
          </p:grpSpPr>
          <p:sp>
            <p:nvSpPr>
              <p:cNvPr id="1767" name="Google Shape;1767;p6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68"/>
            <p:cNvGrpSpPr/>
            <p:nvPr/>
          </p:nvGrpSpPr>
          <p:grpSpPr>
            <a:xfrm flipH="1" rot="10800000">
              <a:off x="3892450" y="532600"/>
              <a:ext cx="279600" cy="279600"/>
              <a:chOff x="4074075" y="4691825"/>
              <a:chExt cx="279600" cy="279600"/>
            </a:xfrm>
          </p:grpSpPr>
          <p:sp>
            <p:nvSpPr>
              <p:cNvPr id="1769" name="Google Shape;1769;p6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8" name="Google Shape;1758;p68"/>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8"/>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771" name="Google Shape;1771;p68"/>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cxnSp>
        <p:nvCxnSpPr>
          <p:cNvPr id="1772" name="Google Shape;1772;p68"/>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773" name="Google Shape;1773;p68"/>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04</a:t>
            </a:r>
            <a:endParaRPr sz="4000">
              <a:solidFill>
                <a:srgbClr val="AAFDFF"/>
              </a:solidFill>
              <a:latin typeface="Krona One"/>
              <a:ea typeface="Krona One"/>
              <a:cs typeface="Krona One"/>
              <a:sym typeface="Krona One"/>
            </a:endParaRPr>
          </a:p>
        </p:txBody>
      </p:sp>
      <p:sp>
        <p:nvSpPr>
          <p:cNvPr id="1774" name="Google Shape;1774;p6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775" name="Google Shape;1775;p68"/>
          <p:cNvPicPr preferRelativeResize="0"/>
          <p:nvPr/>
        </p:nvPicPr>
        <p:blipFill>
          <a:blip r:embed="rId3">
            <a:alphaModFix/>
          </a:blip>
          <a:stretch>
            <a:fillRect/>
          </a:stretch>
        </p:blipFill>
        <p:spPr>
          <a:xfrm>
            <a:off x="5181800" y="1053325"/>
            <a:ext cx="3571051" cy="3643925"/>
          </a:xfrm>
          <a:prstGeom prst="rect">
            <a:avLst/>
          </a:prstGeom>
          <a:noFill/>
          <a:ln>
            <a:noFill/>
          </a:ln>
        </p:spPr>
      </p:pic>
      <p:sp>
        <p:nvSpPr>
          <p:cNvPr id="1776" name="Google Shape;1776;p6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7" name="Google Shape;1777;p68"/>
          <p:cNvSpPr txBox="1"/>
          <p:nvPr/>
        </p:nvSpPr>
        <p:spPr>
          <a:xfrm>
            <a:off x="987750" y="1444500"/>
            <a:ext cx="3939000" cy="2940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accent1"/>
              </a:buClr>
              <a:buSzPts val="2200"/>
              <a:buFont typeface="PT Sans"/>
              <a:buChar char="-"/>
            </a:pPr>
            <a:r>
              <a:rPr lang="en" sz="2200">
                <a:solidFill>
                  <a:schemeClr val="accent1"/>
                </a:solidFill>
                <a:latin typeface="PT Sans"/>
                <a:ea typeface="PT Sans"/>
                <a:cs typeface="PT Sans"/>
                <a:sym typeface="PT Sans"/>
              </a:rPr>
              <a:t>Late Fusion: merge the features one step before the classification</a:t>
            </a:r>
            <a:endParaRPr sz="2200">
              <a:solidFill>
                <a:schemeClr val="accent1"/>
              </a:solidFill>
              <a:latin typeface="PT Sans"/>
              <a:ea typeface="PT Sans"/>
              <a:cs typeface="PT Sans"/>
              <a:sym typeface="PT Sans"/>
            </a:endParaRPr>
          </a:p>
          <a:p>
            <a:pPr indent="-368300" lvl="0" marL="457200" rtl="0" algn="l">
              <a:spcBef>
                <a:spcPts val="0"/>
              </a:spcBef>
              <a:spcAft>
                <a:spcPts val="0"/>
              </a:spcAft>
              <a:buClr>
                <a:schemeClr val="accent1"/>
              </a:buClr>
              <a:buSzPts val="2200"/>
              <a:buFont typeface="PT Sans"/>
              <a:buChar char="-"/>
            </a:pPr>
            <a:r>
              <a:rPr lang="en" sz="2200">
                <a:solidFill>
                  <a:schemeClr val="accent1"/>
                </a:solidFill>
                <a:latin typeface="PT Sans"/>
                <a:ea typeface="PT Sans"/>
                <a:cs typeface="PT Sans"/>
                <a:sym typeface="PT Sans"/>
              </a:rPr>
              <a:t>Audio + MFCCs</a:t>
            </a:r>
            <a:endParaRPr sz="2200">
              <a:solidFill>
                <a:schemeClr val="accent1"/>
              </a:solidFill>
              <a:latin typeface="PT Sans"/>
              <a:ea typeface="PT Sans"/>
              <a:cs typeface="PT Sans"/>
              <a:sym typeface="PT Sans"/>
            </a:endParaRPr>
          </a:p>
          <a:p>
            <a:pPr indent="-368300" lvl="0" marL="457200" rtl="0" algn="l">
              <a:spcBef>
                <a:spcPts val="0"/>
              </a:spcBef>
              <a:spcAft>
                <a:spcPts val="0"/>
              </a:spcAft>
              <a:buClr>
                <a:schemeClr val="accent1"/>
              </a:buClr>
              <a:buSzPts val="2200"/>
              <a:buFont typeface="PT Sans"/>
              <a:buChar char="-"/>
            </a:pPr>
            <a:r>
              <a:rPr lang="en" sz="2200">
                <a:solidFill>
                  <a:schemeClr val="accent1"/>
                </a:solidFill>
                <a:latin typeface="PT Sans"/>
                <a:ea typeface="PT Sans"/>
                <a:cs typeface="PT Sans"/>
                <a:sym typeface="PT Sans"/>
              </a:rPr>
              <a:t>Long-Short Memory cell: exploit sequential nature of data</a:t>
            </a:r>
            <a:endParaRPr sz="2200">
              <a:solidFill>
                <a:schemeClr val="accent1"/>
              </a:solidFill>
              <a:latin typeface="PT Sans"/>
              <a:ea typeface="PT Sans"/>
              <a:cs typeface="PT Sans"/>
              <a:sym typeface="PT Sans"/>
            </a:endParaRPr>
          </a:p>
          <a:p>
            <a:pPr indent="-368300" lvl="0" marL="457200" rtl="0" algn="l">
              <a:spcBef>
                <a:spcPts val="0"/>
              </a:spcBef>
              <a:spcAft>
                <a:spcPts val="0"/>
              </a:spcAft>
              <a:buClr>
                <a:schemeClr val="accent1"/>
              </a:buClr>
              <a:buSzPts val="2200"/>
              <a:buFont typeface="PT Sans"/>
              <a:buChar char="-"/>
            </a:pPr>
            <a:r>
              <a:rPr lang="en" sz="2200">
                <a:solidFill>
                  <a:schemeClr val="accent1"/>
                </a:solidFill>
                <a:latin typeface="PT Sans"/>
                <a:ea typeface="PT Sans"/>
                <a:cs typeface="PT Sans"/>
                <a:sym typeface="PT Sans"/>
              </a:rPr>
              <a:t>Single layer classifier</a:t>
            </a:r>
            <a:endParaRPr sz="2200">
              <a:solidFill>
                <a:schemeClr val="accent1"/>
              </a:solidFill>
              <a:latin typeface="PT Sans"/>
              <a:ea typeface="PT Sans"/>
              <a:cs typeface="PT Sans"/>
              <a:sym typeface="PT Sans"/>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69"/>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Classifier</a:t>
            </a:r>
            <a:endParaRPr/>
          </a:p>
        </p:txBody>
      </p:sp>
      <p:grpSp>
        <p:nvGrpSpPr>
          <p:cNvPr id="1783" name="Google Shape;1783;p69"/>
          <p:cNvGrpSpPr/>
          <p:nvPr/>
        </p:nvGrpSpPr>
        <p:grpSpPr>
          <a:xfrm rot="5171224">
            <a:off x="5666234" y="1583464"/>
            <a:ext cx="5104019" cy="2087553"/>
            <a:chOff x="3892450" y="5025"/>
            <a:chExt cx="5103950" cy="2087525"/>
          </a:xfrm>
        </p:grpSpPr>
        <p:sp>
          <p:nvSpPr>
            <p:cNvPr id="1784" name="Google Shape;1784;p69"/>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9"/>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6" name="Google Shape;1786;p69"/>
            <p:cNvCxnSpPr>
              <a:stCxn id="1787" idx="7"/>
              <a:endCxn id="1788"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789" name="Google Shape;1789;p69"/>
            <p:cNvCxnSpPr>
              <a:stCxn id="1788" idx="6"/>
              <a:endCxn id="1790"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791" name="Google Shape;1791;p69"/>
            <p:cNvCxnSpPr>
              <a:stCxn id="1790" idx="6"/>
              <a:endCxn id="1785"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792" name="Google Shape;1792;p69"/>
            <p:cNvCxnSpPr>
              <a:stCxn id="1785" idx="6"/>
              <a:endCxn id="1784"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788" name="Google Shape;1788;p69"/>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9"/>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9"/>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5" name="Google Shape;1795;p69"/>
            <p:cNvCxnSpPr>
              <a:stCxn id="1796" idx="6"/>
              <a:endCxn id="1797"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798" name="Google Shape;1798;p69"/>
            <p:cNvCxnSpPr>
              <a:stCxn id="1797" idx="0"/>
              <a:endCxn id="1784"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799" name="Google Shape;1799;p69"/>
            <p:cNvCxnSpPr>
              <a:stCxn id="1784" idx="0"/>
              <a:endCxn id="1794"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800" name="Google Shape;1800;p69"/>
            <p:cNvCxnSpPr>
              <a:stCxn id="1784" idx="0"/>
              <a:endCxn id="1796"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801" name="Google Shape;1801;p69"/>
            <p:cNvCxnSpPr>
              <a:stCxn id="1787" idx="4"/>
              <a:endCxn id="1785"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802" name="Google Shape;1802;p69"/>
            <p:cNvCxnSpPr>
              <a:stCxn id="1785" idx="5"/>
              <a:endCxn id="1797"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803" name="Google Shape;1803;p69"/>
            <p:cNvGrpSpPr/>
            <p:nvPr/>
          </p:nvGrpSpPr>
          <p:grpSpPr>
            <a:xfrm flipH="1" rot="10800000">
              <a:off x="6057275" y="963838"/>
              <a:ext cx="279600" cy="279600"/>
              <a:chOff x="6238800" y="4370675"/>
              <a:chExt cx="279600" cy="279600"/>
            </a:xfrm>
          </p:grpSpPr>
          <p:sp>
            <p:nvSpPr>
              <p:cNvPr id="1804" name="Google Shape;1804;p6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69"/>
            <p:cNvGrpSpPr/>
            <p:nvPr/>
          </p:nvGrpSpPr>
          <p:grpSpPr>
            <a:xfrm flipH="1" rot="10800000">
              <a:off x="8622900" y="1812950"/>
              <a:ext cx="279600" cy="279600"/>
              <a:chOff x="8804525" y="3411475"/>
              <a:chExt cx="279600" cy="279600"/>
            </a:xfrm>
          </p:grpSpPr>
          <p:sp>
            <p:nvSpPr>
              <p:cNvPr id="1806" name="Google Shape;1806;p6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69"/>
            <p:cNvGrpSpPr/>
            <p:nvPr/>
          </p:nvGrpSpPr>
          <p:grpSpPr>
            <a:xfrm flipH="1" rot="10800000">
              <a:off x="3892450" y="532600"/>
              <a:ext cx="279600" cy="279600"/>
              <a:chOff x="4074075" y="4691825"/>
              <a:chExt cx="279600" cy="279600"/>
            </a:xfrm>
          </p:grpSpPr>
          <p:sp>
            <p:nvSpPr>
              <p:cNvPr id="1808" name="Google Shape;1808;p6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7" name="Google Shape;1797;p69"/>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9"/>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810" name="Google Shape;1810;p69"/>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cxnSp>
        <p:nvCxnSpPr>
          <p:cNvPr id="1811" name="Google Shape;1811;p69"/>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812" name="Google Shape;1812;p69"/>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04</a:t>
            </a:r>
            <a:endParaRPr sz="4000">
              <a:solidFill>
                <a:srgbClr val="AAFDFF"/>
              </a:solidFill>
              <a:latin typeface="Krona One"/>
              <a:ea typeface="Krona One"/>
              <a:cs typeface="Krona One"/>
              <a:sym typeface="Krona One"/>
            </a:endParaRPr>
          </a:p>
        </p:txBody>
      </p:sp>
      <p:sp>
        <p:nvSpPr>
          <p:cNvPr id="1813" name="Google Shape;1813;p6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814" name="Google Shape;1814;p69"/>
          <p:cNvPicPr preferRelativeResize="0"/>
          <p:nvPr/>
        </p:nvPicPr>
        <p:blipFill>
          <a:blip r:embed="rId3">
            <a:alphaModFix/>
          </a:blip>
          <a:stretch>
            <a:fillRect/>
          </a:stretch>
        </p:blipFill>
        <p:spPr>
          <a:xfrm>
            <a:off x="3794375" y="1008250"/>
            <a:ext cx="5137299" cy="3469574"/>
          </a:xfrm>
          <a:prstGeom prst="rect">
            <a:avLst/>
          </a:prstGeom>
          <a:noFill/>
          <a:ln>
            <a:noFill/>
          </a:ln>
        </p:spPr>
      </p:pic>
      <p:sp>
        <p:nvSpPr>
          <p:cNvPr id="1815" name="Google Shape;1815;p6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6" name="Google Shape;1816;p69"/>
          <p:cNvSpPr txBox="1"/>
          <p:nvPr/>
        </p:nvSpPr>
        <p:spPr>
          <a:xfrm>
            <a:off x="3348700" y="1280250"/>
            <a:ext cx="615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1"/>
              </a:solidFill>
              <a:latin typeface="PT Sans"/>
              <a:ea typeface="PT Sans"/>
              <a:cs typeface="PT Sans"/>
              <a:sym typeface="PT Sans"/>
            </a:endParaRPr>
          </a:p>
        </p:txBody>
      </p:sp>
      <p:sp>
        <p:nvSpPr>
          <p:cNvPr id="1817" name="Google Shape;1817;p69"/>
          <p:cNvSpPr txBox="1"/>
          <p:nvPr/>
        </p:nvSpPr>
        <p:spPr>
          <a:xfrm>
            <a:off x="650475" y="1008250"/>
            <a:ext cx="2947800" cy="24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PT Sans"/>
              <a:ea typeface="PT Sans"/>
              <a:cs typeface="PT Sans"/>
              <a:sym typeface="PT Sans"/>
            </a:endParaRPr>
          </a:p>
          <a:p>
            <a:pPr indent="-355600" lvl="0" marL="457200" rtl="0" algn="l">
              <a:spcBef>
                <a:spcPts val="0"/>
              </a:spcBef>
              <a:spcAft>
                <a:spcPts val="0"/>
              </a:spcAft>
              <a:buClr>
                <a:schemeClr val="accent1"/>
              </a:buClr>
              <a:buSzPts val="2000"/>
              <a:buFont typeface="PT Sans"/>
              <a:buChar char="-"/>
            </a:pPr>
            <a:r>
              <a:rPr lang="en" sz="2000">
                <a:solidFill>
                  <a:schemeClr val="accent1"/>
                </a:solidFill>
                <a:latin typeface="PT Sans"/>
                <a:ea typeface="PT Sans"/>
                <a:cs typeface="PT Sans"/>
                <a:sym typeface="PT Sans"/>
              </a:rPr>
              <a:t>Save time and </a:t>
            </a:r>
            <a:r>
              <a:rPr lang="en" sz="2000">
                <a:solidFill>
                  <a:schemeClr val="accent1"/>
                </a:solidFill>
                <a:latin typeface="PT Sans"/>
                <a:ea typeface="PT Sans"/>
                <a:cs typeface="PT Sans"/>
                <a:sym typeface="PT Sans"/>
              </a:rPr>
              <a:t>computational</a:t>
            </a:r>
            <a:r>
              <a:rPr lang="en" sz="2000">
                <a:solidFill>
                  <a:schemeClr val="accent1"/>
                </a:solidFill>
                <a:latin typeface="PT Sans"/>
                <a:ea typeface="PT Sans"/>
                <a:cs typeface="PT Sans"/>
                <a:sym typeface="PT Sans"/>
              </a:rPr>
              <a:t> resources by reusing pre-trained models </a:t>
            </a:r>
            <a:endParaRPr sz="2000">
              <a:solidFill>
                <a:schemeClr val="accent1"/>
              </a:solidFill>
              <a:latin typeface="PT Sans"/>
              <a:ea typeface="PT Sans"/>
              <a:cs typeface="PT Sans"/>
              <a:sym typeface="PT Sans"/>
            </a:endParaRPr>
          </a:p>
          <a:p>
            <a:pPr indent="-355600" lvl="0" marL="457200" rtl="0" algn="l">
              <a:spcBef>
                <a:spcPts val="0"/>
              </a:spcBef>
              <a:spcAft>
                <a:spcPts val="0"/>
              </a:spcAft>
              <a:buClr>
                <a:schemeClr val="accent1"/>
              </a:buClr>
              <a:buSzPts val="2000"/>
              <a:buFont typeface="PT Sans"/>
              <a:buChar char="-"/>
            </a:pPr>
            <a:r>
              <a:rPr lang="en" sz="2000">
                <a:solidFill>
                  <a:schemeClr val="accent1"/>
                </a:solidFill>
                <a:latin typeface="PT Sans"/>
                <a:ea typeface="PT Sans"/>
                <a:cs typeface="PT Sans"/>
                <a:sym typeface="PT Sans"/>
              </a:rPr>
              <a:t>Combine different classifiers to </a:t>
            </a:r>
            <a:r>
              <a:rPr lang="en" sz="2000">
                <a:solidFill>
                  <a:schemeClr val="accent1"/>
                </a:solidFill>
                <a:latin typeface="PT Sans"/>
                <a:ea typeface="PT Sans"/>
                <a:cs typeface="PT Sans"/>
                <a:sym typeface="PT Sans"/>
              </a:rPr>
              <a:t>obtain</a:t>
            </a:r>
            <a:r>
              <a:rPr lang="en" sz="2000">
                <a:solidFill>
                  <a:schemeClr val="accent1"/>
                </a:solidFill>
                <a:latin typeface="PT Sans"/>
                <a:ea typeface="PT Sans"/>
                <a:cs typeface="PT Sans"/>
                <a:sym typeface="PT Sans"/>
              </a:rPr>
              <a:t> a more robust model</a:t>
            </a:r>
            <a:endParaRPr sz="2000">
              <a:solidFill>
                <a:schemeClr val="accent1"/>
              </a:solidFill>
              <a:latin typeface="PT Sans"/>
              <a:ea typeface="PT Sans"/>
              <a:cs typeface="PT Sans"/>
              <a:sym typeface="PT Sans"/>
            </a:endParaRPr>
          </a:p>
          <a:p>
            <a:pPr indent="-355600" lvl="0" marL="457200" rtl="0" algn="l">
              <a:spcBef>
                <a:spcPts val="0"/>
              </a:spcBef>
              <a:spcAft>
                <a:spcPts val="0"/>
              </a:spcAft>
              <a:buClr>
                <a:schemeClr val="accent1"/>
              </a:buClr>
              <a:buSzPts val="2000"/>
              <a:buFont typeface="PT Sans"/>
              <a:buChar char="-"/>
            </a:pPr>
            <a:r>
              <a:rPr lang="en" sz="2000">
                <a:solidFill>
                  <a:schemeClr val="accent1"/>
                </a:solidFill>
                <a:latin typeface="PT Sans"/>
                <a:ea typeface="PT Sans"/>
                <a:cs typeface="PT Sans"/>
                <a:sym typeface="PT Sans"/>
              </a:rPr>
              <a:t>Two modes</a:t>
            </a:r>
            <a:endParaRPr sz="2000">
              <a:solidFill>
                <a:schemeClr val="accent1"/>
              </a:solidFill>
              <a:latin typeface="PT Sans"/>
              <a:ea typeface="PT Sans"/>
              <a:cs typeface="PT Sans"/>
              <a:sym typeface="PT Sans"/>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70"/>
          <p:cNvSpPr txBox="1"/>
          <p:nvPr>
            <p:ph type="title"/>
          </p:nvPr>
        </p:nvSpPr>
        <p:spPr>
          <a:xfrm>
            <a:off x="3551400" y="3027975"/>
            <a:ext cx="4383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300"/>
              <a:t>Training</a:t>
            </a:r>
            <a:endParaRPr sz="3300"/>
          </a:p>
        </p:txBody>
      </p:sp>
      <p:sp>
        <p:nvSpPr>
          <p:cNvPr id="1823" name="Google Shape;1823;p70"/>
          <p:cNvSpPr txBox="1"/>
          <p:nvPr>
            <p:ph idx="2" type="title"/>
          </p:nvPr>
        </p:nvSpPr>
        <p:spPr>
          <a:xfrm>
            <a:off x="3551400" y="1342050"/>
            <a:ext cx="2435100" cy="1368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1824" name="Google Shape;1824;p70"/>
          <p:cNvCxnSpPr/>
          <p:nvPr/>
        </p:nvCxnSpPr>
        <p:spPr>
          <a:xfrm>
            <a:off x="3235838" y="1517700"/>
            <a:ext cx="3300" cy="2108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825" name="Google Shape;1825;p70"/>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0"/>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0"/>
          <p:cNvSpPr/>
          <p:nvPr/>
        </p:nvSpPr>
        <p:spPr>
          <a:xfrm>
            <a:off x="1139425" y="1890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71"/>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05</a:t>
            </a:r>
            <a:endParaRPr sz="4000">
              <a:solidFill>
                <a:srgbClr val="AAFDFF"/>
              </a:solidFill>
              <a:latin typeface="Krona One"/>
              <a:ea typeface="Krona One"/>
              <a:cs typeface="Krona One"/>
              <a:sym typeface="Krona One"/>
            </a:endParaRPr>
          </a:p>
        </p:txBody>
      </p:sp>
      <p:sp>
        <p:nvSpPr>
          <p:cNvPr id="1834" name="Google Shape;1834;p71"/>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parameters</a:t>
            </a:r>
            <a:endParaRPr/>
          </a:p>
        </p:txBody>
      </p:sp>
      <p:sp>
        <p:nvSpPr>
          <p:cNvPr id="1835" name="Google Shape;1835;p71"/>
          <p:cNvSpPr txBox="1"/>
          <p:nvPr/>
        </p:nvSpPr>
        <p:spPr>
          <a:xfrm>
            <a:off x="-271450" y="1071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36" name="Google Shape;1836;p71"/>
          <p:cNvSpPr txBox="1"/>
          <p:nvPr/>
        </p:nvSpPr>
        <p:spPr>
          <a:xfrm>
            <a:off x="730625" y="1427838"/>
            <a:ext cx="3855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PT Sans"/>
              <a:ea typeface="PT Sans"/>
              <a:cs typeface="PT Sans"/>
              <a:sym typeface="PT Sans"/>
            </a:endParaRPr>
          </a:p>
        </p:txBody>
      </p:sp>
      <p:sp>
        <p:nvSpPr>
          <p:cNvPr id="1837" name="Google Shape;1837;p71"/>
          <p:cNvSpPr txBox="1"/>
          <p:nvPr/>
        </p:nvSpPr>
        <p:spPr>
          <a:xfrm>
            <a:off x="625450" y="1333725"/>
            <a:ext cx="5629200" cy="2831400"/>
          </a:xfrm>
          <a:prstGeom prst="rect">
            <a:avLst/>
          </a:prstGeom>
          <a:noFill/>
          <a:ln>
            <a:noFill/>
          </a:ln>
        </p:spPr>
        <p:txBody>
          <a:bodyPr anchorCtr="0" anchor="ctr" bIns="91425" lIns="91425" spcFirstLastPara="1" rIns="91425" wrap="square" tIns="91425">
            <a:spAutoFit/>
          </a:bodyPr>
          <a:lstStyle/>
          <a:p>
            <a:pPr indent="-349250" lvl="0" marL="457200" rtl="0" algn="just">
              <a:lnSpc>
                <a:spcPct val="115000"/>
              </a:lnSpc>
              <a:spcBef>
                <a:spcPts val="0"/>
              </a:spcBef>
              <a:spcAft>
                <a:spcPts val="0"/>
              </a:spcAft>
              <a:buClr>
                <a:srgbClr val="FFFFFF"/>
              </a:buClr>
              <a:buSzPts val="1900"/>
              <a:buFont typeface="PT Sans"/>
              <a:buChar char="●"/>
            </a:pPr>
            <a:r>
              <a:rPr lang="en" sz="1900">
                <a:solidFill>
                  <a:srgbClr val="FFFFFF"/>
                </a:solidFill>
                <a:latin typeface="PT Sans"/>
                <a:ea typeface="PT Sans"/>
                <a:cs typeface="PT Sans"/>
                <a:sym typeface="PT Sans"/>
              </a:rPr>
              <a:t>Multi-class cross-entropy loss </a:t>
            </a:r>
            <a:endParaRPr sz="1900">
              <a:solidFill>
                <a:srgbClr val="FFFFFF"/>
              </a:solidFill>
              <a:latin typeface="PT Sans"/>
              <a:ea typeface="PT Sans"/>
              <a:cs typeface="PT Sans"/>
              <a:sym typeface="PT Sans"/>
            </a:endParaRPr>
          </a:p>
          <a:p>
            <a:pPr indent="-349250" lvl="0" marL="457200" rtl="0" algn="just">
              <a:lnSpc>
                <a:spcPct val="115000"/>
              </a:lnSpc>
              <a:spcBef>
                <a:spcPts val="0"/>
              </a:spcBef>
              <a:spcAft>
                <a:spcPts val="0"/>
              </a:spcAft>
              <a:buClr>
                <a:srgbClr val="FFFFFF"/>
              </a:buClr>
              <a:buSzPts val="1900"/>
              <a:buFont typeface="PT Sans"/>
              <a:buChar char="●"/>
            </a:pPr>
            <a:r>
              <a:rPr lang="en" sz="1900">
                <a:solidFill>
                  <a:srgbClr val="FFFFFF"/>
                </a:solidFill>
                <a:latin typeface="PT Sans"/>
                <a:ea typeface="PT Sans"/>
                <a:cs typeface="PT Sans"/>
                <a:sym typeface="PT Sans"/>
              </a:rPr>
              <a:t>Adam optimizer with default values</a:t>
            </a:r>
            <a:endParaRPr sz="1900">
              <a:solidFill>
                <a:srgbClr val="FFFFFF"/>
              </a:solidFill>
              <a:latin typeface="PT Sans"/>
              <a:ea typeface="PT Sans"/>
              <a:cs typeface="PT Sans"/>
              <a:sym typeface="PT Sans"/>
            </a:endParaRPr>
          </a:p>
          <a:p>
            <a:pPr indent="-349250" lvl="0" marL="457200" rtl="0" algn="just">
              <a:lnSpc>
                <a:spcPct val="115000"/>
              </a:lnSpc>
              <a:spcBef>
                <a:spcPts val="0"/>
              </a:spcBef>
              <a:spcAft>
                <a:spcPts val="0"/>
              </a:spcAft>
              <a:buClr>
                <a:srgbClr val="FFFFFF"/>
              </a:buClr>
              <a:buSzPts val="1900"/>
              <a:buFont typeface="PT Sans"/>
              <a:buChar char="●"/>
            </a:pPr>
            <a:r>
              <a:rPr lang="en" sz="1900">
                <a:solidFill>
                  <a:srgbClr val="FFFFFF"/>
                </a:solidFill>
                <a:latin typeface="PT Sans"/>
                <a:ea typeface="PT Sans"/>
                <a:cs typeface="PT Sans"/>
                <a:sym typeface="PT Sans"/>
              </a:rPr>
              <a:t>ReLu activation function</a:t>
            </a:r>
            <a:endParaRPr sz="1900">
              <a:solidFill>
                <a:srgbClr val="FFFFFF"/>
              </a:solidFill>
              <a:latin typeface="PT Sans"/>
              <a:ea typeface="PT Sans"/>
              <a:cs typeface="PT Sans"/>
              <a:sym typeface="PT Sans"/>
            </a:endParaRPr>
          </a:p>
          <a:p>
            <a:pPr indent="-349250" lvl="0" marL="457200" rtl="0" algn="just">
              <a:lnSpc>
                <a:spcPct val="115000"/>
              </a:lnSpc>
              <a:spcBef>
                <a:spcPts val="0"/>
              </a:spcBef>
              <a:spcAft>
                <a:spcPts val="0"/>
              </a:spcAft>
              <a:buClr>
                <a:srgbClr val="FFFFFF"/>
              </a:buClr>
              <a:buSzPts val="1900"/>
              <a:buFont typeface="PT Sans"/>
              <a:buChar char="●"/>
            </a:pPr>
            <a:r>
              <a:rPr lang="en" sz="1900">
                <a:solidFill>
                  <a:srgbClr val="FFFFFF"/>
                </a:solidFill>
                <a:latin typeface="PT Sans"/>
                <a:ea typeface="PT Sans"/>
                <a:cs typeface="PT Sans"/>
                <a:sym typeface="PT Sans"/>
              </a:rPr>
              <a:t>Strategies to avoid overfitting: </a:t>
            </a:r>
            <a:endParaRPr sz="1900">
              <a:solidFill>
                <a:srgbClr val="FFFFFF"/>
              </a:solidFill>
              <a:latin typeface="PT Sans"/>
              <a:ea typeface="PT Sans"/>
              <a:cs typeface="PT Sans"/>
              <a:sym typeface="PT Sans"/>
            </a:endParaRPr>
          </a:p>
          <a:p>
            <a:pPr indent="-349250" lvl="0" marL="914400" rtl="0" algn="just">
              <a:lnSpc>
                <a:spcPct val="115000"/>
              </a:lnSpc>
              <a:spcBef>
                <a:spcPts val="0"/>
              </a:spcBef>
              <a:spcAft>
                <a:spcPts val="0"/>
              </a:spcAft>
              <a:buClr>
                <a:srgbClr val="FFFFFF"/>
              </a:buClr>
              <a:buSzPts val="1900"/>
              <a:buFont typeface="PT Sans"/>
              <a:buAutoNum type="arabicPeriod"/>
            </a:pPr>
            <a:r>
              <a:rPr lang="en" sz="1900">
                <a:solidFill>
                  <a:srgbClr val="FFFFFF"/>
                </a:solidFill>
                <a:latin typeface="PT Sans"/>
                <a:ea typeface="PT Sans"/>
                <a:cs typeface="PT Sans"/>
                <a:sym typeface="PT Sans"/>
              </a:rPr>
              <a:t>Data augmentation</a:t>
            </a:r>
            <a:endParaRPr sz="1900">
              <a:solidFill>
                <a:srgbClr val="FFFFFF"/>
              </a:solidFill>
              <a:latin typeface="PT Sans"/>
              <a:ea typeface="PT Sans"/>
              <a:cs typeface="PT Sans"/>
              <a:sym typeface="PT Sans"/>
            </a:endParaRPr>
          </a:p>
          <a:p>
            <a:pPr indent="-349250" lvl="0" marL="914400" rtl="0" algn="just">
              <a:lnSpc>
                <a:spcPct val="115000"/>
              </a:lnSpc>
              <a:spcBef>
                <a:spcPts val="0"/>
              </a:spcBef>
              <a:spcAft>
                <a:spcPts val="0"/>
              </a:spcAft>
              <a:buClr>
                <a:srgbClr val="FFFFFF"/>
              </a:buClr>
              <a:buSzPts val="1900"/>
              <a:buFont typeface="PT Sans"/>
              <a:buAutoNum type="arabicPeriod"/>
            </a:pPr>
            <a:r>
              <a:rPr lang="en" sz="1900">
                <a:solidFill>
                  <a:srgbClr val="FFFFFF"/>
                </a:solidFill>
                <a:latin typeface="PT Sans"/>
                <a:ea typeface="PT Sans"/>
                <a:cs typeface="PT Sans"/>
                <a:sym typeface="PT Sans"/>
              </a:rPr>
              <a:t>Early stopping </a:t>
            </a:r>
            <a:endParaRPr sz="1900">
              <a:solidFill>
                <a:srgbClr val="FFFFFF"/>
              </a:solidFill>
              <a:latin typeface="PT Sans"/>
              <a:ea typeface="PT Sans"/>
              <a:cs typeface="PT Sans"/>
              <a:sym typeface="PT Sans"/>
            </a:endParaRPr>
          </a:p>
          <a:p>
            <a:pPr indent="-349250" lvl="0" marL="914400" rtl="0" algn="just">
              <a:lnSpc>
                <a:spcPct val="115000"/>
              </a:lnSpc>
              <a:spcBef>
                <a:spcPts val="0"/>
              </a:spcBef>
              <a:spcAft>
                <a:spcPts val="0"/>
              </a:spcAft>
              <a:buClr>
                <a:srgbClr val="FFFFFF"/>
              </a:buClr>
              <a:buSzPts val="1900"/>
              <a:buFont typeface="PT Sans"/>
              <a:buAutoNum type="arabicPeriod"/>
            </a:pPr>
            <a:r>
              <a:rPr lang="en" sz="1900">
                <a:solidFill>
                  <a:srgbClr val="FFFFFF"/>
                </a:solidFill>
                <a:latin typeface="PT Sans"/>
                <a:ea typeface="PT Sans"/>
                <a:cs typeface="PT Sans"/>
                <a:sym typeface="PT Sans"/>
              </a:rPr>
              <a:t>Dropout </a:t>
            </a:r>
            <a:endParaRPr sz="1900">
              <a:solidFill>
                <a:srgbClr val="FFFFFF"/>
              </a:solidFill>
              <a:latin typeface="PT Sans"/>
              <a:ea typeface="PT Sans"/>
              <a:cs typeface="PT Sans"/>
              <a:sym typeface="PT Sans"/>
            </a:endParaRPr>
          </a:p>
          <a:p>
            <a:pPr indent="-349250" lvl="0" marL="914400" rtl="0" algn="just">
              <a:lnSpc>
                <a:spcPct val="115000"/>
              </a:lnSpc>
              <a:spcBef>
                <a:spcPts val="0"/>
              </a:spcBef>
              <a:spcAft>
                <a:spcPts val="0"/>
              </a:spcAft>
              <a:buClr>
                <a:srgbClr val="FFFFFF"/>
              </a:buClr>
              <a:buSzPts val="1900"/>
              <a:buFont typeface="PT Sans"/>
              <a:buAutoNum type="arabicPeriod"/>
            </a:pPr>
            <a:r>
              <a:rPr lang="en" sz="1900">
                <a:solidFill>
                  <a:srgbClr val="FFFFFF"/>
                </a:solidFill>
                <a:latin typeface="PT Sans"/>
                <a:ea typeface="PT Sans"/>
                <a:cs typeface="PT Sans"/>
                <a:sym typeface="PT Sans"/>
              </a:rPr>
              <a:t>Batch Normalization </a:t>
            </a:r>
            <a:endParaRPr sz="1900">
              <a:solidFill>
                <a:srgbClr val="FFFFFF"/>
              </a:solidFill>
              <a:latin typeface="PT Sans"/>
              <a:ea typeface="PT Sans"/>
              <a:cs typeface="PT Sans"/>
              <a:sym typeface="PT Sans"/>
            </a:endParaRPr>
          </a:p>
        </p:txBody>
      </p:sp>
      <p:sp>
        <p:nvSpPr>
          <p:cNvPr id="1838" name="Google Shape;1838;p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6" name="Google Shape;1396;p54"/>
          <p:cNvSpPr txBox="1"/>
          <p:nvPr/>
        </p:nvSpPr>
        <p:spPr>
          <a:xfrm>
            <a:off x="765000" y="2277950"/>
            <a:ext cx="76140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PT Sans"/>
                <a:ea typeface="PT Sans"/>
                <a:cs typeface="PT Sans"/>
                <a:sym typeface="PT Sans"/>
              </a:rPr>
              <a:t>To provide a better </a:t>
            </a:r>
            <a:r>
              <a:rPr lang="en" sz="1800">
                <a:solidFill>
                  <a:schemeClr val="accent1"/>
                </a:solidFill>
                <a:latin typeface="PT Sans"/>
                <a:ea typeface="PT Sans"/>
                <a:cs typeface="PT Sans"/>
                <a:sym typeface="PT Sans"/>
              </a:rPr>
              <a:t>management</a:t>
            </a:r>
            <a:r>
              <a:rPr lang="en" sz="1800">
                <a:solidFill>
                  <a:schemeClr val="accent1"/>
                </a:solidFill>
                <a:latin typeface="PT Sans"/>
                <a:ea typeface="PT Sans"/>
                <a:cs typeface="PT Sans"/>
                <a:sym typeface="PT Sans"/>
              </a:rPr>
              <a:t> of music datasets there’s the need of automation. In this context, the potential of NN for </a:t>
            </a:r>
            <a:r>
              <a:rPr lang="en" sz="1800">
                <a:solidFill>
                  <a:schemeClr val="accent1"/>
                </a:solidFill>
                <a:latin typeface="PT Sans"/>
                <a:ea typeface="PT Sans"/>
                <a:cs typeface="PT Sans"/>
                <a:sym typeface="PT Sans"/>
              </a:rPr>
              <a:t>extracting</a:t>
            </a:r>
            <a:r>
              <a:rPr lang="en" sz="1800">
                <a:solidFill>
                  <a:schemeClr val="accent1"/>
                </a:solidFill>
                <a:latin typeface="PT Sans"/>
                <a:ea typeface="PT Sans"/>
                <a:cs typeface="PT Sans"/>
                <a:sym typeface="PT Sans"/>
              </a:rPr>
              <a:t> information from large datasets is promising: Music Information Retrieval (MIR).</a:t>
            </a:r>
            <a:endParaRPr sz="1800">
              <a:solidFill>
                <a:schemeClr val="accent1"/>
              </a:solidFill>
              <a:latin typeface="PT Sans"/>
              <a:ea typeface="PT Sans"/>
              <a:cs typeface="PT Sans"/>
              <a:sym typeface="PT Sans"/>
            </a:endParaRPr>
          </a:p>
        </p:txBody>
      </p:sp>
      <p:sp>
        <p:nvSpPr>
          <p:cNvPr id="1397" name="Google Shape;1397;p54"/>
          <p:cNvSpPr txBox="1"/>
          <p:nvPr>
            <p:ph type="title"/>
          </p:nvPr>
        </p:nvSpPr>
        <p:spPr>
          <a:xfrm>
            <a:off x="1237775" y="250450"/>
            <a:ext cx="46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398" name="Google Shape;1398;p54"/>
          <p:cNvSpPr txBox="1"/>
          <p:nvPr/>
        </p:nvSpPr>
        <p:spPr>
          <a:xfrm>
            <a:off x="401875" y="138700"/>
            <a:ext cx="10278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01</a:t>
            </a:r>
            <a:endParaRPr sz="4000">
              <a:solidFill>
                <a:srgbClr val="AAFDFF"/>
              </a:solidFill>
              <a:latin typeface="Krona One"/>
              <a:ea typeface="Krona One"/>
              <a:cs typeface="Krona One"/>
              <a:sym typeface="Kron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72"/>
          <p:cNvSpPr txBox="1"/>
          <p:nvPr>
            <p:ph type="title"/>
          </p:nvPr>
        </p:nvSpPr>
        <p:spPr>
          <a:xfrm>
            <a:off x="3551400" y="3027975"/>
            <a:ext cx="4383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300"/>
              <a:t>Results</a:t>
            </a:r>
            <a:endParaRPr sz="3300"/>
          </a:p>
        </p:txBody>
      </p:sp>
      <p:sp>
        <p:nvSpPr>
          <p:cNvPr id="1844" name="Google Shape;1844;p72"/>
          <p:cNvSpPr txBox="1"/>
          <p:nvPr>
            <p:ph idx="2" type="title"/>
          </p:nvPr>
        </p:nvSpPr>
        <p:spPr>
          <a:xfrm>
            <a:off x="3551400" y="1342050"/>
            <a:ext cx="2435100" cy="1368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cxnSp>
        <p:nvCxnSpPr>
          <p:cNvPr id="1845" name="Google Shape;1845;p72"/>
          <p:cNvCxnSpPr/>
          <p:nvPr/>
        </p:nvCxnSpPr>
        <p:spPr>
          <a:xfrm>
            <a:off x="3235838" y="1517700"/>
            <a:ext cx="3300" cy="2108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846" name="Google Shape;1846;p72"/>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2"/>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2"/>
          <p:cNvSpPr/>
          <p:nvPr/>
        </p:nvSpPr>
        <p:spPr>
          <a:xfrm>
            <a:off x="1139425" y="1890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73"/>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06</a:t>
            </a:r>
            <a:endParaRPr sz="4000">
              <a:solidFill>
                <a:srgbClr val="AAFDFF"/>
              </a:solidFill>
              <a:latin typeface="Krona One"/>
              <a:ea typeface="Krona One"/>
              <a:cs typeface="Krona One"/>
              <a:sym typeface="Krona One"/>
            </a:endParaRPr>
          </a:p>
        </p:txBody>
      </p:sp>
      <p:sp>
        <p:nvSpPr>
          <p:cNvPr id="1855" name="Google Shape;1855;p73"/>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results - Accuracy</a:t>
            </a:r>
            <a:endParaRPr/>
          </a:p>
        </p:txBody>
      </p:sp>
      <p:sp>
        <p:nvSpPr>
          <p:cNvPr id="1856" name="Google Shape;1856;p73"/>
          <p:cNvSpPr txBox="1"/>
          <p:nvPr/>
        </p:nvSpPr>
        <p:spPr>
          <a:xfrm>
            <a:off x="730625" y="1427838"/>
            <a:ext cx="3855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PT Sans"/>
              <a:ea typeface="PT Sans"/>
              <a:cs typeface="PT Sans"/>
              <a:sym typeface="PT Sans"/>
            </a:endParaRPr>
          </a:p>
        </p:txBody>
      </p:sp>
      <p:sp>
        <p:nvSpPr>
          <p:cNvPr id="1857" name="Google Shape;1857;p73"/>
          <p:cNvSpPr txBox="1"/>
          <p:nvPr/>
        </p:nvSpPr>
        <p:spPr>
          <a:xfrm>
            <a:off x="2644200" y="885588"/>
            <a:ext cx="3855600" cy="431100"/>
          </a:xfrm>
          <a:prstGeom prst="rect">
            <a:avLst/>
          </a:prstGeom>
          <a:noFill/>
          <a:ln>
            <a:noFill/>
          </a:ln>
        </p:spPr>
        <p:txBody>
          <a:bodyPr anchorCtr="0" anchor="ctr" bIns="91425" lIns="91425" spcFirstLastPara="1" rIns="91425" wrap="square" tIns="91425">
            <a:spAutoFit/>
          </a:bodyPr>
          <a:lstStyle/>
          <a:p>
            <a:pPr indent="0" lvl="0" marL="2286000" rtl="0" algn="just">
              <a:lnSpc>
                <a:spcPct val="115000"/>
              </a:lnSpc>
              <a:spcBef>
                <a:spcPts val="0"/>
              </a:spcBef>
              <a:spcAft>
                <a:spcPts val="0"/>
              </a:spcAft>
              <a:buNone/>
            </a:pPr>
            <a:r>
              <a:t/>
            </a:r>
            <a:endParaRPr sz="1600">
              <a:solidFill>
                <a:srgbClr val="FFFFFF"/>
              </a:solidFill>
              <a:latin typeface="PT Sans"/>
              <a:ea typeface="PT Sans"/>
              <a:cs typeface="PT Sans"/>
              <a:sym typeface="PT Sans"/>
            </a:endParaRPr>
          </a:p>
        </p:txBody>
      </p:sp>
      <p:sp>
        <p:nvSpPr>
          <p:cNvPr id="1858" name="Google Shape;1858;p7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9" name="Google Shape;1859;p73"/>
          <p:cNvPicPr preferRelativeResize="0"/>
          <p:nvPr/>
        </p:nvPicPr>
        <p:blipFill>
          <a:blip r:embed="rId3">
            <a:alphaModFix/>
          </a:blip>
          <a:stretch>
            <a:fillRect/>
          </a:stretch>
        </p:blipFill>
        <p:spPr>
          <a:xfrm>
            <a:off x="1159575" y="1022225"/>
            <a:ext cx="6690450" cy="350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74"/>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06</a:t>
            </a:r>
            <a:endParaRPr sz="4000">
              <a:solidFill>
                <a:srgbClr val="AAFDFF"/>
              </a:solidFill>
              <a:latin typeface="Krona One"/>
              <a:ea typeface="Krona One"/>
              <a:cs typeface="Krona One"/>
              <a:sym typeface="Krona One"/>
            </a:endParaRPr>
          </a:p>
        </p:txBody>
      </p:sp>
      <p:sp>
        <p:nvSpPr>
          <p:cNvPr id="1865" name="Google Shape;1865;p74"/>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results - F1-score</a:t>
            </a:r>
            <a:endParaRPr/>
          </a:p>
        </p:txBody>
      </p:sp>
      <p:sp>
        <p:nvSpPr>
          <p:cNvPr id="1866" name="Google Shape;1866;p74"/>
          <p:cNvSpPr txBox="1"/>
          <p:nvPr/>
        </p:nvSpPr>
        <p:spPr>
          <a:xfrm>
            <a:off x="730625" y="1427838"/>
            <a:ext cx="3855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PT Sans"/>
              <a:ea typeface="PT Sans"/>
              <a:cs typeface="PT Sans"/>
              <a:sym typeface="PT Sans"/>
            </a:endParaRPr>
          </a:p>
        </p:txBody>
      </p:sp>
      <p:sp>
        <p:nvSpPr>
          <p:cNvPr id="1867" name="Google Shape;1867;p7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8" name="Google Shape;1868;p74"/>
          <p:cNvPicPr preferRelativeResize="0"/>
          <p:nvPr/>
        </p:nvPicPr>
        <p:blipFill>
          <a:blip r:embed="rId3">
            <a:alphaModFix/>
          </a:blip>
          <a:stretch>
            <a:fillRect/>
          </a:stretch>
        </p:blipFill>
        <p:spPr>
          <a:xfrm>
            <a:off x="1170900" y="1035325"/>
            <a:ext cx="6584075" cy="349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75"/>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06</a:t>
            </a:r>
            <a:endParaRPr sz="4000">
              <a:solidFill>
                <a:srgbClr val="AAFDFF"/>
              </a:solidFill>
              <a:latin typeface="Krona One"/>
              <a:ea typeface="Krona One"/>
              <a:cs typeface="Krona One"/>
              <a:sym typeface="Krona One"/>
            </a:endParaRPr>
          </a:p>
        </p:txBody>
      </p:sp>
      <p:sp>
        <p:nvSpPr>
          <p:cNvPr id="1874" name="Google Shape;1874;p75"/>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a:t>
            </a:r>
            <a:endParaRPr/>
          </a:p>
        </p:txBody>
      </p:sp>
      <p:sp>
        <p:nvSpPr>
          <p:cNvPr id="1875" name="Google Shape;1875;p75"/>
          <p:cNvSpPr txBox="1"/>
          <p:nvPr/>
        </p:nvSpPr>
        <p:spPr>
          <a:xfrm>
            <a:off x="-271450" y="1071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76" name="Google Shape;1876;p75"/>
          <p:cNvSpPr txBox="1"/>
          <p:nvPr/>
        </p:nvSpPr>
        <p:spPr>
          <a:xfrm>
            <a:off x="730625" y="1427838"/>
            <a:ext cx="3855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PT Sans"/>
              <a:ea typeface="PT Sans"/>
              <a:cs typeface="PT Sans"/>
              <a:sym typeface="PT Sans"/>
            </a:endParaRPr>
          </a:p>
        </p:txBody>
      </p:sp>
      <p:sp>
        <p:nvSpPr>
          <p:cNvPr id="1877" name="Google Shape;1877;p7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78" name="Google Shape;1878;p75"/>
          <p:cNvGraphicFramePr/>
          <p:nvPr/>
        </p:nvGraphicFramePr>
        <p:xfrm>
          <a:off x="294825" y="1331000"/>
          <a:ext cx="3000000" cy="3000000"/>
        </p:xfrm>
        <a:graphic>
          <a:graphicData uri="http://schemas.openxmlformats.org/drawingml/2006/table">
            <a:tbl>
              <a:tblPr>
                <a:noFill/>
                <a:tableStyleId>{92A49E6D-A10E-431B-A347-944E78D8508D}</a:tableStyleId>
              </a:tblPr>
              <a:tblGrid>
                <a:gridCol w="1425725"/>
                <a:gridCol w="1425725"/>
                <a:gridCol w="1425725"/>
                <a:gridCol w="1425725"/>
                <a:gridCol w="1425725"/>
                <a:gridCol w="1425725"/>
              </a:tblGrid>
              <a:tr h="223350">
                <a:tc>
                  <a:txBody>
                    <a:bodyPr/>
                    <a:lstStyle/>
                    <a:p>
                      <a:pPr indent="0" lvl="0" marL="0" rtl="0" algn="l">
                        <a:spcBef>
                          <a:spcPts val="0"/>
                        </a:spcBef>
                        <a:spcAft>
                          <a:spcPts val="0"/>
                        </a:spcAft>
                        <a:buNone/>
                      </a:pPr>
                      <a:r>
                        <a:rPr lang="en">
                          <a:solidFill>
                            <a:schemeClr val="accent1"/>
                          </a:solidFill>
                        </a:rPr>
                        <a:t>Model</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 weights</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Accuracy </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P</a:t>
                      </a:r>
                      <a:r>
                        <a:rPr lang="en">
                          <a:solidFill>
                            <a:schemeClr val="accent1"/>
                          </a:solidFill>
                        </a:rPr>
                        <a:t>recision</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R</a:t>
                      </a:r>
                      <a:r>
                        <a:rPr lang="en">
                          <a:solidFill>
                            <a:schemeClr val="accent1"/>
                          </a:solidFill>
                        </a:rPr>
                        <a:t>ecall</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F1 score</a:t>
                      </a:r>
                      <a:endParaRPr>
                        <a:solidFill>
                          <a:schemeClr val="accent1"/>
                        </a:solidFill>
                      </a:endParaRPr>
                    </a:p>
                  </a:txBody>
                  <a:tcPr marT="91425" marB="91425" marR="91425" marL="91425"/>
                </a:tc>
              </a:tr>
              <a:tr h="223350">
                <a:tc>
                  <a:txBody>
                    <a:bodyPr/>
                    <a:lstStyle/>
                    <a:p>
                      <a:pPr indent="0" lvl="0" marL="0" rtl="0" algn="l">
                        <a:spcBef>
                          <a:spcPts val="0"/>
                        </a:spcBef>
                        <a:spcAft>
                          <a:spcPts val="0"/>
                        </a:spcAft>
                        <a:buNone/>
                      </a:pPr>
                      <a:r>
                        <a:rPr lang="en">
                          <a:solidFill>
                            <a:schemeClr val="accent1"/>
                          </a:solidFill>
                        </a:rPr>
                        <a:t>1D CNN</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158106</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83.66 %</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37.35%</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34.62%</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35.94%</a:t>
                      </a:r>
                      <a:endParaRPr>
                        <a:solidFill>
                          <a:schemeClr val="accent1"/>
                        </a:solidFill>
                      </a:endParaRPr>
                    </a:p>
                  </a:txBody>
                  <a:tcPr marT="91425" marB="91425" marR="91425" marL="91425"/>
                </a:tc>
              </a:tr>
              <a:tr h="343625">
                <a:tc>
                  <a:txBody>
                    <a:bodyPr/>
                    <a:lstStyle/>
                    <a:p>
                      <a:pPr indent="0" lvl="0" marL="0" rtl="0" algn="l">
                        <a:spcBef>
                          <a:spcPts val="0"/>
                        </a:spcBef>
                        <a:spcAft>
                          <a:spcPts val="0"/>
                        </a:spcAft>
                        <a:buNone/>
                      </a:pPr>
                      <a:r>
                        <a:rPr lang="en">
                          <a:solidFill>
                            <a:schemeClr val="accent1"/>
                          </a:solidFill>
                        </a:rPr>
                        <a:t>2D CNN Mel Spectrogram</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139306</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86.84 %</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47.90%</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47.38%</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47.64%</a:t>
                      </a:r>
                      <a:endParaRPr>
                        <a:solidFill>
                          <a:schemeClr val="accent1"/>
                        </a:solidFill>
                      </a:endParaRPr>
                    </a:p>
                  </a:txBody>
                  <a:tcPr marT="91425" marB="91425" marR="91425" marL="91425">
                    <a:solidFill>
                      <a:schemeClr val="dk2"/>
                    </a:solidFill>
                  </a:tcPr>
                </a:tc>
              </a:tr>
              <a:tr h="257400">
                <a:tc>
                  <a:txBody>
                    <a:bodyPr/>
                    <a:lstStyle/>
                    <a:p>
                      <a:pPr indent="0" lvl="0" marL="0" rtl="0" algn="l">
                        <a:spcBef>
                          <a:spcPts val="0"/>
                        </a:spcBef>
                        <a:spcAft>
                          <a:spcPts val="0"/>
                        </a:spcAft>
                        <a:buNone/>
                      </a:pPr>
                      <a:r>
                        <a:rPr lang="en">
                          <a:solidFill>
                            <a:schemeClr val="accent1"/>
                          </a:solidFill>
                        </a:rPr>
                        <a:t>2D CNN MFCC</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139306</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85.47 %</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41.37%</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41.88%</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41.62%</a:t>
                      </a:r>
                      <a:endParaRPr>
                        <a:solidFill>
                          <a:schemeClr val="accent1"/>
                        </a:solidFill>
                      </a:endParaRPr>
                    </a:p>
                  </a:txBody>
                  <a:tcPr marT="91425" marB="91425" marR="91425" marL="91425"/>
                </a:tc>
              </a:tr>
              <a:tr h="223350">
                <a:tc>
                  <a:txBody>
                    <a:bodyPr/>
                    <a:lstStyle/>
                    <a:p>
                      <a:pPr indent="0" lvl="0" marL="0" rtl="0" algn="l">
                        <a:spcBef>
                          <a:spcPts val="0"/>
                        </a:spcBef>
                        <a:spcAft>
                          <a:spcPts val="0"/>
                        </a:spcAft>
                        <a:buNone/>
                      </a:pPr>
                      <a:r>
                        <a:rPr lang="en">
                          <a:solidFill>
                            <a:schemeClr val="accent1"/>
                          </a:solidFill>
                        </a:rPr>
                        <a:t>Late Fusion CRNN</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412728</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84.53 %</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38.63%</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38.12%</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38.38%</a:t>
                      </a:r>
                      <a:endParaRPr>
                        <a:solidFill>
                          <a:schemeClr val="accent1"/>
                        </a:solidFill>
                      </a:endParaRPr>
                    </a:p>
                  </a:txBody>
                  <a:tcPr marT="91425" marB="91425" marR="91425" marL="91425"/>
                </a:tc>
              </a:tr>
              <a:tr h="347525">
                <a:tc>
                  <a:txBody>
                    <a:bodyPr/>
                    <a:lstStyle/>
                    <a:p>
                      <a:pPr indent="0" lvl="0" marL="0" rtl="0" algn="l">
                        <a:spcBef>
                          <a:spcPts val="0"/>
                        </a:spcBef>
                        <a:spcAft>
                          <a:spcPts val="0"/>
                        </a:spcAft>
                        <a:buNone/>
                      </a:pPr>
                      <a:r>
                        <a:rPr lang="en" sz="1300">
                          <a:solidFill>
                            <a:schemeClr val="accent1"/>
                          </a:solidFill>
                        </a:rPr>
                        <a:t>Ensemble Classifier mode1</a:t>
                      </a:r>
                      <a:endParaRPr sz="1300">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87.03%</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47.56</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48.12%</a:t>
                      </a:r>
                      <a:endParaRPr>
                        <a:solidFill>
                          <a:schemeClr val="accen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
                          <a:solidFill>
                            <a:schemeClr val="accent1"/>
                          </a:solidFill>
                        </a:rPr>
                        <a:t>47.84%</a:t>
                      </a:r>
                      <a:endParaRPr>
                        <a:solidFill>
                          <a:schemeClr val="accent1"/>
                        </a:solidFill>
                      </a:endParaRPr>
                    </a:p>
                  </a:txBody>
                  <a:tcPr marT="91425" marB="91425" marR="91425" marL="91425">
                    <a:solidFill>
                      <a:schemeClr val="dk2"/>
                    </a:solidFill>
                  </a:tcPr>
                </a:tc>
              </a:tr>
              <a:tr h="347525">
                <a:tc>
                  <a:txBody>
                    <a:bodyPr/>
                    <a:lstStyle/>
                    <a:p>
                      <a:pPr indent="0" lvl="0" marL="0" rtl="0" algn="l">
                        <a:spcBef>
                          <a:spcPts val="0"/>
                        </a:spcBef>
                        <a:spcAft>
                          <a:spcPts val="0"/>
                        </a:spcAft>
                        <a:buNone/>
                      </a:pPr>
                      <a:r>
                        <a:rPr lang="en" sz="1300">
                          <a:solidFill>
                            <a:schemeClr val="accent1"/>
                          </a:solidFill>
                        </a:rPr>
                        <a:t>Ensemble Classifier mode2</a:t>
                      </a:r>
                      <a:endParaRPr sz="1300">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84.25%</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35.35%</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37.00%</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
                          <a:solidFill>
                            <a:schemeClr val="accent1"/>
                          </a:solidFill>
                        </a:rPr>
                        <a:t>36.15%</a:t>
                      </a:r>
                      <a:endParaRPr>
                        <a:solidFill>
                          <a:schemeClr val="accent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76"/>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06</a:t>
            </a:r>
            <a:endParaRPr sz="4000">
              <a:solidFill>
                <a:srgbClr val="AAFDFF"/>
              </a:solidFill>
              <a:latin typeface="Krona One"/>
              <a:ea typeface="Krona One"/>
              <a:cs typeface="Krona One"/>
              <a:sym typeface="Krona One"/>
            </a:endParaRPr>
          </a:p>
        </p:txBody>
      </p:sp>
      <p:sp>
        <p:nvSpPr>
          <p:cNvPr id="1884" name="Google Shape;1884;p76"/>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a:t>
            </a:r>
            <a:endParaRPr/>
          </a:p>
        </p:txBody>
      </p:sp>
      <p:sp>
        <p:nvSpPr>
          <p:cNvPr id="1885" name="Google Shape;1885;p76"/>
          <p:cNvSpPr txBox="1"/>
          <p:nvPr/>
        </p:nvSpPr>
        <p:spPr>
          <a:xfrm>
            <a:off x="730625" y="1427838"/>
            <a:ext cx="3855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solidFill>
                <a:schemeClr val="accent1"/>
              </a:solidFill>
              <a:latin typeface="PT Sans"/>
              <a:ea typeface="PT Sans"/>
              <a:cs typeface="PT Sans"/>
              <a:sym typeface="PT Sans"/>
            </a:endParaRPr>
          </a:p>
        </p:txBody>
      </p:sp>
      <p:sp>
        <p:nvSpPr>
          <p:cNvPr id="1886" name="Google Shape;1886;p76"/>
          <p:cNvSpPr txBox="1"/>
          <p:nvPr/>
        </p:nvSpPr>
        <p:spPr>
          <a:xfrm>
            <a:off x="2644200" y="885588"/>
            <a:ext cx="3855600" cy="431100"/>
          </a:xfrm>
          <a:prstGeom prst="rect">
            <a:avLst/>
          </a:prstGeom>
          <a:noFill/>
          <a:ln>
            <a:noFill/>
          </a:ln>
        </p:spPr>
        <p:txBody>
          <a:bodyPr anchorCtr="0" anchor="ctr" bIns="91425" lIns="91425" spcFirstLastPara="1" rIns="91425" wrap="square" tIns="91425">
            <a:spAutoFit/>
          </a:bodyPr>
          <a:lstStyle/>
          <a:p>
            <a:pPr indent="0" lvl="0" marL="2286000" rtl="0" algn="just">
              <a:lnSpc>
                <a:spcPct val="115000"/>
              </a:lnSpc>
              <a:spcBef>
                <a:spcPts val="0"/>
              </a:spcBef>
              <a:spcAft>
                <a:spcPts val="0"/>
              </a:spcAft>
              <a:buNone/>
            </a:pPr>
            <a:r>
              <a:t/>
            </a:r>
            <a:endParaRPr sz="1600">
              <a:solidFill>
                <a:srgbClr val="FFFFFF"/>
              </a:solidFill>
              <a:latin typeface="PT Sans"/>
              <a:ea typeface="PT Sans"/>
              <a:cs typeface="PT Sans"/>
              <a:sym typeface="PT Sans"/>
            </a:endParaRPr>
          </a:p>
        </p:txBody>
      </p:sp>
      <p:sp>
        <p:nvSpPr>
          <p:cNvPr id="1887" name="Google Shape;1887;p7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8" name="Google Shape;1888;p76"/>
          <p:cNvPicPr preferRelativeResize="0"/>
          <p:nvPr/>
        </p:nvPicPr>
        <p:blipFill>
          <a:blip r:embed="rId3">
            <a:alphaModFix/>
          </a:blip>
          <a:stretch>
            <a:fillRect/>
          </a:stretch>
        </p:blipFill>
        <p:spPr>
          <a:xfrm>
            <a:off x="2273389" y="1006350"/>
            <a:ext cx="4597223" cy="3621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cxnSp>
        <p:nvCxnSpPr>
          <p:cNvPr id="1893" name="Google Shape;1893;p77"/>
          <p:cNvCxnSpPr/>
          <p:nvPr/>
        </p:nvCxnSpPr>
        <p:spPr>
          <a:xfrm>
            <a:off x="891313" y="1032225"/>
            <a:ext cx="3300" cy="2108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894" name="Google Shape;1894;p77"/>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7"/>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7"/>
          <p:cNvSpPr/>
          <p:nvPr/>
        </p:nvSpPr>
        <p:spPr>
          <a:xfrm>
            <a:off x="1139425" y="1890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8" name="Google Shape;1898;p77"/>
          <p:cNvSpPr txBox="1"/>
          <p:nvPr>
            <p:ph idx="2" type="title"/>
          </p:nvPr>
        </p:nvSpPr>
        <p:spPr>
          <a:xfrm>
            <a:off x="1230750" y="1522625"/>
            <a:ext cx="6682500" cy="1368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8000"/>
              <a:t>Thanks</a:t>
            </a:r>
            <a:r>
              <a:rPr lang="en" sz="8000"/>
              <a:t> for the attention</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4" name="Google Shape;1404;p55"/>
          <p:cNvSpPr txBox="1"/>
          <p:nvPr/>
        </p:nvSpPr>
        <p:spPr>
          <a:xfrm>
            <a:off x="984725" y="1092100"/>
            <a:ext cx="6763800" cy="356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accent1"/>
                </a:solidFill>
                <a:latin typeface="PT Sans"/>
                <a:ea typeface="PT Sans"/>
                <a:cs typeface="PT Sans"/>
                <a:sym typeface="PT Sans"/>
              </a:rPr>
              <a:t>We proposed four different deep learning networks based on Convolutional Neural Networks (CNN):</a:t>
            </a:r>
            <a:endParaRPr sz="1800">
              <a:solidFill>
                <a:schemeClr val="accent1"/>
              </a:solidFill>
              <a:latin typeface="PT Sans"/>
              <a:ea typeface="PT Sans"/>
              <a:cs typeface="PT Sans"/>
              <a:sym typeface="PT Sans"/>
            </a:endParaRPr>
          </a:p>
          <a:p>
            <a:pPr indent="0" lvl="0" marL="0" rtl="0" algn="just">
              <a:lnSpc>
                <a:spcPct val="115000"/>
              </a:lnSpc>
              <a:spcBef>
                <a:spcPts val="0"/>
              </a:spcBef>
              <a:spcAft>
                <a:spcPts val="0"/>
              </a:spcAft>
              <a:buNone/>
            </a:pPr>
            <a:r>
              <a:t/>
            </a:r>
            <a:endParaRPr sz="1600">
              <a:solidFill>
                <a:schemeClr val="accent1"/>
              </a:solidFill>
              <a:latin typeface="PT Sans"/>
              <a:ea typeface="PT Sans"/>
              <a:cs typeface="PT Sans"/>
              <a:sym typeface="PT Sans"/>
            </a:endParaRPr>
          </a:p>
          <a:p>
            <a:pPr indent="-330200" lvl="0" marL="457200" rtl="0" algn="just">
              <a:lnSpc>
                <a:spcPct val="115000"/>
              </a:lnSpc>
              <a:spcBef>
                <a:spcPts val="0"/>
              </a:spcBef>
              <a:spcAft>
                <a:spcPts val="0"/>
              </a:spcAft>
              <a:buClr>
                <a:schemeClr val="accent1"/>
              </a:buClr>
              <a:buSzPts val="1600"/>
              <a:buFont typeface="PT Sans"/>
              <a:buChar char="-"/>
            </a:pPr>
            <a:r>
              <a:rPr b="1" lang="en" sz="1600">
                <a:solidFill>
                  <a:schemeClr val="accent1"/>
                </a:solidFill>
                <a:latin typeface="PT Sans"/>
                <a:ea typeface="PT Sans"/>
                <a:cs typeface="PT Sans"/>
                <a:sym typeface="PT Sans"/>
              </a:rPr>
              <a:t>1D CNN for raw audio signals</a:t>
            </a:r>
            <a:endParaRPr b="1" sz="1600">
              <a:solidFill>
                <a:schemeClr val="accent1"/>
              </a:solidFill>
              <a:latin typeface="PT Sans"/>
              <a:ea typeface="PT Sans"/>
              <a:cs typeface="PT Sans"/>
              <a:sym typeface="PT Sans"/>
            </a:endParaRPr>
          </a:p>
          <a:p>
            <a:pPr indent="-330200" lvl="0" marL="457200" rtl="0" algn="just">
              <a:lnSpc>
                <a:spcPct val="115000"/>
              </a:lnSpc>
              <a:spcBef>
                <a:spcPts val="0"/>
              </a:spcBef>
              <a:spcAft>
                <a:spcPts val="0"/>
              </a:spcAft>
              <a:buClr>
                <a:schemeClr val="accent1"/>
              </a:buClr>
              <a:buSzPts val="1600"/>
              <a:buFont typeface="PT Sans"/>
              <a:buChar char="-"/>
            </a:pPr>
            <a:r>
              <a:rPr b="1" lang="en" sz="1600">
                <a:solidFill>
                  <a:schemeClr val="accent1"/>
                </a:solidFill>
                <a:latin typeface="PT Sans"/>
                <a:ea typeface="PT Sans"/>
                <a:cs typeface="PT Sans"/>
                <a:sym typeface="PT Sans"/>
              </a:rPr>
              <a:t>2D CNN for log Mel-Spectrogram</a:t>
            </a:r>
            <a:r>
              <a:rPr lang="en" sz="1600">
                <a:solidFill>
                  <a:schemeClr val="accent1"/>
                </a:solidFill>
                <a:latin typeface="PT Sans"/>
                <a:ea typeface="PT Sans"/>
                <a:cs typeface="PT Sans"/>
                <a:sym typeface="PT Sans"/>
              </a:rPr>
              <a:t> representations of the signal</a:t>
            </a:r>
            <a:endParaRPr sz="1600">
              <a:solidFill>
                <a:schemeClr val="accent1"/>
              </a:solidFill>
              <a:latin typeface="PT Sans"/>
              <a:ea typeface="PT Sans"/>
              <a:cs typeface="PT Sans"/>
              <a:sym typeface="PT Sans"/>
            </a:endParaRPr>
          </a:p>
          <a:p>
            <a:pPr indent="-330200" lvl="0" marL="457200" rtl="0" algn="just">
              <a:lnSpc>
                <a:spcPct val="115000"/>
              </a:lnSpc>
              <a:spcBef>
                <a:spcPts val="0"/>
              </a:spcBef>
              <a:spcAft>
                <a:spcPts val="0"/>
              </a:spcAft>
              <a:buClr>
                <a:schemeClr val="accent1"/>
              </a:buClr>
              <a:buSzPts val="1600"/>
              <a:buFont typeface="PT Sans"/>
              <a:buChar char="-"/>
            </a:pPr>
            <a:r>
              <a:rPr b="1" lang="en" sz="1600">
                <a:solidFill>
                  <a:schemeClr val="accent1"/>
                </a:solidFill>
                <a:latin typeface="PT Sans"/>
                <a:ea typeface="PT Sans"/>
                <a:cs typeface="PT Sans"/>
                <a:sym typeface="PT Sans"/>
              </a:rPr>
              <a:t>2D CNN for Mel-Frequency Cepstral Coefficients</a:t>
            </a:r>
            <a:r>
              <a:rPr lang="en" sz="1600">
                <a:solidFill>
                  <a:schemeClr val="accent1"/>
                </a:solidFill>
                <a:latin typeface="PT Sans"/>
                <a:ea typeface="PT Sans"/>
                <a:cs typeface="PT Sans"/>
                <a:sym typeface="PT Sans"/>
              </a:rPr>
              <a:t> representation of the signal</a:t>
            </a:r>
            <a:endParaRPr sz="1600">
              <a:solidFill>
                <a:schemeClr val="accent1"/>
              </a:solidFill>
              <a:latin typeface="PT Sans"/>
              <a:ea typeface="PT Sans"/>
              <a:cs typeface="PT Sans"/>
              <a:sym typeface="PT Sans"/>
            </a:endParaRPr>
          </a:p>
          <a:p>
            <a:pPr indent="-330200" lvl="0" marL="457200" rtl="0" algn="just">
              <a:lnSpc>
                <a:spcPct val="115000"/>
              </a:lnSpc>
              <a:spcBef>
                <a:spcPts val="0"/>
              </a:spcBef>
              <a:spcAft>
                <a:spcPts val="0"/>
              </a:spcAft>
              <a:buClr>
                <a:schemeClr val="accent1"/>
              </a:buClr>
              <a:buSzPts val="1600"/>
              <a:buFont typeface="PT Sans"/>
              <a:buChar char="-"/>
            </a:pPr>
            <a:r>
              <a:rPr b="1" lang="en" sz="1600">
                <a:solidFill>
                  <a:schemeClr val="accent1"/>
                </a:solidFill>
                <a:latin typeface="PT Sans"/>
                <a:ea typeface="PT Sans"/>
                <a:cs typeface="PT Sans"/>
                <a:sym typeface="PT Sans"/>
              </a:rPr>
              <a:t>Late Fusion Convolutional Recurrent Neural Network</a:t>
            </a:r>
            <a:r>
              <a:rPr lang="en" sz="1600">
                <a:solidFill>
                  <a:schemeClr val="accent1"/>
                </a:solidFill>
                <a:latin typeface="PT Sans"/>
                <a:ea typeface="PT Sans"/>
                <a:cs typeface="PT Sans"/>
                <a:sym typeface="PT Sans"/>
              </a:rPr>
              <a:t> that combines the information provided by different features including a </a:t>
            </a:r>
            <a:r>
              <a:rPr b="1" lang="en" sz="1600">
                <a:solidFill>
                  <a:schemeClr val="accent1"/>
                </a:solidFill>
                <a:latin typeface="PT Sans"/>
                <a:ea typeface="PT Sans"/>
                <a:cs typeface="PT Sans"/>
                <a:sym typeface="PT Sans"/>
              </a:rPr>
              <a:t>Long Short Term Memory</a:t>
            </a:r>
            <a:r>
              <a:rPr lang="en" sz="1600">
                <a:solidFill>
                  <a:schemeClr val="accent1"/>
                </a:solidFill>
                <a:latin typeface="PT Sans"/>
                <a:ea typeface="PT Sans"/>
                <a:cs typeface="PT Sans"/>
                <a:sym typeface="PT Sans"/>
              </a:rPr>
              <a:t> block</a:t>
            </a:r>
            <a:endParaRPr sz="1600">
              <a:solidFill>
                <a:schemeClr val="accent1"/>
              </a:solidFill>
              <a:latin typeface="PT Sans"/>
              <a:ea typeface="PT Sans"/>
              <a:cs typeface="PT Sans"/>
              <a:sym typeface="PT Sans"/>
            </a:endParaRPr>
          </a:p>
          <a:p>
            <a:pPr indent="-330200" lvl="0" marL="457200" rtl="0" algn="just">
              <a:lnSpc>
                <a:spcPct val="115000"/>
              </a:lnSpc>
              <a:spcBef>
                <a:spcPts val="0"/>
              </a:spcBef>
              <a:spcAft>
                <a:spcPts val="0"/>
              </a:spcAft>
              <a:buClr>
                <a:schemeClr val="accent1"/>
              </a:buClr>
              <a:buSzPts val="1600"/>
              <a:buFont typeface="PT Sans"/>
              <a:buChar char="-"/>
            </a:pPr>
            <a:r>
              <a:rPr b="1" lang="en" sz="1600">
                <a:solidFill>
                  <a:schemeClr val="accent1"/>
                </a:solidFill>
                <a:latin typeface="PT Sans"/>
                <a:ea typeface="PT Sans"/>
                <a:cs typeface="PT Sans"/>
                <a:sym typeface="PT Sans"/>
              </a:rPr>
              <a:t>Ensemble Classifier</a:t>
            </a:r>
            <a:r>
              <a:rPr lang="en" sz="1600">
                <a:solidFill>
                  <a:schemeClr val="accent1"/>
                </a:solidFill>
                <a:latin typeface="PT Sans"/>
                <a:ea typeface="PT Sans"/>
                <a:cs typeface="PT Sans"/>
                <a:sym typeface="PT Sans"/>
              </a:rPr>
              <a:t> that averages the output of the other pre-trained models</a:t>
            </a:r>
            <a:endParaRPr sz="1600">
              <a:solidFill>
                <a:schemeClr val="accent1"/>
              </a:solidFill>
              <a:latin typeface="PT Sans"/>
              <a:ea typeface="PT Sans"/>
              <a:cs typeface="PT Sans"/>
              <a:sym typeface="PT Sans"/>
            </a:endParaRPr>
          </a:p>
          <a:p>
            <a:pPr indent="0" lvl="0" marL="0" rtl="0" algn="l">
              <a:spcBef>
                <a:spcPts val="0"/>
              </a:spcBef>
              <a:spcAft>
                <a:spcPts val="0"/>
              </a:spcAft>
              <a:buNone/>
            </a:pPr>
            <a:r>
              <a:t/>
            </a:r>
            <a:endParaRPr sz="1200">
              <a:solidFill>
                <a:schemeClr val="accent1"/>
              </a:solidFill>
              <a:latin typeface="PT Sans"/>
              <a:ea typeface="PT Sans"/>
              <a:cs typeface="PT Sans"/>
              <a:sym typeface="PT Sans"/>
            </a:endParaRPr>
          </a:p>
        </p:txBody>
      </p:sp>
      <p:sp>
        <p:nvSpPr>
          <p:cNvPr id="1405" name="Google Shape;1405;p55"/>
          <p:cNvSpPr txBox="1"/>
          <p:nvPr>
            <p:ph type="title"/>
          </p:nvPr>
        </p:nvSpPr>
        <p:spPr>
          <a:xfrm>
            <a:off x="1237775" y="250450"/>
            <a:ext cx="46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06" name="Google Shape;1406;p55"/>
          <p:cNvSpPr txBox="1"/>
          <p:nvPr/>
        </p:nvSpPr>
        <p:spPr>
          <a:xfrm>
            <a:off x="401875" y="138700"/>
            <a:ext cx="10278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01</a:t>
            </a:r>
            <a:endParaRPr sz="4000">
              <a:solidFill>
                <a:srgbClr val="AAFDFF"/>
              </a:solidFill>
              <a:latin typeface="Krona One"/>
              <a:ea typeface="Krona One"/>
              <a:cs typeface="Krona One"/>
              <a:sym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56"/>
          <p:cNvSpPr txBox="1"/>
          <p:nvPr>
            <p:ph type="title"/>
          </p:nvPr>
        </p:nvSpPr>
        <p:spPr>
          <a:xfrm>
            <a:off x="3551400" y="3027975"/>
            <a:ext cx="4383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300"/>
              <a:t>Dataset overview</a:t>
            </a:r>
            <a:endParaRPr sz="3300"/>
          </a:p>
        </p:txBody>
      </p:sp>
      <p:sp>
        <p:nvSpPr>
          <p:cNvPr id="1412" name="Google Shape;1412;p56"/>
          <p:cNvSpPr txBox="1"/>
          <p:nvPr>
            <p:ph idx="2" type="title"/>
          </p:nvPr>
        </p:nvSpPr>
        <p:spPr>
          <a:xfrm>
            <a:off x="3551400" y="1342050"/>
            <a:ext cx="2435100" cy="1368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1413" name="Google Shape;1413;p56"/>
          <p:cNvCxnSpPr/>
          <p:nvPr/>
        </p:nvCxnSpPr>
        <p:spPr>
          <a:xfrm>
            <a:off x="3235838" y="1517700"/>
            <a:ext cx="3300" cy="2108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414" name="Google Shape;1414;p56"/>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6"/>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6"/>
          <p:cNvSpPr/>
          <p:nvPr/>
        </p:nvSpPr>
        <p:spPr>
          <a:xfrm>
            <a:off x="1139425" y="1890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57"/>
          <p:cNvSpPr txBox="1"/>
          <p:nvPr>
            <p:ph type="title"/>
          </p:nvPr>
        </p:nvSpPr>
        <p:spPr>
          <a:xfrm>
            <a:off x="1494950" y="312900"/>
            <a:ext cx="46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FMA archive</a:t>
            </a:r>
            <a:endParaRPr/>
          </a:p>
        </p:txBody>
      </p:sp>
      <p:grpSp>
        <p:nvGrpSpPr>
          <p:cNvPr id="1423" name="Google Shape;1423;p57"/>
          <p:cNvGrpSpPr/>
          <p:nvPr/>
        </p:nvGrpSpPr>
        <p:grpSpPr>
          <a:xfrm rot="5171224">
            <a:off x="5666234" y="1583464"/>
            <a:ext cx="5104019" cy="2087553"/>
            <a:chOff x="3892450" y="5025"/>
            <a:chExt cx="5103950" cy="2087525"/>
          </a:xfrm>
        </p:grpSpPr>
        <p:sp>
          <p:nvSpPr>
            <p:cNvPr id="1424" name="Google Shape;1424;p57"/>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7"/>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6" name="Google Shape;1426;p57"/>
            <p:cNvCxnSpPr>
              <a:stCxn id="1427" idx="7"/>
              <a:endCxn id="1428"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429" name="Google Shape;1429;p57"/>
            <p:cNvCxnSpPr>
              <a:stCxn id="1428" idx="6"/>
              <a:endCxn id="1430"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431" name="Google Shape;1431;p57"/>
            <p:cNvCxnSpPr>
              <a:stCxn id="1430" idx="6"/>
              <a:endCxn id="1425"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432" name="Google Shape;1432;p57"/>
            <p:cNvCxnSpPr>
              <a:stCxn id="1425" idx="6"/>
              <a:endCxn id="1424"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428" name="Google Shape;1428;p57"/>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7"/>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7"/>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5" name="Google Shape;1435;p57"/>
            <p:cNvCxnSpPr>
              <a:stCxn id="1436" idx="6"/>
              <a:endCxn id="1437"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438" name="Google Shape;1438;p57"/>
            <p:cNvCxnSpPr>
              <a:stCxn id="1437" idx="0"/>
              <a:endCxn id="1424"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439" name="Google Shape;1439;p57"/>
            <p:cNvCxnSpPr>
              <a:stCxn id="1424" idx="0"/>
              <a:endCxn id="1434"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440" name="Google Shape;1440;p57"/>
            <p:cNvCxnSpPr>
              <a:stCxn id="1424" idx="0"/>
              <a:endCxn id="1436"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441" name="Google Shape;1441;p57"/>
            <p:cNvCxnSpPr>
              <a:stCxn id="1427" idx="4"/>
              <a:endCxn id="1425"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442" name="Google Shape;1442;p57"/>
            <p:cNvCxnSpPr>
              <a:stCxn id="1425" idx="5"/>
              <a:endCxn id="1437"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443" name="Google Shape;1443;p57"/>
            <p:cNvGrpSpPr/>
            <p:nvPr/>
          </p:nvGrpSpPr>
          <p:grpSpPr>
            <a:xfrm flipH="1" rot="10800000">
              <a:off x="6057275" y="963838"/>
              <a:ext cx="279600" cy="279600"/>
              <a:chOff x="6238800" y="4370675"/>
              <a:chExt cx="279600" cy="279600"/>
            </a:xfrm>
          </p:grpSpPr>
          <p:sp>
            <p:nvSpPr>
              <p:cNvPr id="1444" name="Google Shape;1444;p57"/>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7"/>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57"/>
            <p:cNvGrpSpPr/>
            <p:nvPr/>
          </p:nvGrpSpPr>
          <p:grpSpPr>
            <a:xfrm flipH="1" rot="10800000">
              <a:off x="8622900" y="1812950"/>
              <a:ext cx="279600" cy="279600"/>
              <a:chOff x="8804525" y="3411475"/>
              <a:chExt cx="279600" cy="279600"/>
            </a:xfrm>
          </p:grpSpPr>
          <p:sp>
            <p:nvSpPr>
              <p:cNvPr id="1446" name="Google Shape;1446;p57"/>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7"/>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57"/>
            <p:cNvGrpSpPr/>
            <p:nvPr/>
          </p:nvGrpSpPr>
          <p:grpSpPr>
            <a:xfrm flipH="1" rot="10800000">
              <a:off x="3892450" y="532600"/>
              <a:ext cx="279600" cy="279600"/>
              <a:chOff x="4074075" y="4691825"/>
              <a:chExt cx="279600" cy="279600"/>
            </a:xfrm>
          </p:grpSpPr>
          <p:sp>
            <p:nvSpPr>
              <p:cNvPr id="1448" name="Google Shape;1448;p57"/>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7"/>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7" name="Google Shape;1437;p57"/>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7"/>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450" name="Google Shape;1450;p57"/>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sp>
        <p:nvSpPr>
          <p:cNvPr id="1451" name="Google Shape;1451;p57"/>
          <p:cNvSpPr txBox="1"/>
          <p:nvPr/>
        </p:nvSpPr>
        <p:spPr>
          <a:xfrm>
            <a:off x="771550" y="1525150"/>
            <a:ext cx="7329600" cy="27141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50000"/>
              </a:lnSpc>
              <a:spcBef>
                <a:spcPts val="0"/>
              </a:spcBef>
              <a:spcAft>
                <a:spcPts val="0"/>
              </a:spcAft>
              <a:buClr>
                <a:srgbClr val="FFFFFF"/>
              </a:buClr>
              <a:buSzPts val="1800"/>
              <a:buFont typeface="PT Sans"/>
              <a:buChar char="●"/>
            </a:pPr>
            <a:r>
              <a:rPr lang="en" sz="1800">
                <a:solidFill>
                  <a:srgbClr val="FFFFFF"/>
                </a:solidFill>
                <a:latin typeface="PT Sans"/>
                <a:ea typeface="PT Sans"/>
                <a:cs typeface="PT Sans"/>
                <a:sym typeface="PT Sans"/>
              </a:rPr>
              <a:t>Free Music Archive (FMA) is an open and easily accessible dataset</a:t>
            </a:r>
            <a:endParaRPr sz="1800">
              <a:solidFill>
                <a:srgbClr val="FFFFFF"/>
              </a:solidFill>
              <a:latin typeface="PT Sans"/>
              <a:ea typeface="PT Sans"/>
              <a:cs typeface="PT Sans"/>
              <a:sym typeface="PT Sans"/>
            </a:endParaRPr>
          </a:p>
          <a:p>
            <a:pPr indent="-342900" lvl="0" marL="457200" rtl="0" algn="just">
              <a:lnSpc>
                <a:spcPct val="150000"/>
              </a:lnSpc>
              <a:spcBef>
                <a:spcPts val="0"/>
              </a:spcBef>
              <a:spcAft>
                <a:spcPts val="0"/>
              </a:spcAft>
              <a:buClr>
                <a:srgbClr val="FFFFFF"/>
              </a:buClr>
              <a:buSzPts val="1800"/>
              <a:buFont typeface="PT Sans"/>
              <a:buChar char="●"/>
            </a:pPr>
            <a:r>
              <a:rPr lang="en" sz="1800">
                <a:solidFill>
                  <a:srgbClr val="FFFFFF"/>
                </a:solidFill>
                <a:latin typeface="PT Sans"/>
                <a:ea typeface="PT Sans"/>
                <a:cs typeface="PT Sans"/>
                <a:sym typeface="PT Sans"/>
              </a:rPr>
              <a:t>It provides full-length and </a:t>
            </a:r>
            <a:r>
              <a:rPr lang="en" sz="1800" u="sng">
                <a:solidFill>
                  <a:srgbClr val="FFFFFF"/>
                </a:solidFill>
                <a:latin typeface="PT Sans"/>
                <a:ea typeface="PT Sans"/>
                <a:cs typeface="PT Sans"/>
                <a:sym typeface="PT Sans"/>
              </a:rPr>
              <a:t>high-quality audio</a:t>
            </a:r>
            <a:r>
              <a:rPr lang="en" sz="1800">
                <a:solidFill>
                  <a:srgbClr val="FFFFFF"/>
                </a:solidFill>
                <a:latin typeface="PT Sans"/>
                <a:ea typeface="PT Sans"/>
                <a:cs typeface="PT Sans"/>
                <a:sym typeface="PT Sans"/>
              </a:rPr>
              <a:t> and </a:t>
            </a:r>
            <a:r>
              <a:rPr lang="en" sz="1800" u="sng">
                <a:solidFill>
                  <a:srgbClr val="FFFFFF"/>
                </a:solidFill>
                <a:latin typeface="PT Sans"/>
                <a:ea typeface="PT Sans"/>
                <a:cs typeface="PT Sans"/>
                <a:sym typeface="PT Sans"/>
              </a:rPr>
              <a:t>pre-computed features</a:t>
            </a:r>
            <a:endParaRPr sz="1800" u="sng">
              <a:solidFill>
                <a:srgbClr val="FFFFFF"/>
              </a:solidFill>
              <a:latin typeface="PT Sans"/>
              <a:ea typeface="PT Sans"/>
              <a:cs typeface="PT Sans"/>
              <a:sym typeface="PT Sans"/>
            </a:endParaRPr>
          </a:p>
          <a:p>
            <a:pPr indent="-342900" lvl="0" marL="457200" rtl="0" algn="just">
              <a:lnSpc>
                <a:spcPct val="150000"/>
              </a:lnSpc>
              <a:spcBef>
                <a:spcPts val="0"/>
              </a:spcBef>
              <a:spcAft>
                <a:spcPts val="0"/>
              </a:spcAft>
              <a:buClr>
                <a:srgbClr val="FFFFFF"/>
              </a:buClr>
              <a:buSzPts val="1800"/>
              <a:buFont typeface="PT Sans"/>
              <a:buChar char="●"/>
            </a:pPr>
            <a:r>
              <a:rPr lang="en" sz="1800">
                <a:solidFill>
                  <a:srgbClr val="FFFFFF"/>
                </a:solidFill>
                <a:latin typeface="PT Sans"/>
                <a:ea typeface="PT Sans"/>
                <a:cs typeface="PT Sans"/>
                <a:sym typeface="PT Sans"/>
              </a:rPr>
              <a:t>Four different versions of the dataset of different sizes: </a:t>
            </a:r>
            <a:r>
              <a:rPr lang="en" sz="1800" u="sng">
                <a:solidFill>
                  <a:srgbClr val="FFFFFF"/>
                </a:solidFill>
                <a:latin typeface="PT Sans"/>
                <a:ea typeface="PT Sans"/>
                <a:cs typeface="PT Sans"/>
                <a:sym typeface="PT Sans"/>
              </a:rPr>
              <a:t>small</a:t>
            </a:r>
            <a:r>
              <a:rPr lang="en" sz="1800">
                <a:solidFill>
                  <a:srgbClr val="FFFFFF"/>
                </a:solidFill>
                <a:latin typeface="PT Sans"/>
                <a:ea typeface="PT Sans"/>
                <a:cs typeface="PT Sans"/>
                <a:sym typeface="PT Sans"/>
              </a:rPr>
              <a:t>, medium, large and full</a:t>
            </a:r>
            <a:endParaRPr sz="1800">
              <a:solidFill>
                <a:srgbClr val="FFFFFF"/>
              </a:solidFill>
              <a:latin typeface="PT Sans"/>
              <a:ea typeface="PT Sans"/>
              <a:cs typeface="PT Sans"/>
              <a:sym typeface="PT Sans"/>
            </a:endParaRPr>
          </a:p>
          <a:p>
            <a:pPr indent="-342900" lvl="0" marL="457200" rtl="0" algn="just">
              <a:lnSpc>
                <a:spcPct val="150000"/>
              </a:lnSpc>
              <a:spcBef>
                <a:spcPts val="0"/>
              </a:spcBef>
              <a:spcAft>
                <a:spcPts val="0"/>
              </a:spcAft>
              <a:buClr>
                <a:srgbClr val="FFFFFF"/>
              </a:buClr>
              <a:buSzPts val="1800"/>
              <a:buFont typeface="PT Sans"/>
              <a:buChar char="●"/>
            </a:pPr>
            <a:r>
              <a:rPr lang="en" sz="1800">
                <a:solidFill>
                  <a:srgbClr val="FFFFFF"/>
                </a:solidFill>
                <a:latin typeface="PT Sans"/>
                <a:ea typeface="PT Sans"/>
                <a:cs typeface="PT Sans"/>
                <a:sym typeface="PT Sans"/>
              </a:rPr>
              <a:t>8,000 30s clips from 8 different genres divided into 80/10/10 % with a predefined labelling</a:t>
            </a:r>
            <a:endParaRPr sz="1800">
              <a:solidFill>
                <a:srgbClr val="FFFFFF"/>
              </a:solidFill>
              <a:latin typeface="PT Sans"/>
              <a:ea typeface="PT Sans"/>
              <a:cs typeface="PT Sans"/>
              <a:sym typeface="PT Sans"/>
            </a:endParaRPr>
          </a:p>
        </p:txBody>
      </p:sp>
      <p:cxnSp>
        <p:nvCxnSpPr>
          <p:cNvPr id="1452" name="Google Shape;1452;p57"/>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453" name="Google Shape;1453;p57"/>
          <p:cNvSpPr txBox="1"/>
          <p:nvPr/>
        </p:nvSpPr>
        <p:spPr>
          <a:xfrm>
            <a:off x="401875" y="138700"/>
            <a:ext cx="11697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02</a:t>
            </a:r>
            <a:endParaRPr sz="4000">
              <a:solidFill>
                <a:srgbClr val="AAFDFF"/>
              </a:solidFill>
              <a:latin typeface="Krona One"/>
              <a:ea typeface="Krona One"/>
              <a:cs typeface="Krona One"/>
              <a:sym typeface="Krona One"/>
            </a:endParaRPr>
          </a:p>
        </p:txBody>
      </p:sp>
      <p:grpSp>
        <p:nvGrpSpPr>
          <p:cNvPr id="1454" name="Google Shape;1454;p57"/>
          <p:cNvGrpSpPr/>
          <p:nvPr/>
        </p:nvGrpSpPr>
        <p:grpSpPr>
          <a:xfrm>
            <a:off x="6816582" y="312907"/>
            <a:ext cx="898379" cy="844901"/>
            <a:chOff x="849016" y="2903255"/>
            <a:chExt cx="356655" cy="335425"/>
          </a:xfrm>
        </p:grpSpPr>
        <p:sp>
          <p:nvSpPr>
            <p:cNvPr id="1455" name="Google Shape;1455;p57"/>
            <p:cNvSpPr/>
            <p:nvPr/>
          </p:nvSpPr>
          <p:spPr>
            <a:xfrm>
              <a:off x="849016" y="2903255"/>
              <a:ext cx="356655" cy="335425"/>
            </a:xfrm>
            <a:custGeom>
              <a:rect b="b" l="l" r="r" t="t"/>
              <a:pathLst>
                <a:path extrusionOk="0" h="10538" w="11205">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56" name="Google Shape;1456;p57"/>
            <p:cNvSpPr/>
            <p:nvPr/>
          </p:nvSpPr>
          <p:spPr>
            <a:xfrm>
              <a:off x="1137046" y="2932825"/>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57" name="Google Shape;1457;p57"/>
            <p:cNvSpPr/>
            <p:nvPr/>
          </p:nvSpPr>
          <p:spPr>
            <a:xfrm>
              <a:off x="1080579" y="2932825"/>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58" name="Google Shape;1458;p57"/>
            <p:cNvSpPr/>
            <p:nvPr/>
          </p:nvSpPr>
          <p:spPr>
            <a:xfrm>
              <a:off x="879350" y="2949122"/>
              <a:ext cx="187988" cy="10631"/>
            </a:xfrm>
            <a:custGeom>
              <a:rect b="b" l="l" r="r" t="t"/>
              <a:pathLst>
                <a:path extrusionOk="0" h="334" w="5906">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59" name="Google Shape;1459;p57"/>
            <p:cNvSpPr/>
            <p:nvPr/>
          </p:nvSpPr>
          <p:spPr>
            <a:xfrm>
              <a:off x="1137046" y="3050309"/>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60" name="Google Shape;1460;p57"/>
            <p:cNvSpPr/>
            <p:nvPr/>
          </p:nvSpPr>
          <p:spPr>
            <a:xfrm>
              <a:off x="1080579" y="3050309"/>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61" name="Google Shape;1461;p57"/>
            <p:cNvSpPr/>
            <p:nvPr/>
          </p:nvSpPr>
          <p:spPr>
            <a:xfrm>
              <a:off x="879350" y="3066988"/>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62" name="Google Shape;1462;p57"/>
            <p:cNvSpPr/>
            <p:nvPr/>
          </p:nvSpPr>
          <p:spPr>
            <a:xfrm>
              <a:off x="1137046" y="3167794"/>
              <a:ext cx="43607" cy="43607"/>
            </a:xfrm>
            <a:custGeom>
              <a:rect b="b" l="l" r="r" t="t"/>
              <a:pathLst>
                <a:path extrusionOk="0" h="1370" w="137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63" name="Google Shape;1463;p57"/>
            <p:cNvSpPr/>
            <p:nvPr/>
          </p:nvSpPr>
          <p:spPr>
            <a:xfrm>
              <a:off x="1080579" y="3167794"/>
              <a:ext cx="43607" cy="43607"/>
            </a:xfrm>
            <a:custGeom>
              <a:rect b="b" l="l" r="r" t="t"/>
              <a:pathLst>
                <a:path extrusionOk="0" h="1370" w="137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64" name="Google Shape;1464;p57"/>
            <p:cNvSpPr/>
            <p:nvPr/>
          </p:nvSpPr>
          <p:spPr>
            <a:xfrm>
              <a:off x="879350" y="3184473"/>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sp>
          <p:nvSpPr>
            <p:cNvPr id="1465" name="Google Shape;1465;p57"/>
            <p:cNvSpPr/>
            <p:nvPr/>
          </p:nvSpPr>
          <p:spPr>
            <a:xfrm>
              <a:off x="879350" y="3083285"/>
              <a:ext cx="25432" cy="10631"/>
            </a:xfrm>
            <a:custGeom>
              <a:rect b="b" l="l" r="r" t="t"/>
              <a:pathLst>
                <a:path extrusionOk="0" h="334" w="799">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A4FF"/>
                </a:highlight>
              </a:endParaRPr>
            </a:p>
          </p:txBody>
        </p:sp>
      </p:grpSp>
      <p:sp>
        <p:nvSpPr>
          <p:cNvPr id="1466" name="Google Shape;1466;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58"/>
          <p:cNvSpPr txBox="1"/>
          <p:nvPr>
            <p:ph type="title"/>
          </p:nvPr>
        </p:nvSpPr>
        <p:spPr>
          <a:xfrm>
            <a:off x="3551400" y="3027975"/>
            <a:ext cx="4383600" cy="841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300"/>
              <a:t>Signals and features</a:t>
            </a:r>
            <a:endParaRPr sz="3300"/>
          </a:p>
        </p:txBody>
      </p:sp>
      <p:sp>
        <p:nvSpPr>
          <p:cNvPr id="1472" name="Google Shape;1472;p58"/>
          <p:cNvSpPr txBox="1"/>
          <p:nvPr>
            <p:ph idx="2" type="title"/>
          </p:nvPr>
        </p:nvSpPr>
        <p:spPr>
          <a:xfrm>
            <a:off x="3551400" y="1342050"/>
            <a:ext cx="2435100" cy="13686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cxnSp>
        <p:nvCxnSpPr>
          <p:cNvPr id="1473" name="Google Shape;1473;p58"/>
          <p:cNvCxnSpPr/>
          <p:nvPr/>
        </p:nvCxnSpPr>
        <p:spPr>
          <a:xfrm>
            <a:off x="3235838" y="1517700"/>
            <a:ext cx="3300" cy="2108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474" name="Google Shape;1474;p58"/>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8"/>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8"/>
          <p:cNvSpPr/>
          <p:nvPr/>
        </p:nvSpPr>
        <p:spPr>
          <a:xfrm>
            <a:off x="1139425" y="1890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59"/>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Preprocessing of the audio signals (1)</a:t>
            </a:r>
            <a:endParaRPr sz="2300"/>
          </a:p>
        </p:txBody>
      </p:sp>
      <p:grpSp>
        <p:nvGrpSpPr>
          <p:cNvPr id="1483" name="Google Shape;1483;p59"/>
          <p:cNvGrpSpPr/>
          <p:nvPr/>
        </p:nvGrpSpPr>
        <p:grpSpPr>
          <a:xfrm rot="5171224">
            <a:off x="5666234" y="1583464"/>
            <a:ext cx="5104019" cy="2087553"/>
            <a:chOff x="3892450" y="5025"/>
            <a:chExt cx="5103950" cy="2087525"/>
          </a:xfrm>
        </p:grpSpPr>
        <p:sp>
          <p:nvSpPr>
            <p:cNvPr id="1484" name="Google Shape;1484;p59"/>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9"/>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6" name="Google Shape;1486;p59"/>
            <p:cNvCxnSpPr>
              <a:stCxn id="1487" idx="7"/>
              <a:endCxn id="1488"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489" name="Google Shape;1489;p59"/>
            <p:cNvCxnSpPr>
              <a:stCxn id="1488" idx="6"/>
              <a:endCxn id="1490"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491" name="Google Shape;1491;p59"/>
            <p:cNvCxnSpPr>
              <a:stCxn id="1490" idx="6"/>
              <a:endCxn id="1485"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492" name="Google Shape;1492;p59"/>
            <p:cNvCxnSpPr>
              <a:stCxn id="1485" idx="6"/>
              <a:endCxn id="1484"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488" name="Google Shape;1488;p59"/>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9"/>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9"/>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5" name="Google Shape;1495;p59"/>
            <p:cNvCxnSpPr>
              <a:stCxn id="1496" idx="6"/>
              <a:endCxn id="1497"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498" name="Google Shape;1498;p59"/>
            <p:cNvCxnSpPr>
              <a:stCxn id="1497" idx="0"/>
              <a:endCxn id="1484"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499" name="Google Shape;1499;p59"/>
            <p:cNvCxnSpPr>
              <a:stCxn id="1484" idx="0"/>
              <a:endCxn id="1494"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500" name="Google Shape;1500;p59"/>
            <p:cNvCxnSpPr>
              <a:stCxn id="1484" idx="0"/>
              <a:endCxn id="1496"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501" name="Google Shape;1501;p59"/>
            <p:cNvCxnSpPr>
              <a:stCxn id="1487" idx="4"/>
              <a:endCxn id="1485"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502" name="Google Shape;1502;p59"/>
            <p:cNvCxnSpPr>
              <a:stCxn id="1485" idx="5"/>
              <a:endCxn id="1497"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503" name="Google Shape;1503;p59"/>
            <p:cNvGrpSpPr/>
            <p:nvPr/>
          </p:nvGrpSpPr>
          <p:grpSpPr>
            <a:xfrm flipH="1" rot="10800000">
              <a:off x="6057275" y="963838"/>
              <a:ext cx="279600" cy="279600"/>
              <a:chOff x="6238800" y="4370675"/>
              <a:chExt cx="279600" cy="279600"/>
            </a:xfrm>
          </p:grpSpPr>
          <p:sp>
            <p:nvSpPr>
              <p:cNvPr id="1504" name="Google Shape;1504;p5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59"/>
            <p:cNvGrpSpPr/>
            <p:nvPr/>
          </p:nvGrpSpPr>
          <p:grpSpPr>
            <a:xfrm flipH="1" rot="10800000">
              <a:off x="8622900" y="1812950"/>
              <a:ext cx="279600" cy="279600"/>
              <a:chOff x="8804525" y="3411475"/>
              <a:chExt cx="279600" cy="279600"/>
            </a:xfrm>
          </p:grpSpPr>
          <p:sp>
            <p:nvSpPr>
              <p:cNvPr id="1506" name="Google Shape;1506;p5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59"/>
            <p:cNvGrpSpPr/>
            <p:nvPr/>
          </p:nvGrpSpPr>
          <p:grpSpPr>
            <a:xfrm flipH="1" rot="10800000">
              <a:off x="3892450" y="532600"/>
              <a:ext cx="279600" cy="279600"/>
              <a:chOff x="4074075" y="4691825"/>
              <a:chExt cx="279600" cy="279600"/>
            </a:xfrm>
          </p:grpSpPr>
          <p:sp>
            <p:nvSpPr>
              <p:cNvPr id="1508" name="Google Shape;1508;p5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7" name="Google Shape;1497;p59"/>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9"/>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510" name="Google Shape;1510;p59"/>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sp>
        <p:nvSpPr>
          <p:cNvPr id="1511" name="Google Shape;1511;p59"/>
          <p:cNvSpPr txBox="1"/>
          <p:nvPr/>
        </p:nvSpPr>
        <p:spPr>
          <a:xfrm>
            <a:off x="687500" y="934900"/>
            <a:ext cx="7753200" cy="39714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50000"/>
              </a:lnSpc>
              <a:spcBef>
                <a:spcPts val="0"/>
              </a:spcBef>
              <a:spcAft>
                <a:spcPts val="0"/>
              </a:spcAft>
              <a:buClr>
                <a:srgbClr val="FFFFFF"/>
              </a:buClr>
              <a:buSzPts val="1800"/>
              <a:buFont typeface="PT Sans"/>
              <a:buChar char="●"/>
            </a:pPr>
            <a:r>
              <a:rPr lang="en" sz="1800">
                <a:solidFill>
                  <a:srgbClr val="FFFFFF"/>
                </a:solidFill>
                <a:latin typeface="PT Sans"/>
                <a:ea typeface="PT Sans"/>
                <a:cs typeface="PT Sans"/>
                <a:sym typeface="PT Sans"/>
              </a:rPr>
              <a:t>The audio signals are standardized at 44.1KHz </a:t>
            </a:r>
            <a:endParaRPr sz="1800">
              <a:solidFill>
                <a:srgbClr val="FFFFFF"/>
              </a:solidFill>
              <a:latin typeface="PT Sans"/>
              <a:ea typeface="PT Sans"/>
              <a:cs typeface="PT Sans"/>
              <a:sym typeface="PT Sans"/>
            </a:endParaRPr>
          </a:p>
          <a:p>
            <a:pPr indent="-342900" lvl="0" marL="457200" rtl="0" algn="just">
              <a:lnSpc>
                <a:spcPct val="150000"/>
              </a:lnSpc>
              <a:spcBef>
                <a:spcPts val="0"/>
              </a:spcBef>
              <a:spcAft>
                <a:spcPts val="0"/>
              </a:spcAft>
              <a:buClr>
                <a:srgbClr val="FFFFFF"/>
              </a:buClr>
              <a:buSzPts val="1800"/>
              <a:buFont typeface="PT Sans"/>
              <a:buChar char="●"/>
            </a:pPr>
            <a:r>
              <a:rPr lang="en" sz="1800">
                <a:solidFill>
                  <a:srgbClr val="FFFFFF"/>
                </a:solidFill>
                <a:latin typeface="PT Sans"/>
                <a:ea typeface="PT Sans"/>
                <a:cs typeface="PT Sans"/>
                <a:sym typeface="PT Sans"/>
              </a:rPr>
              <a:t>6s of audio are extracted from each 30s clips. This is beneficial for two </a:t>
            </a:r>
            <a:r>
              <a:rPr lang="en" sz="1800">
                <a:solidFill>
                  <a:srgbClr val="FFFFFF"/>
                </a:solidFill>
                <a:latin typeface="PT Sans"/>
                <a:ea typeface="PT Sans"/>
                <a:cs typeface="PT Sans"/>
                <a:sym typeface="PT Sans"/>
              </a:rPr>
              <a:t>reasons</a:t>
            </a:r>
            <a:r>
              <a:rPr lang="en" sz="1800">
                <a:solidFill>
                  <a:srgbClr val="FFFFFF"/>
                </a:solidFill>
                <a:latin typeface="PT Sans"/>
                <a:ea typeface="PT Sans"/>
                <a:cs typeface="PT Sans"/>
                <a:sym typeface="PT Sans"/>
              </a:rPr>
              <a:t>: computational efficiency and  data augmentation. It improves the generalization performance and reduces overfitting.</a:t>
            </a:r>
            <a:endParaRPr sz="1800">
              <a:solidFill>
                <a:srgbClr val="FFFFFF"/>
              </a:solidFill>
              <a:latin typeface="PT Sans"/>
              <a:ea typeface="PT Sans"/>
              <a:cs typeface="PT Sans"/>
              <a:sym typeface="PT Sans"/>
            </a:endParaRPr>
          </a:p>
          <a:p>
            <a:pPr indent="-342900" lvl="0" marL="457200" rtl="0" algn="just">
              <a:lnSpc>
                <a:spcPct val="150000"/>
              </a:lnSpc>
              <a:spcBef>
                <a:spcPts val="0"/>
              </a:spcBef>
              <a:spcAft>
                <a:spcPts val="0"/>
              </a:spcAft>
              <a:buClr>
                <a:schemeClr val="accent1"/>
              </a:buClr>
              <a:buSzPts val="1800"/>
              <a:buFont typeface="PT Sans"/>
              <a:buChar char="●"/>
            </a:pPr>
            <a:r>
              <a:rPr lang="en" sz="1800">
                <a:solidFill>
                  <a:schemeClr val="accent1"/>
                </a:solidFill>
                <a:latin typeface="PT Sans"/>
                <a:ea typeface="PT Sans"/>
                <a:cs typeface="PT Sans"/>
                <a:sym typeface="PT Sans"/>
              </a:rPr>
              <a:t>The goodness of a learning model highly depends on the representation of the input data that is provided.</a:t>
            </a:r>
            <a:endParaRPr sz="1800">
              <a:solidFill>
                <a:schemeClr val="accent1"/>
              </a:solidFill>
              <a:latin typeface="PT Sans"/>
              <a:ea typeface="PT Sans"/>
              <a:cs typeface="PT Sans"/>
              <a:sym typeface="PT Sans"/>
            </a:endParaRPr>
          </a:p>
          <a:p>
            <a:pPr indent="-342900" lvl="0" marL="457200" rtl="0" algn="just">
              <a:lnSpc>
                <a:spcPct val="150000"/>
              </a:lnSpc>
              <a:spcBef>
                <a:spcPts val="0"/>
              </a:spcBef>
              <a:spcAft>
                <a:spcPts val="0"/>
              </a:spcAft>
              <a:buClr>
                <a:schemeClr val="accent1"/>
              </a:buClr>
              <a:buSzPts val="1800"/>
              <a:buFont typeface="PT Sans"/>
              <a:buChar char="●"/>
            </a:pPr>
            <a:r>
              <a:rPr lang="en" sz="1800">
                <a:solidFill>
                  <a:schemeClr val="accent1"/>
                </a:solidFill>
                <a:latin typeface="PT Sans"/>
                <a:ea typeface="PT Sans"/>
                <a:cs typeface="PT Sans"/>
                <a:sym typeface="PT Sans"/>
              </a:rPr>
              <a:t>We used two different features representations: Mel Spectrogram and Mel Frequency Cepstral Coefficient (MFCC) </a:t>
            </a:r>
            <a:endParaRPr sz="1800">
              <a:solidFill>
                <a:srgbClr val="FFFFFF"/>
              </a:solidFill>
              <a:latin typeface="PT Sans"/>
              <a:ea typeface="PT Sans"/>
              <a:cs typeface="PT Sans"/>
              <a:sym typeface="PT Sans"/>
            </a:endParaRPr>
          </a:p>
        </p:txBody>
      </p:sp>
      <p:cxnSp>
        <p:nvCxnSpPr>
          <p:cNvPr id="1512" name="Google Shape;1512;p59"/>
          <p:cNvCxnSpPr/>
          <p:nvPr/>
        </p:nvCxnSpPr>
        <p:spPr>
          <a:xfrm flipH="1">
            <a:off x="562725" y="1134350"/>
            <a:ext cx="8700" cy="32613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513" name="Google Shape;1513;p59"/>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03</a:t>
            </a:r>
            <a:endParaRPr sz="4000">
              <a:solidFill>
                <a:srgbClr val="AAFDFF"/>
              </a:solidFill>
              <a:latin typeface="Krona One"/>
              <a:ea typeface="Krona One"/>
              <a:cs typeface="Krona One"/>
              <a:sym typeface="Krona One"/>
            </a:endParaRPr>
          </a:p>
        </p:txBody>
      </p:sp>
      <p:sp>
        <p:nvSpPr>
          <p:cNvPr id="1514" name="Google Shape;1514;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60"/>
          <p:cNvSpPr txBox="1"/>
          <p:nvPr/>
        </p:nvSpPr>
        <p:spPr>
          <a:xfrm>
            <a:off x="401875" y="885600"/>
            <a:ext cx="6395700" cy="678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a:solidFill>
                <a:srgbClr val="FFFFFF"/>
              </a:solidFill>
              <a:latin typeface="PT Sans"/>
              <a:ea typeface="PT Sans"/>
              <a:cs typeface="PT Sans"/>
              <a:sym typeface="PT Sans"/>
            </a:endParaRPr>
          </a:p>
        </p:txBody>
      </p:sp>
      <p:sp>
        <p:nvSpPr>
          <p:cNvPr id="1520" name="Google Shape;1520;p60"/>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03</a:t>
            </a:r>
            <a:endParaRPr sz="4000">
              <a:solidFill>
                <a:srgbClr val="AAFDFF"/>
              </a:solidFill>
              <a:latin typeface="Krona One"/>
              <a:ea typeface="Krona One"/>
              <a:cs typeface="Krona One"/>
              <a:sym typeface="Krona One"/>
            </a:endParaRPr>
          </a:p>
        </p:txBody>
      </p:sp>
      <p:sp>
        <p:nvSpPr>
          <p:cNvPr id="1521" name="Google Shape;1521;p60"/>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audio signal</a:t>
            </a:r>
            <a:endParaRPr/>
          </a:p>
        </p:txBody>
      </p:sp>
      <p:pic>
        <p:nvPicPr>
          <p:cNvPr id="1522" name="Google Shape;1522;p60"/>
          <p:cNvPicPr preferRelativeResize="0"/>
          <p:nvPr/>
        </p:nvPicPr>
        <p:blipFill>
          <a:blip r:embed="rId3">
            <a:alphaModFix/>
          </a:blip>
          <a:stretch>
            <a:fillRect/>
          </a:stretch>
        </p:blipFill>
        <p:spPr>
          <a:xfrm>
            <a:off x="2204776" y="1157823"/>
            <a:ext cx="4456200" cy="3388350"/>
          </a:xfrm>
          <a:prstGeom prst="rect">
            <a:avLst/>
          </a:prstGeom>
          <a:noFill/>
          <a:ln>
            <a:noFill/>
          </a:ln>
        </p:spPr>
      </p:pic>
      <p:sp>
        <p:nvSpPr>
          <p:cNvPr id="1523" name="Google Shape;1523;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61"/>
          <p:cNvSpPr txBox="1"/>
          <p:nvPr>
            <p:ph type="title"/>
          </p:nvPr>
        </p:nvSpPr>
        <p:spPr>
          <a:xfrm>
            <a:off x="1494950" y="312900"/>
            <a:ext cx="76491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FFFFFF"/>
                </a:solidFill>
              </a:rPr>
              <a:t>Mel spectrogram</a:t>
            </a:r>
            <a:endParaRPr/>
          </a:p>
        </p:txBody>
      </p:sp>
      <p:grpSp>
        <p:nvGrpSpPr>
          <p:cNvPr id="1529" name="Google Shape;1529;p61"/>
          <p:cNvGrpSpPr/>
          <p:nvPr/>
        </p:nvGrpSpPr>
        <p:grpSpPr>
          <a:xfrm rot="5171224">
            <a:off x="5666234" y="1583464"/>
            <a:ext cx="5104019" cy="2087553"/>
            <a:chOff x="3892450" y="5025"/>
            <a:chExt cx="5103950" cy="2087525"/>
          </a:xfrm>
        </p:grpSpPr>
        <p:sp>
          <p:nvSpPr>
            <p:cNvPr id="1530" name="Google Shape;1530;p61"/>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1"/>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2" name="Google Shape;1532;p61"/>
            <p:cNvCxnSpPr>
              <a:stCxn id="1533" idx="7"/>
              <a:endCxn id="1534" idx="2"/>
            </p:cNvCxnSpPr>
            <p:nvPr/>
          </p:nvCxnSpPr>
          <p:spPr>
            <a:xfrm rot="-5168851">
              <a:off x="4643452" y="124929"/>
              <a:ext cx="178604" cy="1193950"/>
            </a:xfrm>
            <a:prstGeom prst="curvedConnector4">
              <a:avLst>
                <a:gd fmla="val -160067" name="adj1"/>
                <a:gd fmla="val 51925" name="adj2"/>
              </a:avLst>
            </a:prstGeom>
            <a:noFill/>
            <a:ln cap="flat" cmpd="sng" w="19050">
              <a:solidFill>
                <a:schemeClr val="accent1"/>
              </a:solidFill>
              <a:prstDash val="dot"/>
              <a:round/>
              <a:headEnd len="med" w="med" type="none"/>
              <a:tailEnd len="med" w="med" type="none"/>
            </a:ln>
          </p:spPr>
        </p:cxnSp>
        <p:cxnSp>
          <p:nvCxnSpPr>
            <p:cNvPr id="1535" name="Google Shape;1535;p61"/>
            <p:cNvCxnSpPr>
              <a:stCxn id="1534" idx="6"/>
              <a:endCxn id="1536" idx="2"/>
            </p:cNvCxnSpPr>
            <p:nvPr/>
          </p:nvCxnSpPr>
          <p:spPr>
            <a:xfrm rot="229385">
              <a:off x="5436469" y="693123"/>
              <a:ext cx="634412" cy="389954"/>
            </a:xfrm>
            <a:prstGeom prst="curvedConnector3">
              <a:avLst>
                <a:gd fmla="val 49540" name="adj1"/>
              </a:avLst>
            </a:prstGeom>
            <a:noFill/>
            <a:ln cap="flat" cmpd="sng" w="19050">
              <a:solidFill>
                <a:schemeClr val="accent1"/>
              </a:solidFill>
              <a:prstDash val="dot"/>
              <a:round/>
              <a:headEnd len="med" w="med" type="none"/>
              <a:tailEnd len="med" w="med" type="none"/>
            </a:ln>
          </p:spPr>
        </p:cxnSp>
        <p:cxnSp>
          <p:nvCxnSpPr>
            <p:cNvPr id="1537" name="Google Shape;1537;p61"/>
            <p:cNvCxnSpPr>
              <a:stCxn id="1536" idx="6"/>
              <a:endCxn id="1531" idx="2"/>
            </p:cNvCxnSpPr>
            <p:nvPr/>
          </p:nvCxnSpPr>
          <p:spPr>
            <a:xfrm flipH="1" rot="-10571073">
              <a:off x="6362056" y="344971"/>
              <a:ext cx="829539" cy="787133"/>
            </a:xfrm>
            <a:prstGeom prst="curvedConnector3">
              <a:avLst>
                <a:gd fmla="val 49821" name="adj1"/>
              </a:avLst>
            </a:prstGeom>
            <a:noFill/>
            <a:ln cap="flat" cmpd="sng" w="19050">
              <a:solidFill>
                <a:schemeClr val="accent1"/>
              </a:solidFill>
              <a:prstDash val="dot"/>
              <a:round/>
              <a:headEnd len="med" w="med" type="none"/>
              <a:tailEnd len="med" w="med" type="none"/>
            </a:ln>
          </p:spPr>
        </p:cxnSp>
        <p:cxnSp>
          <p:nvCxnSpPr>
            <p:cNvPr id="1538" name="Google Shape;1538;p61"/>
            <p:cNvCxnSpPr>
              <a:stCxn id="1531" idx="6"/>
              <a:endCxn id="1530" idx="2"/>
            </p:cNvCxnSpPr>
            <p:nvPr/>
          </p:nvCxnSpPr>
          <p:spPr>
            <a:xfrm rot="228755">
              <a:off x="7373331" y="398000"/>
              <a:ext cx="762487" cy="691525"/>
            </a:xfrm>
            <a:prstGeom prst="curvedConnector3">
              <a:avLst>
                <a:gd fmla="val 49857" name="adj1"/>
              </a:avLst>
            </a:prstGeom>
            <a:noFill/>
            <a:ln cap="flat" cmpd="sng" w="19050">
              <a:solidFill>
                <a:schemeClr val="accent1"/>
              </a:solidFill>
              <a:prstDash val="dot"/>
              <a:round/>
              <a:headEnd len="med" w="med" type="none"/>
              <a:tailEnd len="med" w="med" type="none"/>
            </a:ln>
          </p:spPr>
        </p:cxnSp>
        <p:sp>
          <p:nvSpPr>
            <p:cNvPr id="1534" name="Google Shape;1534;p61"/>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1"/>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1"/>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1" name="Google Shape;1541;p61"/>
            <p:cNvCxnSpPr>
              <a:stCxn id="1542" idx="6"/>
              <a:endCxn id="1543" idx="6"/>
            </p:cNvCxnSpPr>
            <p:nvPr/>
          </p:nvCxnSpPr>
          <p:spPr>
            <a:xfrm rot="-10570502">
              <a:off x="8634999" y="533385"/>
              <a:ext cx="314801" cy="1410429"/>
            </a:xfrm>
            <a:prstGeom prst="curvedConnector3">
              <a:avLst>
                <a:gd fmla="val -75922" name="adj1"/>
              </a:avLst>
            </a:prstGeom>
            <a:noFill/>
            <a:ln cap="flat" cmpd="sng" w="19050">
              <a:solidFill>
                <a:schemeClr val="accent1"/>
              </a:solidFill>
              <a:prstDash val="dot"/>
              <a:round/>
              <a:headEnd len="med" w="med" type="none"/>
              <a:tailEnd len="med" w="med" type="none"/>
            </a:ln>
          </p:spPr>
        </p:cxnSp>
        <p:cxnSp>
          <p:nvCxnSpPr>
            <p:cNvPr id="1544" name="Google Shape;1544;p61"/>
            <p:cNvCxnSpPr>
              <a:stCxn id="1543" idx="0"/>
              <a:endCxn id="1530" idx="6"/>
            </p:cNvCxnSpPr>
            <p:nvPr/>
          </p:nvCxnSpPr>
          <p:spPr>
            <a:xfrm rot="5627906">
              <a:off x="8183388" y="737034"/>
              <a:ext cx="511724" cy="260382"/>
            </a:xfrm>
            <a:prstGeom prst="curvedConnector2">
              <a:avLst/>
            </a:prstGeom>
            <a:noFill/>
            <a:ln cap="flat" cmpd="sng" w="19050">
              <a:solidFill>
                <a:schemeClr val="accent1"/>
              </a:solidFill>
              <a:prstDash val="dot"/>
              <a:round/>
              <a:headEnd len="med" w="med" type="none"/>
              <a:tailEnd len="med" w="med" type="none"/>
            </a:ln>
          </p:spPr>
        </p:cxnSp>
        <p:cxnSp>
          <p:nvCxnSpPr>
            <p:cNvPr id="1545" name="Google Shape;1545;p61"/>
            <p:cNvCxnSpPr>
              <a:stCxn id="1530" idx="0"/>
              <a:endCxn id="1540" idx="0"/>
            </p:cNvCxnSpPr>
            <p:nvPr/>
          </p:nvCxnSpPr>
          <p:spPr>
            <a:xfrm rot="5632409">
              <a:off x="7712868" y="804676"/>
              <a:ext cx="115464" cy="857197"/>
            </a:xfrm>
            <a:prstGeom prst="curvedConnector3">
              <a:avLst>
                <a:gd fmla="val 306302" name="adj1"/>
              </a:avLst>
            </a:prstGeom>
            <a:noFill/>
            <a:ln cap="flat" cmpd="sng" w="19050">
              <a:solidFill>
                <a:schemeClr val="accent1"/>
              </a:solidFill>
              <a:prstDash val="dot"/>
              <a:round/>
              <a:headEnd len="med" w="med" type="none"/>
              <a:tailEnd len="med" w="med" type="none"/>
            </a:ln>
          </p:spPr>
        </p:cxnSp>
        <p:cxnSp>
          <p:nvCxnSpPr>
            <p:cNvPr id="1546" name="Google Shape;1546;p61"/>
            <p:cNvCxnSpPr>
              <a:stCxn id="1530" idx="0"/>
              <a:endCxn id="1542" idx="2"/>
            </p:cNvCxnSpPr>
            <p:nvPr/>
          </p:nvCxnSpPr>
          <p:spPr>
            <a:xfrm flipH="1" rot="-5171728">
              <a:off x="8053158" y="1343606"/>
              <a:ext cx="718884" cy="469638"/>
            </a:xfrm>
            <a:prstGeom prst="curvedConnector2">
              <a:avLst/>
            </a:prstGeom>
            <a:noFill/>
            <a:ln cap="flat" cmpd="sng" w="19050">
              <a:solidFill>
                <a:schemeClr val="accent1"/>
              </a:solidFill>
              <a:prstDash val="dot"/>
              <a:round/>
              <a:headEnd len="med" w="med" type="none"/>
              <a:tailEnd len="med" w="med" type="none"/>
            </a:ln>
          </p:spPr>
        </p:cxnSp>
        <p:cxnSp>
          <p:nvCxnSpPr>
            <p:cNvPr id="1547" name="Google Shape;1547;p61"/>
            <p:cNvCxnSpPr>
              <a:stCxn id="1533" idx="4"/>
              <a:endCxn id="1531" idx="4"/>
            </p:cNvCxnSpPr>
            <p:nvPr/>
          </p:nvCxnSpPr>
          <p:spPr>
            <a:xfrm rot="-5172185">
              <a:off x="5436188" y="-1217452"/>
              <a:ext cx="466624" cy="3250804"/>
            </a:xfrm>
            <a:prstGeom prst="curvedConnector3">
              <a:avLst>
                <a:gd fmla="val 151058" name="adj1"/>
              </a:avLst>
            </a:prstGeom>
            <a:noFill/>
            <a:ln cap="flat" cmpd="sng" w="19050">
              <a:solidFill>
                <a:schemeClr val="accent1"/>
              </a:solidFill>
              <a:prstDash val="dot"/>
              <a:round/>
              <a:headEnd len="med" w="med" type="none"/>
              <a:tailEnd len="med" w="med" type="none"/>
            </a:ln>
          </p:spPr>
        </p:cxnSp>
        <p:cxnSp>
          <p:nvCxnSpPr>
            <p:cNvPr id="1548" name="Google Shape;1548;p61"/>
            <p:cNvCxnSpPr>
              <a:stCxn id="1531" idx="5"/>
              <a:endCxn id="1543" idx="4"/>
            </p:cNvCxnSpPr>
            <p:nvPr/>
          </p:nvCxnSpPr>
          <p:spPr>
            <a:xfrm flipH="1" rot="-5180284">
              <a:off x="7959732" y="-241288"/>
              <a:ext cx="37577" cy="1220710"/>
            </a:xfrm>
            <a:prstGeom prst="curvedConnector3">
              <a:avLst>
                <a:gd fmla="val -692142" name="adj1"/>
              </a:avLst>
            </a:prstGeom>
            <a:noFill/>
            <a:ln cap="flat" cmpd="sng" w="19050">
              <a:solidFill>
                <a:schemeClr val="accent1"/>
              </a:solidFill>
              <a:prstDash val="dot"/>
              <a:round/>
              <a:headEnd len="med" w="med" type="none"/>
              <a:tailEnd len="med" w="med" type="none"/>
            </a:ln>
          </p:spPr>
        </p:cxnSp>
        <p:grpSp>
          <p:nvGrpSpPr>
            <p:cNvPr id="1549" name="Google Shape;1549;p61"/>
            <p:cNvGrpSpPr/>
            <p:nvPr/>
          </p:nvGrpSpPr>
          <p:grpSpPr>
            <a:xfrm flipH="1" rot="10800000">
              <a:off x="6057275" y="963838"/>
              <a:ext cx="279600" cy="279600"/>
              <a:chOff x="6238800" y="4370675"/>
              <a:chExt cx="279600" cy="279600"/>
            </a:xfrm>
          </p:grpSpPr>
          <p:sp>
            <p:nvSpPr>
              <p:cNvPr id="1550" name="Google Shape;1550;p6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61"/>
            <p:cNvGrpSpPr/>
            <p:nvPr/>
          </p:nvGrpSpPr>
          <p:grpSpPr>
            <a:xfrm flipH="1" rot="10800000">
              <a:off x="8622900" y="1812950"/>
              <a:ext cx="279600" cy="279600"/>
              <a:chOff x="8804525" y="3411475"/>
              <a:chExt cx="279600" cy="279600"/>
            </a:xfrm>
          </p:grpSpPr>
          <p:sp>
            <p:nvSpPr>
              <p:cNvPr id="1552" name="Google Shape;1552;p6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61"/>
            <p:cNvGrpSpPr/>
            <p:nvPr/>
          </p:nvGrpSpPr>
          <p:grpSpPr>
            <a:xfrm flipH="1" rot="10800000">
              <a:off x="3892450" y="532600"/>
              <a:ext cx="279600" cy="279600"/>
              <a:chOff x="4074075" y="4691825"/>
              <a:chExt cx="279600" cy="279600"/>
            </a:xfrm>
          </p:grpSpPr>
          <p:sp>
            <p:nvSpPr>
              <p:cNvPr id="1554" name="Google Shape;1554;p6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61"/>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1"/>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556" name="Google Shape;1556;p61"/>
            <p:cNvCxnSpPr/>
            <p:nvPr/>
          </p:nvCxnSpPr>
          <p:spPr>
            <a:xfrm rot="-5171845">
              <a:off x="5378943" y="59045"/>
              <a:ext cx="597115" cy="522560"/>
            </a:xfrm>
            <a:prstGeom prst="curvedConnector3">
              <a:avLst>
                <a:gd fmla="val 49919" name="adj1"/>
              </a:avLst>
            </a:prstGeom>
            <a:noFill/>
            <a:ln cap="flat" cmpd="sng" w="19050">
              <a:solidFill>
                <a:schemeClr val="accent1"/>
              </a:solidFill>
              <a:prstDash val="dot"/>
              <a:round/>
              <a:headEnd len="med" w="med" type="none"/>
              <a:tailEnd len="med" w="med" type="none"/>
            </a:ln>
          </p:spPr>
        </p:cxnSp>
      </p:grpSp>
      <p:sp>
        <p:nvSpPr>
          <p:cNvPr id="1557" name="Google Shape;1557;p61"/>
          <p:cNvSpPr txBox="1"/>
          <p:nvPr/>
        </p:nvSpPr>
        <p:spPr>
          <a:xfrm>
            <a:off x="702075" y="932100"/>
            <a:ext cx="8356200" cy="1887000"/>
          </a:xfrm>
          <a:prstGeom prst="rect">
            <a:avLst/>
          </a:prstGeom>
          <a:noFill/>
          <a:ln>
            <a:noFill/>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t/>
            </a:r>
            <a:endParaRPr>
              <a:solidFill>
                <a:srgbClr val="FFFFFF"/>
              </a:solidFill>
              <a:latin typeface="PT Sans"/>
              <a:ea typeface="PT Sans"/>
              <a:cs typeface="PT Sans"/>
              <a:sym typeface="PT Sans"/>
            </a:endParaRPr>
          </a:p>
          <a:p>
            <a:pPr indent="0" lvl="0" marL="0" rtl="0" algn="just">
              <a:lnSpc>
                <a:spcPct val="115000"/>
              </a:lnSpc>
              <a:spcBef>
                <a:spcPts val="0"/>
              </a:spcBef>
              <a:spcAft>
                <a:spcPts val="0"/>
              </a:spcAft>
              <a:buNone/>
            </a:pPr>
            <a:r>
              <a:rPr lang="en">
                <a:solidFill>
                  <a:srgbClr val="FFFFFF"/>
                </a:solidFill>
                <a:latin typeface="PT Sans"/>
                <a:ea typeface="PT Sans"/>
                <a:cs typeface="PT Sans"/>
                <a:sym typeface="PT Sans"/>
              </a:rPr>
              <a:t>The Mel spectrogram is computed from the  Short-Time-Fourier-Transform of the raw signal through the  FFT algorithm with  a window size of 1024 and the hop size of 512. The Mel-Spectrogram is obtained by applying a bank of 128 overlapping triangular filters to the spectrogram for calculating the energy of spectrum in each band.   The power amplitudes of the Mel-Spectrogram are converted to decibel (dB) scale to compress the dynamic range. </a:t>
            </a:r>
            <a:endParaRPr>
              <a:solidFill>
                <a:srgbClr val="FFFFFF"/>
              </a:solidFill>
              <a:latin typeface="PT Sans"/>
              <a:ea typeface="PT Sans"/>
              <a:cs typeface="PT Sans"/>
              <a:sym typeface="PT Sans"/>
            </a:endParaRPr>
          </a:p>
          <a:p>
            <a:pPr indent="0" lvl="0" marL="0" rtl="0" algn="just">
              <a:lnSpc>
                <a:spcPct val="115000"/>
              </a:lnSpc>
              <a:spcBef>
                <a:spcPts val="0"/>
              </a:spcBef>
              <a:spcAft>
                <a:spcPts val="0"/>
              </a:spcAft>
              <a:buNone/>
            </a:pPr>
            <a:r>
              <a:t/>
            </a:r>
            <a:endParaRPr>
              <a:solidFill>
                <a:srgbClr val="FFFFFF"/>
              </a:solidFill>
              <a:latin typeface="PT Sans"/>
              <a:ea typeface="PT Sans"/>
              <a:cs typeface="PT Sans"/>
              <a:sym typeface="PT Sans"/>
            </a:endParaRPr>
          </a:p>
        </p:txBody>
      </p:sp>
      <p:cxnSp>
        <p:nvCxnSpPr>
          <p:cNvPr id="1558" name="Google Shape;1558;p61"/>
          <p:cNvCxnSpPr/>
          <p:nvPr/>
        </p:nvCxnSpPr>
        <p:spPr>
          <a:xfrm flipH="1">
            <a:off x="572150" y="1280250"/>
            <a:ext cx="11400" cy="2714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1559" name="Google Shape;1559;p61"/>
          <p:cNvSpPr txBox="1"/>
          <p:nvPr/>
        </p:nvSpPr>
        <p:spPr>
          <a:xfrm>
            <a:off x="401875" y="138700"/>
            <a:ext cx="1269900" cy="796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AAFDFF"/>
                </a:solidFill>
                <a:latin typeface="Krona One"/>
                <a:ea typeface="Krona One"/>
                <a:cs typeface="Krona One"/>
                <a:sym typeface="Krona One"/>
              </a:rPr>
              <a:t>03</a:t>
            </a:r>
            <a:endParaRPr sz="4000">
              <a:solidFill>
                <a:srgbClr val="AAFDFF"/>
              </a:solidFill>
              <a:latin typeface="Krona One"/>
              <a:ea typeface="Krona One"/>
              <a:cs typeface="Krona One"/>
              <a:sym typeface="Krona One"/>
            </a:endParaRPr>
          </a:p>
        </p:txBody>
      </p:sp>
      <p:sp>
        <p:nvSpPr>
          <p:cNvPr id="1560" name="Google Shape;1560;p6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561" name="Google Shape;1561;p61"/>
          <p:cNvPicPr preferRelativeResize="0"/>
          <p:nvPr/>
        </p:nvPicPr>
        <p:blipFill>
          <a:blip r:embed="rId3">
            <a:alphaModFix/>
          </a:blip>
          <a:stretch>
            <a:fillRect/>
          </a:stretch>
        </p:blipFill>
        <p:spPr>
          <a:xfrm>
            <a:off x="1389225" y="2491026"/>
            <a:ext cx="6258497" cy="2010100"/>
          </a:xfrm>
          <a:prstGeom prst="rect">
            <a:avLst/>
          </a:prstGeom>
          <a:noFill/>
          <a:ln>
            <a:noFill/>
          </a:ln>
        </p:spPr>
      </p:pic>
      <p:sp>
        <p:nvSpPr>
          <p:cNvPr id="1562" name="Google Shape;1562;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dur="6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