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E882-617B-4250-B6CD-6A4BA473BD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EC4E-0BE6-4F25-99A8-8688DB416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6858000" cy="8544560"/>
          </a:xfrm>
          <a:prstGeom prst="rect">
            <a:avLst/>
          </a:prstGeom>
        </p:spPr>
      </p:pic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57255" y="1884259"/>
            <a:ext cx="65171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5077691" y="1884259"/>
            <a:ext cx="69965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5846067" y="1884259"/>
            <a:ext cx="76255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0" y="3077432"/>
            <a:ext cx="5915025" cy="3684841"/>
          </a:xfrm>
        </p:spPr>
      </p:pic>
      <p:sp>
        <p:nvSpPr>
          <p:cNvPr id="8" name="TextBox 7">
            <a:hlinkClick r:id="rId3" action="ppaction://hlinksldjump"/>
          </p:cNvPr>
          <p:cNvSpPr txBox="1"/>
          <p:nvPr/>
        </p:nvSpPr>
        <p:spPr>
          <a:xfrm flipH="1">
            <a:off x="1643288" y="4804436"/>
            <a:ext cx="771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 dirty="0" err="1" smtClean="0">
                <a:solidFill>
                  <a:schemeClr val="bg1"/>
                </a:solidFill>
              </a:rPr>
              <a:t>Daftar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4253346" y="3077432"/>
            <a:ext cx="65171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4973782" y="3077432"/>
            <a:ext cx="69965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5742158" y="3077432"/>
            <a:ext cx="76255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6" y="2197962"/>
            <a:ext cx="5915025" cy="7369683"/>
          </a:xfrm>
        </p:spPr>
      </p:pic>
      <p:sp>
        <p:nvSpPr>
          <p:cNvPr id="8" name="Rectangle 7"/>
          <p:cNvSpPr/>
          <p:nvPr/>
        </p:nvSpPr>
        <p:spPr>
          <a:xfrm>
            <a:off x="4818538" y="3754582"/>
            <a:ext cx="1021153" cy="1212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800450" y="3754582"/>
            <a:ext cx="1122368" cy="133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107873" y="2197962"/>
            <a:ext cx="65171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828309" y="2197962"/>
            <a:ext cx="69965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5596685" y="2197962"/>
            <a:ext cx="76255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016526"/>
            <a:ext cx="5915025" cy="7369683"/>
          </a:xfrm>
        </p:spPr>
      </p:pic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4024745" y="1016526"/>
            <a:ext cx="65171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4745181" y="1016526"/>
            <a:ext cx="69965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5513557" y="1016526"/>
            <a:ext cx="76255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554013"/>
            <a:ext cx="5915025" cy="7369682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724400" y="6373091"/>
            <a:ext cx="1184564" cy="35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Gienzka Azzahra</dc:creator>
  <cp:lastModifiedBy>Gienzka Azzahra</cp:lastModifiedBy>
  <cp:revision>3</cp:revision>
  <dcterms:created xsi:type="dcterms:W3CDTF">2017-10-30T08:59:07Z</dcterms:created>
  <dcterms:modified xsi:type="dcterms:W3CDTF">2017-10-30T09:52:51Z</dcterms:modified>
</cp:coreProperties>
</file>