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BC7A9"/>
    <a:srgbClr val="AFC496"/>
    <a:srgbClr val="6DB786"/>
    <a:srgbClr val="EFE4D2"/>
    <a:srgbClr val="F7F2E9"/>
    <a:srgbClr val="F5EEE3"/>
    <a:srgbClr val="07675D"/>
    <a:srgbClr val="FDFFE1"/>
    <a:srgbClr val="00685E"/>
    <a:srgbClr val="0966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9356F5-6974-4851-A721-B1FD11D79265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692A1A-1D0D-438A-98F1-7744B537616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671347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92A1A-1D0D-438A-98F1-7744B537616C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631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990647-1ADD-6D03-7712-B574BD035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C109569-92A4-403C-3484-47AA16E010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2A837DF-342A-823B-7B57-68170F681F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FB1993-56B0-0636-71E2-DAADA52FFA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92A1A-1D0D-438A-98F1-7744B537616C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7692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76817-1881-EE6D-C73F-FC4C1F1B14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C62C1322-CF90-EE38-31CF-7B0735D40B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C0A2E8ED-BA9E-C007-B070-4A59383435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4FBC880-1313-B114-0CC2-A3B04C1C6E3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692A1A-1D0D-438A-98F1-7744B537616C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1538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A2C326-60C8-8589-B214-433E37BE4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845E657-BF48-C54B-2E0E-886CBF460C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E532928-C932-A473-CAFB-5EB935949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2B90AD0-BD85-FEFE-4A15-4E613DBF7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8371ABB-873D-5C5E-5896-6DD2225B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5045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5D1DAE-FAC7-0F0F-C2C2-C024BAA1B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AC3C29-8845-4AFF-E084-DFBADA323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B7B01-71C8-0FFA-4C39-EB10F404B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6D8E87-F042-E820-2BF6-9B1C8F25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E0267F-AE5F-EFD5-39FD-0771B71C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463298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67C6D4F-52D1-A6DF-1D63-C62880F7E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00C2FA1-3F23-E04D-E60D-C3BF6E2FF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F99EC5D-E978-5080-FF62-5C92522FB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D95C02-5B57-7DEF-E79E-1945BEB50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A5A46F-9016-5400-8C7C-E54058C31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0805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A3DFC8E-B4DE-DDC2-55DF-93A979AAA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AD925-5227-435D-AD51-15FB1AD88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534C8EA-7965-D457-D481-69530DF9B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1846F1D-D189-7D18-23E4-EDFBE4E0B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6B27FCC-2C7A-0D04-3686-933A71E77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08362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C35F3D-D03F-ACD8-0064-9F9DC26B3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E6691FD-00F1-7EFC-BE22-E6B5EA379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B2098E-6909-9974-3B1C-4BB45750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11FC986-9C33-5C30-3A1A-C65D8A412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B7BAAC-DAA3-8BF7-4DAF-4269EDBD1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3901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EAD2DD-26FF-C79A-57DC-D0B9F8D68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E3E72C-11DC-DC5D-CCC9-09C180CDCF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AD3C391-FF0F-8B5E-B787-B7DFB1649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BFB6E2A-87D4-161B-B136-5D14A968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2066DA3-6B33-E591-D917-0630C95C0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26B810-2F72-93FD-A7AF-7D8BA42E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40651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EAC783-E057-C0EE-49A3-D6DAF3B97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BA8BDD4-FFE9-3B69-A3ED-E1F24E2CF0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03C9A1D-6D36-D0CD-EA06-7F0076D6E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9BBC0B01-902A-A6AB-18DF-A044C6276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7264D99-5843-C887-02FF-05BEE32C2E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F3F0A97-45EF-5133-A193-8BFECE1447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46E115CD-E8A1-A1E1-24C7-790312A15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C73457E-3476-F14E-DFD8-37A15C015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6078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C52D33-9041-F66F-9A97-82843A9E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508A7FB-000E-E3BC-2739-D20AE9FC6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9725E94-5C86-9E32-8CB6-7158CCB61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BD9549B4-9A50-38EA-F4B0-F00C37256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284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F157B2D-7E72-E07A-5812-2CCAF10CA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D7DB4D0E-1E60-0DF5-93AC-93DD33D55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BFA8C8B-1622-8B7A-47A8-C073611A2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92843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778305-45F3-9101-9DB4-CE331D9CD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7B2147-88E9-144C-40D5-DD797EE0E1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D84B86E-4AD4-F37C-8BF8-3E8EDA10A3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9AFBCB3-396F-5540-E315-B42505BFB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F5E50E4-E4CD-D060-ACC6-5FB51F4A0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1BCE71C-E1A2-E132-52CD-680A5AC1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1074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84186F-4434-63BD-6F5F-EC0DB31B0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51E36094-44E9-55CB-81F8-BCFB1D6333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1DCA416-D8FB-BA75-9DAF-F39B77C40C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906BD51-7ABA-0E27-D6A5-0E4501C3D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022CB4D-4CA3-B2DE-95F3-F9FA203B1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284B223-7BFC-AE38-0EFE-810D19F7A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776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82CB368-8438-6446-6F06-55616FAE7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F0E78A7-AC65-503D-FCFE-51C3C3EC35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A9C139-831C-6CCE-A6F9-AEFBD53A50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2C17C7-0C47-4F1F-A964-8DBF7A2A1D4A}" type="datetimeFigureOut">
              <a:rPr lang="de-DE" smtClean="0"/>
              <a:t>01.06.2025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73FD410-7CD1-2B72-C380-1C3FAAAEC7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457B828-FA53-8C95-9CA7-AE0304D472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BBCA1E-B132-4FE8-9329-0F476C9BE62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8773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685E"/>
            </a:gs>
            <a:gs pos="100000">
              <a:schemeClr val="tx1">
                <a:lumMod val="85000"/>
                <a:lumOff val="1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6CC6E2F2-DCCD-5C74-7668-9039BB932CE6}"/>
              </a:ext>
            </a:extLst>
          </p:cNvPr>
          <p:cNvSpPr/>
          <p:nvPr/>
        </p:nvSpPr>
        <p:spPr>
          <a:xfrm>
            <a:off x="109728" y="986122"/>
            <a:ext cx="3512312" cy="2731930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5">
            <a:extLst>
              <a:ext uri="{FF2B5EF4-FFF2-40B4-BE49-F238E27FC236}">
                <a16:creationId xmlns:a16="http://schemas.microsoft.com/office/drawing/2014/main" id="{DDF19B9A-5817-B445-7D2D-A754905DD0F3}"/>
              </a:ext>
            </a:extLst>
          </p:cNvPr>
          <p:cNvSpPr/>
          <p:nvPr/>
        </p:nvSpPr>
        <p:spPr>
          <a:xfrm>
            <a:off x="3709367" y="161960"/>
            <a:ext cx="3251503" cy="3556092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5">
            <a:extLst>
              <a:ext uri="{FF2B5EF4-FFF2-40B4-BE49-F238E27FC236}">
                <a16:creationId xmlns:a16="http://schemas.microsoft.com/office/drawing/2014/main" id="{8E1AED47-3BDA-9ACF-E1BA-009C172DD23D}"/>
              </a:ext>
            </a:extLst>
          </p:cNvPr>
          <p:cNvSpPr/>
          <p:nvPr/>
        </p:nvSpPr>
        <p:spPr>
          <a:xfrm>
            <a:off x="122379" y="3800784"/>
            <a:ext cx="2041652" cy="2996256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5">
            <a:extLst>
              <a:ext uri="{FF2B5EF4-FFF2-40B4-BE49-F238E27FC236}">
                <a16:creationId xmlns:a16="http://schemas.microsoft.com/office/drawing/2014/main" id="{8F712E9A-A91A-110C-7BF3-402956F12025}"/>
              </a:ext>
            </a:extLst>
          </p:cNvPr>
          <p:cNvSpPr/>
          <p:nvPr/>
        </p:nvSpPr>
        <p:spPr>
          <a:xfrm>
            <a:off x="2286410" y="3800784"/>
            <a:ext cx="4674460" cy="1910406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5">
            <a:extLst>
              <a:ext uri="{FF2B5EF4-FFF2-40B4-BE49-F238E27FC236}">
                <a16:creationId xmlns:a16="http://schemas.microsoft.com/office/drawing/2014/main" id="{8B0AECEA-8383-F8BD-59E5-D97C08D23938}"/>
              </a:ext>
            </a:extLst>
          </p:cNvPr>
          <p:cNvSpPr/>
          <p:nvPr/>
        </p:nvSpPr>
        <p:spPr>
          <a:xfrm>
            <a:off x="2286410" y="5793923"/>
            <a:ext cx="4674460" cy="1003118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5">
            <a:extLst>
              <a:ext uri="{FF2B5EF4-FFF2-40B4-BE49-F238E27FC236}">
                <a16:creationId xmlns:a16="http://schemas.microsoft.com/office/drawing/2014/main" id="{CDCF70F3-7FB5-1F7C-DAFC-6CB1727290E0}"/>
              </a:ext>
            </a:extLst>
          </p:cNvPr>
          <p:cNvSpPr/>
          <p:nvPr/>
        </p:nvSpPr>
        <p:spPr>
          <a:xfrm>
            <a:off x="7048197" y="161960"/>
            <a:ext cx="5082843" cy="6670640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Text, Software, Zahl, Computersymbol enthält.&#10;&#10;KI-generierte Inhalte können fehlerhaft sein." hidden="1">
            <a:extLst>
              <a:ext uri="{FF2B5EF4-FFF2-40B4-BE49-F238E27FC236}">
                <a16:creationId xmlns:a16="http://schemas.microsoft.com/office/drawing/2014/main" id="{D6A4F00E-EA79-33A5-CE2B-6F4C95E51777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5130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rgbClr val="07675D"/>
            </a:gs>
            <a:gs pos="0">
              <a:srgbClr val="F7F2E9"/>
            </a:gs>
          </a:gsLst>
          <a:lin ang="5400000" scaled="1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B0B6CD-2DD6-3A74-297E-75AF5D2DDA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C78AA086-058A-4BCB-971A-5648E009E87E}"/>
              </a:ext>
            </a:extLst>
          </p:cNvPr>
          <p:cNvSpPr/>
          <p:nvPr/>
        </p:nvSpPr>
        <p:spPr>
          <a:xfrm>
            <a:off x="109728" y="986122"/>
            <a:ext cx="3512312" cy="2731930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5">
            <a:extLst>
              <a:ext uri="{FF2B5EF4-FFF2-40B4-BE49-F238E27FC236}">
                <a16:creationId xmlns:a16="http://schemas.microsoft.com/office/drawing/2014/main" id="{56E08684-CFBB-29F0-7795-223DE814E367}"/>
              </a:ext>
            </a:extLst>
          </p:cNvPr>
          <p:cNvSpPr/>
          <p:nvPr/>
        </p:nvSpPr>
        <p:spPr>
          <a:xfrm>
            <a:off x="3709367" y="161960"/>
            <a:ext cx="3251503" cy="3556092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5">
            <a:extLst>
              <a:ext uri="{FF2B5EF4-FFF2-40B4-BE49-F238E27FC236}">
                <a16:creationId xmlns:a16="http://schemas.microsoft.com/office/drawing/2014/main" id="{750EF0BD-4743-3B29-3740-69555191DDE4}"/>
              </a:ext>
            </a:extLst>
          </p:cNvPr>
          <p:cNvSpPr/>
          <p:nvPr/>
        </p:nvSpPr>
        <p:spPr>
          <a:xfrm>
            <a:off x="122379" y="3800784"/>
            <a:ext cx="2041652" cy="2996256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5">
            <a:extLst>
              <a:ext uri="{FF2B5EF4-FFF2-40B4-BE49-F238E27FC236}">
                <a16:creationId xmlns:a16="http://schemas.microsoft.com/office/drawing/2014/main" id="{A8FD91D6-77E9-E91C-48BE-40DF17440CC3}"/>
              </a:ext>
            </a:extLst>
          </p:cNvPr>
          <p:cNvSpPr/>
          <p:nvPr/>
        </p:nvSpPr>
        <p:spPr>
          <a:xfrm>
            <a:off x="2286410" y="3800784"/>
            <a:ext cx="4674460" cy="1910406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5">
            <a:extLst>
              <a:ext uri="{FF2B5EF4-FFF2-40B4-BE49-F238E27FC236}">
                <a16:creationId xmlns:a16="http://schemas.microsoft.com/office/drawing/2014/main" id="{63ADF7A1-B8F6-832E-9D7A-00A4BAB19E84}"/>
              </a:ext>
            </a:extLst>
          </p:cNvPr>
          <p:cNvSpPr/>
          <p:nvPr/>
        </p:nvSpPr>
        <p:spPr>
          <a:xfrm>
            <a:off x="2286410" y="5793923"/>
            <a:ext cx="4674460" cy="1003118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5">
            <a:extLst>
              <a:ext uri="{FF2B5EF4-FFF2-40B4-BE49-F238E27FC236}">
                <a16:creationId xmlns:a16="http://schemas.microsoft.com/office/drawing/2014/main" id="{6472E477-5CE1-B3C3-B93F-C05348E357B8}"/>
              </a:ext>
            </a:extLst>
          </p:cNvPr>
          <p:cNvSpPr/>
          <p:nvPr/>
        </p:nvSpPr>
        <p:spPr>
          <a:xfrm>
            <a:off x="7048197" y="161960"/>
            <a:ext cx="5082843" cy="6670640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EFE4D2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Text, Software, Zahl, Computersymbol enthält.&#10;&#10;KI-generierte Inhalte können fehlerhaft sein." hidden="1">
            <a:extLst>
              <a:ext uri="{FF2B5EF4-FFF2-40B4-BE49-F238E27FC236}">
                <a16:creationId xmlns:a16="http://schemas.microsoft.com/office/drawing/2014/main" id="{6F3675B7-489A-A41D-DE8F-80307F4F9C5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60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94000">
              <a:srgbClr val="07675D">
                <a:lumMod val="84000"/>
              </a:srgbClr>
            </a:gs>
            <a:gs pos="0">
              <a:srgbClr val="F7F2E9"/>
            </a:gs>
          </a:gsLst>
          <a:lin ang="2700000" scaled="1"/>
          <a:tileRect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7B6CD9-F3E5-8B4E-0083-A5929E7F8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5F165F93-8008-6353-C4C1-14F83FAAF0B0}"/>
              </a:ext>
            </a:extLst>
          </p:cNvPr>
          <p:cNvSpPr/>
          <p:nvPr/>
        </p:nvSpPr>
        <p:spPr>
          <a:xfrm>
            <a:off x="109728" y="917842"/>
            <a:ext cx="3512312" cy="2731930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ABC7A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: abgerundete Ecken 5">
            <a:extLst>
              <a:ext uri="{FF2B5EF4-FFF2-40B4-BE49-F238E27FC236}">
                <a16:creationId xmlns:a16="http://schemas.microsoft.com/office/drawing/2014/main" id="{55BB2C81-51CE-4CFE-9B48-0F0E0CF7A96E}"/>
              </a:ext>
            </a:extLst>
          </p:cNvPr>
          <p:cNvSpPr/>
          <p:nvPr/>
        </p:nvSpPr>
        <p:spPr>
          <a:xfrm>
            <a:off x="3729284" y="93680"/>
            <a:ext cx="3203800" cy="3556092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ABC7A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: abgerundete Ecken 5">
            <a:extLst>
              <a:ext uri="{FF2B5EF4-FFF2-40B4-BE49-F238E27FC236}">
                <a16:creationId xmlns:a16="http://schemas.microsoft.com/office/drawing/2014/main" id="{EB3C336F-384D-A8D3-7B31-FC8C9867F5A8}"/>
              </a:ext>
            </a:extLst>
          </p:cNvPr>
          <p:cNvSpPr/>
          <p:nvPr/>
        </p:nvSpPr>
        <p:spPr>
          <a:xfrm>
            <a:off x="109728" y="3718052"/>
            <a:ext cx="2041652" cy="2996256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ABC7A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: abgerundete Ecken 5">
            <a:extLst>
              <a:ext uri="{FF2B5EF4-FFF2-40B4-BE49-F238E27FC236}">
                <a16:creationId xmlns:a16="http://schemas.microsoft.com/office/drawing/2014/main" id="{3F13A659-C92E-D8A7-9B89-91771D86263D}"/>
              </a:ext>
            </a:extLst>
          </p:cNvPr>
          <p:cNvSpPr/>
          <p:nvPr/>
        </p:nvSpPr>
        <p:spPr>
          <a:xfrm>
            <a:off x="2266493" y="3725278"/>
            <a:ext cx="4674460" cy="1910406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ABC7A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: abgerundete Ecken 5">
            <a:extLst>
              <a:ext uri="{FF2B5EF4-FFF2-40B4-BE49-F238E27FC236}">
                <a16:creationId xmlns:a16="http://schemas.microsoft.com/office/drawing/2014/main" id="{0790025B-2A4F-13EF-2669-0C99E962A844}"/>
              </a:ext>
            </a:extLst>
          </p:cNvPr>
          <p:cNvSpPr/>
          <p:nvPr/>
        </p:nvSpPr>
        <p:spPr>
          <a:xfrm>
            <a:off x="2258624" y="5711190"/>
            <a:ext cx="4674460" cy="1003118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ABC7A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: abgerundete Ecken 5">
            <a:extLst>
              <a:ext uri="{FF2B5EF4-FFF2-40B4-BE49-F238E27FC236}">
                <a16:creationId xmlns:a16="http://schemas.microsoft.com/office/drawing/2014/main" id="{E0BAD059-7EA0-A35E-A85D-AD344DD43733}"/>
              </a:ext>
            </a:extLst>
          </p:cNvPr>
          <p:cNvSpPr/>
          <p:nvPr/>
        </p:nvSpPr>
        <p:spPr>
          <a:xfrm>
            <a:off x="7048197" y="93680"/>
            <a:ext cx="5082843" cy="6670640"/>
          </a:xfrm>
          <a:custGeom>
            <a:avLst/>
            <a:gdLst>
              <a:gd name="connsiteX0" fmla="*/ 0 w 3507232"/>
              <a:gd name="connsiteY0" fmla="*/ 453145 h 2718816"/>
              <a:gd name="connsiteX1" fmla="*/ 453145 w 3507232"/>
              <a:gd name="connsiteY1" fmla="*/ 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453145 h 2718816"/>
              <a:gd name="connsiteX0" fmla="*/ 0 w 3507232"/>
              <a:gd name="connsiteY0" fmla="*/ 234895 h 2719006"/>
              <a:gd name="connsiteX1" fmla="*/ 453145 w 3507232"/>
              <a:gd name="connsiteY1" fmla="*/ 190 h 2719006"/>
              <a:gd name="connsiteX2" fmla="*/ 3054087 w 3507232"/>
              <a:gd name="connsiteY2" fmla="*/ 190 h 2719006"/>
              <a:gd name="connsiteX3" fmla="*/ 3507232 w 3507232"/>
              <a:gd name="connsiteY3" fmla="*/ 453335 h 2719006"/>
              <a:gd name="connsiteX4" fmla="*/ 3507232 w 3507232"/>
              <a:gd name="connsiteY4" fmla="*/ 2265861 h 2719006"/>
              <a:gd name="connsiteX5" fmla="*/ 3054087 w 3507232"/>
              <a:gd name="connsiteY5" fmla="*/ 2719006 h 2719006"/>
              <a:gd name="connsiteX6" fmla="*/ 453145 w 3507232"/>
              <a:gd name="connsiteY6" fmla="*/ 2719006 h 2719006"/>
              <a:gd name="connsiteX7" fmla="*/ 0 w 3507232"/>
              <a:gd name="connsiteY7" fmla="*/ 2265861 h 2719006"/>
              <a:gd name="connsiteX8" fmla="*/ 0 w 3507232"/>
              <a:gd name="connsiteY8" fmla="*/ 234895 h 2719006"/>
              <a:gd name="connsiteX0" fmla="*/ 0 w 3507232"/>
              <a:gd name="connsiteY0" fmla="*/ 234705 h 2718816"/>
              <a:gd name="connsiteX1" fmla="*/ 351545 w 3507232"/>
              <a:gd name="connsiteY1" fmla="*/ 5080 h 2718816"/>
              <a:gd name="connsiteX2" fmla="*/ 3054087 w 3507232"/>
              <a:gd name="connsiteY2" fmla="*/ 0 h 2718816"/>
              <a:gd name="connsiteX3" fmla="*/ 3507232 w 3507232"/>
              <a:gd name="connsiteY3" fmla="*/ 453145 h 2718816"/>
              <a:gd name="connsiteX4" fmla="*/ 3507232 w 3507232"/>
              <a:gd name="connsiteY4" fmla="*/ 2265671 h 2718816"/>
              <a:gd name="connsiteX5" fmla="*/ 3054087 w 3507232"/>
              <a:gd name="connsiteY5" fmla="*/ 2718816 h 2718816"/>
              <a:gd name="connsiteX6" fmla="*/ 453145 w 3507232"/>
              <a:gd name="connsiteY6" fmla="*/ 2718816 h 2718816"/>
              <a:gd name="connsiteX7" fmla="*/ 0 w 3507232"/>
              <a:gd name="connsiteY7" fmla="*/ 2265671 h 2718816"/>
              <a:gd name="connsiteX8" fmla="*/ 0 w 3507232"/>
              <a:gd name="connsiteY8" fmla="*/ 234705 h 2718816"/>
              <a:gd name="connsiteX0" fmla="*/ 0 w 3507232"/>
              <a:gd name="connsiteY0" fmla="*/ 230039 h 2714150"/>
              <a:gd name="connsiteX1" fmla="*/ 351545 w 3507232"/>
              <a:gd name="connsiteY1" fmla="*/ 414 h 2714150"/>
              <a:gd name="connsiteX2" fmla="*/ 3247127 w 3507232"/>
              <a:gd name="connsiteY2" fmla="*/ 414 h 2714150"/>
              <a:gd name="connsiteX3" fmla="*/ 3507232 w 3507232"/>
              <a:gd name="connsiteY3" fmla="*/ 448479 h 2714150"/>
              <a:gd name="connsiteX4" fmla="*/ 3507232 w 3507232"/>
              <a:gd name="connsiteY4" fmla="*/ 2261005 h 2714150"/>
              <a:gd name="connsiteX5" fmla="*/ 3054087 w 3507232"/>
              <a:gd name="connsiteY5" fmla="*/ 2714150 h 2714150"/>
              <a:gd name="connsiteX6" fmla="*/ 453145 w 3507232"/>
              <a:gd name="connsiteY6" fmla="*/ 2714150 h 2714150"/>
              <a:gd name="connsiteX7" fmla="*/ 0 w 3507232"/>
              <a:gd name="connsiteY7" fmla="*/ 2261005 h 2714150"/>
              <a:gd name="connsiteX8" fmla="*/ 0 w 3507232"/>
              <a:gd name="connsiteY8" fmla="*/ 230039 h 2714150"/>
              <a:gd name="connsiteX0" fmla="*/ 0 w 3512312"/>
              <a:gd name="connsiteY0" fmla="*/ 230039 h 2714150"/>
              <a:gd name="connsiteX1" fmla="*/ 351545 w 3512312"/>
              <a:gd name="connsiteY1" fmla="*/ 414 h 2714150"/>
              <a:gd name="connsiteX2" fmla="*/ 3247127 w 3512312"/>
              <a:gd name="connsiteY2" fmla="*/ 414 h 2714150"/>
              <a:gd name="connsiteX3" fmla="*/ 3512312 w 3512312"/>
              <a:gd name="connsiteY3" fmla="*/ 283379 h 2714150"/>
              <a:gd name="connsiteX4" fmla="*/ 3507232 w 3512312"/>
              <a:gd name="connsiteY4" fmla="*/ 2261005 h 2714150"/>
              <a:gd name="connsiteX5" fmla="*/ 3054087 w 3512312"/>
              <a:gd name="connsiteY5" fmla="*/ 2714150 h 2714150"/>
              <a:gd name="connsiteX6" fmla="*/ 453145 w 3512312"/>
              <a:gd name="connsiteY6" fmla="*/ 2714150 h 2714150"/>
              <a:gd name="connsiteX7" fmla="*/ 0 w 3512312"/>
              <a:gd name="connsiteY7" fmla="*/ 2261005 h 2714150"/>
              <a:gd name="connsiteX8" fmla="*/ 0 w 3512312"/>
              <a:gd name="connsiteY8" fmla="*/ 230039 h 271415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7232 w 3512312"/>
              <a:gd name="connsiteY4" fmla="*/ 226100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30300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19230"/>
              <a:gd name="connsiteX1" fmla="*/ 351545 w 3512312"/>
              <a:gd name="connsiteY1" fmla="*/ 414 h 2719230"/>
              <a:gd name="connsiteX2" fmla="*/ 3247127 w 3512312"/>
              <a:gd name="connsiteY2" fmla="*/ 414 h 2719230"/>
              <a:gd name="connsiteX3" fmla="*/ 3512312 w 3512312"/>
              <a:gd name="connsiteY3" fmla="*/ 283379 h 2719230"/>
              <a:gd name="connsiteX4" fmla="*/ 3504692 w 3512312"/>
              <a:gd name="connsiteY4" fmla="*/ 2352445 h 2719230"/>
              <a:gd name="connsiteX5" fmla="*/ 3282687 w 3512312"/>
              <a:gd name="connsiteY5" fmla="*/ 2719230 h 2719230"/>
              <a:gd name="connsiteX6" fmla="*/ 453145 w 3512312"/>
              <a:gd name="connsiteY6" fmla="*/ 2714150 h 2719230"/>
              <a:gd name="connsiteX7" fmla="*/ 0 w 3512312"/>
              <a:gd name="connsiteY7" fmla="*/ 2261005 h 2719230"/>
              <a:gd name="connsiteX8" fmla="*/ 0 w 3512312"/>
              <a:gd name="connsiteY8" fmla="*/ 230039 h 27192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4692 w 3512312"/>
              <a:gd name="connsiteY4" fmla="*/ 235244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26100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453145 w 3512312"/>
              <a:gd name="connsiteY6" fmla="*/ 271415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  <a:gd name="connsiteX0" fmla="*/ 0 w 3512312"/>
              <a:gd name="connsiteY0" fmla="*/ 230039 h 2731930"/>
              <a:gd name="connsiteX1" fmla="*/ 351545 w 3512312"/>
              <a:gd name="connsiteY1" fmla="*/ 414 h 2731930"/>
              <a:gd name="connsiteX2" fmla="*/ 3247127 w 3512312"/>
              <a:gd name="connsiteY2" fmla="*/ 414 h 2731930"/>
              <a:gd name="connsiteX3" fmla="*/ 3512312 w 3512312"/>
              <a:gd name="connsiteY3" fmla="*/ 283379 h 2731930"/>
              <a:gd name="connsiteX4" fmla="*/ 3507232 w 3512312"/>
              <a:gd name="connsiteY4" fmla="*/ 2418485 h 2731930"/>
              <a:gd name="connsiteX5" fmla="*/ 3264907 w 3512312"/>
              <a:gd name="connsiteY5" fmla="*/ 2731930 h 2731930"/>
              <a:gd name="connsiteX6" fmla="*/ 298840 w 3512312"/>
              <a:gd name="connsiteY6" fmla="*/ 2717960 h 2731930"/>
              <a:gd name="connsiteX7" fmla="*/ 0 w 3512312"/>
              <a:gd name="connsiteY7" fmla="*/ 2455315 h 2731930"/>
              <a:gd name="connsiteX8" fmla="*/ 0 w 3512312"/>
              <a:gd name="connsiteY8" fmla="*/ 230039 h 27319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512312" h="2731930">
                <a:moveTo>
                  <a:pt x="0" y="230039"/>
                </a:moveTo>
                <a:cubicBezTo>
                  <a:pt x="0" y="-20226"/>
                  <a:pt x="101280" y="414"/>
                  <a:pt x="351545" y="414"/>
                </a:cubicBezTo>
                <a:lnTo>
                  <a:pt x="3247127" y="414"/>
                </a:lnTo>
                <a:cubicBezTo>
                  <a:pt x="3497392" y="414"/>
                  <a:pt x="3512312" y="33114"/>
                  <a:pt x="3512312" y="283379"/>
                </a:cubicBezTo>
                <a:cubicBezTo>
                  <a:pt x="3510619" y="942588"/>
                  <a:pt x="3508925" y="1759276"/>
                  <a:pt x="3507232" y="2418485"/>
                </a:cubicBezTo>
                <a:cubicBezTo>
                  <a:pt x="3507232" y="2668750"/>
                  <a:pt x="3515172" y="2731930"/>
                  <a:pt x="3264907" y="2731930"/>
                </a:cubicBezTo>
                <a:lnTo>
                  <a:pt x="298840" y="2717960"/>
                </a:lnTo>
                <a:cubicBezTo>
                  <a:pt x="48575" y="2717960"/>
                  <a:pt x="0" y="2705580"/>
                  <a:pt x="0" y="2455315"/>
                </a:cubicBezTo>
                <a:lnTo>
                  <a:pt x="0" y="230039"/>
                </a:lnTo>
                <a:close/>
              </a:path>
            </a:pathLst>
          </a:custGeom>
          <a:solidFill>
            <a:srgbClr val="ABC7A9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" name="Grafik 4" descr="Ein Bild, das Text, Software, Zahl, Computersymbol enthält.&#10;&#10;KI-generierte Inhalte können fehlerhaft sein." hidden="1">
            <a:extLst>
              <a:ext uri="{FF2B5EF4-FFF2-40B4-BE49-F238E27FC236}">
                <a16:creationId xmlns:a16="http://schemas.microsoft.com/office/drawing/2014/main" id="{7FEBEA65-3CFB-9935-42C0-67D0E9A59D2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9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666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Breitbild</PresentationFormat>
  <Paragraphs>3</Paragraphs>
  <Slides>3</Slides>
  <Notes>3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Bernardo Pingarron</dc:creator>
  <cp:lastModifiedBy>Bernardo Pingarron</cp:lastModifiedBy>
  <cp:revision>2</cp:revision>
  <dcterms:created xsi:type="dcterms:W3CDTF">2025-05-31T16:41:29Z</dcterms:created>
  <dcterms:modified xsi:type="dcterms:W3CDTF">2025-06-01T13:14:32Z</dcterms:modified>
</cp:coreProperties>
</file>