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4D2"/>
    <a:srgbClr val="F7F2E9"/>
    <a:srgbClr val="F5EEE3"/>
    <a:srgbClr val="07675D"/>
    <a:srgbClr val="FDFFE1"/>
    <a:srgbClr val="00685E"/>
    <a:srgbClr val="096602"/>
    <a:srgbClr val="0FA004"/>
    <a:srgbClr val="5A82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0" autoAdjust="0"/>
    <p:restoredTop sz="94660"/>
  </p:normalViewPr>
  <p:slideViewPr>
    <p:cSldViewPr snapToGrid="0">
      <p:cViewPr varScale="1">
        <p:scale>
          <a:sx n="76" d="100"/>
          <a:sy n="76" d="100"/>
        </p:scale>
        <p:origin x="82" y="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356F5-6974-4851-A721-B1FD11D79265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2A1A-1D0D-438A-98F1-7744B53761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13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92A1A-1D0D-438A-98F1-7744B537616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63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90647-1ADD-6D03-7712-B574BD03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C109569-92A4-403C-3484-47AA16E01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A837DF-342A-823B-7B57-68170F681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B1993-56B0-0636-71E2-DAADA52FF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92A1A-1D0D-438A-98F1-7744B537616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692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2C326-60C8-8589-B214-433E37BE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45E657-BF48-C54B-2E0E-886CBF46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32928-C932-A473-CAFB-5EB93594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90AD0-BD85-FEFE-4A15-4E613DBF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71ABB-873D-5C5E-5896-6DD2225B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0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D1DAE-FAC7-0F0F-C2C2-C024BAA1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AC3C29-8845-4AFF-E084-DFBADA323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B7B01-71C8-0FFA-4C39-EB10F404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D8E87-F042-E820-2BF6-9B1C8F25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E0267F-AE5F-EFD5-39FD-0771B71C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7C6D4F-52D1-A6DF-1D63-C62880F7E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0C2FA1-3F23-E04D-E60D-C3BF6E2FF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9EC5D-E978-5080-FF62-5C92522F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95C02-5B57-7DEF-E79E-1945BEB5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5A46F-9016-5400-8C7C-E54058C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8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DFC8E-B4DE-DDC2-55DF-93A979AA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AD925-5227-435D-AD51-15FB1AD8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4C8EA-7965-D457-D481-69530DF9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846F1D-D189-7D18-23E4-EDFBE4E0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27FCC-2C7A-0D04-3686-933A71E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35F3D-D03F-ACD8-0064-9F9DC26B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6691FD-00F1-7EFC-BE22-E6B5EA37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B2098E-6909-9974-3B1C-4BB45750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1FC986-9C33-5C30-3A1A-C65D8A41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7BAAC-DAA3-8BF7-4DAF-4269EDBD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90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AD2DD-26FF-C79A-57DC-D0B9F8D6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3E72C-11DC-DC5D-CCC9-09C180CD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D3C391-FF0F-8B5E-B787-B7DFB164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B6E2A-87D4-161B-B136-5D14A96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66DA3-6B33-E591-D917-0630C95C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26B810-2F72-93FD-A7AF-7D8BA42E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AC783-E057-C0EE-49A3-D6DAF3B9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A8BDD4-FFE9-3B69-A3ED-E1F24E2C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3C9A1D-6D36-D0CD-EA06-7F0076D6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BC0B01-902A-A6AB-18DF-A044C6276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264D99-5843-C887-02FF-05BEE32C2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3F0A97-45EF-5133-A193-8BFECE14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E115CD-E8A1-A1E1-24C7-790312A1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73457E-3476-F14E-DFD8-37A15C01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7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52D33-9041-F66F-9A97-82843A9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08A7FB-000E-E3BC-2739-D20AE9FC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725E94-5C86-9E32-8CB6-7158CCB6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549B4-9A50-38EA-F4B0-F00C3725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157B2D-7E72-E07A-5812-2CCAF10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DB4D0E-1E60-0DF5-93AC-93DD33D5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FA8C8B-1622-8B7A-47A8-C073611A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78305-45F3-9101-9DB4-CE331D9C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7B2147-88E9-144C-40D5-DD797EE0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84B86E-4AD4-F37C-8BF8-3E8EDA10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AFBCB3-396F-5540-E315-B42505BF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E50E4-E4CD-D060-ACC6-5FB51F4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BCE71C-E1A2-E132-52CD-680A5AC1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07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4186F-4434-63BD-6F5F-EC0DB31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E36094-44E9-55CB-81F8-BCFB1D633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DCA416-D8FB-BA75-9DAF-F39B77C40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6BD51-7ABA-0E27-D6A5-0E4501C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22CB4D-4CA3-B2DE-95F3-F9FA203B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84B223-7BFC-AE38-0EFE-810D19F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77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2CB368-8438-6446-6F06-55616FAE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E78A7-AC65-503D-FCFE-51C3C3EC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9C139-831C-6CCE-A6F9-AEFBD53A5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C17C7-0C47-4F1F-A964-8DBF7A2A1D4A}" type="datetimeFigureOut">
              <a:rPr lang="de-DE" smtClean="0"/>
              <a:t>31.05.2025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FD410-7CD1-2B72-C380-1C3FAAAE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7B828-FA53-8C95-9CA7-AE0304D47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85E"/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CC6E2F2-DCCD-5C74-7668-9039BB932CE6}"/>
              </a:ext>
            </a:extLst>
          </p:cNvPr>
          <p:cNvSpPr/>
          <p:nvPr/>
        </p:nvSpPr>
        <p:spPr>
          <a:xfrm>
            <a:off x="109728" y="986122"/>
            <a:ext cx="3512312" cy="273193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5">
            <a:extLst>
              <a:ext uri="{FF2B5EF4-FFF2-40B4-BE49-F238E27FC236}">
                <a16:creationId xmlns:a16="http://schemas.microsoft.com/office/drawing/2014/main" id="{DDF19B9A-5817-B445-7D2D-A754905DD0F3}"/>
              </a:ext>
            </a:extLst>
          </p:cNvPr>
          <p:cNvSpPr/>
          <p:nvPr/>
        </p:nvSpPr>
        <p:spPr>
          <a:xfrm>
            <a:off x="3709367" y="161960"/>
            <a:ext cx="3251503" cy="3556092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5">
            <a:extLst>
              <a:ext uri="{FF2B5EF4-FFF2-40B4-BE49-F238E27FC236}">
                <a16:creationId xmlns:a16="http://schemas.microsoft.com/office/drawing/2014/main" id="{8E1AED47-3BDA-9ACF-E1BA-009C172DD23D}"/>
              </a:ext>
            </a:extLst>
          </p:cNvPr>
          <p:cNvSpPr/>
          <p:nvPr/>
        </p:nvSpPr>
        <p:spPr>
          <a:xfrm>
            <a:off x="122379" y="3800784"/>
            <a:ext cx="2041652" cy="299625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5">
            <a:extLst>
              <a:ext uri="{FF2B5EF4-FFF2-40B4-BE49-F238E27FC236}">
                <a16:creationId xmlns:a16="http://schemas.microsoft.com/office/drawing/2014/main" id="{8F712E9A-A91A-110C-7BF3-402956F12025}"/>
              </a:ext>
            </a:extLst>
          </p:cNvPr>
          <p:cNvSpPr/>
          <p:nvPr/>
        </p:nvSpPr>
        <p:spPr>
          <a:xfrm>
            <a:off x="2286410" y="3800784"/>
            <a:ext cx="4674460" cy="191040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5">
            <a:extLst>
              <a:ext uri="{FF2B5EF4-FFF2-40B4-BE49-F238E27FC236}">
                <a16:creationId xmlns:a16="http://schemas.microsoft.com/office/drawing/2014/main" id="{8B0AECEA-8383-F8BD-59E5-D97C08D23938}"/>
              </a:ext>
            </a:extLst>
          </p:cNvPr>
          <p:cNvSpPr/>
          <p:nvPr/>
        </p:nvSpPr>
        <p:spPr>
          <a:xfrm>
            <a:off x="2286410" y="5793923"/>
            <a:ext cx="4674460" cy="1003118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5">
            <a:extLst>
              <a:ext uri="{FF2B5EF4-FFF2-40B4-BE49-F238E27FC236}">
                <a16:creationId xmlns:a16="http://schemas.microsoft.com/office/drawing/2014/main" id="{CDCF70F3-7FB5-1F7C-DAFC-6CB1727290E0}"/>
              </a:ext>
            </a:extLst>
          </p:cNvPr>
          <p:cNvSpPr/>
          <p:nvPr/>
        </p:nvSpPr>
        <p:spPr>
          <a:xfrm>
            <a:off x="7048197" y="161960"/>
            <a:ext cx="5082843" cy="667064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Text, Software, Zahl, Computersymbol enthält.&#10;&#10;KI-generierte Inhalte können fehlerhaft sein." hidden="1">
            <a:extLst>
              <a:ext uri="{FF2B5EF4-FFF2-40B4-BE49-F238E27FC236}">
                <a16:creationId xmlns:a16="http://schemas.microsoft.com/office/drawing/2014/main" id="{D6A4F00E-EA79-33A5-CE2B-6F4C95E5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1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7675D"/>
            </a:gs>
            <a:gs pos="0">
              <a:srgbClr val="F7F2E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0B6CD-2DD6-3A74-297E-75AF5D2D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8AA086-058A-4BCB-971A-5648E009E87E}"/>
              </a:ext>
            </a:extLst>
          </p:cNvPr>
          <p:cNvSpPr/>
          <p:nvPr/>
        </p:nvSpPr>
        <p:spPr>
          <a:xfrm>
            <a:off x="109728" y="986122"/>
            <a:ext cx="3512312" cy="273193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5">
            <a:extLst>
              <a:ext uri="{FF2B5EF4-FFF2-40B4-BE49-F238E27FC236}">
                <a16:creationId xmlns:a16="http://schemas.microsoft.com/office/drawing/2014/main" id="{56E08684-CFBB-29F0-7795-223DE814E367}"/>
              </a:ext>
            </a:extLst>
          </p:cNvPr>
          <p:cNvSpPr/>
          <p:nvPr/>
        </p:nvSpPr>
        <p:spPr>
          <a:xfrm>
            <a:off x="3709367" y="161960"/>
            <a:ext cx="3251503" cy="3556092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5">
            <a:extLst>
              <a:ext uri="{FF2B5EF4-FFF2-40B4-BE49-F238E27FC236}">
                <a16:creationId xmlns:a16="http://schemas.microsoft.com/office/drawing/2014/main" id="{750EF0BD-4743-3B29-3740-69555191DDE4}"/>
              </a:ext>
            </a:extLst>
          </p:cNvPr>
          <p:cNvSpPr/>
          <p:nvPr/>
        </p:nvSpPr>
        <p:spPr>
          <a:xfrm>
            <a:off x="122379" y="3800784"/>
            <a:ext cx="2041652" cy="299625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5">
            <a:extLst>
              <a:ext uri="{FF2B5EF4-FFF2-40B4-BE49-F238E27FC236}">
                <a16:creationId xmlns:a16="http://schemas.microsoft.com/office/drawing/2014/main" id="{A8FD91D6-77E9-E91C-48BE-40DF17440CC3}"/>
              </a:ext>
            </a:extLst>
          </p:cNvPr>
          <p:cNvSpPr/>
          <p:nvPr/>
        </p:nvSpPr>
        <p:spPr>
          <a:xfrm>
            <a:off x="2286410" y="3800784"/>
            <a:ext cx="4674460" cy="191040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5">
            <a:extLst>
              <a:ext uri="{FF2B5EF4-FFF2-40B4-BE49-F238E27FC236}">
                <a16:creationId xmlns:a16="http://schemas.microsoft.com/office/drawing/2014/main" id="{63ADF7A1-B8F6-832E-9D7A-00A4BAB19E84}"/>
              </a:ext>
            </a:extLst>
          </p:cNvPr>
          <p:cNvSpPr/>
          <p:nvPr/>
        </p:nvSpPr>
        <p:spPr>
          <a:xfrm>
            <a:off x="2286410" y="5793923"/>
            <a:ext cx="4674460" cy="1003118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5">
            <a:extLst>
              <a:ext uri="{FF2B5EF4-FFF2-40B4-BE49-F238E27FC236}">
                <a16:creationId xmlns:a16="http://schemas.microsoft.com/office/drawing/2014/main" id="{6472E477-5CE1-B3C3-B93F-C05348E357B8}"/>
              </a:ext>
            </a:extLst>
          </p:cNvPr>
          <p:cNvSpPr/>
          <p:nvPr/>
        </p:nvSpPr>
        <p:spPr>
          <a:xfrm>
            <a:off x="7048197" y="161960"/>
            <a:ext cx="5082843" cy="667064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Text, Software, Zahl, Computersymbol enthält.&#10;&#10;KI-generierte Inhalte können fehlerhaft sein." hidden="1">
            <a:extLst>
              <a:ext uri="{FF2B5EF4-FFF2-40B4-BE49-F238E27FC236}">
                <a16:creationId xmlns:a16="http://schemas.microsoft.com/office/drawing/2014/main" id="{6F3675B7-489A-A41D-DE8F-80307F4F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6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Bernardo Pingarron</dc:creator>
  <cp:lastModifiedBy>Bernardo Pingarron</cp:lastModifiedBy>
  <cp:revision>1</cp:revision>
  <dcterms:created xsi:type="dcterms:W3CDTF">2025-05-31T16:41:29Z</dcterms:created>
  <dcterms:modified xsi:type="dcterms:W3CDTF">2025-05-31T22:10:17Z</dcterms:modified>
</cp:coreProperties>
</file>