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4114800" cx="274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93512" y="595660"/>
            <a:ext cx="2556300" cy="1642200"/>
          </a:xfrm>
          <a:prstGeom prst="rect">
            <a:avLst/>
          </a:prstGeom>
        </p:spPr>
        <p:txBody>
          <a:bodyPr anchorCtr="0" anchor="b" bIns="42675" lIns="42675" rIns="42675" tIns="42675"/>
          <a:lstStyle>
            <a:lvl1pPr lvl="0" algn="ctr">
              <a:spcBef>
                <a:spcPts val="0"/>
              </a:spcBef>
              <a:buSzPct val="100000"/>
              <a:defRPr sz="2400"/>
            </a:lvl1pPr>
            <a:lvl2pPr lvl="1" algn="ctr">
              <a:spcBef>
                <a:spcPts val="0"/>
              </a:spcBef>
              <a:buSzPct val="100000"/>
              <a:defRPr sz="2400"/>
            </a:lvl2pPr>
            <a:lvl3pPr lvl="2" algn="ctr">
              <a:spcBef>
                <a:spcPts val="0"/>
              </a:spcBef>
              <a:buSzPct val="100000"/>
              <a:defRPr sz="2400"/>
            </a:lvl3pPr>
            <a:lvl4pPr lvl="3" algn="ctr">
              <a:spcBef>
                <a:spcPts val="0"/>
              </a:spcBef>
              <a:buSzPct val="100000"/>
              <a:defRPr sz="2400"/>
            </a:lvl4pPr>
            <a:lvl5pPr lvl="4" algn="ctr">
              <a:spcBef>
                <a:spcPts val="0"/>
              </a:spcBef>
              <a:buSzPct val="100000"/>
              <a:defRPr sz="2400"/>
            </a:lvl5pPr>
            <a:lvl6pPr lvl="5" algn="ctr">
              <a:spcBef>
                <a:spcPts val="0"/>
              </a:spcBef>
              <a:buSzPct val="100000"/>
              <a:defRPr sz="2400"/>
            </a:lvl6pPr>
            <a:lvl7pPr lvl="6" algn="ctr">
              <a:spcBef>
                <a:spcPts val="0"/>
              </a:spcBef>
              <a:buSzPct val="100000"/>
              <a:defRPr sz="2400"/>
            </a:lvl7pPr>
            <a:lvl8pPr lvl="7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93510" y="2267300"/>
            <a:ext cx="2556300" cy="6342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3510" y="884900"/>
            <a:ext cx="2556300" cy="1570800"/>
          </a:xfrm>
          <a:prstGeom prst="rect">
            <a:avLst/>
          </a:prstGeom>
        </p:spPr>
        <p:txBody>
          <a:bodyPr anchorCtr="0" anchor="b" bIns="42675" lIns="42675" rIns="42675" tIns="42675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3510" y="2521779"/>
            <a:ext cx="2556300" cy="10407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3510" y="1720680"/>
            <a:ext cx="2556300" cy="673500"/>
          </a:xfrm>
          <a:prstGeom prst="rect">
            <a:avLst/>
          </a:prstGeom>
        </p:spPr>
        <p:txBody>
          <a:bodyPr anchorCtr="0" anchor="ctr" bIns="42675" lIns="42675" rIns="42675" tIns="42675"/>
          <a:lstStyle>
            <a:lvl1pPr lvl="0" algn="ctr">
              <a:spcBef>
                <a:spcPts val="0"/>
              </a:spcBef>
              <a:buSzPct val="100000"/>
              <a:defRPr sz="1700"/>
            </a:lvl1pPr>
            <a:lvl2pPr lvl="1" algn="ctr">
              <a:spcBef>
                <a:spcPts val="0"/>
              </a:spcBef>
              <a:buSzPct val="100000"/>
              <a:defRPr sz="1700"/>
            </a:lvl2pPr>
            <a:lvl3pPr lvl="2" algn="ctr">
              <a:spcBef>
                <a:spcPts val="0"/>
              </a:spcBef>
              <a:buSzPct val="100000"/>
              <a:defRPr sz="1700"/>
            </a:lvl3pPr>
            <a:lvl4pPr lvl="3" algn="ctr">
              <a:spcBef>
                <a:spcPts val="0"/>
              </a:spcBef>
              <a:buSzPct val="100000"/>
              <a:defRPr sz="1700"/>
            </a:lvl4pPr>
            <a:lvl5pPr lvl="4" algn="ctr">
              <a:spcBef>
                <a:spcPts val="0"/>
              </a:spcBef>
              <a:buSzPct val="100000"/>
              <a:defRPr sz="1700"/>
            </a:lvl5pPr>
            <a:lvl6pPr lvl="5" algn="ctr">
              <a:spcBef>
                <a:spcPts val="0"/>
              </a:spcBef>
              <a:buSzPct val="100000"/>
              <a:defRPr sz="1700"/>
            </a:lvl6pPr>
            <a:lvl7pPr lvl="6" algn="ctr">
              <a:spcBef>
                <a:spcPts val="0"/>
              </a:spcBef>
              <a:buSzPct val="100000"/>
              <a:defRPr sz="1700"/>
            </a:lvl7pPr>
            <a:lvl8pPr lvl="7" algn="ctr">
              <a:spcBef>
                <a:spcPts val="0"/>
              </a:spcBef>
              <a:buSzPct val="100000"/>
              <a:defRPr sz="1700"/>
            </a:lvl8pPr>
            <a:lvl9pPr lvl="8" algn="ctr">
              <a:spcBef>
                <a:spcPts val="0"/>
              </a:spcBef>
              <a:buSzPct val="100000"/>
              <a:defRPr sz="1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3510" y="356020"/>
            <a:ext cx="2556300" cy="4581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3510" y="921979"/>
            <a:ext cx="2556300" cy="27330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3510" y="356020"/>
            <a:ext cx="2556300" cy="4581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3510" y="921979"/>
            <a:ext cx="1200000" cy="27330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buSzPct val="100000"/>
              <a:defRPr sz="700"/>
            </a:lvl1pPr>
            <a:lvl2pPr lvl="1">
              <a:spcBef>
                <a:spcPts val="0"/>
              </a:spcBef>
              <a:buSzPct val="100000"/>
              <a:defRPr sz="600"/>
            </a:lvl2pPr>
            <a:lvl3pPr lvl="2">
              <a:spcBef>
                <a:spcPts val="0"/>
              </a:spcBef>
              <a:buSzPct val="100000"/>
              <a:defRPr sz="600"/>
            </a:lvl3pPr>
            <a:lvl4pPr lvl="3">
              <a:spcBef>
                <a:spcPts val="0"/>
              </a:spcBef>
              <a:buSzPct val="100000"/>
              <a:defRPr sz="600"/>
            </a:lvl4pPr>
            <a:lvl5pPr lvl="4">
              <a:spcBef>
                <a:spcPts val="0"/>
              </a:spcBef>
              <a:buSzPct val="100000"/>
              <a:defRPr sz="600"/>
            </a:lvl5pPr>
            <a:lvl6pPr lvl="5">
              <a:spcBef>
                <a:spcPts val="0"/>
              </a:spcBef>
              <a:buSzPct val="100000"/>
              <a:defRPr sz="600"/>
            </a:lvl6pPr>
            <a:lvl7pPr lvl="6">
              <a:spcBef>
                <a:spcPts val="0"/>
              </a:spcBef>
              <a:buSzPct val="100000"/>
              <a:defRPr sz="600"/>
            </a:lvl7pPr>
            <a:lvl8pPr lvl="7">
              <a:spcBef>
                <a:spcPts val="0"/>
              </a:spcBef>
              <a:buSzPct val="100000"/>
              <a:defRPr sz="600"/>
            </a:lvl8pPr>
            <a:lvl9pPr lvl="8">
              <a:spcBef>
                <a:spcPts val="0"/>
              </a:spcBef>
              <a:buSzPct val="100000"/>
              <a:defRPr sz="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449720" y="921979"/>
            <a:ext cx="1200000" cy="27330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buSzPct val="100000"/>
              <a:defRPr sz="700"/>
            </a:lvl1pPr>
            <a:lvl2pPr lvl="1">
              <a:spcBef>
                <a:spcPts val="0"/>
              </a:spcBef>
              <a:buSzPct val="100000"/>
              <a:defRPr sz="600"/>
            </a:lvl2pPr>
            <a:lvl3pPr lvl="2">
              <a:spcBef>
                <a:spcPts val="0"/>
              </a:spcBef>
              <a:buSzPct val="100000"/>
              <a:defRPr sz="600"/>
            </a:lvl3pPr>
            <a:lvl4pPr lvl="3">
              <a:spcBef>
                <a:spcPts val="0"/>
              </a:spcBef>
              <a:buSzPct val="100000"/>
              <a:defRPr sz="600"/>
            </a:lvl4pPr>
            <a:lvl5pPr lvl="4">
              <a:spcBef>
                <a:spcPts val="0"/>
              </a:spcBef>
              <a:buSzPct val="100000"/>
              <a:defRPr sz="600"/>
            </a:lvl5pPr>
            <a:lvl6pPr lvl="5">
              <a:spcBef>
                <a:spcPts val="0"/>
              </a:spcBef>
              <a:buSzPct val="100000"/>
              <a:defRPr sz="600"/>
            </a:lvl6pPr>
            <a:lvl7pPr lvl="6">
              <a:spcBef>
                <a:spcPts val="0"/>
              </a:spcBef>
              <a:buSzPct val="100000"/>
              <a:defRPr sz="600"/>
            </a:lvl7pPr>
            <a:lvl8pPr lvl="7">
              <a:spcBef>
                <a:spcPts val="0"/>
              </a:spcBef>
              <a:buSzPct val="100000"/>
              <a:defRPr sz="600"/>
            </a:lvl8pPr>
            <a:lvl9pPr lvl="8">
              <a:spcBef>
                <a:spcPts val="0"/>
              </a:spcBef>
              <a:buSzPct val="100000"/>
              <a:defRPr sz="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93510" y="356020"/>
            <a:ext cx="2556300" cy="4581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93510" y="444480"/>
            <a:ext cx="842400" cy="604499"/>
          </a:xfrm>
          <a:prstGeom prst="rect">
            <a:avLst/>
          </a:prstGeom>
        </p:spPr>
        <p:txBody>
          <a:bodyPr anchorCtr="0" anchor="b" bIns="42675" lIns="42675" rIns="42675" tIns="4267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3510" y="1111679"/>
            <a:ext cx="842400" cy="25434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buSzPct val="100000"/>
              <a:defRPr sz="600"/>
            </a:lvl1pPr>
            <a:lvl2pPr lvl="1">
              <a:spcBef>
                <a:spcPts val="0"/>
              </a:spcBef>
              <a:buSzPct val="100000"/>
              <a:defRPr sz="600"/>
            </a:lvl2pPr>
            <a:lvl3pPr lvl="2">
              <a:spcBef>
                <a:spcPts val="0"/>
              </a:spcBef>
              <a:buSzPct val="100000"/>
              <a:defRPr sz="600"/>
            </a:lvl3pPr>
            <a:lvl4pPr lvl="3">
              <a:spcBef>
                <a:spcPts val="0"/>
              </a:spcBef>
              <a:buSzPct val="100000"/>
              <a:defRPr sz="600"/>
            </a:lvl4pPr>
            <a:lvl5pPr lvl="4">
              <a:spcBef>
                <a:spcPts val="0"/>
              </a:spcBef>
              <a:buSzPct val="100000"/>
              <a:defRPr sz="600"/>
            </a:lvl5pPr>
            <a:lvl6pPr lvl="5">
              <a:spcBef>
                <a:spcPts val="0"/>
              </a:spcBef>
              <a:buSzPct val="100000"/>
              <a:defRPr sz="600"/>
            </a:lvl6pPr>
            <a:lvl7pPr lvl="6">
              <a:spcBef>
                <a:spcPts val="0"/>
              </a:spcBef>
              <a:buSzPct val="100000"/>
              <a:defRPr sz="600"/>
            </a:lvl7pPr>
            <a:lvl8pPr lvl="7">
              <a:spcBef>
                <a:spcPts val="0"/>
              </a:spcBef>
              <a:buSzPct val="100000"/>
              <a:defRPr sz="600"/>
            </a:lvl8pPr>
            <a:lvl9pPr lvl="8">
              <a:spcBef>
                <a:spcPts val="0"/>
              </a:spcBef>
              <a:buSzPct val="100000"/>
              <a:defRPr sz="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47075" y="360120"/>
            <a:ext cx="1910400" cy="3272699"/>
          </a:xfrm>
          <a:prstGeom prst="rect">
            <a:avLst/>
          </a:prstGeom>
        </p:spPr>
        <p:txBody>
          <a:bodyPr anchorCtr="0" anchor="ctr" bIns="42675" lIns="42675" rIns="42675" tIns="4267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371600" y="-100"/>
            <a:ext cx="1371600" cy="41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79650" y="986539"/>
            <a:ext cx="1213500" cy="1185900"/>
          </a:xfrm>
          <a:prstGeom prst="rect">
            <a:avLst/>
          </a:prstGeom>
        </p:spPr>
        <p:txBody>
          <a:bodyPr anchorCtr="0" anchor="b" bIns="42675" lIns="42675" rIns="42675" tIns="42675"/>
          <a:lstStyle>
            <a:lvl1pPr lvl="0" algn="ctr">
              <a:spcBef>
                <a:spcPts val="0"/>
              </a:spcBef>
              <a:buSzPct val="100000"/>
              <a:defRPr sz="2000"/>
            </a:lvl1pPr>
            <a:lvl2pPr lvl="1" algn="ctr">
              <a:spcBef>
                <a:spcPts val="0"/>
              </a:spcBef>
              <a:buSzPct val="100000"/>
              <a:defRPr sz="2000"/>
            </a:lvl2pPr>
            <a:lvl3pPr lvl="2" algn="ctr">
              <a:spcBef>
                <a:spcPts val="0"/>
              </a:spcBef>
              <a:buSzPct val="100000"/>
              <a:defRPr sz="2000"/>
            </a:lvl3pPr>
            <a:lvl4pPr lvl="3" algn="ctr">
              <a:spcBef>
                <a:spcPts val="0"/>
              </a:spcBef>
              <a:buSzPct val="100000"/>
              <a:defRPr sz="2000"/>
            </a:lvl4pPr>
            <a:lvl5pPr lvl="4" algn="ctr">
              <a:spcBef>
                <a:spcPts val="0"/>
              </a:spcBef>
              <a:buSzPct val="100000"/>
              <a:defRPr sz="2000"/>
            </a:lvl5pPr>
            <a:lvl6pPr lvl="5" algn="ctr">
              <a:spcBef>
                <a:spcPts val="0"/>
              </a:spcBef>
              <a:buSzPct val="100000"/>
              <a:defRPr sz="2000"/>
            </a:lvl6pPr>
            <a:lvl7pPr lvl="6" algn="ctr">
              <a:spcBef>
                <a:spcPts val="0"/>
              </a:spcBef>
              <a:buSzPct val="100000"/>
              <a:defRPr sz="2000"/>
            </a:lvl7pPr>
            <a:lvl8pPr lvl="7" algn="ctr">
              <a:spcBef>
                <a:spcPts val="0"/>
              </a:spcBef>
              <a:buSzPct val="100000"/>
              <a:defRPr sz="2000"/>
            </a:lvl8pPr>
            <a:lvl9pPr lvl="8" algn="ctr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79650" y="2242460"/>
            <a:ext cx="1213500" cy="988200"/>
          </a:xfrm>
          <a:prstGeom prst="rect">
            <a:avLst/>
          </a:prstGeom>
        </p:spPr>
        <p:txBody>
          <a:bodyPr anchorCtr="0" anchor="t" bIns="42675" lIns="42675" rIns="42675" tIns="426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481850" y="579259"/>
            <a:ext cx="1151100" cy="2956200"/>
          </a:xfrm>
          <a:prstGeom prst="rect">
            <a:avLst/>
          </a:prstGeom>
        </p:spPr>
        <p:txBody>
          <a:bodyPr anchorCtr="0" anchor="ctr" bIns="42675" lIns="42675" rIns="42675" tIns="426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93510" y="3384460"/>
            <a:ext cx="1799700" cy="484200"/>
          </a:xfrm>
          <a:prstGeom prst="rect">
            <a:avLst/>
          </a:prstGeom>
        </p:spPr>
        <p:txBody>
          <a:bodyPr anchorCtr="0" anchor="ctr" bIns="42675" lIns="42675" rIns="42675" tIns="426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</p:spPr>
        <p:txBody>
          <a:bodyPr anchorCtr="0" anchor="ctr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3510" y="356020"/>
            <a:ext cx="255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75" lIns="42675" rIns="42675" tIns="426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3510" y="921979"/>
            <a:ext cx="25563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75" lIns="42675" rIns="42675" tIns="426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ct val="100000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541737" y="3730573"/>
            <a:ext cx="1647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75" lIns="42675" rIns="42675" tIns="426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184bdc72a0_0_0" TargetMode="External"/><Relationship Id="rId4" Type="http://schemas.openxmlformats.org/officeDocument/2006/relationships/hyperlink" Target="#slide=id.g184bdc72a0_0_0" TargetMode="External"/><Relationship Id="rId5" Type="http://schemas.openxmlformats.org/officeDocument/2006/relationships/image" Target="../media/image00.png"/><Relationship Id="rId6" Type="http://schemas.openxmlformats.org/officeDocument/2006/relationships/hyperlink" Target="#slide=id.g184bdc72a0_1_0" TargetMode="External"/><Relationship Id="rId7" Type="http://schemas.openxmlformats.org/officeDocument/2006/relationships/hyperlink" Target="#slide=id.g184bdc72a0_0_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hyperlink" Target="#slide=id.g184bdc72a0_1_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hyperlink" Target="#slide=id.g184bdc72a0_1_8" TargetMode="External"/><Relationship Id="rId9" Type="http://schemas.openxmlformats.org/officeDocument/2006/relationships/hyperlink" Target="#slide=id.g184bdc72a0_1_33" TargetMode="External"/><Relationship Id="rId5" Type="http://schemas.openxmlformats.org/officeDocument/2006/relationships/hyperlink" Target="#slide=id.g184bdc72a0_1_8" TargetMode="External"/><Relationship Id="rId6" Type="http://schemas.openxmlformats.org/officeDocument/2006/relationships/hyperlink" Target="#slide=id.g184bdc72a0_1_21" TargetMode="External"/><Relationship Id="rId7" Type="http://schemas.openxmlformats.org/officeDocument/2006/relationships/hyperlink" Target="#slide=id.g184bdc72a0_1_21" TargetMode="External"/><Relationship Id="rId8" Type="http://schemas.openxmlformats.org/officeDocument/2006/relationships/hyperlink" Target="#slide=id.g184bdc72a0_1_4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hyperlink" Target="#slide=id.g184bdc72a0_1_0" TargetMode="External"/><Relationship Id="rId5" Type="http://schemas.openxmlformats.org/officeDocument/2006/relationships/hyperlink" Target="#slide=id.g184bdc72a0_1_0" TargetMode="External"/><Relationship Id="rId6" Type="http://schemas.openxmlformats.org/officeDocument/2006/relationships/hyperlink" Target="#slide=id.g184bdc72a0_1_45" TargetMode="External"/><Relationship Id="rId7" Type="http://schemas.openxmlformats.org/officeDocument/2006/relationships/hyperlink" Target="#slide=id.g184bdc72a0_1_33" TargetMode="External"/><Relationship Id="rId8" Type="http://schemas.openxmlformats.org/officeDocument/2006/relationships/hyperlink" Target="#slide=id.g184bdc72a0_1_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hyperlink" Target="#slide=id.g184bdc72a0_1_0" TargetMode="External"/><Relationship Id="rId5" Type="http://schemas.openxmlformats.org/officeDocument/2006/relationships/hyperlink" Target="#slide=id.g184bdc72a0_1_45" TargetMode="External"/><Relationship Id="rId6" Type="http://schemas.openxmlformats.org/officeDocument/2006/relationships/hyperlink" Target="#slide=id.g184bdc72a0_1_33" TargetMode="External"/><Relationship Id="rId7" Type="http://schemas.openxmlformats.org/officeDocument/2006/relationships/hyperlink" Target="#slide=id.g184bdc72a0_1_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hyperlink" Target="#slide=id.g184bdc72a0_1_45" TargetMode="External"/><Relationship Id="rId5" Type="http://schemas.openxmlformats.org/officeDocument/2006/relationships/hyperlink" Target="#slide=id.g184bdc72a0_1_33" TargetMode="External"/><Relationship Id="rId6" Type="http://schemas.openxmlformats.org/officeDocument/2006/relationships/hyperlink" Target="#slide=id.g184bdc72a0_1_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hyperlink" Target="#slide=id.g184bdc72a0_1_45" TargetMode="External"/><Relationship Id="rId5" Type="http://schemas.openxmlformats.org/officeDocument/2006/relationships/hyperlink" Target="#slide=id.g184bdc72a0_1_33" TargetMode="External"/><Relationship Id="rId6" Type="http://schemas.openxmlformats.org/officeDocument/2006/relationships/hyperlink" Target="#slide=id.g184bdc72a0_1_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hyperlink" Target="#slide=id.g184bdc72a0_1_0" TargetMode="External"/><Relationship Id="rId5" Type="http://schemas.openxmlformats.org/officeDocument/2006/relationships/hyperlink" Target="#slide=id.g184bdc72a0_1_33" TargetMode="External"/><Relationship Id="rId6" Type="http://schemas.openxmlformats.org/officeDocument/2006/relationships/hyperlink" Target="#slide=id.g184bdc72a0_1_0" TargetMode="External"/><Relationship Id="rId7" Type="http://schemas.openxmlformats.org/officeDocument/2006/relationships/hyperlink" Target="#slide=id.g184bdc72a0_1_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93512" y="595660"/>
            <a:ext cx="2556300" cy="1642200"/>
          </a:xfrm>
          <a:prstGeom prst="rect">
            <a:avLst/>
          </a:prstGeom>
        </p:spPr>
        <p:txBody>
          <a:bodyPr anchorCtr="0" anchor="b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93510" y="2267300"/>
            <a:ext cx="2556300" cy="634200"/>
          </a:xfrm>
          <a:prstGeom prst="rect">
            <a:avLst/>
          </a:prstGeom>
        </p:spPr>
        <p:txBody>
          <a:bodyPr anchorCtr="0" anchor="t" bIns="42675" lIns="42675" rIns="42675" tIns="426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>
            <a:hlinkClick r:id="rId3"/>
          </p:cNvPr>
          <p:cNvSpPr/>
          <p:nvPr/>
        </p:nvSpPr>
        <p:spPr>
          <a:xfrm>
            <a:off x="465950" y="2965075"/>
            <a:ext cx="1827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>
            <a:hlinkClick r:id="rId4"/>
          </p:cNvPr>
          <p:cNvSpPr/>
          <p:nvPr/>
        </p:nvSpPr>
        <p:spPr>
          <a:xfrm>
            <a:off x="508300" y="3358400"/>
            <a:ext cx="7563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>
            <a:hlinkClick r:id="rId6"/>
          </p:cNvPr>
          <p:cNvSpPr/>
          <p:nvPr/>
        </p:nvSpPr>
        <p:spPr>
          <a:xfrm>
            <a:off x="472000" y="3636750"/>
            <a:ext cx="18273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>
            <a:hlinkClick r:id="rId7"/>
          </p:cNvPr>
          <p:cNvSpPr/>
          <p:nvPr/>
        </p:nvSpPr>
        <p:spPr>
          <a:xfrm>
            <a:off x="508300" y="3364450"/>
            <a:ext cx="7563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300"/>
            <a:ext cx="2743200" cy="41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>
            <a:hlinkClick r:id="rId4"/>
          </p:cNvPr>
          <p:cNvSpPr/>
          <p:nvPr/>
        </p:nvSpPr>
        <p:spPr>
          <a:xfrm>
            <a:off x="478050" y="3515725"/>
            <a:ext cx="1797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>
            <a:hlinkClick r:id="rId4"/>
          </p:cNvPr>
          <p:cNvSpPr/>
          <p:nvPr/>
        </p:nvSpPr>
        <p:spPr>
          <a:xfrm>
            <a:off x="90775" y="472000"/>
            <a:ext cx="1246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>
            <a:hlinkClick r:id="rId5"/>
          </p:cNvPr>
          <p:cNvSpPr/>
          <p:nvPr/>
        </p:nvSpPr>
        <p:spPr>
          <a:xfrm>
            <a:off x="1411050" y="472000"/>
            <a:ext cx="1246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>
            <a:hlinkClick r:id="rId6"/>
          </p:cNvPr>
          <p:cNvSpPr/>
          <p:nvPr/>
        </p:nvSpPr>
        <p:spPr>
          <a:xfrm>
            <a:off x="193650" y="2275250"/>
            <a:ext cx="2335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>
            <a:hlinkClick r:id="rId7"/>
          </p:cNvPr>
          <p:cNvSpPr/>
          <p:nvPr/>
        </p:nvSpPr>
        <p:spPr>
          <a:xfrm>
            <a:off x="193650" y="3849675"/>
            <a:ext cx="2335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0775" y="48425"/>
            <a:ext cx="284400" cy="2661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>
            <a:hlinkClick r:id="rId8"/>
          </p:cNvPr>
          <p:cNvSpPr/>
          <p:nvPr/>
        </p:nvSpPr>
        <p:spPr>
          <a:xfrm>
            <a:off x="90775" y="60500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>
            <a:hlinkClick r:id="rId9"/>
          </p:cNvPr>
          <p:cNvSpPr/>
          <p:nvPr/>
        </p:nvSpPr>
        <p:spPr>
          <a:xfrm>
            <a:off x="2379225" y="42275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>
            <a:hlinkClick r:id="rId4"/>
          </p:cNvPr>
          <p:cNvSpPr/>
          <p:nvPr/>
        </p:nvSpPr>
        <p:spPr>
          <a:xfrm>
            <a:off x="90775" y="472000"/>
            <a:ext cx="1246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>
            <a:hlinkClick r:id="rId5"/>
          </p:cNvPr>
          <p:cNvSpPr/>
          <p:nvPr/>
        </p:nvSpPr>
        <p:spPr>
          <a:xfrm>
            <a:off x="1423150" y="472000"/>
            <a:ext cx="1246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90775" y="48425"/>
            <a:ext cx="284400" cy="2661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>
            <a:hlinkClick r:id="rId6"/>
          </p:cNvPr>
          <p:cNvSpPr/>
          <p:nvPr/>
        </p:nvSpPr>
        <p:spPr>
          <a:xfrm>
            <a:off x="90775" y="60500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>
            <a:hlinkClick r:id="rId7"/>
          </p:cNvPr>
          <p:cNvSpPr/>
          <p:nvPr/>
        </p:nvSpPr>
        <p:spPr>
          <a:xfrm>
            <a:off x="2379225" y="42275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>
            <a:hlinkClick r:id="rId8"/>
          </p:cNvPr>
          <p:cNvSpPr/>
          <p:nvPr/>
        </p:nvSpPr>
        <p:spPr>
          <a:xfrm>
            <a:off x="849400" y="-71575"/>
            <a:ext cx="1086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>
            <a:hlinkClick r:id="rId4"/>
          </p:cNvPr>
          <p:cNvSpPr/>
          <p:nvPr/>
        </p:nvSpPr>
        <p:spPr>
          <a:xfrm>
            <a:off x="169425" y="2275250"/>
            <a:ext cx="23781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0775" y="48425"/>
            <a:ext cx="284400" cy="2661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>
            <a:hlinkClick r:id="rId5"/>
          </p:cNvPr>
          <p:cNvSpPr/>
          <p:nvPr/>
        </p:nvSpPr>
        <p:spPr>
          <a:xfrm>
            <a:off x="90775" y="60500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>
            <a:hlinkClick r:id="rId6"/>
          </p:cNvPr>
          <p:cNvSpPr/>
          <p:nvPr/>
        </p:nvSpPr>
        <p:spPr>
          <a:xfrm>
            <a:off x="2379225" y="42275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>
            <a:hlinkClick r:id="rId7"/>
          </p:cNvPr>
          <p:cNvSpPr/>
          <p:nvPr/>
        </p:nvSpPr>
        <p:spPr>
          <a:xfrm>
            <a:off x="849400" y="-71575"/>
            <a:ext cx="1086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90775" y="48425"/>
            <a:ext cx="284400" cy="2661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>
            <a:hlinkClick r:id="rId4"/>
          </p:cNvPr>
          <p:cNvSpPr/>
          <p:nvPr/>
        </p:nvSpPr>
        <p:spPr>
          <a:xfrm>
            <a:off x="90775" y="60500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>
            <a:hlinkClick r:id="rId5"/>
          </p:cNvPr>
          <p:cNvSpPr/>
          <p:nvPr/>
        </p:nvSpPr>
        <p:spPr>
          <a:xfrm>
            <a:off x="2379225" y="42275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>
            <a:hlinkClick r:id="rId6"/>
          </p:cNvPr>
          <p:cNvSpPr/>
          <p:nvPr/>
        </p:nvSpPr>
        <p:spPr>
          <a:xfrm>
            <a:off x="849400" y="-71575"/>
            <a:ext cx="1086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90775" y="48425"/>
            <a:ext cx="284400" cy="2661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>
            <a:hlinkClick r:id="rId4"/>
          </p:cNvPr>
          <p:cNvSpPr/>
          <p:nvPr/>
        </p:nvSpPr>
        <p:spPr>
          <a:xfrm>
            <a:off x="90775" y="60500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>
            <a:hlinkClick r:id="rId5"/>
          </p:cNvPr>
          <p:cNvSpPr/>
          <p:nvPr/>
        </p:nvSpPr>
        <p:spPr>
          <a:xfrm>
            <a:off x="2379225" y="42275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>
            <a:hlinkClick r:id="rId6"/>
          </p:cNvPr>
          <p:cNvSpPr/>
          <p:nvPr/>
        </p:nvSpPr>
        <p:spPr>
          <a:xfrm>
            <a:off x="849400" y="-71575"/>
            <a:ext cx="1086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84725" y="84725"/>
            <a:ext cx="248100" cy="22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>
            <a:hlinkClick r:id="rId4"/>
          </p:cNvPr>
          <p:cNvSpPr/>
          <p:nvPr/>
        </p:nvSpPr>
        <p:spPr>
          <a:xfrm>
            <a:off x="90775" y="60500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>
            <a:hlinkClick r:id="rId5"/>
          </p:cNvPr>
          <p:cNvSpPr/>
          <p:nvPr/>
        </p:nvSpPr>
        <p:spPr>
          <a:xfrm>
            <a:off x="2379225" y="42275"/>
            <a:ext cx="308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>
            <a:hlinkClick r:id="rId6"/>
          </p:cNvPr>
          <p:cNvSpPr/>
          <p:nvPr/>
        </p:nvSpPr>
        <p:spPr>
          <a:xfrm>
            <a:off x="813100" y="3377575"/>
            <a:ext cx="1068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>
            <a:hlinkClick r:id="rId7"/>
          </p:cNvPr>
          <p:cNvSpPr/>
          <p:nvPr/>
        </p:nvSpPr>
        <p:spPr>
          <a:xfrm>
            <a:off x="849400" y="-71575"/>
            <a:ext cx="1086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