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7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1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8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75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87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98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90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76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5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0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4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0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0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2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0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6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8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3D04FC-0A45-4652-9013-DEB41740311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93D2C6-2BB9-4198-B50F-3CAF202A6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03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F72C-0A20-A184-0B60-7DEA1C122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901770"/>
            <a:ext cx="8825658" cy="2677648"/>
          </a:xfrm>
        </p:spPr>
        <p:txBody>
          <a:bodyPr/>
          <a:lstStyle/>
          <a:p>
            <a:r>
              <a:rPr lang="en-US" dirty="0"/>
              <a:t>Automobile Insurance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DC3C-5FDE-3262-C094-DCFE359C7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9073127" cy="10955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- AMERTHEN 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TRAINER - </a:t>
            </a:r>
            <a:r>
              <a:rPr lang="en-US"/>
              <a:t>JAVEed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19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3AA2-967F-F2A0-E8CA-E41C3C6D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 of 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26FB-E7D7-AD84-2024-E2076823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ECA64-D28A-29E8-8C9E-C865BD7E1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50" y="3429000"/>
            <a:ext cx="8744300" cy="30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0BF5-179A-1FCA-10C2-D4B09FC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 of 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B0E5-07C5-F152-3397-E9D4B4AC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Role_User Interface: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CD3CF-9A29-1643-0565-596348E54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64" y="3061342"/>
            <a:ext cx="6777872" cy="33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1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3ACF-BB5E-D4A6-8C5E-E752600E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 of 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CF8C-3B82-D394-830D-1F557366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Role_Officer Interface: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49F6F-03EF-22F7-D1E4-112A6AE26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02" y="3318085"/>
            <a:ext cx="7258639" cy="29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4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26A9-6943-54D0-CCD0-D78ABE1A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8C68-8759-5922-3E44-FEC99DBB1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82609"/>
            <a:ext cx="8825659" cy="3416300"/>
          </a:xfrm>
        </p:spPr>
        <p:txBody>
          <a:bodyPr/>
          <a:lstStyle/>
          <a:p>
            <a:r>
              <a:rPr lang="en-US" dirty="0"/>
              <a:t>Successfully implemented a functional insurance management system.</a:t>
            </a:r>
          </a:p>
          <a:p>
            <a:r>
              <a:rPr lang="en-US" dirty="0"/>
              <a:t>Demonstrates full-stack development proficiency.</a:t>
            </a:r>
          </a:p>
          <a:p>
            <a:r>
              <a:rPr lang="en-US" b="1" dirty="0"/>
              <a:t>Future Scope: </a:t>
            </a:r>
            <a:r>
              <a:rPr lang="en-US" dirty="0"/>
              <a:t>Add payment integration, enhance UI.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93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DF-00AB-467E-47A1-2AEB390A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67A7-FBC0-F704-0D15-0F001AE6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95731"/>
            <a:ext cx="8825659" cy="3416300"/>
          </a:xfrm>
        </p:spPr>
        <p:txBody>
          <a:bodyPr/>
          <a:lstStyle/>
          <a:p>
            <a:r>
              <a:rPr lang="en-US" dirty="0"/>
              <a:t>A full-stack application for managing automobile insurance policies.</a:t>
            </a:r>
          </a:p>
          <a:p>
            <a:r>
              <a:rPr lang="en-US" dirty="0"/>
              <a:t>Built with Angular (frontend) and Spring Boot (backend).</a:t>
            </a:r>
          </a:p>
          <a:p>
            <a:r>
              <a:rPr lang="en-US" dirty="0"/>
              <a:t>Integrates a MySQL database for data persistence.</a:t>
            </a:r>
          </a:p>
          <a:p>
            <a:r>
              <a:rPr lang="en-US" dirty="0"/>
              <a:t>Designed as a case study to demonstrate full-stack development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12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ADAC-7370-DDA7-3B72-31A2AA73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828B-FF19-847C-D8F0-43F7D6C8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B24A7-F52F-D603-3322-740A3D0B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28" y="3065414"/>
            <a:ext cx="277574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7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6FFC-6AAE-CB18-7951-3A52E0EF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7C6D-EA38-E722-22F2-ADCC4E48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045FD-65C5-B61D-2C10-3115F5458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09" y="3027878"/>
            <a:ext cx="2749982" cy="35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7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43DF-65F1-F950-9AB5-9663DB2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C9F8-7CC9-9106-E5C6-574FAA98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7EF24-B525-CE21-573C-15F354980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45" y="3355633"/>
            <a:ext cx="347711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5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80A5-3636-DA86-C53D-A5826BE2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CEA1-4AA2-518C-7C20-11CD1617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58024"/>
            <a:ext cx="8825659" cy="3416300"/>
          </a:xfrm>
        </p:spPr>
        <p:txBody>
          <a:bodyPr/>
          <a:lstStyle/>
          <a:p>
            <a:r>
              <a:rPr lang="en-IN" dirty="0"/>
              <a:t>Frontend: Angular, TypeScript, HTML, CSS, Bootstrap.</a:t>
            </a:r>
          </a:p>
          <a:p>
            <a:r>
              <a:rPr lang="en-IN" dirty="0"/>
              <a:t>Backend: Spring Boot, Java, RESTful APIs, JPA (Hibernate).</a:t>
            </a:r>
          </a:p>
          <a:p>
            <a:r>
              <a:rPr lang="en-IN" dirty="0"/>
              <a:t>Database: MySQL.</a:t>
            </a:r>
          </a:p>
          <a:p>
            <a:r>
              <a:rPr lang="en-IN" dirty="0"/>
              <a:t>Tools: Maven, VS Code, Node.js, </a:t>
            </a:r>
            <a:r>
              <a:rPr lang="en-IN" dirty="0" err="1"/>
              <a:t>npm</a:t>
            </a:r>
            <a:r>
              <a:rPr lang="en-IN" dirty="0"/>
              <a:t>, PowerShell (Windows).</a:t>
            </a:r>
          </a:p>
        </p:txBody>
      </p:sp>
    </p:spTree>
    <p:extLst>
      <p:ext uri="{BB962C8B-B14F-4D97-AF65-F5344CB8AC3E}">
        <p14:creationId xmlns:p14="http://schemas.microsoft.com/office/powerpoint/2010/main" val="174217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D8AD-85B4-A992-DAB6-C2223D5F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0039-B242-3D05-53C7-F653EC926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39171"/>
            <a:ext cx="8825659" cy="3416300"/>
          </a:xfrm>
        </p:spPr>
        <p:txBody>
          <a:bodyPr/>
          <a:lstStyle/>
          <a:p>
            <a:r>
              <a:rPr lang="en-IN" dirty="0"/>
              <a:t>User registration and login.</a:t>
            </a:r>
          </a:p>
          <a:p>
            <a:r>
              <a:rPr lang="en-IN" dirty="0"/>
              <a:t>Policy creation, viewing, and management.</a:t>
            </a:r>
          </a:p>
          <a:p>
            <a:r>
              <a:rPr lang="en-IN" dirty="0"/>
              <a:t>Profile update functionality.</a:t>
            </a:r>
          </a:p>
          <a:p>
            <a:r>
              <a:rPr lang="en-IN" dirty="0"/>
              <a:t>API-driven policy operations (e.g., POST /</a:t>
            </a:r>
            <a:r>
              <a:rPr lang="en-IN" dirty="0" err="1"/>
              <a:t>api</a:t>
            </a:r>
            <a:r>
              <a:rPr lang="en-IN" dirty="0"/>
              <a:t>/policies/policies).</a:t>
            </a:r>
          </a:p>
        </p:txBody>
      </p:sp>
    </p:spTree>
    <p:extLst>
      <p:ext uri="{BB962C8B-B14F-4D97-AF65-F5344CB8AC3E}">
        <p14:creationId xmlns:p14="http://schemas.microsoft.com/office/powerpoint/2010/main" val="197966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37D4-D2B6-BE8E-3929-8A82007C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Experience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35F5-9DFD-4305-1B9D-52C8BFD2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67451"/>
            <a:ext cx="8825659" cy="3416300"/>
          </a:xfrm>
        </p:spPr>
        <p:txBody>
          <a:bodyPr/>
          <a:lstStyle/>
          <a:p>
            <a:r>
              <a:rPr lang="en-US" dirty="0"/>
              <a:t>Intuitive dashboard for policy management.</a:t>
            </a:r>
          </a:p>
          <a:p>
            <a:r>
              <a:rPr lang="en-US" dirty="0"/>
              <a:t>Form-based policy creation with validation.</a:t>
            </a:r>
          </a:p>
          <a:p>
            <a:r>
              <a:rPr lang="en-US" dirty="0"/>
              <a:t>Responsive design using Bootstrap.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99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E400-72DE-8E23-9909-3466D5E4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B192-72E1-A59D-3297-A7F7FEED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63756"/>
            <a:ext cx="8825659" cy="3416300"/>
          </a:xfrm>
        </p:spPr>
        <p:txBody>
          <a:bodyPr/>
          <a:lstStyle/>
          <a:p>
            <a:r>
              <a:rPr lang="en-US" dirty="0"/>
              <a:t>RESTful APIs for CRUD operations on policies.</a:t>
            </a:r>
          </a:p>
          <a:p>
            <a:r>
              <a:rPr lang="en-US" dirty="0"/>
              <a:t>MySQL integration for data storage.</a:t>
            </a:r>
          </a:p>
          <a:p>
            <a:r>
              <a:rPr lang="en-US" dirty="0"/>
              <a:t>Authentication and authorization (e.g., JWT support).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102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244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Automobile Insurance System</vt:lpstr>
      <vt:lpstr>Project Overview</vt:lpstr>
      <vt:lpstr>Project Architecture</vt:lpstr>
      <vt:lpstr>Project Architecture</vt:lpstr>
      <vt:lpstr>Project Architecture</vt:lpstr>
      <vt:lpstr>Technologies used:</vt:lpstr>
      <vt:lpstr>Key Features</vt:lpstr>
      <vt:lpstr>Frontend Experience</vt:lpstr>
      <vt:lpstr>Backend Operations</vt:lpstr>
      <vt:lpstr>Glimpse of UI</vt:lpstr>
      <vt:lpstr>Glimpse of UI</vt:lpstr>
      <vt:lpstr>Glimpse of UI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Amerthen Suresh</dc:creator>
  <cp:lastModifiedBy>Amerthen Suresh</cp:lastModifiedBy>
  <cp:revision>2</cp:revision>
  <dcterms:created xsi:type="dcterms:W3CDTF">2025-06-22T18:17:16Z</dcterms:created>
  <dcterms:modified xsi:type="dcterms:W3CDTF">2025-06-23T04:41:14Z</dcterms:modified>
</cp:coreProperties>
</file>