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316" r:id="rId10"/>
    <p:sldId id="271" r:id="rId11"/>
    <p:sldId id="272" r:id="rId12"/>
    <p:sldId id="273" r:id="rId13"/>
    <p:sldId id="27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86" r:id="rId26"/>
    <p:sldId id="30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1412D-66F1-4252-9CD5-38B41638AF8C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953E4-FAF0-41AC-83B0-373D86B7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71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28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95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53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35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1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01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2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58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4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757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4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73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6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09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1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BCF960-42F9-46AB-B3E9-917F90A21F8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39C2-8F8C-47F9-85ED-A8101547E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1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234" y="1814732"/>
            <a:ext cx="11408898" cy="323557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базы данных «Учет</a:t>
            </a:r>
            <a:r>
              <a:rPr lang="en-US" dirty="0"/>
              <a:t> </a:t>
            </a:r>
            <a:r>
              <a:rPr lang="ru-RU" dirty="0" err="1"/>
              <a:t>наушений</a:t>
            </a:r>
            <a:r>
              <a:rPr lang="ru-RU" dirty="0"/>
              <a:t> дорожного движения»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B6F854-0742-AAF3-7D2A-0ED5ACC9E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" y="5502792"/>
            <a:ext cx="4988560" cy="1305243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Подготовила студент 3 курса</a:t>
            </a:r>
          </a:p>
          <a:p>
            <a:pPr algn="l"/>
            <a:r>
              <a:rPr lang="ru-RU" dirty="0"/>
              <a:t>Группы 3ИСП-2</a:t>
            </a:r>
            <a:endParaRPr lang="en-US" dirty="0"/>
          </a:p>
          <a:p>
            <a:pPr algn="l"/>
            <a:r>
              <a:rPr lang="en-US" dirty="0"/>
              <a:t>C</a:t>
            </a:r>
            <a:r>
              <a:rPr lang="ru-RU" dirty="0" err="1"/>
              <a:t>ейдалиев</a:t>
            </a:r>
            <a:r>
              <a:rPr lang="ru-RU" dirty="0"/>
              <a:t> </a:t>
            </a:r>
            <a:r>
              <a:rPr lang="ru-RU" dirty="0" err="1"/>
              <a:t>амет</a:t>
            </a:r>
            <a:r>
              <a:rPr lang="ru-RU" dirty="0"/>
              <a:t> </a:t>
            </a:r>
            <a:r>
              <a:rPr lang="ru-RU" dirty="0" err="1"/>
              <a:t>энверович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95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492361"/>
            <a:ext cx="107700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(автомобили)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CACD1F2-993F-B5F7-3B4D-B6F02DAF20FE}"/>
              </a:ext>
            </a:extLst>
          </p:cNvPr>
          <p:cNvSpPr/>
          <p:nvPr/>
        </p:nvSpPr>
        <p:spPr>
          <a:xfrm>
            <a:off x="11111825" y="181885"/>
            <a:ext cx="293847" cy="310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C20F9CB-7139-8F23-D01F-E03BBC72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61" y="2037552"/>
            <a:ext cx="10770035" cy="4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BCACD1F2-993F-B5F7-3B4D-B6F02DAF20FE}"/>
              </a:ext>
            </a:extLst>
          </p:cNvPr>
          <p:cNvSpPr/>
          <p:nvPr/>
        </p:nvSpPr>
        <p:spPr>
          <a:xfrm>
            <a:off x="11111825" y="181885"/>
            <a:ext cx="293847" cy="310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470711E-E0A0-A644-934C-E220D1D4B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2"/>
          <a:stretch/>
        </p:blipFill>
        <p:spPr>
          <a:xfrm>
            <a:off x="341790" y="1848356"/>
            <a:ext cx="10717121" cy="4749392"/>
          </a:xfrm>
          <a:prstGeom prst="rect">
            <a:avLst/>
          </a:prstGeom>
        </p:spPr>
      </p:pic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A1FAF92E-37B2-96C4-69BE-756995DA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492361"/>
            <a:ext cx="107700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(автомобили)</a:t>
            </a:r>
          </a:p>
        </p:txBody>
      </p:sp>
    </p:spTree>
    <p:extLst>
      <p:ext uri="{BB962C8B-B14F-4D97-AF65-F5344CB8AC3E}">
        <p14:creationId xmlns:p14="http://schemas.microsoft.com/office/powerpoint/2010/main" val="234969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EC043E5-BE2E-F993-EDCC-ADCDB791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4" y="1742131"/>
            <a:ext cx="10006962" cy="4912957"/>
          </a:xfrm>
          <a:prstGeom prst="rect">
            <a:avLst/>
          </a:prstGeom>
        </p:spPr>
      </p:pic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98279F2-3CF4-DF74-3C71-16DA81E5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492361"/>
            <a:ext cx="107700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(автомобили)</a:t>
            </a:r>
          </a:p>
        </p:txBody>
      </p:sp>
    </p:spTree>
    <p:extLst>
      <p:ext uri="{BB962C8B-B14F-4D97-AF65-F5344CB8AC3E}">
        <p14:creationId xmlns:p14="http://schemas.microsoft.com/office/powerpoint/2010/main" val="1669070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(владельцы)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B6FCA7F-7B0F-10F8-EFD3-EBCDC7F89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1446708"/>
            <a:ext cx="11549576" cy="49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2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(владельцы)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DA4995-0B8F-EEEA-65A7-BF8CE4E87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2" y="1383057"/>
            <a:ext cx="1149828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(владельцы)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68EB71-4B30-FAC4-3473-6A5BC97A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6" y="1383057"/>
            <a:ext cx="11479227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(владельцы)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68EB71-4B30-FAC4-3473-6A5BC97A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6" y="1383057"/>
            <a:ext cx="11479227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73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(инспектор)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C2E542-C7AA-F9F4-18DC-9096F5133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7" y="1383057"/>
            <a:ext cx="1149828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4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(инспектор)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682CDF-2E76-22D9-98EE-ED796230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1383057"/>
            <a:ext cx="1149828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0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(инспектор)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D14C0C-9A1D-5B33-D4C5-8C5406B3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1383057"/>
            <a:ext cx="1149828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89" y="953719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Исследование предметной области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421CF-2592-CEA0-EE68-6B4CAEB9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"/>
          <a:stretch>
            <a:fillRect/>
          </a:stretch>
        </p:blipFill>
        <p:spPr bwMode="auto">
          <a:xfrm>
            <a:off x="1383763" y="2279282"/>
            <a:ext cx="9102853" cy="274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714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(инспектор)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B3DDA0-7C1F-6786-14AA-42CD69872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0"/>
          <a:stretch/>
        </p:blipFill>
        <p:spPr>
          <a:xfrm>
            <a:off x="737439" y="1446709"/>
            <a:ext cx="10717121" cy="46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3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(виды)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D7F5A6-7D2F-1563-E377-65914473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1446709"/>
            <a:ext cx="1149828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94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(виды)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BE73BA-F5A0-704A-640A-9784C57F8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1383057"/>
            <a:ext cx="1149828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(виды)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7BE24A-DF53-B0AA-2FE6-B0D06A8E0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1383057"/>
            <a:ext cx="1149828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8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B1D899F-3008-41D2-02F6-B22F93B5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121146"/>
            <a:ext cx="92284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Интерфейс главной формы и вспомогательных (виды)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3A01F1-14F5-0D1F-8655-F9A3332F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0" y="1383057"/>
            <a:ext cx="1149828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40" y="681607"/>
            <a:ext cx="6789579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</a:t>
            </a:r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762AA432-102F-0E52-AAF4-2DB074E7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126" y="1485250"/>
            <a:ext cx="3992271" cy="4680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редактирование;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сохранение данных в файле;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считывание данных из файла;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данных: по гос. номеру, по категории прав, по ФИО водителя, по наименованию, по ФИО инспектора;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42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8657"/>
            <a:ext cx="9144000" cy="12769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0242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695" y="732153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Исследование предметной области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F2C6D704-677D-E00C-3C7E-71BA60746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200844"/>
              </p:ext>
            </p:extLst>
          </p:nvPr>
        </p:nvGraphicFramePr>
        <p:xfrm>
          <a:off x="2493645" y="2419386"/>
          <a:ext cx="7491095" cy="2607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929">
                  <a:extLst>
                    <a:ext uri="{9D8B030D-6E8A-4147-A177-3AD203B41FA5}">
                      <a16:colId xmlns:a16="http://schemas.microsoft.com/office/drawing/2014/main" val="2306789211"/>
                    </a:ext>
                  </a:extLst>
                </a:gridCol>
                <a:gridCol w="1420924">
                  <a:extLst>
                    <a:ext uri="{9D8B030D-6E8A-4147-A177-3AD203B41FA5}">
                      <a16:colId xmlns:a16="http://schemas.microsoft.com/office/drawing/2014/main" val="3567321722"/>
                    </a:ext>
                  </a:extLst>
                </a:gridCol>
                <a:gridCol w="1747228">
                  <a:extLst>
                    <a:ext uri="{9D8B030D-6E8A-4147-A177-3AD203B41FA5}">
                      <a16:colId xmlns:a16="http://schemas.microsoft.com/office/drawing/2014/main" val="2407400470"/>
                    </a:ext>
                  </a:extLst>
                </a:gridCol>
                <a:gridCol w="1640774">
                  <a:extLst>
                    <a:ext uri="{9D8B030D-6E8A-4147-A177-3AD203B41FA5}">
                      <a16:colId xmlns:a16="http://schemas.microsoft.com/office/drawing/2014/main" val="2819986824"/>
                    </a:ext>
                  </a:extLst>
                </a:gridCol>
                <a:gridCol w="1530464">
                  <a:extLst>
                    <a:ext uri="{9D8B030D-6E8A-4147-A177-3AD203B41FA5}">
                      <a16:colId xmlns:a16="http://schemas.microsoft.com/office/drawing/2014/main" val="2881447323"/>
                    </a:ext>
                  </a:extLst>
                </a:gridCol>
                <a:gridCol w="739776">
                  <a:extLst>
                    <a:ext uri="{9D8B030D-6E8A-4147-A177-3AD203B41FA5}">
                      <a16:colId xmlns:a16="http://schemas.microsoft.com/office/drawing/2014/main" val="185465060"/>
                    </a:ext>
                  </a:extLst>
                </a:gridCol>
              </a:tblGrid>
              <a:tr h="330314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№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Таблица 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Таблица 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Поле 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Поле 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Связь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107374"/>
                  </a:ext>
                </a:extLst>
              </a:tr>
              <a:tr h="59339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Владельцы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Автомобили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Код владельца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Код владельца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:</a:t>
                      </a:r>
                      <a:r>
                        <a:rPr lang="ru-RU" sz="1200">
                          <a:effectLst/>
                        </a:rPr>
                        <a:t>М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488606"/>
                  </a:ext>
                </a:extLst>
              </a:tr>
              <a:tr h="56124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Автомобили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Факты нарушения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Код автомобиля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Код автомобиля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:M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230225"/>
                  </a:ext>
                </a:extLst>
              </a:tr>
              <a:tr h="56124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Инспектор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Факты нарушения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Код инспектора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Код инспектора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:</a:t>
                      </a:r>
                      <a:r>
                        <a:rPr lang="ru-RU" sz="1200">
                          <a:effectLst/>
                        </a:rPr>
                        <a:t>М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001161"/>
                  </a:ext>
                </a:extLst>
              </a:tr>
              <a:tr h="56124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Виды нарушений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Факты нарушения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Код вида нарушения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Код вида нарушения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1:М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35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11" y="101350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Исследование предметной области</a:t>
            </a:r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4BBB2289-08A6-60B1-2C02-9C97974E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37" y="2903166"/>
            <a:ext cx="7507778" cy="21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93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003" y="1021478"/>
            <a:ext cx="6789579" cy="132556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Техническое задание</a:t>
            </a:r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762AA432-102F-0E52-AAF4-2DB074E7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573" y="2711905"/>
            <a:ext cx="10276840" cy="34666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 соответствии с требованиями курсового проектирования необходимо разработать программу для учета нарушений правил дорожного движения на. Данное программное обеспечение позволит эффективно отслеживать и анализировать случаи нарушений правил дорожного движения, повышая тем самым уровень безопасности и соблюдение правил 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340318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208DC00-3F53-0C99-3E17-21FCA61DED14}"/>
              </a:ext>
            </a:extLst>
          </p:cNvPr>
          <p:cNvSpPr txBox="1"/>
          <p:nvPr/>
        </p:nvSpPr>
        <p:spPr>
          <a:xfrm>
            <a:off x="5690703" y="3838362"/>
            <a:ext cx="3634756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должна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работать под управлением семейства операционных систем 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32 (Windows 8.1, Windows 10 и выше).</a:t>
            </a:r>
            <a:endParaRPr lang="ru-RU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44" y="547366"/>
            <a:ext cx="678957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Требования к программе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74443-7666-3F6E-EA58-A1198E91DFD1}"/>
              </a:ext>
            </a:extLst>
          </p:cNvPr>
          <p:cNvSpPr txBox="1"/>
          <p:nvPr/>
        </p:nvSpPr>
        <p:spPr>
          <a:xfrm>
            <a:off x="1307560" y="3561364"/>
            <a:ext cx="3308986" cy="20313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Эксплуатация программы предполагает знание оператором основ работы с персональным компьютером, изучившим работу разрабатываемого программного обеспечения. </a:t>
            </a:r>
            <a:endParaRPr lang="ru-RU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7A5D6-93D0-D68E-BE02-E82DCB43C2F1}"/>
              </a:ext>
            </a:extLst>
          </p:cNvPr>
          <p:cNvSpPr txBox="1"/>
          <p:nvPr/>
        </p:nvSpPr>
        <p:spPr>
          <a:xfrm>
            <a:off x="5382634" y="2037552"/>
            <a:ext cx="3634757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должна быть написана на языке программирования C#.</a:t>
            </a:r>
            <a:endParaRPr lang="ru-RU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F39D164-3D3E-7223-BAB9-BDBB7F2F0DAD}"/>
              </a:ext>
            </a:extLst>
          </p:cNvPr>
          <p:cNvSpPr/>
          <p:nvPr/>
        </p:nvSpPr>
        <p:spPr>
          <a:xfrm>
            <a:off x="1409777" y="1872929"/>
            <a:ext cx="3249637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Предусмотреть возможные исключительные ситуации при выполнении всех функций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2827352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32" y="711989"/>
            <a:ext cx="1094987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Интерфейс главной формы и вспомогательных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655DBF0-FC7E-4B24-E3CB-A724947E6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21"/>
          <a:stretch/>
        </p:blipFill>
        <p:spPr>
          <a:xfrm>
            <a:off x="756631" y="2327339"/>
            <a:ext cx="9823788" cy="38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9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711989"/>
            <a:ext cx="1130157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Интерфейс главной формы и вспомогательных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CACD1F2-993F-B5F7-3B4D-B6F02DAF20FE}"/>
              </a:ext>
            </a:extLst>
          </p:cNvPr>
          <p:cNvSpPr/>
          <p:nvPr/>
        </p:nvSpPr>
        <p:spPr>
          <a:xfrm>
            <a:off x="11111825" y="181885"/>
            <a:ext cx="293847" cy="310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9019CB7-30AA-8CC5-5711-F8D4B0A4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1" y="2075295"/>
            <a:ext cx="9987823" cy="46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328-2F04-D3FF-98C8-767144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711989"/>
            <a:ext cx="884857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Интерфейс главной формы и вспомогательных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8F252F-1781-8D97-F911-156977D2B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8" y="2195888"/>
            <a:ext cx="5861023" cy="42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4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364</Words>
  <Application>Microsoft Office PowerPoint</Application>
  <PresentationFormat>Широкоэкранный</PresentationFormat>
  <Paragraphs>72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Symbol</vt:lpstr>
      <vt:lpstr>Times New Roman</vt:lpstr>
      <vt:lpstr>Wingdings 3</vt:lpstr>
      <vt:lpstr>Ион</vt:lpstr>
      <vt:lpstr>Разработка базы данных «Учет наушений дорожного движения»</vt:lpstr>
      <vt:lpstr>Исследование предметной области</vt:lpstr>
      <vt:lpstr>Исследование предметной области</vt:lpstr>
      <vt:lpstr>Исследование предметной области</vt:lpstr>
      <vt:lpstr>Техническое задание</vt:lpstr>
      <vt:lpstr>Требования к программе</vt:lpstr>
      <vt:lpstr>Интерфейс главной формы и вспомогательных</vt:lpstr>
      <vt:lpstr>Интерфейс главной формы и вспомогательных</vt:lpstr>
      <vt:lpstr>Интерфейс главной формы и вспомогательных</vt:lpstr>
      <vt:lpstr>Интерфейс главной формы и вспомогательных (автомобили)</vt:lpstr>
      <vt:lpstr>Интерфейс главной формы и вспомогательных (автомобили)</vt:lpstr>
      <vt:lpstr>Интерфейс главной формы и вспомогательных (автомобили)</vt:lpstr>
      <vt:lpstr>Интерфейс главной формы и вспомогательных (владельцы)</vt:lpstr>
      <vt:lpstr>Интерфейс главной формы и вспомогательных (владельцы)</vt:lpstr>
      <vt:lpstr>Интерфейс главной формы и вспомогательных (владельцы)</vt:lpstr>
      <vt:lpstr>Интерфейс главной формы и вспомогательных (владельцы)</vt:lpstr>
      <vt:lpstr>Интерфейс главной формы и вспомогательных (инспектор)</vt:lpstr>
      <vt:lpstr>Интерфейс главной формы и вспомогательных (инспектор)</vt:lpstr>
      <vt:lpstr>Интерфейс главной формы и вспомогательных (инспектор)</vt:lpstr>
      <vt:lpstr>Интерфейс главной формы и вспомогательных (инспектор)</vt:lpstr>
      <vt:lpstr>Интерфейс главной формы и вспомогательных (виды)</vt:lpstr>
      <vt:lpstr>Интерфейс главной формы и вспомогательных (виды)</vt:lpstr>
      <vt:lpstr>Интерфейс главной формы и вспомогательных (виды)</vt:lpstr>
      <vt:lpstr>Интерфейс главной формы и вспомогательных (виды)</vt:lpstr>
      <vt:lpstr>Функционал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«Ферма Крупнорогатого скота»</dc:title>
  <dc:creator>Гульнара Шакирова</dc:creator>
  <cp:lastModifiedBy>Амет Сейдалиев</cp:lastModifiedBy>
  <cp:revision>8</cp:revision>
  <dcterms:created xsi:type="dcterms:W3CDTF">2023-12-19T17:22:20Z</dcterms:created>
  <dcterms:modified xsi:type="dcterms:W3CDTF">2023-12-21T11:36:04Z</dcterms:modified>
</cp:coreProperties>
</file>