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9.jpeg" ContentType="image/jpeg"/>
  <Override PartName="/ppt/media/image8.png" ContentType="image/png"/>
  <Override PartName="/ppt/media/image14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.png" ContentType="image/png"/>
  <Override PartName="/ppt/media/image5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C3617-9286-44FA-816D-F9C7BC0C5F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63F89-A19C-4C96-8612-A272DAE4FF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8D6FC6-EE1E-4005-B416-C122320CB0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05F2F-A48E-467D-8E5A-D3902575F0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76B0D-E517-427D-A05E-F52DC1DEAC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30DA23-203F-4E02-B8D8-422C24397F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5D0040-2198-40AC-A455-AF537CA16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3CA63F-FCAE-413E-8053-A664C8E7FB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77761E-BE22-4BB6-BC91-E102E71BFE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EF39B-D679-4FC4-85F4-1F94E1ACF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5B4A17-AC4A-40DC-ABEF-0C48D27039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A3F5C-704C-45EA-9C4A-38B318E6B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21F7C7-22F5-4493-A2F3-1370E6F499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523A5-F7E4-451C-A524-3AF004972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DC2E39-7047-42FC-AB0C-3437B06F81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8D0371-814E-415C-A96E-F13CBBFD74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03CFC0-C329-404C-9CBF-1FC2E1C43A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1C269E-832A-465B-AB9D-6B03AB6495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7DE21-A863-4887-98B7-DCB5B2DCC0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E9FAF2-6797-4F1E-A6D6-7C57BCB00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4B520-A401-46FD-B289-0A623B2BD4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1F775-D2E9-4759-9EA0-210059BB4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592A6-DD3E-4212-95FE-3EC53C981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7E45B8-ECE4-4FF9-82F5-2CAC39B75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962520" y="5870520"/>
            <a:ext cx="489312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608840" y="5870520"/>
            <a:ext cx="55044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E75B1-1EF1-4468-AEB1-7A787586E14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932680" y="5870520"/>
            <a:ext cx="159948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685800" y="5870520"/>
            <a:ext cx="78267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10266120" y="5870520"/>
            <a:ext cx="55044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11F8F-3CC7-431D-9893-A77487ECCB2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8589600" y="5870520"/>
            <a:ext cx="159948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ru.wikipedia.org/wiki/&#1057;&#1074;&#1086;&#1073;&#1086;&#1076;&#1085;&#1086;&#1077;_&#1087;&#1088;&#1086;&#1075;&#1088;&#1072;&#1084;&#1084;&#1085;&#1086;&#1077;_&#1086;&#1073;&#1077;&#1089;&#1087;&#1077;&#1095;&#1077;&#1085;&#1080;&#1077;" TargetMode="External"/><Relationship Id="rId4" Type="http://schemas.openxmlformats.org/officeDocument/2006/relationships/hyperlink" Target="https://ru.wikipedia.org/wiki/&#1057;&#1088;&#1077;&#1076;&#1072;_&#1088;&#1072;&#1073;&#1086;&#1095;&#1077;&#1075;&#1086;_&#1089;&#1090;&#1086;&#1083;&#1072;" TargetMode="External"/><Relationship Id="rId5" Type="http://schemas.openxmlformats.org/officeDocument/2006/relationships/hyperlink" Target="https://ru.wikipedia.org/wiki/UNIX-&#1087;&#1086;&#1076;&#1086;&#1073;&#1085;&#1072;&#1103;_&#1086;&#1087;&#1077;&#1088;&#1072;&#1094;&#1080;&#1086;&#1085;&#1085;&#1072;&#1103;_&#1089;&#1080;&#1089;&#1090;&#1077;&#1084;&#1072;" TargetMode="External"/><Relationship Id="rId6" Type="http://schemas.openxmlformats.org/officeDocument/2006/relationships/hyperlink" Target="https://ru.wikipedia.org/wiki/&#1055;&#1088;&#1086;&#1077;&#1082;&#1090;_GNU" TargetMode="External"/><Relationship Id="rId7" Type="http://schemas.openxmlformats.org/officeDocument/2006/relationships/hyperlink" Target="https://ru.wikipedia.org/wiki/&#1057;&#1074;&#1086;&#1073;&#1086;&#1076;&#1085;&#1086;&#1077;_&#1087;&#1088;&#1086;&#1075;&#1088;&#1072;&#1084;&#1084;&#1085;&#1086;&#1077;_&#1086;&#1073;&#1077;&#1089;&#1087;&#1077;&#1095;&#1077;&#1085;&#1080;&#1077;" TargetMode="External"/><Relationship Id="rId8" Type="http://schemas.openxmlformats.org/officeDocument/2006/relationships/hyperlink" Target="https://ru.wikipedia.org/wiki/&#1048;&#1085;&#1090;&#1077;&#1088;&#1092;&#1077;&#1081;&#1089;_&#1087;&#1086;&#1083;&#1100;&#1079;&#1086;&#1074;&#1072;&#1090;&#1077;&#1083;&#1103;" TargetMode="External"/><Relationship Id="rId9" Type="http://schemas.openxmlformats.org/officeDocument/2006/relationships/hyperlink" Target="https://ru.wikipedia.org/wiki/GNOME#cite_note-9" TargetMode="External"/><Relationship Id="rId10" Type="http://schemas.openxmlformats.org/officeDocument/2006/relationships/hyperlink" Target="https://ru.wikipedia.org/wiki/GNOME#cite_note-10" TargetMode="External"/><Relationship Id="rId11" Type="http://schemas.openxmlformats.org/officeDocument/2006/relationships/hyperlink" Target="https://ru.wikipedia.org/wiki/&#1048;&#1085;&#1090;&#1077;&#1088;&#1085;&#1072;&#1094;&#1080;&#1086;&#1085;&#1072;&#1083;&#1080;&#1079;&#1072;&#1094;&#1080;&#1103;" TargetMode="External"/><Relationship Id="rId12" Type="http://schemas.openxmlformats.org/officeDocument/2006/relationships/hyperlink" Target="https://ru.wikipedia.org/wiki/&#1051;&#1086;&#1082;&#1072;&#1083;&#1080;&#1079;&#1072;&#1094;&#1080;&#1103;_&#1087;&#1088;&#1086;&#1075;&#1088;&#1072;&#1084;&#1084;&#1085;&#1086;&#1075;&#1086;_&#1086;&#1073;&#1077;&#1089;&#1087;&#1077;&#1095;&#1077;&#1085;&#1080;&#1103;" TargetMode="External"/><Relationship Id="rId13" Type="http://schemas.openxmlformats.org/officeDocument/2006/relationships/hyperlink" Target="https://ru.wikipedia.org/wiki/GNOME#cite_note-gnome-gtp-11" TargetMode="External"/><Relationship Id="rId14" Type="http://schemas.openxmlformats.org/officeDocument/2006/relationships/hyperlink" Target="https://ru.wikipedia.org/wiki/GNOME#cite_note-12" TargetMode="External"/><Relationship Id="rId15" Type="http://schemas.openxmlformats.org/officeDocument/2006/relationships/hyperlink" Target="https://ru.wikipedia.org/wiki/&#1071;&#1079;&#1099;&#1082;_&#1087;&#1088;&#1086;&#1075;&#1088;&#1072;&#1084;&#1084;&#1080;&#1088;&#1086;&#1074;&#1072;&#1085;&#1080;&#1103;" TargetMode="External"/><Relationship Id="rId1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hyperlink" Target="https://ru.wikipedia.org/wiki/1997_&#1075;&#1086;&#1076;" TargetMode="External"/><Relationship Id="rId3" Type="http://schemas.openxmlformats.org/officeDocument/2006/relationships/hyperlink" Target="https://ru.wikipedia.org/wiki/&#1048;&#1082;&#1072;&#1089;&#1072;,_&#1052;&#1080;&#1075;&#1077;&#1083;&#1100;_&#1076;&#1077;" TargetMode="External"/><Relationship Id="rId4" Type="http://schemas.openxmlformats.org/officeDocument/2006/relationships/hyperlink" Target="https://ru.wikipedia.org/wiki/&#1052;&#1077;&#1085;&#1072;,_&#1060;&#1077;&#1076;&#1077;&#1088;&#1080;&#1082;&#1086;" TargetMode="External"/><Relationship Id="rId5" Type="http://schemas.openxmlformats.org/officeDocument/2006/relationships/hyperlink" Target="https://ru.wikipedia.org/wiki/GNU/Linux" TargetMode="External"/><Relationship Id="rId6" Type="http://schemas.openxmlformats.org/officeDocument/2006/relationships/hyperlink" Target="https://ru.wikipedia.org/wiki/KDE" TargetMode="External"/><Relationship Id="rId7" Type="http://schemas.openxmlformats.org/officeDocument/2006/relationships/hyperlink" Target="https://ru.wikipedia.org/wiki/Qt" TargetMode="External"/><Relationship Id="rId8" Type="http://schemas.openxmlformats.org/officeDocument/2006/relationships/hyperlink" Target="https://ru.wikipedia.org/wiki/Trolltech" TargetMode="External"/><Relationship Id="rId9" Type="http://schemas.openxmlformats.org/officeDocument/2006/relationships/hyperlink" Target="https://ru.wikipedia.org/wiki/&#1055;&#1088;&#1086;&#1087;&#1088;&#1080;&#1077;&#1090;&#1072;&#1088;&#1085;&#1086;&#1077;_&#1087;&#1088;&#1086;&#1075;&#1088;&#1072;&#1084;&#1084;&#1085;&#1086;&#1077;_&#1086;&#1073;&#1077;&#1089;&#1087;&#1077;&#1095;&#1077;&#1085;&#1080;&#1077;" TargetMode="External"/><Relationship Id="rId10" Type="http://schemas.openxmlformats.org/officeDocument/2006/relationships/hyperlink" Target="https://ru.wikipedia.org/wiki/GTK%2B" TargetMode="External"/><Relationship Id="rId11" Type="http://schemas.openxmlformats.org/officeDocument/2006/relationships/hyperlink" Target="https://ru.wikipedia.org/wiki/The_GIMP" TargetMode="External"/><Relationship Id="rId12" Type="http://schemas.openxmlformats.org/officeDocument/2006/relationships/hyperlink" Target="https://ru.wikipedia.org/wiki/GNU_Lesser_General_Public_License" TargetMode="External"/><Relationship Id="rId13" Type="http://schemas.openxmlformats.org/officeDocument/2006/relationships/hyperlink" Target="https://ru.wikipedia.org/wiki/2000_&#1075;&#1086;&#1076;" TargetMode="External"/><Relationship Id="rId14" Type="http://schemas.openxmlformats.org/officeDocument/2006/relationships/hyperlink" Target="https://ru.wikipedia.org/wiki/GNU_General_Public_License" TargetMode="External"/><Relationship Id="rId15" Type="http://schemas.openxmlformats.org/officeDocument/2006/relationships/hyperlink" Target="https://ru.wikipedia.org/wiki/GNOME#cite_note-16" TargetMode="External"/><Relationship Id="rId16" Type="http://schemas.openxmlformats.org/officeDocument/2006/relationships/hyperlink" Target="https://ru.wikipedia.org/wiki/KDE" TargetMode="External"/><Relationship Id="rId17" Type="http://schemas.openxmlformats.org/officeDocument/2006/relationships/hyperlink" Target="https://ru.wikipedia.org/wiki/UNIX" TargetMode="External"/><Relationship Id="rId18" Type="http://schemas.openxmlformats.org/officeDocument/2006/relationships/hyperlink" Target="https://ru.wikipedia.org/wiki/GNOME#cite_note-17" TargetMode="External"/><Relationship Id="rId19" Type="http://schemas.openxmlformats.org/officeDocument/2006/relationships/image" Target="../media/image12.png"/><Relationship Id="rId20" Type="http://schemas.openxmlformats.org/officeDocument/2006/relationships/image" Target="../media/image13.png"/><Relationship Id="rId2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https://ru.wikipedia.org/wiki/Freedesktop.org" TargetMode="External"/><Relationship Id="rId3" Type="http://schemas.openxmlformats.org/officeDocument/2006/relationships/hyperlink" Target="https://ru.wikipedia.org/wiki/KDE" TargetMode="External"/><Relationship Id="rId4" Type="http://schemas.openxmlformats.org/officeDocument/2006/relationships/hyperlink" Target="https://ru.wikipedia.org/wiki/Xfce" TargetMode="External"/><Relationship Id="rId5" Type="http://schemas.openxmlformats.org/officeDocument/2006/relationships/hyperlink" Target="https://ru.wikipedia.org/wiki/&#1057;&#1080;_(&#1103;&#1079;&#1099;&#1082;_&#1087;&#1088;&#1086;&#1075;&#1088;&#1072;&#1084;&#1084;&#1080;&#1088;&#1086;&#1074;&#1072;&#1085;&#1080;&#1103;)" TargetMode="External"/><Relationship Id="rId6" Type="http://schemas.openxmlformats.org/officeDocument/2006/relationships/hyperlink" Target="https://ru.wikipedia.org/wiki/&#1040;&#1085;&#1075;&#1083;&#1080;&#1081;&#1089;&#1082;&#1080;&#1081;_&#1103;&#1079;&#1099;&#1082;" TargetMode="External"/><Relationship Id="rId7" Type="http://schemas.openxmlformats.org/officeDocument/2006/relationships/hyperlink" Target="https://ru.wikipedia.org/wiki/Vala" TargetMode="External"/><Relationship Id="rId8" Type="http://schemas.openxmlformats.org/officeDocument/2006/relationships/hyperlink" Target="https://ru.wikipedia.org/wiki/Python" TargetMode="External"/><Relationship Id="rId9" Type="http://schemas.openxmlformats.org/officeDocument/2006/relationships/hyperlink" Target="https://ru.wikipedia.org/wiki/C%2B%2B" TargetMode="External"/><Relationship Id="rId10" Type="http://schemas.openxmlformats.org/officeDocument/2006/relationships/hyperlink" Target="https://ru.wikipedia.org/wiki/JavaScript" TargetMode="External"/><Relationship Id="rId11" Type="http://schemas.openxmlformats.org/officeDocument/2006/relationships/hyperlink" Target="https://ru.wikipedia.org/wiki/&#1056;&#1077;&#1087;&#1086;&#1079;&#1080;&#1090;&#1086;&#1088;&#1080;&#1081;" TargetMode="External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2840" y="4534920"/>
            <a:ext cx="10126440" cy="9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1000"/>
          </a:bodyPr>
          <a:p>
            <a:pPr algn="r">
              <a:lnSpc>
                <a:spcPct val="10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alibri Light"/>
              </a:rPr>
              <a:t>Интерфейс линукс / user interface linux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962520" y="5469480"/>
            <a:ext cx="7197120" cy="39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6" name="Rounded Rectangle 17"/>
          <p:cNvSpPr/>
          <p:nvPr/>
        </p:nvSpPr>
        <p:spPr>
          <a:xfrm>
            <a:off x="914400" y="614160"/>
            <a:ext cx="3336120" cy="3794040"/>
          </a:xfrm>
          <a:prstGeom prst="roundRect">
            <a:avLst>
              <a:gd name="adj" fmla="val 5319"/>
            </a:avLst>
          </a:prstGeom>
          <a:solidFill>
            <a:srgbClr val="ffffff"/>
          </a:solidFill>
          <a:ln cap="sq" w="50800">
            <a:solidFill>
              <a:srgbClr val="ffffff"/>
            </a:solidFill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ounded Rectangle 19"/>
          <p:cNvSpPr/>
          <p:nvPr/>
        </p:nvSpPr>
        <p:spPr>
          <a:xfrm>
            <a:off x="4429080" y="614160"/>
            <a:ext cx="3327840" cy="3794040"/>
          </a:xfrm>
          <a:prstGeom prst="roundRect">
            <a:avLst>
              <a:gd name="adj" fmla="val 5319"/>
            </a:avLst>
          </a:prstGeom>
          <a:solidFill>
            <a:srgbClr val="ffffff"/>
          </a:solidFill>
          <a:ln cap="sq" w="50800">
            <a:solidFill>
              <a:srgbClr val="ffffff"/>
            </a:solidFill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Рисунок 5"/>
          <p:cNvSpPr/>
          <p:nvPr/>
        </p:nvSpPr>
        <p:spPr>
          <a:xfrm>
            <a:off x="1169640" y="720000"/>
            <a:ext cx="2970360" cy="3606120"/>
          </a:xfrm>
          <a:prstGeom prst="roundRect">
            <a:avLst>
              <a:gd name="adj" fmla="val 3441"/>
            </a:avLst>
          </a:prstGeom>
          <a:blipFill rotWithShape="0">
            <a:blip r:embed="rId2"/>
            <a:srcRect/>
            <a:stretch/>
          </a:blipFill>
          <a:ln w="5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Rounded Rectangle 18"/>
          <p:cNvSpPr/>
          <p:nvPr/>
        </p:nvSpPr>
        <p:spPr>
          <a:xfrm>
            <a:off x="7935120" y="614160"/>
            <a:ext cx="3327840" cy="3794040"/>
          </a:xfrm>
          <a:prstGeom prst="roundRect">
            <a:avLst>
              <a:gd name="adj" fmla="val 5319"/>
            </a:avLst>
          </a:prstGeom>
          <a:solidFill>
            <a:srgbClr val="ffffff"/>
          </a:solidFill>
          <a:ln cap="sq" w="50800">
            <a:solidFill>
              <a:srgbClr val="ffffff"/>
            </a:solidFill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Рисунок 6"/>
          <p:cNvSpPr/>
          <p:nvPr/>
        </p:nvSpPr>
        <p:spPr>
          <a:xfrm>
            <a:off x="8049600" y="964800"/>
            <a:ext cx="3099240" cy="3099240"/>
          </a:xfrm>
          <a:prstGeom prst="roundRect">
            <a:avLst>
              <a:gd name="adj" fmla="val 3441"/>
            </a:avLst>
          </a:prstGeom>
          <a:blipFill rotWithShape="0">
            <a:blip r:embed="rId3"/>
            <a:srcRect/>
            <a:stretch/>
          </a:blipFill>
          <a:ln w="5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Рисунок 6"/>
          <p:cNvSpPr/>
          <p:nvPr/>
        </p:nvSpPr>
        <p:spPr>
          <a:xfrm>
            <a:off x="4492440" y="960480"/>
            <a:ext cx="3107520" cy="3107520"/>
          </a:xfrm>
          <a:prstGeom prst="roundRect">
            <a:avLst>
              <a:gd name="adj" fmla="val 3441"/>
            </a:avLst>
          </a:prstGeom>
          <a:blipFill rotWithShape="0">
            <a:blip r:embed="rId4"/>
            <a:srcRect/>
            <a:stretch/>
          </a:blipFill>
          <a:ln w="508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2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12280" y="180000"/>
            <a:ext cx="2187720" cy="80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</a:rPr>
              <a:t>gnome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3" name="Рисунок 5"/>
          <p:cNvSpPr/>
          <p:nvPr/>
        </p:nvSpPr>
        <p:spPr>
          <a:xfrm>
            <a:off x="191520" y="769680"/>
            <a:ext cx="4308480" cy="523296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cap="sq" w="508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955400" y="1455120"/>
            <a:ext cx="6592320" cy="472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GNOME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 —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3"/>
              </a:rPr>
              <a:t>свободная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4"/>
              </a:rPr>
              <a:t>среда рабочего стола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 для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5"/>
              </a:rPr>
              <a:t>UNIX-подобных операционных систем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. GNOME не является частью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6"/>
              </a:rPr>
              <a:t>проекта GNU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.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Разработчики GNOME ориентируются на создание полностью свободной среды, доступной всем пользователям вне зависимости от их уровня технических навыков, физических ограничений и языка, на котором они говорят. В рамках проекта GNOME разрабатываются как приложения для конечных пользователей, так и набор инструментов для создания новых приложений, тесно интегрируемых в рабочую среду.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Цели проекта: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создание полностью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7"/>
              </a:rPr>
              <a:t>свободной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 рабочей среды;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простота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8"/>
              </a:rPr>
              <a:t>пользовательского интерфейса</a:t>
            </a:r>
            <a:r>
              <a:rPr b="0" lang="ru-RU" sz="14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9"/>
              </a:rPr>
              <a:t>[9]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, доступность для пользователей вне зависимости от их технических навыков и физических ограничений</a:t>
            </a:r>
            <a:r>
              <a:rPr b="0" lang="ru-RU" sz="14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10"/>
              </a:rPr>
              <a:t>[10]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1"/>
              </a:rPr>
              <a:t>интернационализация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 и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2"/>
              </a:rPr>
              <a:t>локализация</a:t>
            </a:r>
            <a:r>
              <a:rPr b="0" lang="ru-RU" sz="14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13"/>
              </a:rPr>
              <a:t>[11]</a:t>
            </a:r>
            <a:r>
              <a:rPr b="0" lang="ru-RU" sz="14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14"/>
              </a:rPr>
              <a:t>[12]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обеспечение простой разработки приложений, интегрируемых со средой, на различных </a:t>
            </a:r>
            <a:r>
              <a:rPr b="0" lang="ru-RU" sz="14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5"/>
              </a:rPr>
              <a:t>языках программирования</a:t>
            </a: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Calibri"/>
              </a:rPr>
              <a:t>постоянный цикл разработки и выпуска новых версий.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3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8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3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8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3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8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6281640" cy="145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  <a:ea typeface="Calibri Light"/>
              </a:rPr>
              <a:t>Происхождение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7724880" cy="430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Aft>
                <a:spcPts val="1001"/>
              </a:spcAft>
              <a:buNone/>
            </a:pPr>
            <a:endParaRPr b="0" lang="ru-RU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Проект GNOME был основан в августе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2"/>
              </a:rPr>
              <a:t>1997 года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3"/>
              </a:rPr>
              <a:t>Мигелем де Икасой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и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4"/>
              </a:rPr>
              <a:t>Федерико Меной Кинтеро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как попытка создать полностью свободную рабочую среду для операционной системы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5"/>
              </a:rPr>
              <a:t>GNU/Linux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.</a:t>
            </a:r>
            <a:endParaRPr b="0" lang="ru-RU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В то время популярность в среде Linux набирала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6"/>
              </a:rPr>
              <a:t>KDE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. Но KDE основана на инструментарии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7"/>
              </a:rPr>
              <a:t>Qt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фирмы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8"/>
              </a:rPr>
              <a:t>Trolltech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, который тогда был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9"/>
              </a:rPr>
              <a:t>проприетарным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продуктом. Чтобы не допустить ухудшения ситуации, была инициирована разработка GNOME — новой свободной рабочей среды на основе инструментария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0"/>
              </a:rPr>
              <a:t>GTK+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, созданного ранее для графического редактора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1"/>
              </a:rPr>
              <a:t>The GIMP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и распространяемого на условиях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2"/>
              </a:rPr>
              <a:t>GNU LGPL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.</a:t>
            </a:r>
            <a:endParaRPr b="0" lang="ru-RU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В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3"/>
              </a:rPr>
              <a:t>2000 году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версия Qt 2.2 была выпущена на условиях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4"/>
              </a:rPr>
              <a:t>GNU GPL</a:t>
            </a:r>
            <a:r>
              <a:rPr b="0" lang="ru-RU" sz="16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15"/>
              </a:rPr>
              <a:t>[16]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, в результате чего лицензионные проблемы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6"/>
              </a:rPr>
              <a:t>KDE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были ликвидированы. Однако проект GNOME, к тому времени уже достаточно развитый, продолжил своё существование, а к настоящему моменту снискал массовую популярность и используется по умолчанию во многих дистрибутивах </a:t>
            </a:r>
            <a:r>
              <a:rPr b="0" lang="ru-RU" sz="16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7"/>
              </a:rPr>
              <a:t>UNIX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. Однако данный вопрос стал актуален и в 2021 году, после сокращения бесплатного срока поддержки LTS-версий </a:t>
            </a:r>
            <a:r>
              <a:rPr b="0" lang="ru-RU" sz="1600" spc="-1" strike="noStrike" u="sng" baseline="30000">
                <a:solidFill>
                  <a:srgbClr val="c573d2"/>
                </a:solidFill>
                <a:uFillTx/>
                <a:latin typeface="Calibri"/>
                <a:ea typeface="Calibri"/>
                <a:hlinkClick r:id="rId18"/>
              </a:rPr>
              <a:t>[17]</a:t>
            </a: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Calibri"/>
              </a:rPr>
              <a:t> со стороны QT.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buNone/>
            </a:pPr>
            <a:endParaRPr b="0" lang="ru-RU" sz="1300" spc="-1" strike="noStrike">
              <a:latin typeface="Arial"/>
            </a:endParaRPr>
          </a:p>
        </p:txBody>
      </p:sp>
      <p:sp>
        <p:nvSpPr>
          <p:cNvPr id="97" name="Рисунок 5"/>
          <p:cNvSpPr/>
          <p:nvPr/>
        </p:nvSpPr>
        <p:spPr>
          <a:xfrm>
            <a:off x="8888040" y="4144320"/>
            <a:ext cx="3302280" cy="2716560"/>
          </a:xfrm>
          <a:custGeom>
            <a:avLst/>
            <a:gdLst/>
            <a:ah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blipFill rotWithShape="0">
            <a:blip r:embed="rId1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" name="Group 9"/>
          <p:cNvGrpSpPr/>
          <p:nvPr/>
        </p:nvGrpSpPr>
        <p:grpSpPr>
          <a:xfrm>
            <a:off x="8421120" y="3737880"/>
            <a:ext cx="3920400" cy="3498480"/>
            <a:chOff x="8421120" y="3737880"/>
            <a:chExt cx="3920400" cy="3498480"/>
          </a:xfrm>
        </p:grpSpPr>
        <p:sp>
          <p:nvSpPr>
            <p:cNvPr id="99" name="Freeform 98"/>
            <p:cNvSpPr/>
            <p:nvPr/>
          </p:nvSpPr>
          <p:spPr>
            <a:xfrm rot="21267600">
              <a:off x="8565120" y="3905640"/>
              <a:ext cx="3632040" cy="3162600"/>
            </a:xfrm>
            <a:custGeom>
              <a:avLst/>
              <a:gdLst/>
              <a:ahLst/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0" name="Group 11"/>
            <p:cNvGrpSpPr/>
            <p:nvPr/>
          </p:nvGrpSpPr>
          <p:grpSpPr>
            <a:xfrm>
              <a:off x="8734680" y="3998160"/>
              <a:ext cx="3408840" cy="2943720"/>
              <a:chOff x="8734680" y="3998160"/>
              <a:chExt cx="3408840" cy="2943720"/>
            </a:xfrm>
          </p:grpSpPr>
          <p:sp>
            <p:nvSpPr>
              <p:cNvPr id="101" name="Straight Connector 12"/>
              <p:cNvSpPr/>
              <p:nvPr/>
            </p:nvSpPr>
            <p:spPr>
              <a:xfrm>
                <a:off x="10523880" y="4004640"/>
                <a:ext cx="7560" cy="95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Straight Connector 13"/>
              <p:cNvSpPr/>
              <p:nvPr/>
            </p:nvSpPr>
            <p:spPr>
              <a:xfrm>
                <a:off x="10600200" y="4000680"/>
                <a:ext cx="4320" cy="96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Straight Connector 14"/>
              <p:cNvSpPr/>
              <p:nvPr/>
            </p:nvSpPr>
            <p:spPr>
              <a:xfrm>
                <a:off x="10677240" y="3998160"/>
                <a:ext cx="1080" cy="96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Straight Connector 15"/>
              <p:cNvSpPr/>
              <p:nvPr/>
            </p:nvSpPr>
            <p:spPr>
              <a:xfrm flipH="1">
                <a:off x="10749240" y="4002120"/>
                <a:ext cx="2880" cy="96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Straight Connector 16"/>
              <p:cNvSpPr/>
              <p:nvPr/>
            </p:nvSpPr>
            <p:spPr>
              <a:xfrm flipH="1">
                <a:off x="10819440" y="4006440"/>
                <a:ext cx="7560" cy="96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Straight Connector 17"/>
              <p:cNvSpPr/>
              <p:nvPr/>
            </p:nvSpPr>
            <p:spPr>
              <a:xfrm flipH="1">
                <a:off x="10893600" y="4014000"/>
                <a:ext cx="10800" cy="95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Straight Connector 18"/>
              <p:cNvSpPr/>
              <p:nvPr/>
            </p:nvSpPr>
            <p:spPr>
              <a:xfrm flipH="1">
                <a:off x="10965600" y="4022280"/>
                <a:ext cx="14040" cy="95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Straight Connector 19"/>
              <p:cNvSpPr/>
              <p:nvPr/>
            </p:nvSpPr>
            <p:spPr>
              <a:xfrm flipH="1">
                <a:off x="11036880" y="4033080"/>
                <a:ext cx="17640" cy="94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Straight Connector 20"/>
              <p:cNvSpPr/>
              <p:nvPr/>
            </p:nvSpPr>
            <p:spPr>
              <a:xfrm flipH="1">
                <a:off x="11106720" y="4050360"/>
                <a:ext cx="22320" cy="93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Straight Connector 21"/>
              <p:cNvSpPr/>
              <p:nvPr/>
            </p:nvSpPr>
            <p:spPr>
              <a:xfrm flipH="1">
                <a:off x="11176200" y="4068360"/>
                <a:ext cx="25920" cy="928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Straight Connector 22"/>
              <p:cNvSpPr/>
              <p:nvPr/>
            </p:nvSpPr>
            <p:spPr>
              <a:xfrm flipH="1">
                <a:off x="11246400" y="4088880"/>
                <a:ext cx="29160" cy="91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Straight Connector 23"/>
              <p:cNvSpPr/>
              <p:nvPr/>
            </p:nvSpPr>
            <p:spPr>
              <a:xfrm flipH="1">
                <a:off x="11313000" y="4119480"/>
                <a:ext cx="32400" cy="90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Straight Connector 24"/>
              <p:cNvSpPr/>
              <p:nvPr/>
            </p:nvSpPr>
            <p:spPr>
              <a:xfrm flipH="1">
                <a:off x="11381040" y="4147560"/>
                <a:ext cx="37080" cy="88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Straight Connector 25"/>
              <p:cNvSpPr/>
              <p:nvPr/>
            </p:nvSpPr>
            <p:spPr>
              <a:xfrm flipH="1">
                <a:off x="11446560" y="4176000"/>
                <a:ext cx="39960" cy="87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Straight Connector 26"/>
              <p:cNvSpPr/>
              <p:nvPr/>
            </p:nvSpPr>
            <p:spPr>
              <a:xfrm flipH="1">
                <a:off x="11511000" y="4210560"/>
                <a:ext cx="43200" cy="860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Straight Connector 27"/>
              <p:cNvSpPr/>
              <p:nvPr/>
            </p:nvSpPr>
            <p:spPr>
              <a:xfrm flipH="1">
                <a:off x="11576520" y="4242960"/>
                <a:ext cx="46080" cy="84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Straight Connector 28"/>
              <p:cNvSpPr/>
              <p:nvPr/>
            </p:nvSpPr>
            <p:spPr>
              <a:xfrm flipH="1">
                <a:off x="11639880" y="4280400"/>
                <a:ext cx="50400" cy="82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Straight Connector 29"/>
              <p:cNvSpPr/>
              <p:nvPr/>
            </p:nvSpPr>
            <p:spPr>
              <a:xfrm flipH="1">
                <a:off x="11698920" y="4319640"/>
                <a:ext cx="53280" cy="80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Straight Connector 30"/>
              <p:cNvSpPr/>
              <p:nvPr/>
            </p:nvSpPr>
            <p:spPr>
              <a:xfrm flipH="1">
                <a:off x="11759400" y="4362120"/>
                <a:ext cx="55800" cy="78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Straight Connector 31"/>
              <p:cNvSpPr/>
              <p:nvPr/>
            </p:nvSpPr>
            <p:spPr>
              <a:xfrm flipH="1">
                <a:off x="11816640" y="4410360"/>
                <a:ext cx="58680" cy="76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Straight Connector 32"/>
              <p:cNvSpPr/>
              <p:nvPr/>
            </p:nvSpPr>
            <p:spPr>
              <a:xfrm flipH="1">
                <a:off x="11873160" y="4457160"/>
                <a:ext cx="62640" cy="73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Straight Connector 33"/>
              <p:cNvSpPr/>
              <p:nvPr/>
            </p:nvSpPr>
            <p:spPr>
              <a:xfrm flipH="1">
                <a:off x="11925720" y="4506120"/>
                <a:ext cx="65160" cy="70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Straight Connector 34"/>
              <p:cNvSpPr/>
              <p:nvPr/>
            </p:nvSpPr>
            <p:spPr>
              <a:xfrm flipH="1">
                <a:off x="11976480" y="4560120"/>
                <a:ext cx="67680" cy="68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Straight Connector 35"/>
              <p:cNvSpPr/>
              <p:nvPr/>
            </p:nvSpPr>
            <p:spPr>
              <a:xfrm flipH="1">
                <a:off x="12029400" y="4613400"/>
                <a:ext cx="70200" cy="66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Straight Connector 36"/>
              <p:cNvSpPr/>
              <p:nvPr/>
            </p:nvSpPr>
            <p:spPr>
              <a:xfrm flipH="1">
                <a:off x="12078720" y="4683600"/>
                <a:ext cx="57240" cy="49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Straight Connector 37"/>
              <p:cNvSpPr/>
              <p:nvPr/>
            </p:nvSpPr>
            <p:spPr>
              <a:xfrm flipH="1">
                <a:off x="12123720" y="4774680"/>
                <a:ext cx="19800" cy="13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Straight Connector 38"/>
              <p:cNvSpPr/>
              <p:nvPr/>
            </p:nvSpPr>
            <p:spPr>
              <a:xfrm>
                <a:off x="10448640" y="4013280"/>
                <a:ext cx="12600" cy="95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Straight Connector 39"/>
              <p:cNvSpPr/>
              <p:nvPr/>
            </p:nvSpPr>
            <p:spPr>
              <a:xfrm>
                <a:off x="10373400" y="4021920"/>
                <a:ext cx="16200" cy="950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Straight Connector 40"/>
              <p:cNvSpPr/>
              <p:nvPr/>
            </p:nvSpPr>
            <p:spPr>
              <a:xfrm>
                <a:off x="10297800" y="4037040"/>
                <a:ext cx="19080" cy="94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Straight Connector 41"/>
              <p:cNvSpPr/>
              <p:nvPr/>
            </p:nvSpPr>
            <p:spPr>
              <a:xfrm>
                <a:off x="10224720" y="4052160"/>
                <a:ext cx="22320" cy="93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Straight Connector 42"/>
              <p:cNvSpPr/>
              <p:nvPr/>
            </p:nvSpPr>
            <p:spPr>
              <a:xfrm>
                <a:off x="10150560" y="4071240"/>
                <a:ext cx="27360" cy="92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Straight Connector 43"/>
              <p:cNvSpPr/>
              <p:nvPr/>
            </p:nvSpPr>
            <p:spPr>
              <a:xfrm>
                <a:off x="10077120" y="4090680"/>
                <a:ext cx="30600" cy="91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Straight Connector 44"/>
              <p:cNvSpPr/>
              <p:nvPr/>
            </p:nvSpPr>
            <p:spPr>
              <a:xfrm>
                <a:off x="10007280" y="4116960"/>
                <a:ext cx="33480" cy="903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Straight Connector 45"/>
              <p:cNvSpPr/>
              <p:nvPr/>
            </p:nvSpPr>
            <p:spPr>
              <a:xfrm>
                <a:off x="9937080" y="4143240"/>
                <a:ext cx="36720" cy="89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Straight Connector 46"/>
              <p:cNvSpPr/>
              <p:nvPr/>
            </p:nvSpPr>
            <p:spPr>
              <a:xfrm>
                <a:off x="9867600" y="4177080"/>
                <a:ext cx="41400" cy="87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Straight Connector 47"/>
              <p:cNvSpPr/>
              <p:nvPr/>
            </p:nvSpPr>
            <p:spPr>
              <a:xfrm>
                <a:off x="9798840" y="4210560"/>
                <a:ext cx="44280" cy="85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Straight Connector 48"/>
              <p:cNvSpPr/>
              <p:nvPr/>
            </p:nvSpPr>
            <p:spPr>
              <a:xfrm>
                <a:off x="9730080" y="4244040"/>
                <a:ext cx="47160" cy="838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Straight Connector 49"/>
              <p:cNvSpPr/>
              <p:nvPr/>
            </p:nvSpPr>
            <p:spPr>
              <a:xfrm>
                <a:off x="9666000" y="4282200"/>
                <a:ext cx="50400" cy="82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Straight Connector 50"/>
              <p:cNvSpPr/>
              <p:nvPr/>
            </p:nvSpPr>
            <p:spPr>
              <a:xfrm>
                <a:off x="9601560" y="4322160"/>
                <a:ext cx="54720" cy="79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Straight Connector 51"/>
              <p:cNvSpPr/>
              <p:nvPr/>
            </p:nvSpPr>
            <p:spPr>
              <a:xfrm>
                <a:off x="9538920" y="4365360"/>
                <a:ext cx="57240" cy="77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Straight Connector 52"/>
              <p:cNvSpPr/>
              <p:nvPr/>
            </p:nvSpPr>
            <p:spPr>
              <a:xfrm>
                <a:off x="9478440" y="4410720"/>
                <a:ext cx="60120" cy="75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Straight Connector 53"/>
              <p:cNvSpPr/>
              <p:nvPr/>
            </p:nvSpPr>
            <p:spPr>
              <a:xfrm>
                <a:off x="9420480" y="4461480"/>
                <a:ext cx="62640" cy="73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Straight Connector 54"/>
              <p:cNvSpPr/>
              <p:nvPr/>
            </p:nvSpPr>
            <p:spPr>
              <a:xfrm>
                <a:off x="9365040" y="4512600"/>
                <a:ext cx="66240" cy="69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Straight Connector 55"/>
              <p:cNvSpPr/>
              <p:nvPr/>
            </p:nvSpPr>
            <p:spPr>
              <a:xfrm>
                <a:off x="9310320" y="4563000"/>
                <a:ext cx="68400" cy="67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Straight Connector 56"/>
              <p:cNvSpPr/>
              <p:nvPr/>
            </p:nvSpPr>
            <p:spPr>
              <a:xfrm>
                <a:off x="9254880" y="4618440"/>
                <a:ext cx="70920" cy="651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Straight Connector 57"/>
              <p:cNvSpPr/>
              <p:nvPr/>
            </p:nvSpPr>
            <p:spPr>
              <a:xfrm>
                <a:off x="9207360" y="4675680"/>
                <a:ext cx="73440" cy="62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Straight Connector 58"/>
              <p:cNvSpPr/>
              <p:nvPr/>
            </p:nvSpPr>
            <p:spPr>
              <a:xfrm>
                <a:off x="9156240" y="4733640"/>
                <a:ext cx="76320" cy="58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Straight Connector 59"/>
              <p:cNvSpPr/>
              <p:nvPr/>
            </p:nvSpPr>
            <p:spPr>
              <a:xfrm>
                <a:off x="9109080" y="4791240"/>
                <a:ext cx="78480" cy="55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Straight Connector 60"/>
              <p:cNvSpPr/>
              <p:nvPr/>
            </p:nvSpPr>
            <p:spPr>
              <a:xfrm>
                <a:off x="9066600" y="4857120"/>
                <a:ext cx="80280" cy="53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Straight Connector 61"/>
              <p:cNvSpPr/>
              <p:nvPr/>
            </p:nvSpPr>
            <p:spPr>
              <a:xfrm>
                <a:off x="9024480" y="4920120"/>
                <a:ext cx="82080" cy="50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Straight Connector 62"/>
              <p:cNvSpPr/>
              <p:nvPr/>
            </p:nvSpPr>
            <p:spPr>
              <a:xfrm>
                <a:off x="8987400" y="4983840"/>
                <a:ext cx="84960" cy="46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Straight Connector 63"/>
              <p:cNvSpPr/>
              <p:nvPr/>
            </p:nvSpPr>
            <p:spPr>
              <a:xfrm>
                <a:off x="8952120" y="5051880"/>
                <a:ext cx="86400" cy="42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Straight Connector 64"/>
              <p:cNvSpPr/>
              <p:nvPr/>
            </p:nvSpPr>
            <p:spPr>
              <a:xfrm>
                <a:off x="8916840" y="5119920"/>
                <a:ext cx="87480" cy="39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Straight Connector 65"/>
              <p:cNvSpPr/>
              <p:nvPr/>
            </p:nvSpPr>
            <p:spPr>
              <a:xfrm>
                <a:off x="8889120" y="5189400"/>
                <a:ext cx="89280" cy="37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Straight Connector 66"/>
              <p:cNvSpPr/>
              <p:nvPr/>
            </p:nvSpPr>
            <p:spPr>
              <a:xfrm>
                <a:off x="8860680" y="5258880"/>
                <a:ext cx="91080" cy="320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Straight Connector 67"/>
              <p:cNvSpPr/>
              <p:nvPr/>
            </p:nvSpPr>
            <p:spPr>
              <a:xfrm>
                <a:off x="8831880" y="5330160"/>
                <a:ext cx="91800" cy="28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Straight Connector 68"/>
              <p:cNvSpPr/>
              <p:nvPr/>
            </p:nvSpPr>
            <p:spPr>
              <a:xfrm>
                <a:off x="8809920" y="5402880"/>
                <a:ext cx="92880" cy="255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Straight Connector 69"/>
              <p:cNvSpPr/>
              <p:nvPr/>
            </p:nvSpPr>
            <p:spPr>
              <a:xfrm>
                <a:off x="8789760" y="5476680"/>
                <a:ext cx="93600" cy="22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Straight Connector 70"/>
              <p:cNvSpPr/>
              <p:nvPr/>
            </p:nvSpPr>
            <p:spPr>
              <a:xfrm>
                <a:off x="8777520" y="5550480"/>
                <a:ext cx="94680" cy="17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Straight Connector 71"/>
              <p:cNvSpPr/>
              <p:nvPr/>
            </p:nvSpPr>
            <p:spPr>
              <a:xfrm>
                <a:off x="8764560" y="5625000"/>
                <a:ext cx="95400" cy="14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Straight Connector 72"/>
              <p:cNvSpPr/>
              <p:nvPr/>
            </p:nvSpPr>
            <p:spPr>
              <a:xfrm>
                <a:off x="8752680" y="5700240"/>
                <a:ext cx="95760" cy="10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Straight Connector 73"/>
              <p:cNvSpPr/>
              <p:nvPr/>
            </p:nvSpPr>
            <p:spPr>
              <a:xfrm>
                <a:off x="8741520" y="5775120"/>
                <a:ext cx="96120" cy="7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Straight Connector 74"/>
              <p:cNvSpPr/>
              <p:nvPr/>
            </p:nvSpPr>
            <p:spPr>
              <a:xfrm>
                <a:off x="8737200" y="5851800"/>
                <a:ext cx="96120" cy="2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Straight Connector 75"/>
              <p:cNvSpPr/>
              <p:nvPr/>
            </p:nvSpPr>
            <p:spPr>
              <a:xfrm flipV="1">
                <a:off x="8734680" y="5927040"/>
                <a:ext cx="96480" cy="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Straight Connector 76"/>
              <p:cNvSpPr/>
              <p:nvPr/>
            </p:nvSpPr>
            <p:spPr>
              <a:xfrm flipV="1">
                <a:off x="8736480" y="5997600"/>
                <a:ext cx="96480" cy="4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Straight Connector 77"/>
              <p:cNvSpPr/>
              <p:nvPr/>
            </p:nvSpPr>
            <p:spPr>
              <a:xfrm flipV="1">
                <a:off x="8741160" y="6071760"/>
                <a:ext cx="96120" cy="7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Straight Connector 78"/>
              <p:cNvSpPr/>
              <p:nvPr/>
            </p:nvSpPr>
            <p:spPr>
              <a:xfrm flipV="1">
                <a:off x="8747280" y="6142680"/>
                <a:ext cx="95400" cy="12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Straight Connector 79"/>
              <p:cNvSpPr/>
              <p:nvPr/>
            </p:nvSpPr>
            <p:spPr>
              <a:xfrm flipV="1">
                <a:off x="8753040" y="6215040"/>
                <a:ext cx="95040" cy="15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Straight Connector 80"/>
              <p:cNvSpPr/>
              <p:nvPr/>
            </p:nvSpPr>
            <p:spPr>
              <a:xfrm flipV="1">
                <a:off x="8770320" y="6284880"/>
                <a:ext cx="94320" cy="19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Straight Connector 81"/>
              <p:cNvSpPr/>
              <p:nvPr/>
            </p:nvSpPr>
            <p:spPr>
              <a:xfrm flipV="1">
                <a:off x="8787240" y="6354720"/>
                <a:ext cx="93600" cy="22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Straight Connector 82"/>
              <p:cNvSpPr/>
              <p:nvPr/>
            </p:nvSpPr>
            <p:spPr>
              <a:xfrm flipV="1">
                <a:off x="8801640" y="6427080"/>
                <a:ext cx="92160" cy="273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Straight Connector 83"/>
              <p:cNvSpPr/>
              <p:nvPr/>
            </p:nvSpPr>
            <p:spPr>
              <a:xfrm flipV="1">
                <a:off x="8824320" y="6494760"/>
                <a:ext cx="91440" cy="30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Straight Connector 84"/>
              <p:cNvSpPr/>
              <p:nvPr/>
            </p:nvSpPr>
            <p:spPr>
              <a:xfrm flipV="1">
                <a:off x="8847720" y="6563520"/>
                <a:ext cx="90000" cy="33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Straight Connector 85"/>
              <p:cNvSpPr/>
              <p:nvPr/>
            </p:nvSpPr>
            <p:spPr>
              <a:xfrm flipV="1">
                <a:off x="8873280" y="6633720"/>
                <a:ext cx="88920" cy="36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Straight Connector 86"/>
              <p:cNvSpPr/>
              <p:nvPr/>
            </p:nvSpPr>
            <p:spPr>
              <a:xfrm flipV="1">
                <a:off x="8903880" y="6696720"/>
                <a:ext cx="86760" cy="41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Straight Connector 87"/>
              <p:cNvSpPr/>
              <p:nvPr/>
            </p:nvSpPr>
            <p:spPr>
              <a:xfrm flipV="1">
                <a:off x="8940240" y="6762600"/>
                <a:ext cx="85680" cy="44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Straight Connector 88"/>
              <p:cNvSpPr/>
              <p:nvPr/>
            </p:nvSpPr>
            <p:spPr>
              <a:xfrm flipV="1">
                <a:off x="8975520" y="6827040"/>
                <a:ext cx="83880" cy="47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Straight Connector 89"/>
              <p:cNvSpPr/>
              <p:nvPr/>
            </p:nvSpPr>
            <p:spPr>
              <a:xfrm flipV="1">
                <a:off x="9012240" y="6891480"/>
                <a:ext cx="82080" cy="50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79" name="Group 91"/>
          <p:cNvGrpSpPr/>
          <p:nvPr/>
        </p:nvGrpSpPr>
        <p:grpSpPr>
          <a:xfrm>
            <a:off x="7207920" y="-1360080"/>
            <a:ext cx="5294880" cy="5763960"/>
            <a:chOff x="7207920" y="-1360080"/>
            <a:chExt cx="5294880" cy="5763960"/>
          </a:xfrm>
        </p:grpSpPr>
        <p:sp>
          <p:nvSpPr>
            <p:cNvPr id="180" name="Freeform 17"/>
            <p:cNvSpPr/>
            <p:nvPr/>
          </p:nvSpPr>
          <p:spPr>
            <a:xfrm rot="15392400">
              <a:off x="7402680" y="-613440"/>
              <a:ext cx="4904640" cy="4270680"/>
            </a:xfrm>
            <a:custGeom>
              <a:avLst/>
              <a:gdLst/>
              <a:ahLst/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1" name="Group 93"/>
            <p:cNvGrpSpPr/>
            <p:nvPr/>
          </p:nvGrpSpPr>
          <p:grpSpPr>
            <a:xfrm>
              <a:off x="7785000" y="-702000"/>
              <a:ext cx="4271040" cy="4363560"/>
              <a:chOff x="7785000" y="-702000"/>
              <a:chExt cx="4271040" cy="4363560"/>
            </a:xfrm>
          </p:grpSpPr>
          <p:sp>
            <p:nvSpPr>
              <p:cNvPr id="182" name="Straight Connector 94"/>
              <p:cNvSpPr/>
              <p:nvPr/>
            </p:nvSpPr>
            <p:spPr>
              <a:xfrm flipV="1">
                <a:off x="7846200" y="1579320"/>
                <a:ext cx="127080" cy="27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Straight Connector 95"/>
              <p:cNvSpPr/>
              <p:nvPr/>
            </p:nvSpPr>
            <p:spPr>
              <a:xfrm flipV="1">
                <a:off x="7826760" y="1482120"/>
                <a:ext cx="128160" cy="23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Straight Connector 96"/>
              <p:cNvSpPr/>
              <p:nvPr/>
            </p:nvSpPr>
            <p:spPr>
              <a:xfrm flipV="1">
                <a:off x="7809480" y="1383840"/>
                <a:ext cx="128520" cy="19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Straight Connector 97"/>
              <p:cNvSpPr/>
              <p:nvPr/>
            </p:nvSpPr>
            <p:spPr>
              <a:xfrm flipV="1">
                <a:off x="7800480" y="1288080"/>
                <a:ext cx="129240" cy="14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Straight Connector 98"/>
              <p:cNvSpPr/>
              <p:nvPr/>
            </p:nvSpPr>
            <p:spPr>
              <a:xfrm flipV="1">
                <a:off x="7792200" y="1193760"/>
                <a:ext cx="129960" cy="7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Straight Connector 99"/>
              <p:cNvSpPr/>
              <p:nvPr/>
            </p:nvSpPr>
            <p:spPr>
              <a:xfrm flipV="1">
                <a:off x="7788240" y="1093320"/>
                <a:ext cx="129960" cy="28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Straight Connector 100"/>
              <p:cNvSpPr/>
              <p:nvPr/>
            </p:nvSpPr>
            <p:spPr>
              <a:xfrm>
                <a:off x="7785000" y="994320"/>
                <a:ext cx="130320" cy="1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Straight Connector 101"/>
              <p:cNvSpPr/>
              <p:nvPr/>
            </p:nvSpPr>
            <p:spPr>
              <a:xfrm>
                <a:off x="7785720" y="892080"/>
                <a:ext cx="129960" cy="6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Straight Connector 102"/>
              <p:cNvSpPr/>
              <p:nvPr/>
            </p:nvSpPr>
            <p:spPr>
              <a:xfrm>
                <a:off x="7795080" y="789120"/>
                <a:ext cx="129600" cy="12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Straight Connector 103"/>
              <p:cNvSpPr/>
              <p:nvPr/>
            </p:nvSpPr>
            <p:spPr>
              <a:xfrm>
                <a:off x="7805520" y="687960"/>
                <a:ext cx="128880" cy="17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Straight Connector 104"/>
              <p:cNvSpPr/>
              <p:nvPr/>
            </p:nvSpPr>
            <p:spPr>
              <a:xfrm>
                <a:off x="7819200" y="586440"/>
                <a:ext cx="128160" cy="21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Straight Connector 105"/>
              <p:cNvSpPr/>
              <p:nvPr/>
            </p:nvSpPr>
            <p:spPr>
              <a:xfrm>
                <a:off x="7846920" y="487080"/>
                <a:ext cx="127440" cy="26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Straight Connector 106"/>
              <p:cNvSpPr/>
              <p:nvPr/>
            </p:nvSpPr>
            <p:spPr>
              <a:xfrm>
                <a:off x="7871400" y="384480"/>
                <a:ext cx="125640" cy="33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Straight Connector 107"/>
              <p:cNvSpPr/>
              <p:nvPr/>
            </p:nvSpPr>
            <p:spPr>
              <a:xfrm>
                <a:off x="7896600" y="288000"/>
                <a:ext cx="124560" cy="37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Straight Connector 108"/>
              <p:cNvSpPr/>
              <p:nvPr/>
            </p:nvSpPr>
            <p:spPr>
              <a:xfrm>
                <a:off x="7930080" y="190800"/>
                <a:ext cx="123120" cy="41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Straight Connector 109"/>
              <p:cNvSpPr/>
              <p:nvPr/>
            </p:nvSpPr>
            <p:spPr>
              <a:xfrm>
                <a:off x="7961040" y="93240"/>
                <a:ext cx="121680" cy="45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Straight Connector 110"/>
              <p:cNvSpPr/>
              <p:nvPr/>
            </p:nvSpPr>
            <p:spPr>
              <a:xfrm>
                <a:off x="7998120" y="-3600"/>
                <a:ext cx="119160" cy="51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Straight Connector 111"/>
              <p:cNvSpPr/>
              <p:nvPr/>
            </p:nvSpPr>
            <p:spPr>
              <a:xfrm>
                <a:off x="8039160" y="-93600"/>
                <a:ext cx="117360" cy="561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Straight Connector 112"/>
              <p:cNvSpPr/>
              <p:nvPr/>
            </p:nvSpPr>
            <p:spPr>
              <a:xfrm>
                <a:off x="8084520" y="-186120"/>
                <a:ext cx="115200" cy="60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Straight Connector 113"/>
              <p:cNvSpPr/>
              <p:nvPr/>
            </p:nvSpPr>
            <p:spPr>
              <a:xfrm>
                <a:off x="8137800" y="-275400"/>
                <a:ext cx="113040" cy="64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Straight Connector 114"/>
              <p:cNvSpPr/>
              <p:nvPr/>
            </p:nvSpPr>
            <p:spPr>
              <a:xfrm>
                <a:off x="8188920" y="-365040"/>
                <a:ext cx="109440" cy="70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" name="Straight Connector 115"/>
              <p:cNvSpPr/>
              <p:nvPr/>
            </p:nvSpPr>
            <p:spPr>
              <a:xfrm>
                <a:off x="8244000" y="-447840"/>
                <a:ext cx="107280" cy="73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Straight Connector 116"/>
              <p:cNvSpPr/>
              <p:nvPr/>
            </p:nvSpPr>
            <p:spPr>
              <a:xfrm>
                <a:off x="8306640" y="-529200"/>
                <a:ext cx="104400" cy="77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Straight Connector 117"/>
              <p:cNvSpPr/>
              <p:nvPr/>
            </p:nvSpPr>
            <p:spPr>
              <a:xfrm>
                <a:off x="8367840" y="-613080"/>
                <a:ext cx="101520" cy="813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Straight Connector 118"/>
              <p:cNvSpPr/>
              <p:nvPr/>
            </p:nvSpPr>
            <p:spPr>
              <a:xfrm>
                <a:off x="8454600" y="-675000"/>
                <a:ext cx="76680" cy="67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Straight Connector 119"/>
              <p:cNvSpPr/>
              <p:nvPr/>
            </p:nvSpPr>
            <p:spPr>
              <a:xfrm>
                <a:off x="8574840" y="-702000"/>
                <a:ext cx="21600" cy="24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Straight Connector 120"/>
              <p:cNvSpPr/>
              <p:nvPr/>
            </p:nvSpPr>
            <p:spPr>
              <a:xfrm flipV="1">
                <a:off x="7871760" y="1671480"/>
                <a:ext cx="125640" cy="345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Straight Connector 121"/>
              <p:cNvSpPr/>
              <p:nvPr/>
            </p:nvSpPr>
            <p:spPr>
              <a:xfrm flipV="1">
                <a:off x="7897320" y="1766160"/>
                <a:ext cx="124200" cy="388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Straight Connector 122"/>
              <p:cNvSpPr/>
              <p:nvPr/>
            </p:nvSpPr>
            <p:spPr>
              <a:xfrm flipV="1">
                <a:off x="7931880" y="1860120"/>
                <a:ext cx="122760" cy="43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Straight Connector 123"/>
              <p:cNvSpPr/>
              <p:nvPr/>
            </p:nvSpPr>
            <p:spPr>
              <a:xfrm flipV="1">
                <a:off x="7965360" y="1951200"/>
                <a:ext cx="121320" cy="47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Straight Connector 124"/>
              <p:cNvSpPr/>
              <p:nvPr/>
            </p:nvSpPr>
            <p:spPr>
              <a:xfrm flipV="1">
                <a:off x="8004960" y="2040480"/>
                <a:ext cx="118440" cy="53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Straight Connector 125"/>
              <p:cNvSpPr/>
              <p:nvPr/>
            </p:nvSpPr>
            <p:spPr>
              <a:xfrm flipV="1">
                <a:off x="8044560" y="2130840"/>
                <a:ext cx="116280" cy="57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Straight Connector 126"/>
              <p:cNvSpPr/>
              <p:nvPr/>
            </p:nvSpPr>
            <p:spPr>
              <a:xfrm flipV="1">
                <a:off x="8092800" y="2215440"/>
                <a:ext cx="114120" cy="61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Straight Connector 127"/>
              <p:cNvSpPr/>
              <p:nvPr/>
            </p:nvSpPr>
            <p:spPr>
              <a:xfrm flipV="1">
                <a:off x="8141040" y="2300400"/>
                <a:ext cx="112320" cy="658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Straight Connector 128"/>
              <p:cNvSpPr/>
              <p:nvPr/>
            </p:nvSpPr>
            <p:spPr>
              <a:xfrm flipV="1">
                <a:off x="8199000" y="2381400"/>
                <a:ext cx="108720" cy="71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Straight Connector 129"/>
              <p:cNvSpPr/>
              <p:nvPr/>
            </p:nvSpPr>
            <p:spPr>
              <a:xfrm flipV="1">
                <a:off x="8256600" y="2463480"/>
                <a:ext cx="106200" cy="752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Straight Connector 130"/>
              <p:cNvSpPr/>
              <p:nvPr/>
            </p:nvSpPr>
            <p:spPr>
              <a:xfrm flipV="1">
                <a:off x="8314200" y="2545560"/>
                <a:ext cx="103320" cy="78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Straight Connector 131"/>
              <p:cNvSpPr/>
              <p:nvPr/>
            </p:nvSpPr>
            <p:spPr>
              <a:xfrm flipV="1">
                <a:off x="8377200" y="2620440"/>
                <a:ext cx="100440" cy="82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Straight Connector 132"/>
              <p:cNvSpPr/>
              <p:nvPr/>
            </p:nvSpPr>
            <p:spPr>
              <a:xfrm flipV="1">
                <a:off x="8442360" y="2693880"/>
                <a:ext cx="96120" cy="878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Straight Connector 133"/>
              <p:cNvSpPr/>
              <p:nvPr/>
            </p:nvSpPr>
            <p:spPr>
              <a:xfrm flipV="1">
                <a:off x="8511840" y="2766600"/>
                <a:ext cx="92880" cy="91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Straight Connector 134"/>
              <p:cNvSpPr/>
              <p:nvPr/>
            </p:nvSpPr>
            <p:spPr>
              <a:xfrm flipV="1">
                <a:off x="8584200" y="2835360"/>
                <a:ext cx="89640" cy="94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Straight Connector 135"/>
              <p:cNvSpPr/>
              <p:nvPr/>
            </p:nvSpPr>
            <p:spPr>
              <a:xfrm flipV="1">
                <a:off x="8662680" y="2900520"/>
                <a:ext cx="86400" cy="975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Straight Connector 136"/>
              <p:cNvSpPr/>
              <p:nvPr/>
            </p:nvSpPr>
            <p:spPr>
              <a:xfrm flipV="1">
                <a:off x="8741160" y="2961000"/>
                <a:ext cx="81360" cy="101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Straight Connector 137"/>
              <p:cNvSpPr/>
              <p:nvPr/>
            </p:nvSpPr>
            <p:spPr>
              <a:xfrm flipV="1">
                <a:off x="8818920" y="3022200"/>
                <a:ext cx="77760" cy="104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Straight Connector 138"/>
              <p:cNvSpPr/>
              <p:nvPr/>
            </p:nvSpPr>
            <p:spPr>
              <a:xfrm flipV="1">
                <a:off x="8903520" y="3083040"/>
                <a:ext cx="73800" cy="1072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Straight Connector 139"/>
              <p:cNvSpPr/>
              <p:nvPr/>
            </p:nvSpPr>
            <p:spPr>
              <a:xfrm flipV="1">
                <a:off x="8988480" y="3133440"/>
                <a:ext cx="70200" cy="1098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Straight Connector 140"/>
              <p:cNvSpPr/>
              <p:nvPr/>
            </p:nvSpPr>
            <p:spPr>
              <a:xfrm flipV="1">
                <a:off x="9075600" y="3187440"/>
                <a:ext cx="64080" cy="1134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Straight Connector 141"/>
              <p:cNvSpPr/>
              <p:nvPr/>
            </p:nvSpPr>
            <p:spPr>
              <a:xfrm flipV="1">
                <a:off x="9161280" y="3237840"/>
                <a:ext cx="60480" cy="115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Straight Connector 142"/>
              <p:cNvSpPr/>
              <p:nvPr/>
            </p:nvSpPr>
            <p:spPr>
              <a:xfrm flipV="1">
                <a:off x="9257400" y="3280320"/>
                <a:ext cx="56160" cy="1173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Straight Connector 143"/>
              <p:cNvSpPr/>
              <p:nvPr/>
            </p:nvSpPr>
            <p:spPr>
              <a:xfrm flipV="1">
                <a:off x="9349560" y="3322800"/>
                <a:ext cx="51840" cy="119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Straight Connector 144"/>
              <p:cNvSpPr/>
              <p:nvPr/>
            </p:nvSpPr>
            <p:spPr>
              <a:xfrm flipV="1">
                <a:off x="9441720" y="3358080"/>
                <a:ext cx="45720" cy="1216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Straight Connector 145"/>
              <p:cNvSpPr/>
              <p:nvPr/>
            </p:nvSpPr>
            <p:spPr>
              <a:xfrm flipV="1">
                <a:off x="9539280" y="3391200"/>
                <a:ext cx="41400" cy="1231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Straight Connector 146"/>
              <p:cNvSpPr/>
              <p:nvPr/>
            </p:nvSpPr>
            <p:spPr>
              <a:xfrm flipV="1">
                <a:off x="9636840" y="3424320"/>
                <a:ext cx="37080" cy="1249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Straight Connector 147"/>
              <p:cNvSpPr/>
              <p:nvPr/>
            </p:nvSpPr>
            <p:spPr>
              <a:xfrm flipV="1">
                <a:off x="9734760" y="3447000"/>
                <a:ext cx="33120" cy="1260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Straight Connector 148"/>
              <p:cNvSpPr/>
              <p:nvPr/>
            </p:nvSpPr>
            <p:spPr>
              <a:xfrm flipV="1">
                <a:off x="9833040" y="3470760"/>
                <a:ext cx="26280" cy="127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Straight Connector 149"/>
              <p:cNvSpPr/>
              <p:nvPr/>
            </p:nvSpPr>
            <p:spPr>
              <a:xfrm flipV="1">
                <a:off x="9933840" y="3495240"/>
                <a:ext cx="21600" cy="128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Straight Connector 150"/>
              <p:cNvSpPr/>
              <p:nvPr/>
            </p:nvSpPr>
            <p:spPr>
              <a:xfrm flipV="1">
                <a:off x="10035000" y="3510360"/>
                <a:ext cx="17280" cy="1292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Straight Connector 151"/>
              <p:cNvSpPr/>
              <p:nvPr/>
            </p:nvSpPr>
            <p:spPr>
              <a:xfrm flipV="1">
                <a:off x="10137600" y="3523320"/>
                <a:ext cx="12600" cy="129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Straight Connector 152"/>
              <p:cNvSpPr/>
              <p:nvPr/>
            </p:nvSpPr>
            <p:spPr>
              <a:xfrm flipV="1">
                <a:off x="10238760" y="3525120"/>
                <a:ext cx="5760" cy="129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Straight Connector 153"/>
              <p:cNvSpPr/>
              <p:nvPr/>
            </p:nvSpPr>
            <p:spPr>
              <a:xfrm flipV="1">
                <a:off x="10340640" y="3528720"/>
                <a:ext cx="1440" cy="129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Straight Connector 154"/>
              <p:cNvSpPr/>
              <p:nvPr/>
            </p:nvSpPr>
            <p:spPr>
              <a:xfrm flipH="1" flipV="1">
                <a:off x="10440360" y="3530880"/>
                <a:ext cx="3240" cy="129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Straight Connector 155"/>
              <p:cNvSpPr/>
              <p:nvPr/>
            </p:nvSpPr>
            <p:spPr>
              <a:xfrm flipH="1" flipV="1">
                <a:off x="10538280" y="3531960"/>
                <a:ext cx="7560" cy="1296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Straight Connector 156"/>
              <p:cNvSpPr/>
              <p:nvPr/>
            </p:nvSpPr>
            <p:spPr>
              <a:xfrm flipH="1" flipV="1">
                <a:off x="10634400" y="3524040"/>
                <a:ext cx="14400" cy="1292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Straight Connector 157"/>
              <p:cNvSpPr/>
              <p:nvPr/>
            </p:nvSpPr>
            <p:spPr>
              <a:xfrm flipH="1" flipV="1">
                <a:off x="10732320" y="3513600"/>
                <a:ext cx="18720" cy="1285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Straight Connector 158"/>
              <p:cNvSpPr/>
              <p:nvPr/>
            </p:nvSpPr>
            <p:spPr>
              <a:xfrm flipH="1" flipV="1">
                <a:off x="10826640" y="3498120"/>
                <a:ext cx="23400" cy="1281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Straight Connector 159"/>
              <p:cNvSpPr/>
              <p:nvPr/>
            </p:nvSpPr>
            <p:spPr>
              <a:xfrm flipH="1" flipV="1">
                <a:off x="10924560" y="3478320"/>
                <a:ext cx="27720" cy="1270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Straight Connector 160"/>
              <p:cNvSpPr/>
              <p:nvPr/>
            </p:nvSpPr>
            <p:spPr>
              <a:xfrm flipH="1" flipV="1">
                <a:off x="11018880" y="3457800"/>
                <a:ext cx="34200" cy="125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Straight Connector 161"/>
              <p:cNvSpPr/>
              <p:nvPr/>
            </p:nvSpPr>
            <p:spPr>
              <a:xfrm flipH="1" flipV="1">
                <a:off x="11113920" y="3437280"/>
                <a:ext cx="38880" cy="124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Straight Connector 162"/>
              <p:cNvSpPr/>
              <p:nvPr/>
            </p:nvSpPr>
            <p:spPr>
              <a:xfrm flipH="1" flipV="1">
                <a:off x="11204280" y="3402360"/>
                <a:ext cx="43200" cy="1227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Straight Connector 163"/>
              <p:cNvSpPr/>
              <p:nvPr/>
            </p:nvSpPr>
            <p:spPr>
              <a:xfrm flipH="1" flipV="1">
                <a:off x="11294640" y="3367440"/>
                <a:ext cx="47520" cy="121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Straight Connector 164"/>
              <p:cNvSpPr/>
              <p:nvPr/>
            </p:nvSpPr>
            <p:spPr>
              <a:xfrm flipH="1" flipV="1">
                <a:off x="11389320" y="3336480"/>
                <a:ext cx="53640" cy="118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Straight Connector 165"/>
              <p:cNvSpPr/>
              <p:nvPr/>
            </p:nvSpPr>
            <p:spPr>
              <a:xfrm flipH="1" flipV="1">
                <a:off x="11475720" y="3294720"/>
                <a:ext cx="57960" cy="1166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Straight Connector 166"/>
              <p:cNvSpPr/>
              <p:nvPr/>
            </p:nvSpPr>
            <p:spPr>
              <a:xfrm flipH="1" flipV="1">
                <a:off x="11563920" y="3252600"/>
                <a:ext cx="61560" cy="11448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Straight Connector 167"/>
              <p:cNvSpPr/>
              <p:nvPr/>
            </p:nvSpPr>
            <p:spPr>
              <a:xfrm flipH="1" flipV="1">
                <a:off x="11652840" y="3206880"/>
                <a:ext cx="65880" cy="11196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Straight Connector 168"/>
              <p:cNvSpPr/>
              <p:nvPr/>
            </p:nvSpPr>
            <p:spPr>
              <a:xfrm flipH="1" flipV="1">
                <a:off x="11732040" y="3156840"/>
                <a:ext cx="71640" cy="1087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Straight Connector 169"/>
              <p:cNvSpPr/>
              <p:nvPr/>
            </p:nvSpPr>
            <p:spPr>
              <a:xfrm flipH="1" flipV="1">
                <a:off x="11813400" y="3097800"/>
                <a:ext cx="75240" cy="10620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Straight Connector 170"/>
              <p:cNvSpPr/>
              <p:nvPr/>
            </p:nvSpPr>
            <p:spPr>
              <a:xfrm flipH="1" flipV="1">
                <a:off x="11893680" y="3040920"/>
                <a:ext cx="78840" cy="10332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Straight Connector 171"/>
              <p:cNvSpPr/>
              <p:nvPr/>
            </p:nvSpPr>
            <p:spPr>
              <a:xfrm flipH="1" flipV="1">
                <a:off x="11973240" y="2982240"/>
                <a:ext cx="82800" cy="100440"/>
              </a:xfrm>
              <a:prstGeom prst="line">
                <a:avLst/>
              </a:prstGeom>
              <a:ln cap="rnd">
                <a:solidFill>
                  <a:srgbClr val="ffffff">
                    <a:alpha val="30000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60" name="Рисунок 4"/>
          <p:cNvSpPr/>
          <p:nvPr/>
        </p:nvSpPr>
        <p:spPr>
          <a:xfrm>
            <a:off x="8055720" y="-3960"/>
            <a:ext cx="4132080" cy="3445200"/>
          </a:xfrm>
          <a:custGeom>
            <a:avLst/>
            <a:gdLst/>
            <a:ah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blipFill rotWithShape="0">
            <a:blip r:embed="rId2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40120" y="1313280"/>
            <a:ext cx="3172680" cy="241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  <a:ea typeface="Calibri Light"/>
              </a:rPr>
              <a:t>Архитектура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3670560" y="354960"/>
            <a:ext cx="8327520" cy="371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Aft>
                <a:spcPts val="10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В основе среды GNOME лежит ряд библиотек и технологий. Некоторые из них разрабатываются как часть самого проекта GNOME, иные же являются результатом работы других проектов (например,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2"/>
              </a:rPr>
              <a:t>freedesktop.org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) и используются в других рабочих средах (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3"/>
              </a:rPr>
              <a:t>KDE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4"/>
              </a:rPr>
              <a:t>Xfce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).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В основном GNOME написана на языке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5"/>
              </a:rPr>
              <a:t>Си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(205), однако для библиотек GNOME существуют механизмы (так называемые привязки,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6"/>
              </a:rPr>
              <a:t>англ.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</a:t>
            </a:r>
            <a:r>
              <a:rPr b="0" i="1" lang="en" sz="2000" spc="-1" strike="noStrike">
                <a:solidFill>
                  <a:srgbClr val="ffffff"/>
                </a:solidFill>
                <a:latin typeface="Calibri"/>
                <a:ea typeface="Calibri"/>
              </a:rPr>
              <a:t>bindings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), позволяющие использовать их из других языков. Поэтому многие приложения для GNOME пишутся на языках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7"/>
              </a:rPr>
              <a:t>Vala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(42),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8"/>
              </a:rPr>
              <a:t>Python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(32),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9"/>
              </a:rPr>
              <a:t>C++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(17),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0"/>
              </a:rPr>
              <a:t>JavaScript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 (12) и других. (В скобках указано количество </a:t>
            </a:r>
            <a:r>
              <a:rPr b="0" lang="ru-RU" sz="20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1"/>
              </a:rPr>
              <a:t>репозиториев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Calibri"/>
              </a:rPr>
              <a:t>.)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001"/>
              </a:spcAft>
              <a:buNone/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3" name="Рисунок 6"/>
          <p:cNvSpPr/>
          <p:nvPr/>
        </p:nvSpPr>
        <p:spPr>
          <a:xfrm>
            <a:off x="4758840" y="4542480"/>
            <a:ext cx="1487520" cy="1671480"/>
          </a:xfrm>
          <a:prstGeom prst="roundRect">
            <a:avLst>
              <a:gd name="adj" fmla="val 10456"/>
            </a:avLst>
          </a:prstGeom>
          <a:blipFill rotWithShape="0">
            <a:blip r:embed="rId12"/>
            <a:srcRect/>
            <a:stretch/>
          </a:blipFill>
          <a:ln cap="sq" w="508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Рисунок 5"/>
          <p:cNvSpPr/>
          <p:nvPr/>
        </p:nvSpPr>
        <p:spPr>
          <a:xfrm>
            <a:off x="6496200" y="4542480"/>
            <a:ext cx="1524960" cy="1671480"/>
          </a:xfrm>
          <a:prstGeom prst="roundRect">
            <a:avLst>
              <a:gd name="adj" fmla="val 10456"/>
            </a:avLst>
          </a:prstGeom>
          <a:blipFill rotWithShape="0">
            <a:blip r:embed="rId13"/>
            <a:srcRect/>
            <a:stretch/>
          </a:blipFill>
          <a:ln cap="sq" w="508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" name="Рисунок 8"/>
          <p:cNvSpPr/>
          <p:nvPr/>
        </p:nvSpPr>
        <p:spPr>
          <a:xfrm>
            <a:off x="8221680" y="4550040"/>
            <a:ext cx="1585800" cy="1656360"/>
          </a:xfrm>
          <a:prstGeom prst="roundRect">
            <a:avLst>
              <a:gd name="adj" fmla="val 10456"/>
            </a:avLst>
          </a:prstGeom>
          <a:blipFill rotWithShape="0">
            <a:blip r:embed="rId14"/>
            <a:srcRect/>
            <a:stretch/>
          </a:blipFill>
          <a:ln cap="sq" w="508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" name="Рисунок 7"/>
          <p:cNvSpPr/>
          <p:nvPr/>
        </p:nvSpPr>
        <p:spPr>
          <a:xfrm>
            <a:off x="9978120" y="4585320"/>
            <a:ext cx="1585800" cy="1585800"/>
          </a:xfrm>
          <a:prstGeom prst="roundRect">
            <a:avLst>
              <a:gd name="adj" fmla="val 10456"/>
            </a:avLst>
          </a:prstGeom>
          <a:blipFill rotWithShape="0">
            <a:blip r:embed="rId15"/>
            <a:srcRect/>
            <a:stretch/>
          </a:blipFill>
          <a:ln cap="sq" w="508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05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2023-03-04T17:25:49Z</dcterms:created>
  <dc:creator/>
  <dc:description/>
  <dc:language>ru-RU</dc:language>
  <cp:lastModifiedBy/>
  <dcterms:modified xsi:type="dcterms:W3CDTF">2023-05-23T11:02:31Z</dcterms:modified>
  <cp:revision>194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