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3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32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7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DEF060-2EDB-4CB4-94E9-4D17F393CF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8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F060-2EDB-4CB4-94E9-4D17F393CF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EF060-2EDB-4CB4-94E9-4D17F393CF0F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63201-9056-4F82-98DC-D5964E7BFA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2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0F08-B691-2C68-E0AF-7ABC60FF5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Algoritmi elementari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31E6D-0E54-C6AF-1C99-B197DFE83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86CC-85FA-0172-FCB8-3628CAE8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800" dirty="0"/>
              <a:t>Interschimbarea valorii a două numere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804F-A98D-813C-421D-31E829DD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94" y="1928013"/>
            <a:ext cx="5763206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ro-RO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/>
              <a:t>Vom folosi „Metoda celor 3 pahare”: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sz="2400" dirty="0">
                <a:latin typeface="Consolas" panose="020B0609020204030204" pitchFamily="49" charset="0"/>
              </a:rPr>
              <a:t>int c = a;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sz="2400" dirty="0">
                <a:latin typeface="Consolas" panose="020B0609020204030204" pitchFamily="49" charset="0"/>
              </a:rPr>
              <a:t>a = b;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sz="2400" dirty="0">
                <a:latin typeface="Consolas" panose="020B0609020204030204" pitchFamily="49" charset="0"/>
              </a:rPr>
              <a:t>b = c;</a:t>
            </a:r>
          </a:p>
          <a:p>
            <a:pPr lvl="2">
              <a:buFont typeface="Arial" panose="020B0604020202020204" pitchFamily="34" charset="0"/>
              <a:buChar char="•"/>
            </a:pPr>
            <a:endParaRPr lang="ro-RO" sz="2400" dirty="0">
              <a:latin typeface="Consolas" panose="020B0609020204030204" pitchFamily="49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o-RO" sz="2800" dirty="0"/>
              <a:t>Ex: Se dau două numere a și b. Să se afișeze toate numerele din intervalul închis format de a și b.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CAB2B-D4E3-45C1-77E5-D50C9276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48" y="1928013"/>
            <a:ext cx="5070799" cy="40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2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E66B-DEB9-7A27-B613-68AF433A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Lucrul cu cifrele unui număr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899C-FA2D-49EB-9129-2CDC09F6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o-RO" sz="2400" dirty="0"/>
              <a:t>Pentru a parcurge toate cifrele unui număr </a:t>
            </a:r>
            <a:r>
              <a:rPr lang="ro-RO" sz="2400" dirty="0">
                <a:latin typeface="Consolas" panose="020B0609020204030204" pitchFamily="49" charset="0"/>
              </a:rPr>
              <a:t>n</a:t>
            </a:r>
            <a:r>
              <a:rPr lang="ro-RO" sz="2400" dirty="0"/>
              <a:t>, trebuie întâi să vedem cum putem obține o singură cifră a lui n.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2000" dirty="0"/>
              <a:t>Cel mai simplu este să luăm ultima cifră:</a:t>
            </a:r>
            <a:r>
              <a:rPr lang="ro-RO" sz="2000" dirty="0">
                <a:latin typeface="Consolas" panose="020B0609020204030204" pitchFamily="49" charset="0"/>
              </a:rPr>
              <a:t> c=n%10</a:t>
            </a:r>
            <a:r>
              <a:rPr lang="ro-RO" sz="2000" dirty="0"/>
              <a:t>. Dar acesta funcționează o singură dată. Pentru a putea repeta acțiunea, trebuie să renunțăm la ultima cifră:</a:t>
            </a:r>
            <a:r>
              <a:rPr lang="ro-RO" sz="2000" dirty="0">
                <a:latin typeface="Consolas" panose="020B0609020204030204" pitchFamily="49" charset="0"/>
              </a:rPr>
              <a:t> n=n/10</a:t>
            </a:r>
            <a:r>
              <a:rPr lang="ro-RO" sz="2000" dirty="0"/>
              <a:t>. Apoi putem prelucra cifra </a:t>
            </a:r>
            <a:r>
              <a:rPr lang="ro-RO" sz="2000" dirty="0">
                <a:latin typeface="Consolas" panose="020B0609020204030204" pitchFamily="49" charset="0"/>
              </a:rPr>
              <a:t>c</a:t>
            </a:r>
            <a:r>
              <a:rPr lang="ro-RO" sz="2000" dirty="0"/>
              <a:t> cum ne cere exercițiul.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o-RO" sz="2400" dirty="0"/>
              <a:t>Pentru repetiția acestei acțiuni, vom folosi while, pentru că nu știm câte cifre are </a:t>
            </a:r>
            <a:r>
              <a:rPr lang="ro-RO" sz="2400" dirty="0">
                <a:latin typeface="Consolas" panose="020B0609020204030204" pitchFamily="49" charset="0"/>
              </a:rPr>
              <a:t>n</a:t>
            </a:r>
            <a:r>
              <a:rPr lang="ro-RO" sz="2400" dirty="0"/>
              <a:t>. Vom repeta acțiunea cât timp </a:t>
            </a:r>
            <a:r>
              <a:rPr lang="ro-RO" sz="2400" dirty="0">
                <a:latin typeface="Consolas" panose="020B0609020204030204" pitchFamily="49" charset="0"/>
              </a:rPr>
              <a:t>n</a:t>
            </a:r>
            <a:r>
              <a:rPr lang="ro-RO" sz="2400" dirty="0"/>
              <a:t> încă are cifre:</a:t>
            </a:r>
            <a:r>
              <a:rPr lang="ro-RO" sz="2400" dirty="0">
                <a:latin typeface="Consolas" panose="020B0609020204030204" pitchFamily="49" charset="0"/>
              </a:rPr>
              <a:t> </a:t>
            </a:r>
            <a:r>
              <a:rPr lang="ro-RO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ro-RO" sz="2400" dirty="0">
                <a:latin typeface="Consolas" panose="020B0609020204030204" pitchFamily="49" charset="0"/>
              </a:rPr>
              <a:t>(n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r>
              <a:rPr lang="ro-RO" sz="2400" dirty="0">
                <a:latin typeface="Consolas" panose="020B0609020204030204" pitchFamily="49" charset="0"/>
              </a:rPr>
              <a:t>0)</a:t>
            </a:r>
            <a:r>
              <a:rPr lang="ro-RO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4B917-4350-8367-61C9-44FE39EA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61" y="4256808"/>
            <a:ext cx="5321477" cy="20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8B41-565F-4049-283B-83FE2D8F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Lucrul cu cifrele unui număr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7AB5-924E-AE68-2F17-E641B6C3A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o-RO" sz="2400" dirty="0"/>
              <a:t>O metodă foarte folosită la baza problemelor cu cifrele unui număr este </a:t>
            </a:r>
            <a:r>
              <a:rPr lang="ro-RO" sz="2400" b="1" dirty="0"/>
              <a:t>oglinditul unui număr</a:t>
            </a:r>
            <a:r>
              <a:rPr lang="ro-RO" sz="2400" dirty="0"/>
              <a:t> (ex. oglinditul lui 12345 este 54321):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2000" dirty="0"/>
              <a:t>Dacă pentru a elimina o cifră de la finalul unui număr trebuie să impărțim cu 10, ca să adăugăm o cifră la final trebuie să inmulțim cu 10. Dar asta rezultă în cifra 0 la final, deci trebuie și să adunăm ultima cifră la număr:</a:t>
            </a:r>
            <a:r>
              <a:rPr lang="ro-RO" sz="2000" dirty="0">
                <a:latin typeface="Consolas" panose="020B0609020204030204" pitchFamily="49" charset="0"/>
              </a:rPr>
              <a:t> n = n*10 + c</a:t>
            </a:r>
            <a:r>
              <a:rPr lang="ro-RO" sz="2000" dirty="0"/>
              <a:t>;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2000" dirty="0"/>
              <a:t>Pentru că obținem cifrele lui n în ordine inversă, începând cu un număr </a:t>
            </a:r>
            <a:r>
              <a:rPr lang="ro-RO" sz="2000" dirty="0">
                <a:latin typeface="Consolas" panose="020B0609020204030204" pitchFamily="49" charset="0"/>
              </a:rPr>
              <a:t>ogl=0</a:t>
            </a:r>
            <a:r>
              <a:rPr lang="ro-RO" sz="2000" dirty="0"/>
              <a:t>, putem folosi formula de mai sus pentru ogl și valoarea sa va fi cea căutată.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D8302-18A3-472C-30D6-5523C7BE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485" y="4258183"/>
            <a:ext cx="5314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2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76EE-D374-6139-C9A4-73AEFDE2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Lucrul cu cifrele unui număr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EC4C-E47F-143F-BFE7-DF50F01C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endParaRPr lang="ro-RO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o-RO" sz="2400" dirty="0"/>
              <a:t>Vor exista probleme care vor cere să modificăm sau eliminăm din cifrele lui n, sau să adăugăm cifre la mijlocul acestuia. Pentru rezolvarea lor, cea mai simplă metodă ar fi „</a:t>
            </a:r>
            <a:r>
              <a:rPr lang="ro-RO" sz="2400" b="1" dirty="0"/>
              <a:t>oglinditul dublu</a:t>
            </a:r>
            <a:r>
              <a:rPr lang="ro-RO" sz="2400" dirty="0"/>
              <a:t>”: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ro-RO" sz="1800" dirty="0"/>
              <a:t>Pentru că oglinditul inversează ordinea cifrelor lui n, când facem </a:t>
            </a:r>
            <a:r>
              <a:rPr lang="ro-RO" sz="2000" dirty="0"/>
              <a:t>oglinditul din nou, acestea vor avea ordinea corectă din nou;</a:t>
            </a:r>
          </a:p>
          <a:p>
            <a:pPr lvl="2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o-RO" sz="2000" dirty="0"/>
              <a:t>Prelucrarea se va face în primul oglindit: facem oglinditul condiționat (pentru a elimina din cifre) sau folosim formula oglinditului de două ori (pentru adăugarea unor cifre). Al doilea oglindit va folosi formula originală a oglinditului.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o-RO" sz="2400" dirty="0"/>
              <a:t>Ex.: Determinați dacă n este palindrom; Adăugați media aritmetică a cifrelor consecutive din n între acestea (1483 -</a:t>
            </a:r>
            <a:r>
              <a:rPr lang="en-US" sz="2400" dirty="0"/>
              <a:t>&gt; 1246853)</a:t>
            </a:r>
            <a:r>
              <a:rPr lang="ro-RO" sz="2400" dirty="0"/>
              <a:t>; Eliminați cifrele pare din n.</a:t>
            </a:r>
          </a:p>
        </p:txBody>
      </p:sp>
    </p:spTree>
    <p:extLst>
      <p:ext uri="{BB962C8B-B14F-4D97-AF65-F5344CB8AC3E}">
        <p14:creationId xmlns:p14="http://schemas.microsoft.com/office/powerpoint/2010/main" val="384767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D9BB-E7C8-8B6E-A519-BB41FC20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Lucrul cu divizorii unui număr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020C-B07A-5CDC-7F7C-A40FB687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o-RO" sz="2200" dirty="0"/>
              <a:t>Deși baza programelor cu divizori poate să difere puțin, adeasta este totuși utilă: când trebuie să parcurgem toți divizorii lui n, parcurgem toate posibilitățile, de la 1 la n, iar dacă n se împarte exact la acel număr, știm că este divizor.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sz="2200" dirty="0"/>
          </a:p>
          <a:p>
            <a:pPr lvl="1">
              <a:buFont typeface="Arial" panose="020B0604020202020204" pitchFamily="34" charset="0"/>
              <a:buChar char="•"/>
            </a:pPr>
            <a:endParaRPr lang="ro-RO" sz="2200" dirty="0"/>
          </a:p>
          <a:p>
            <a:pPr lvl="1">
              <a:buFont typeface="Arial" panose="020B0604020202020204" pitchFamily="34" charset="0"/>
              <a:buChar char="•"/>
            </a:pPr>
            <a:endParaRPr lang="ro-RO" sz="2200" dirty="0"/>
          </a:p>
          <a:p>
            <a:pPr lvl="1">
              <a:buFont typeface="Arial" panose="020B0604020202020204" pitchFamily="34" charset="0"/>
              <a:buChar char="•"/>
            </a:pPr>
            <a:endParaRPr lang="ro-RO" sz="2200" dirty="0"/>
          </a:p>
          <a:p>
            <a:pPr lvl="1">
              <a:buFont typeface="Arial" panose="020B0604020202020204" pitchFamily="34" charset="0"/>
              <a:buChar char="•"/>
            </a:pPr>
            <a:endParaRPr lang="ro-RO" sz="2200" dirty="0"/>
          </a:p>
          <a:p>
            <a:pPr lvl="1">
              <a:buFont typeface="Arial" panose="020B0604020202020204" pitchFamily="34" charset="0"/>
              <a:buChar char="•"/>
            </a:pPr>
            <a:endParaRPr lang="ro-RO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200" dirty="0"/>
              <a:t>Dacă problema cere să găsim divizorii proprii ai lui n, d începe de la 2 și nu îl include pe n:</a:t>
            </a:r>
            <a:r>
              <a:rPr lang="ro-RO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o-RO" sz="22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ro-RO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(d = 2; d &lt; </a:t>
            </a:r>
            <a:r>
              <a:rPr lang="ro-RO" sz="22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ro-RO" sz="2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d++)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443EE-717D-99A1-1395-053A8B75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22" y="2810987"/>
            <a:ext cx="5069355" cy="20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5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BA40-252B-7B70-3773-C552E715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Lucrul cu divizorii unui număr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C7F7-DA4B-2DED-4730-3E20015E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8496"/>
          </a:xfrm>
        </p:spPr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o-RO" sz="2400" dirty="0"/>
              <a:t>Când se cere să lucrăm cu factorii primi ai lui n, nu trebuie să facem verificarea dacă acei divizori sunt primi. Dacă parcurgem crescător începând cu 2 și îl împărțim pe n la acel divizor cât de mult se poate, n nu se va mai împărți exact la numerele compuse din acel divizor.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Dacă ni se cere și puterea fiecărui</a:t>
            </a:r>
            <a:br>
              <a:rPr lang="ro-RO" sz="2400" dirty="0"/>
            </a:br>
            <a:r>
              <a:rPr lang="ro-RO" sz="2400" dirty="0"/>
              <a:t>factor prim, în interiorul while-ului</a:t>
            </a:r>
            <a:br>
              <a:rPr lang="ro-RO" sz="2400" dirty="0"/>
            </a:br>
            <a:r>
              <a:rPr lang="ro-RO" sz="2400" dirty="0"/>
              <a:t>am incrementa o variabilă p, iar</a:t>
            </a:r>
            <a:br>
              <a:rPr lang="ro-RO" sz="2400" dirty="0"/>
            </a:br>
            <a:r>
              <a:rPr lang="ro-RO" sz="2400" dirty="0"/>
              <a:t>înainte de acesta, am atribui lui p</a:t>
            </a:r>
            <a:br>
              <a:rPr lang="ro-RO" sz="2400" dirty="0"/>
            </a:br>
            <a:r>
              <a:rPr lang="ro-RO" sz="2400" dirty="0"/>
              <a:t>valoarea 0.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/>
              <a:t>Ex.: Determinați dacă n este prim.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04D70-0A34-BC72-9159-FDC15070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555" y="3429000"/>
            <a:ext cx="5191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10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616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Retrospect</vt:lpstr>
      <vt:lpstr>Algoritmi elementari</vt:lpstr>
      <vt:lpstr>Interschimbarea valorii a două numere</vt:lpstr>
      <vt:lpstr>Lucrul cu cifrele unui număr</vt:lpstr>
      <vt:lpstr>Lucrul cu cifrele unui număr</vt:lpstr>
      <vt:lpstr>Lucrul cu cifrele unui număr</vt:lpstr>
      <vt:lpstr>Lucrul cu divizorii unui număr</vt:lpstr>
      <vt:lpstr>Lucrul cu divizorii unui număr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Bazele în Programare</dc:title>
  <dc:creator>Remus-Nicolae Pelle</dc:creator>
  <cp:lastModifiedBy>Remus-Nicolae Pelle</cp:lastModifiedBy>
  <cp:revision>20</cp:revision>
  <dcterms:created xsi:type="dcterms:W3CDTF">2022-10-09T12:22:36Z</dcterms:created>
  <dcterms:modified xsi:type="dcterms:W3CDTF">2022-10-11T19:03:14Z</dcterms:modified>
</cp:coreProperties>
</file>