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89" r:id="rId7"/>
    <p:sldId id="297" r:id="rId8"/>
    <p:sldId id="290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 err="1"/>
              <a:t>InvestDAO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D858C-4D2C-F086-B70E-AA0F0F299587}"/>
              </a:ext>
            </a:extLst>
          </p:cNvPr>
          <p:cNvSpPr txBox="1"/>
          <p:nvPr/>
        </p:nvSpPr>
        <p:spPr>
          <a:xfrm>
            <a:off x="1171254" y="4037744"/>
            <a:ext cx="6908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Decentralized Treasury &amp; Governance for Collective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482164"/>
            <a:ext cx="9779183" cy="1744415"/>
          </a:xfrm>
        </p:spPr>
        <p:txBody>
          <a:bodyPr/>
          <a:lstStyle/>
          <a:p>
            <a:r>
              <a:rPr lang="en-US" dirty="0"/>
              <a:t>Team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38733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Team Lead : </a:t>
            </a:r>
            <a:r>
              <a:rPr lang="en-US" dirty="0" err="1"/>
              <a:t>N.Neela</a:t>
            </a:r>
            <a:r>
              <a:rPr lang="en-US" dirty="0"/>
              <a:t> Naga Sai</a:t>
            </a:r>
          </a:p>
          <a:p>
            <a:r>
              <a:rPr lang="en-US" dirty="0"/>
              <a:t>Member-2 : </a:t>
            </a:r>
            <a:r>
              <a:rPr lang="en-US" dirty="0" err="1"/>
              <a:t>B.Dhanesh</a:t>
            </a:r>
            <a:endParaRPr lang="en-US" dirty="0"/>
          </a:p>
          <a:p>
            <a:r>
              <a:rPr lang="en-US" dirty="0"/>
              <a:t>Member-3 : </a:t>
            </a:r>
            <a:r>
              <a:rPr lang="en-US" dirty="0" err="1"/>
              <a:t>M.Lokesh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Problem Statement…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r>
              <a:rPr lang="en-US" dirty="0"/>
              <a:t>Traditional investment clubs rely on </a:t>
            </a:r>
            <a:r>
              <a:rPr lang="en-US" b="1" dirty="0"/>
              <a:t>centralized trust</a:t>
            </a:r>
            <a:r>
              <a:rPr lang="en-US" dirty="0"/>
              <a:t> — funds can be mismanaged.</a:t>
            </a:r>
          </a:p>
          <a:p>
            <a:r>
              <a:rPr lang="en-US" b="1" dirty="0"/>
              <a:t>High entry barriers</a:t>
            </a:r>
            <a:r>
              <a:rPr lang="en-US" dirty="0"/>
              <a:t> for global participation due to regulations, intermediaries, and bank restrictions.</a:t>
            </a:r>
          </a:p>
          <a:p>
            <a:r>
              <a:rPr lang="en-US" b="1" dirty="0"/>
              <a:t>Lack of transparency</a:t>
            </a:r>
            <a:r>
              <a:rPr lang="en-US" dirty="0"/>
              <a:t> in treasury management for small and medium investment groups.</a:t>
            </a:r>
          </a:p>
          <a:p>
            <a:r>
              <a:rPr lang="en-US" dirty="0"/>
              <a:t>Decision-making is </a:t>
            </a:r>
            <a:r>
              <a:rPr lang="en-US" b="1" dirty="0"/>
              <a:t>slow and uncoordinated</a:t>
            </a:r>
            <a:r>
              <a:rPr lang="en-US" dirty="0"/>
              <a:t> in global investment communities.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92896"/>
            <a:ext cx="6245912" cy="912850"/>
          </a:xfrm>
        </p:spPr>
        <p:txBody>
          <a:bodyPr/>
          <a:lstStyle/>
          <a:p>
            <a:r>
              <a:rPr lang="en-US" dirty="0" err="1"/>
              <a:t>InvestDAO</a:t>
            </a:r>
            <a:r>
              <a:rPr lang="en-US" dirty="0"/>
              <a:t> by </a:t>
            </a:r>
            <a:r>
              <a:rPr lang="en-US" dirty="0" err="1"/>
              <a:t>DeltaSquadron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/>
          <a:lstStyle/>
          <a:p>
            <a:r>
              <a:rPr lang="en-US" b="1" i="1" dirty="0" err="1"/>
              <a:t>OnChain</a:t>
            </a:r>
            <a:r>
              <a:rPr lang="en-US" b="1" i="1" dirty="0"/>
              <a:t> Treasury</a:t>
            </a:r>
            <a:r>
              <a:rPr lang="en-US" dirty="0"/>
              <a:t>: Funds are held in a smart contract (DAO wallet) — no single point of control.</a:t>
            </a:r>
          </a:p>
          <a:p>
            <a:endParaRPr lang="en-US" dirty="0"/>
          </a:p>
          <a:p>
            <a:r>
              <a:rPr lang="en-US" b="1" i="1" dirty="0"/>
              <a:t>Decentralized Governance</a:t>
            </a:r>
            <a:r>
              <a:rPr lang="en-US" dirty="0"/>
              <a:t>: Every decision (fund allocation, proposals, payouts) is made via member voting.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C186E8-895A-C18D-4BAF-A51AA56EDFA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b="1" i="1" dirty="0"/>
              <a:t>Transparent Transactions</a:t>
            </a:r>
            <a:r>
              <a:rPr lang="en-US" dirty="0"/>
              <a:t> : Every treasury movement is verifiable on-chain.</a:t>
            </a:r>
          </a:p>
          <a:p>
            <a:endParaRPr lang="en-US" dirty="0"/>
          </a:p>
          <a:p>
            <a:r>
              <a:rPr lang="en-US" b="1" i="1" dirty="0"/>
              <a:t>Global Access</a:t>
            </a:r>
            <a:r>
              <a:rPr lang="en-US" dirty="0"/>
              <a:t> : Anyone with an Aptos wallet and is a part of that group can participate, regardless of location.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- The </a:t>
            </a:r>
            <a:r>
              <a:rPr lang="en-US" dirty="0" err="1"/>
              <a:t>DeltaSqudron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19</TotalTime>
  <Words>170</Words>
  <Application>Microsoft Office PowerPoint</Application>
  <PresentationFormat>Widescreen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Custom</vt:lpstr>
      <vt:lpstr>InvestDAO</vt:lpstr>
      <vt:lpstr>Team Introduction</vt:lpstr>
      <vt:lpstr>Problem Statement…</vt:lpstr>
      <vt:lpstr>Solution</vt:lpstr>
      <vt:lpstr>Features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𝕹𝖆𝖌𝖆𝕾𝖆𝖎 𝕹𝖆𝖓𝖉𝖚𝖗𝖎</dc:creator>
  <cp:lastModifiedBy>𝕹𝖆𝖌𝖆𝕾𝖆𝖎 𝕹𝖆𝖓𝖉𝖚𝖗𝖎</cp:lastModifiedBy>
  <cp:revision>1</cp:revision>
  <dcterms:created xsi:type="dcterms:W3CDTF">2025-08-14T03:19:43Z</dcterms:created>
  <dcterms:modified xsi:type="dcterms:W3CDTF">2025-08-14T03:39:03Z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