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ink/ink2.xml" ContentType="application/inkml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9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51"/>
  </p:notesMasterIdLst>
  <p:sldIdLst>
    <p:sldId id="256" r:id="rId2"/>
    <p:sldId id="257" r:id="rId3"/>
    <p:sldId id="293" r:id="rId4"/>
    <p:sldId id="300" r:id="rId5"/>
    <p:sldId id="260" r:id="rId6"/>
    <p:sldId id="333" r:id="rId7"/>
    <p:sldId id="334" r:id="rId8"/>
    <p:sldId id="304" r:id="rId9"/>
    <p:sldId id="301" r:id="rId10"/>
    <p:sldId id="294" r:id="rId11"/>
    <p:sldId id="261" r:id="rId12"/>
    <p:sldId id="309" r:id="rId13"/>
    <p:sldId id="308" r:id="rId14"/>
    <p:sldId id="305" r:id="rId15"/>
    <p:sldId id="295" r:id="rId16"/>
    <p:sldId id="262" r:id="rId17"/>
    <p:sldId id="265" r:id="rId18"/>
    <p:sldId id="296" r:id="rId19"/>
    <p:sldId id="263" r:id="rId20"/>
    <p:sldId id="266" r:id="rId21"/>
    <p:sldId id="312" r:id="rId22"/>
    <p:sldId id="310" r:id="rId23"/>
    <p:sldId id="313" r:id="rId24"/>
    <p:sldId id="311" r:id="rId25"/>
    <p:sldId id="315" r:id="rId26"/>
    <p:sldId id="316" r:id="rId27"/>
    <p:sldId id="264" r:id="rId28"/>
    <p:sldId id="317" r:id="rId29"/>
    <p:sldId id="318" r:id="rId30"/>
    <p:sldId id="319" r:id="rId31"/>
    <p:sldId id="320" r:id="rId32"/>
    <p:sldId id="267" r:id="rId33"/>
    <p:sldId id="297" r:id="rId34"/>
    <p:sldId id="327" r:id="rId35"/>
    <p:sldId id="270" r:id="rId36"/>
    <p:sldId id="269" r:id="rId37"/>
    <p:sldId id="330" r:id="rId38"/>
    <p:sldId id="331" r:id="rId39"/>
    <p:sldId id="328" r:id="rId40"/>
    <p:sldId id="332" r:id="rId41"/>
    <p:sldId id="329" r:id="rId42"/>
    <p:sldId id="271" r:id="rId43"/>
    <p:sldId id="298" r:id="rId44"/>
    <p:sldId id="281" r:id="rId45"/>
    <p:sldId id="299" r:id="rId46"/>
    <p:sldId id="282" r:id="rId47"/>
    <p:sldId id="283" r:id="rId48"/>
    <p:sldId id="291" r:id="rId49"/>
    <p:sldId id="292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ey BHATKAR" initials="AB" lastIdx="1" clrIdx="0">
    <p:extLst>
      <p:ext uri="{19B8F6BF-5375-455C-9EA6-DF929625EA0E}">
        <p15:presenceInfo xmlns:p15="http://schemas.microsoft.com/office/powerpoint/2012/main" userId="61ce09479bb696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8E6"/>
    <a:srgbClr val="A5C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58"/>
    </p:cViewPr>
  </p:notesTextViewPr>
  <p:notesViewPr>
    <p:cSldViewPr snapToGrid="0">
      <p:cViewPr varScale="1">
        <p:scale>
          <a:sx n="60" d="100"/>
          <a:sy n="60" d="100"/>
        </p:scale>
        <p:origin x="25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hyperlink" Target="http://mcaeadata.ascendeo.fr/forecast/" TargetMode="External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hyperlink" Target="http://mcaeadata.ascendeo.fr/b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0AFBE-1AC0-41D2-AE31-B4019350CDD4}" type="doc">
      <dgm:prSet loTypeId="urn:microsoft.com/office/officeart/2008/layout/VerticalCurvedList" loCatId="list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A5D29A35-A30F-41B0-8F88-7453479717DB}">
      <dgm:prSet phldrT="[Text]" custT="1"/>
      <dgm:spPr/>
      <dgm:t>
        <a:bodyPr/>
        <a:lstStyle/>
        <a:p>
          <a:pPr algn="l"/>
          <a:r>
            <a:rPr lang="en-US" sz="2800" dirty="0" smtClean="0"/>
            <a:t>Introduction</a:t>
          </a:r>
          <a:endParaRPr lang="fr-FR" sz="2800" dirty="0"/>
        </a:p>
      </dgm:t>
    </dgm:pt>
    <dgm:pt modelId="{26F97B53-67F3-4806-84EE-C91E721FCC88}" type="par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7348DF41-6BD0-4C4B-BB6E-015242F1311F}" type="sib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EB40B0AC-D992-4BAA-AF5A-CD2F05DC7C7C}">
      <dgm:prSet phldrT="[Text]" custT="1"/>
      <dgm:spPr/>
      <dgm:t>
        <a:bodyPr/>
        <a:lstStyle/>
        <a:p>
          <a:pPr algn="l"/>
          <a:r>
            <a:rPr lang="en-US" sz="2800" dirty="0" smtClean="0"/>
            <a:t>Module 1: Forecast</a:t>
          </a:r>
          <a:endParaRPr lang="fr-FR" sz="2800" dirty="0"/>
        </a:p>
      </dgm:t>
    </dgm:pt>
    <dgm:pt modelId="{7DE625C2-280D-4694-9C64-6B854801F847}" type="par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47A27E16-4C56-4366-B1A2-55E5E66FAF91}" type="sib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F818B8B9-5508-437B-ACA7-CB2E946C1EF1}">
      <dgm:prSet phldrT="[Text]" custT="1"/>
      <dgm:spPr/>
      <dgm:t>
        <a:bodyPr/>
        <a:lstStyle/>
        <a:p>
          <a:pPr algn="l"/>
          <a:r>
            <a:rPr lang="en-US" sz="2800" dirty="0" smtClean="0"/>
            <a:t>Module 2: BOM</a:t>
          </a:r>
        </a:p>
      </dgm:t>
    </dgm:pt>
    <dgm:pt modelId="{27AE2300-86D0-4DA3-8F78-D66BD18D65A0}" type="par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A7FEFB55-E187-4D0A-8718-BF2E4FDBA898}" type="sib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18BE7263-066B-4974-9065-78F7D68A2B5F}">
      <dgm:prSet phldrT="[Text]" custT="1"/>
      <dgm:spPr/>
      <dgm:t>
        <a:bodyPr/>
        <a:lstStyle/>
        <a:p>
          <a:pPr algn="l"/>
          <a:r>
            <a:rPr lang="en-US" sz="2800" dirty="0" smtClean="0"/>
            <a:t>Validation</a:t>
          </a:r>
        </a:p>
      </dgm:t>
    </dgm:pt>
    <dgm:pt modelId="{7AD98A27-781E-4A3E-940E-7B24146210CE}" type="par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5CECFB5-1EE8-45AC-BDD8-277D080AFF8C}" type="sib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62A81D3-91B3-4C5C-B50C-360C45A4DB88}">
      <dgm:prSet phldrT="[Text]" custT="1"/>
      <dgm:spPr/>
      <dgm:t>
        <a:bodyPr/>
        <a:lstStyle/>
        <a:p>
          <a:pPr algn="l"/>
          <a:r>
            <a:rPr lang="en-US" sz="2800" dirty="0" smtClean="0"/>
            <a:t>Conclusion</a:t>
          </a:r>
          <a:endParaRPr lang="fr-FR" sz="2800" dirty="0"/>
        </a:p>
      </dgm:t>
    </dgm:pt>
    <dgm:pt modelId="{AF54B40F-AF19-4FD0-8119-338283ABD901}" type="sibTrans" cxnId="{2E042031-6251-4574-ABDB-2366ED176044}">
      <dgm:prSet/>
      <dgm:spPr/>
      <dgm:t>
        <a:bodyPr/>
        <a:lstStyle/>
        <a:p>
          <a:endParaRPr lang="fr-FR"/>
        </a:p>
      </dgm:t>
    </dgm:pt>
    <dgm:pt modelId="{A7DB1204-4BB7-4C18-87D0-3BCABAD0CA64}" type="parTrans" cxnId="{2E042031-6251-4574-ABDB-2366ED176044}">
      <dgm:prSet/>
      <dgm:spPr/>
      <dgm:t>
        <a:bodyPr/>
        <a:lstStyle/>
        <a:p>
          <a:endParaRPr lang="fr-FR"/>
        </a:p>
      </dgm:t>
    </dgm:pt>
    <dgm:pt modelId="{914C53C7-313C-4492-AB1C-E0898D7AA6B2}">
      <dgm:prSet phldrT="[Text]" custT="1"/>
      <dgm:spPr/>
      <dgm:t>
        <a:bodyPr/>
        <a:lstStyle/>
        <a:p>
          <a:pPr algn="l"/>
          <a:r>
            <a:rPr lang="en-US" sz="2800" dirty="0" smtClean="0"/>
            <a:t>Background</a:t>
          </a:r>
        </a:p>
      </dgm:t>
    </dgm:pt>
    <dgm:pt modelId="{3FBC943A-F5BA-4DF9-B7AE-E74312480F04}" type="sib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BA36AD98-EE25-49FC-B1C0-7FBD1523BE21}" type="par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157B8190-969F-4C6D-8606-6343C2E15B52}">
      <dgm:prSet phldrT="[Text]" custT="1"/>
      <dgm:spPr/>
      <dgm:t>
        <a:bodyPr/>
        <a:lstStyle/>
        <a:p>
          <a:pPr algn="l"/>
          <a:r>
            <a:rPr lang="en-US" sz="2800" dirty="0" smtClean="0"/>
            <a:t>Problems</a:t>
          </a:r>
          <a:endParaRPr lang="fr-FR" sz="2800" dirty="0"/>
        </a:p>
      </dgm:t>
    </dgm:pt>
    <dgm:pt modelId="{5158B88E-0E6A-401D-BEF3-D5535896A5C0}" type="sib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3743CEFA-F258-4168-856E-DCB5FB7A3769}" type="par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5CCAA603-6F6A-4E08-9602-52FDEE0F028A}" type="pres">
      <dgm:prSet presAssocID="{E4D0AFBE-1AC0-41D2-AE31-B4019350CD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54C28018-4B88-461D-88F3-58FF36716FEF}" type="pres">
      <dgm:prSet presAssocID="{E4D0AFBE-1AC0-41D2-AE31-B4019350CDD4}" presName="Name1" presStyleCnt="0"/>
      <dgm:spPr/>
      <dgm:t>
        <a:bodyPr/>
        <a:lstStyle/>
        <a:p>
          <a:endParaRPr lang="fr-FR"/>
        </a:p>
      </dgm:t>
    </dgm:pt>
    <dgm:pt modelId="{CC3EAD14-8856-4A24-A23D-2F53B6A1E1C1}" type="pres">
      <dgm:prSet presAssocID="{E4D0AFBE-1AC0-41D2-AE31-B4019350CDD4}" presName="cycle" presStyleCnt="0"/>
      <dgm:spPr/>
      <dgm:t>
        <a:bodyPr/>
        <a:lstStyle/>
        <a:p>
          <a:endParaRPr lang="fr-FR"/>
        </a:p>
      </dgm:t>
    </dgm:pt>
    <dgm:pt modelId="{2B8FB2BD-1115-475E-9A37-C03D37B21468}" type="pres">
      <dgm:prSet presAssocID="{E4D0AFBE-1AC0-41D2-AE31-B4019350CDD4}" presName="srcNode" presStyleLbl="node1" presStyleIdx="0" presStyleCnt="7"/>
      <dgm:spPr/>
      <dgm:t>
        <a:bodyPr/>
        <a:lstStyle/>
        <a:p>
          <a:endParaRPr lang="fr-FR"/>
        </a:p>
      </dgm:t>
    </dgm:pt>
    <dgm:pt modelId="{4276D6D2-3360-402C-93E4-68510F47C7B8}" type="pres">
      <dgm:prSet presAssocID="{E4D0AFBE-1AC0-41D2-AE31-B4019350CDD4}" presName="conn" presStyleLbl="parChTrans1D2" presStyleIdx="0" presStyleCnt="1"/>
      <dgm:spPr/>
      <dgm:t>
        <a:bodyPr/>
        <a:lstStyle/>
        <a:p>
          <a:endParaRPr lang="fr-FR"/>
        </a:p>
      </dgm:t>
    </dgm:pt>
    <dgm:pt modelId="{825E8DA7-39AC-48DB-A69C-ADED254EEFEF}" type="pres">
      <dgm:prSet presAssocID="{E4D0AFBE-1AC0-41D2-AE31-B4019350CDD4}" presName="extraNode" presStyleLbl="node1" presStyleIdx="0" presStyleCnt="7"/>
      <dgm:spPr/>
      <dgm:t>
        <a:bodyPr/>
        <a:lstStyle/>
        <a:p>
          <a:endParaRPr lang="fr-FR"/>
        </a:p>
      </dgm:t>
    </dgm:pt>
    <dgm:pt modelId="{DA7808CA-12AD-4975-B580-993541B7669E}" type="pres">
      <dgm:prSet presAssocID="{E4D0AFBE-1AC0-41D2-AE31-B4019350CDD4}" presName="dstNode" presStyleLbl="node1" presStyleIdx="0" presStyleCnt="7"/>
      <dgm:spPr/>
      <dgm:t>
        <a:bodyPr/>
        <a:lstStyle/>
        <a:p>
          <a:endParaRPr lang="fr-FR"/>
        </a:p>
      </dgm:t>
    </dgm:pt>
    <dgm:pt modelId="{4866116A-AAAC-4853-BD92-32B111BF4E98}" type="pres">
      <dgm:prSet presAssocID="{A5D29A35-A30F-41B0-8F88-7453479717D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2EBCE-2147-4FEF-8DFE-5E36E6686C63}" type="pres">
      <dgm:prSet presAssocID="{A5D29A35-A30F-41B0-8F88-7453479717DB}" presName="accent_1" presStyleCnt="0"/>
      <dgm:spPr/>
      <dgm:t>
        <a:bodyPr/>
        <a:lstStyle/>
        <a:p>
          <a:endParaRPr lang="fr-FR"/>
        </a:p>
      </dgm:t>
    </dgm:pt>
    <dgm:pt modelId="{C93D51BF-05EC-488E-997C-B9551B40B7CB}" type="pres">
      <dgm:prSet presAssocID="{A5D29A35-A30F-41B0-8F88-7453479717DB}" presName="accentRepeatNode" presStyleLbl="solidFgAcc1" presStyleIdx="0" presStyleCnt="7"/>
      <dgm:spPr/>
      <dgm:t>
        <a:bodyPr/>
        <a:lstStyle/>
        <a:p>
          <a:endParaRPr lang="fr-FR"/>
        </a:p>
      </dgm:t>
    </dgm:pt>
    <dgm:pt modelId="{1D201138-9B91-43C2-8862-8F72B0015313}" type="pres">
      <dgm:prSet presAssocID="{157B8190-969F-4C6D-8606-6343C2E15B5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23BED-84CE-43D8-B4C6-E5D0942F964D}" type="pres">
      <dgm:prSet presAssocID="{157B8190-969F-4C6D-8606-6343C2E15B52}" presName="accent_2" presStyleCnt="0"/>
      <dgm:spPr/>
      <dgm:t>
        <a:bodyPr/>
        <a:lstStyle/>
        <a:p>
          <a:endParaRPr lang="fr-FR"/>
        </a:p>
      </dgm:t>
    </dgm:pt>
    <dgm:pt modelId="{49D8BA3E-2FF3-448B-80F2-8DC45FE5BDCA}" type="pres">
      <dgm:prSet presAssocID="{157B8190-969F-4C6D-8606-6343C2E15B52}" presName="accentRepeatNode" presStyleLbl="solidFgAcc1" presStyleIdx="1" presStyleCnt="7"/>
      <dgm:spPr/>
      <dgm:t>
        <a:bodyPr/>
        <a:lstStyle/>
        <a:p>
          <a:endParaRPr lang="fr-FR"/>
        </a:p>
      </dgm:t>
    </dgm:pt>
    <dgm:pt modelId="{DC066589-B63E-4BDD-B467-7EC2C1B85C46}" type="pres">
      <dgm:prSet presAssocID="{914C53C7-313C-4492-AB1C-E0898D7AA6B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46E16-0031-499B-BC2F-4FA22D865E3D}" type="pres">
      <dgm:prSet presAssocID="{914C53C7-313C-4492-AB1C-E0898D7AA6B2}" presName="accent_3" presStyleCnt="0"/>
      <dgm:spPr/>
      <dgm:t>
        <a:bodyPr/>
        <a:lstStyle/>
        <a:p>
          <a:endParaRPr lang="fr-FR"/>
        </a:p>
      </dgm:t>
    </dgm:pt>
    <dgm:pt modelId="{AFB3D965-F4B7-4DF8-A805-B52077A08835}" type="pres">
      <dgm:prSet presAssocID="{914C53C7-313C-4492-AB1C-E0898D7AA6B2}" presName="accentRepeatNode" presStyleLbl="solidFgAcc1" presStyleIdx="2" presStyleCnt="7"/>
      <dgm:spPr/>
      <dgm:t>
        <a:bodyPr/>
        <a:lstStyle/>
        <a:p>
          <a:endParaRPr lang="fr-FR"/>
        </a:p>
      </dgm:t>
    </dgm:pt>
    <dgm:pt modelId="{8A350F17-8CEE-42CD-A2DB-BFFD74ECD6C7}" type="pres">
      <dgm:prSet presAssocID="{EB40B0AC-D992-4BAA-AF5A-CD2F05DC7C7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549CB0-7403-432D-B365-D1A24BBB7E35}" type="pres">
      <dgm:prSet presAssocID="{EB40B0AC-D992-4BAA-AF5A-CD2F05DC7C7C}" presName="accent_4" presStyleCnt="0"/>
      <dgm:spPr/>
      <dgm:t>
        <a:bodyPr/>
        <a:lstStyle/>
        <a:p>
          <a:endParaRPr lang="fr-FR"/>
        </a:p>
      </dgm:t>
    </dgm:pt>
    <dgm:pt modelId="{5929A137-9A84-4DED-B2CF-E5FBFD82ED80}" type="pres">
      <dgm:prSet presAssocID="{EB40B0AC-D992-4BAA-AF5A-CD2F05DC7C7C}" presName="accentRepeatNode" presStyleLbl="solidFgAcc1" presStyleIdx="3" presStyleCnt="7"/>
      <dgm:spPr/>
      <dgm:t>
        <a:bodyPr/>
        <a:lstStyle/>
        <a:p>
          <a:endParaRPr lang="fr-FR"/>
        </a:p>
      </dgm:t>
    </dgm:pt>
    <dgm:pt modelId="{BEA59552-B992-4B47-AD0E-49271DA370B6}" type="pres">
      <dgm:prSet presAssocID="{F818B8B9-5508-437B-ACA7-CB2E946C1EF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7155F-2BA5-4A2C-8AE4-3CF9F2692B39}" type="pres">
      <dgm:prSet presAssocID="{F818B8B9-5508-437B-ACA7-CB2E946C1EF1}" presName="accent_5" presStyleCnt="0"/>
      <dgm:spPr/>
      <dgm:t>
        <a:bodyPr/>
        <a:lstStyle/>
        <a:p>
          <a:endParaRPr lang="fr-FR"/>
        </a:p>
      </dgm:t>
    </dgm:pt>
    <dgm:pt modelId="{7943D35F-8ACE-48D4-98A1-E9B32F122458}" type="pres">
      <dgm:prSet presAssocID="{F818B8B9-5508-437B-ACA7-CB2E946C1EF1}" presName="accentRepeatNode" presStyleLbl="solidFgAcc1" presStyleIdx="4" presStyleCnt="7"/>
      <dgm:spPr/>
      <dgm:t>
        <a:bodyPr/>
        <a:lstStyle/>
        <a:p>
          <a:endParaRPr lang="fr-FR"/>
        </a:p>
      </dgm:t>
    </dgm:pt>
    <dgm:pt modelId="{51654294-787A-4E2A-9212-47C784A512AD}" type="pres">
      <dgm:prSet presAssocID="{18BE7263-066B-4974-9065-78F7D68A2B5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58BD49-A37C-4592-8133-E63FBDA282F0}" type="pres">
      <dgm:prSet presAssocID="{18BE7263-066B-4974-9065-78F7D68A2B5F}" presName="accent_6" presStyleCnt="0"/>
      <dgm:spPr/>
      <dgm:t>
        <a:bodyPr/>
        <a:lstStyle/>
        <a:p>
          <a:endParaRPr lang="fr-FR"/>
        </a:p>
      </dgm:t>
    </dgm:pt>
    <dgm:pt modelId="{BED51632-6FE0-4BFC-9C15-31A8329858EE}" type="pres">
      <dgm:prSet presAssocID="{18BE7263-066B-4974-9065-78F7D68A2B5F}" presName="accentRepeatNode" presStyleLbl="solidFgAcc1" presStyleIdx="5" presStyleCnt="7"/>
      <dgm:spPr/>
      <dgm:t>
        <a:bodyPr/>
        <a:lstStyle/>
        <a:p>
          <a:endParaRPr lang="fr-FR"/>
        </a:p>
      </dgm:t>
    </dgm:pt>
    <dgm:pt modelId="{B5E2F7C8-62E5-429C-A5B6-9C38B4467ABD}" type="pres">
      <dgm:prSet presAssocID="{B62A81D3-91B3-4C5C-B50C-360C45A4DB8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B99712-501C-4EDF-A9A9-64909942DC74}" type="pres">
      <dgm:prSet presAssocID="{B62A81D3-91B3-4C5C-B50C-360C45A4DB88}" presName="accent_7" presStyleCnt="0"/>
      <dgm:spPr/>
      <dgm:t>
        <a:bodyPr/>
        <a:lstStyle/>
        <a:p>
          <a:endParaRPr lang="fr-FR"/>
        </a:p>
      </dgm:t>
    </dgm:pt>
    <dgm:pt modelId="{688B01BE-6BBB-46CA-98F5-DACBC00B313A}" type="pres">
      <dgm:prSet presAssocID="{B62A81D3-91B3-4C5C-B50C-360C45A4DB88}" presName="accentRepeatNode" presStyleLbl="solidFgAcc1" presStyleIdx="6" presStyleCnt="7"/>
      <dgm:spPr/>
      <dgm:t>
        <a:bodyPr/>
        <a:lstStyle/>
        <a:p>
          <a:endParaRPr lang="fr-FR"/>
        </a:p>
      </dgm:t>
    </dgm:pt>
  </dgm:ptLst>
  <dgm:cxnLst>
    <dgm:cxn modelId="{DF181DC8-EDD0-4FED-AE6B-C5B239D033BB}" type="presOf" srcId="{A5D29A35-A30F-41B0-8F88-7453479717DB}" destId="{4866116A-AAAC-4853-BD92-32B111BF4E98}" srcOrd="0" destOrd="0" presId="urn:microsoft.com/office/officeart/2008/layout/VerticalCurvedList"/>
    <dgm:cxn modelId="{335C7DD0-C71C-496A-89A2-E19FDFB726FC}" srcId="{E4D0AFBE-1AC0-41D2-AE31-B4019350CDD4}" destId="{157B8190-969F-4C6D-8606-6343C2E15B52}" srcOrd="1" destOrd="0" parTransId="{3743CEFA-F258-4168-856E-DCB5FB7A3769}" sibTransId="{5158B88E-0E6A-401D-BEF3-D5535896A5C0}"/>
    <dgm:cxn modelId="{059383EA-F577-440F-9DC4-ECA9A1CCA57E}" type="presOf" srcId="{7348DF41-6BD0-4C4B-BB6E-015242F1311F}" destId="{4276D6D2-3360-402C-93E4-68510F47C7B8}" srcOrd="0" destOrd="0" presId="urn:microsoft.com/office/officeart/2008/layout/VerticalCurvedList"/>
    <dgm:cxn modelId="{A332E671-9EFB-409A-A19A-9E5E823D80C6}" srcId="{E4D0AFBE-1AC0-41D2-AE31-B4019350CDD4}" destId="{18BE7263-066B-4974-9065-78F7D68A2B5F}" srcOrd="5" destOrd="0" parTransId="{7AD98A27-781E-4A3E-940E-7B24146210CE}" sibTransId="{B5CECFB5-1EE8-45AC-BDD8-277D080AFF8C}"/>
    <dgm:cxn modelId="{95F56E3C-332C-4BAD-8E16-10E8CE02F712}" type="presOf" srcId="{F818B8B9-5508-437B-ACA7-CB2E946C1EF1}" destId="{BEA59552-B992-4B47-AD0E-49271DA370B6}" srcOrd="0" destOrd="0" presId="urn:microsoft.com/office/officeart/2008/layout/VerticalCurvedList"/>
    <dgm:cxn modelId="{C3227DE3-D9AC-4D9A-BDE2-A31F49CCE720}" type="presOf" srcId="{157B8190-969F-4C6D-8606-6343C2E15B52}" destId="{1D201138-9B91-43C2-8862-8F72B0015313}" srcOrd="0" destOrd="0" presId="urn:microsoft.com/office/officeart/2008/layout/VerticalCurvedList"/>
    <dgm:cxn modelId="{07891A5D-4D42-4B46-A9E5-9DBEF932BD48}" type="presOf" srcId="{18BE7263-066B-4974-9065-78F7D68A2B5F}" destId="{51654294-787A-4E2A-9212-47C784A512AD}" srcOrd="0" destOrd="0" presId="urn:microsoft.com/office/officeart/2008/layout/VerticalCurvedList"/>
    <dgm:cxn modelId="{47DCA4A4-4F3B-4FE9-AB1F-242115C750A1}" type="presOf" srcId="{EB40B0AC-D992-4BAA-AF5A-CD2F05DC7C7C}" destId="{8A350F17-8CEE-42CD-A2DB-BFFD74ECD6C7}" srcOrd="0" destOrd="0" presId="urn:microsoft.com/office/officeart/2008/layout/VerticalCurvedList"/>
    <dgm:cxn modelId="{2E042031-6251-4574-ABDB-2366ED176044}" srcId="{E4D0AFBE-1AC0-41D2-AE31-B4019350CDD4}" destId="{B62A81D3-91B3-4C5C-B50C-360C45A4DB88}" srcOrd="6" destOrd="0" parTransId="{A7DB1204-4BB7-4C18-87D0-3BCABAD0CA64}" sibTransId="{AF54B40F-AF19-4FD0-8119-338283ABD901}"/>
    <dgm:cxn modelId="{8D044FD7-52E8-482D-880E-7A8FA01C4901}" srcId="{E4D0AFBE-1AC0-41D2-AE31-B4019350CDD4}" destId="{A5D29A35-A30F-41B0-8F88-7453479717DB}" srcOrd="0" destOrd="0" parTransId="{26F97B53-67F3-4806-84EE-C91E721FCC88}" sibTransId="{7348DF41-6BD0-4C4B-BB6E-015242F1311F}"/>
    <dgm:cxn modelId="{F4E2E414-5297-4D4A-B309-530EED1368F5}" type="presOf" srcId="{914C53C7-313C-4492-AB1C-E0898D7AA6B2}" destId="{DC066589-B63E-4BDD-B467-7EC2C1B85C46}" srcOrd="0" destOrd="0" presId="urn:microsoft.com/office/officeart/2008/layout/VerticalCurvedList"/>
    <dgm:cxn modelId="{BC3ADD3E-B766-401F-95B5-170D6B72E139}" type="presOf" srcId="{B62A81D3-91B3-4C5C-B50C-360C45A4DB88}" destId="{B5E2F7C8-62E5-429C-A5B6-9C38B4467ABD}" srcOrd="0" destOrd="0" presId="urn:microsoft.com/office/officeart/2008/layout/VerticalCurvedList"/>
    <dgm:cxn modelId="{CEF27FE9-68B3-4D9F-9A35-5033CF433928}" srcId="{E4D0AFBE-1AC0-41D2-AE31-B4019350CDD4}" destId="{F818B8B9-5508-437B-ACA7-CB2E946C1EF1}" srcOrd="4" destOrd="0" parTransId="{27AE2300-86D0-4DA3-8F78-D66BD18D65A0}" sibTransId="{A7FEFB55-E187-4D0A-8718-BF2E4FDBA898}"/>
    <dgm:cxn modelId="{927F57B1-60EF-4729-868B-29BD9A2214AF}" srcId="{E4D0AFBE-1AC0-41D2-AE31-B4019350CDD4}" destId="{EB40B0AC-D992-4BAA-AF5A-CD2F05DC7C7C}" srcOrd="3" destOrd="0" parTransId="{7DE625C2-280D-4694-9C64-6B854801F847}" sibTransId="{47A27E16-4C56-4366-B1A2-55E5E66FAF91}"/>
    <dgm:cxn modelId="{DD643284-3435-4924-BAED-D08A9641EEFC}" srcId="{E4D0AFBE-1AC0-41D2-AE31-B4019350CDD4}" destId="{914C53C7-313C-4492-AB1C-E0898D7AA6B2}" srcOrd="2" destOrd="0" parTransId="{BA36AD98-EE25-49FC-B1C0-7FBD1523BE21}" sibTransId="{3FBC943A-F5BA-4DF9-B7AE-E74312480F04}"/>
    <dgm:cxn modelId="{D499A0C6-6BF9-4FF1-9620-A9F5B5D89AD3}" type="presOf" srcId="{E4D0AFBE-1AC0-41D2-AE31-B4019350CDD4}" destId="{5CCAA603-6F6A-4E08-9602-52FDEE0F028A}" srcOrd="0" destOrd="0" presId="urn:microsoft.com/office/officeart/2008/layout/VerticalCurvedList"/>
    <dgm:cxn modelId="{A25EDEAD-3C8D-4273-80B4-3494CE28F4AF}" type="presParOf" srcId="{5CCAA603-6F6A-4E08-9602-52FDEE0F028A}" destId="{54C28018-4B88-461D-88F3-58FF36716FEF}" srcOrd="0" destOrd="0" presId="urn:microsoft.com/office/officeart/2008/layout/VerticalCurvedList"/>
    <dgm:cxn modelId="{3A15B440-51F5-4656-B4D5-E191395B3354}" type="presParOf" srcId="{54C28018-4B88-461D-88F3-58FF36716FEF}" destId="{CC3EAD14-8856-4A24-A23D-2F53B6A1E1C1}" srcOrd="0" destOrd="0" presId="urn:microsoft.com/office/officeart/2008/layout/VerticalCurvedList"/>
    <dgm:cxn modelId="{43E275FA-09C0-4118-90E7-2BD0D15D8A73}" type="presParOf" srcId="{CC3EAD14-8856-4A24-A23D-2F53B6A1E1C1}" destId="{2B8FB2BD-1115-475E-9A37-C03D37B21468}" srcOrd="0" destOrd="0" presId="urn:microsoft.com/office/officeart/2008/layout/VerticalCurvedList"/>
    <dgm:cxn modelId="{AD923851-947D-4A0D-85D0-02C0EE676267}" type="presParOf" srcId="{CC3EAD14-8856-4A24-A23D-2F53B6A1E1C1}" destId="{4276D6D2-3360-402C-93E4-68510F47C7B8}" srcOrd="1" destOrd="0" presId="urn:microsoft.com/office/officeart/2008/layout/VerticalCurvedList"/>
    <dgm:cxn modelId="{7E89E4D0-8D60-4E23-8160-EE29F4F6DDCA}" type="presParOf" srcId="{CC3EAD14-8856-4A24-A23D-2F53B6A1E1C1}" destId="{825E8DA7-39AC-48DB-A69C-ADED254EEFEF}" srcOrd="2" destOrd="0" presId="urn:microsoft.com/office/officeart/2008/layout/VerticalCurvedList"/>
    <dgm:cxn modelId="{77718727-29AA-4C20-B91B-EB8DEDF02A9F}" type="presParOf" srcId="{CC3EAD14-8856-4A24-A23D-2F53B6A1E1C1}" destId="{DA7808CA-12AD-4975-B580-993541B7669E}" srcOrd="3" destOrd="0" presId="urn:microsoft.com/office/officeart/2008/layout/VerticalCurvedList"/>
    <dgm:cxn modelId="{575C5747-6B11-470A-92AC-94A1DCAB4F09}" type="presParOf" srcId="{54C28018-4B88-461D-88F3-58FF36716FEF}" destId="{4866116A-AAAC-4853-BD92-32B111BF4E98}" srcOrd="1" destOrd="0" presId="urn:microsoft.com/office/officeart/2008/layout/VerticalCurvedList"/>
    <dgm:cxn modelId="{69115623-2863-47C3-AD4A-1725BA3BBEB7}" type="presParOf" srcId="{54C28018-4B88-461D-88F3-58FF36716FEF}" destId="{8472EBCE-2147-4FEF-8DFE-5E36E6686C63}" srcOrd="2" destOrd="0" presId="urn:microsoft.com/office/officeart/2008/layout/VerticalCurvedList"/>
    <dgm:cxn modelId="{A7F338D6-D5A5-437F-808B-075F1B490C2A}" type="presParOf" srcId="{8472EBCE-2147-4FEF-8DFE-5E36E6686C63}" destId="{C93D51BF-05EC-488E-997C-B9551B40B7CB}" srcOrd="0" destOrd="0" presId="urn:microsoft.com/office/officeart/2008/layout/VerticalCurvedList"/>
    <dgm:cxn modelId="{69660D9D-7994-49E7-B142-4B18E2AF2F10}" type="presParOf" srcId="{54C28018-4B88-461D-88F3-58FF36716FEF}" destId="{1D201138-9B91-43C2-8862-8F72B0015313}" srcOrd="3" destOrd="0" presId="urn:microsoft.com/office/officeart/2008/layout/VerticalCurvedList"/>
    <dgm:cxn modelId="{C3DFCA4E-95BA-4904-82B4-DEF8B8D2658B}" type="presParOf" srcId="{54C28018-4B88-461D-88F3-58FF36716FEF}" destId="{E6923BED-84CE-43D8-B4C6-E5D0942F964D}" srcOrd="4" destOrd="0" presId="urn:microsoft.com/office/officeart/2008/layout/VerticalCurvedList"/>
    <dgm:cxn modelId="{5C90B85A-0AB6-45C8-A7B9-E5864A7F5ED2}" type="presParOf" srcId="{E6923BED-84CE-43D8-B4C6-E5D0942F964D}" destId="{49D8BA3E-2FF3-448B-80F2-8DC45FE5BDCA}" srcOrd="0" destOrd="0" presId="urn:microsoft.com/office/officeart/2008/layout/VerticalCurvedList"/>
    <dgm:cxn modelId="{A4136E5F-9706-441F-B1B6-457CD57595B8}" type="presParOf" srcId="{54C28018-4B88-461D-88F3-58FF36716FEF}" destId="{DC066589-B63E-4BDD-B467-7EC2C1B85C46}" srcOrd="5" destOrd="0" presId="urn:microsoft.com/office/officeart/2008/layout/VerticalCurvedList"/>
    <dgm:cxn modelId="{175F2957-5EB9-46FF-8E68-DBEDE78D3F36}" type="presParOf" srcId="{54C28018-4B88-461D-88F3-58FF36716FEF}" destId="{B3246E16-0031-499B-BC2F-4FA22D865E3D}" srcOrd="6" destOrd="0" presId="urn:microsoft.com/office/officeart/2008/layout/VerticalCurvedList"/>
    <dgm:cxn modelId="{3872711F-44FF-46AA-870C-93E16C03F077}" type="presParOf" srcId="{B3246E16-0031-499B-BC2F-4FA22D865E3D}" destId="{AFB3D965-F4B7-4DF8-A805-B52077A08835}" srcOrd="0" destOrd="0" presId="urn:microsoft.com/office/officeart/2008/layout/VerticalCurvedList"/>
    <dgm:cxn modelId="{122EEC93-3E34-4169-A047-8303F1AE093E}" type="presParOf" srcId="{54C28018-4B88-461D-88F3-58FF36716FEF}" destId="{8A350F17-8CEE-42CD-A2DB-BFFD74ECD6C7}" srcOrd="7" destOrd="0" presId="urn:microsoft.com/office/officeart/2008/layout/VerticalCurvedList"/>
    <dgm:cxn modelId="{01B3A0D9-3848-4999-B02A-28466FFB6E10}" type="presParOf" srcId="{54C28018-4B88-461D-88F3-58FF36716FEF}" destId="{C4549CB0-7403-432D-B365-D1A24BBB7E35}" srcOrd="8" destOrd="0" presId="urn:microsoft.com/office/officeart/2008/layout/VerticalCurvedList"/>
    <dgm:cxn modelId="{D7E819DC-75F1-47D7-9522-B17DBC76FD53}" type="presParOf" srcId="{C4549CB0-7403-432D-B365-D1A24BBB7E35}" destId="{5929A137-9A84-4DED-B2CF-E5FBFD82ED80}" srcOrd="0" destOrd="0" presId="urn:microsoft.com/office/officeart/2008/layout/VerticalCurvedList"/>
    <dgm:cxn modelId="{A2C644DB-9DD0-444C-AD4A-9668B6B395AA}" type="presParOf" srcId="{54C28018-4B88-461D-88F3-58FF36716FEF}" destId="{BEA59552-B992-4B47-AD0E-49271DA370B6}" srcOrd="9" destOrd="0" presId="urn:microsoft.com/office/officeart/2008/layout/VerticalCurvedList"/>
    <dgm:cxn modelId="{A6CFB5C3-7B0A-405D-BA89-00938CBD3FB0}" type="presParOf" srcId="{54C28018-4B88-461D-88F3-58FF36716FEF}" destId="{A6D7155F-2BA5-4A2C-8AE4-3CF9F2692B39}" srcOrd="10" destOrd="0" presId="urn:microsoft.com/office/officeart/2008/layout/VerticalCurvedList"/>
    <dgm:cxn modelId="{14D69292-B7D8-4081-B97B-4D73B9003A8D}" type="presParOf" srcId="{A6D7155F-2BA5-4A2C-8AE4-3CF9F2692B39}" destId="{7943D35F-8ACE-48D4-98A1-E9B32F122458}" srcOrd="0" destOrd="0" presId="urn:microsoft.com/office/officeart/2008/layout/VerticalCurvedList"/>
    <dgm:cxn modelId="{2C15683E-3FCA-4179-A9CC-86204779D8E9}" type="presParOf" srcId="{54C28018-4B88-461D-88F3-58FF36716FEF}" destId="{51654294-787A-4E2A-9212-47C784A512AD}" srcOrd="11" destOrd="0" presId="urn:microsoft.com/office/officeart/2008/layout/VerticalCurvedList"/>
    <dgm:cxn modelId="{6C95B5D5-F5EB-4103-A4B7-2F0C08A834B4}" type="presParOf" srcId="{54C28018-4B88-461D-88F3-58FF36716FEF}" destId="{2D58BD49-A37C-4592-8133-E63FBDA282F0}" srcOrd="12" destOrd="0" presId="urn:microsoft.com/office/officeart/2008/layout/VerticalCurvedList"/>
    <dgm:cxn modelId="{29D8A3F3-5F9C-4692-B7E7-FCAC880A4A59}" type="presParOf" srcId="{2D58BD49-A37C-4592-8133-E63FBDA282F0}" destId="{BED51632-6FE0-4BFC-9C15-31A8329858EE}" srcOrd="0" destOrd="0" presId="urn:microsoft.com/office/officeart/2008/layout/VerticalCurvedList"/>
    <dgm:cxn modelId="{87399853-BA83-4B17-8749-3C1383C3BDF2}" type="presParOf" srcId="{54C28018-4B88-461D-88F3-58FF36716FEF}" destId="{B5E2F7C8-62E5-429C-A5B6-9C38B4467ABD}" srcOrd="13" destOrd="0" presId="urn:microsoft.com/office/officeart/2008/layout/VerticalCurvedList"/>
    <dgm:cxn modelId="{52F06C02-8388-44EB-9A4F-1B3AFCBCF35D}" type="presParOf" srcId="{54C28018-4B88-461D-88F3-58FF36716FEF}" destId="{E3B99712-501C-4EDF-A9A9-64909942DC74}" srcOrd="14" destOrd="0" presId="urn:microsoft.com/office/officeart/2008/layout/VerticalCurvedList"/>
    <dgm:cxn modelId="{970B1FF4-C4D3-414C-A529-E937822584B0}" type="presParOf" srcId="{E3B99712-501C-4EDF-A9A9-64909942DC74}" destId="{688B01BE-6BBB-46CA-98F5-DACBC00B31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All information stored in SAGE.</a:t>
          </a:r>
          <a:endParaRPr lang="fr-FR" sz="2800" dirty="0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D26782E-A7BD-4491-B2C4-7C410576C108}">
      <dgm:prSet phldrT="[Text]" custT="1"/>
      <dgm:spPr/>
      <dgm:t>
        <a:bodyPr/>
        <a:lstStyle/>
        <a:p>
          <a:r>
            <a:rPr lang="en-US" sz="2800" dirty="0" smtClean="0"/>
            <a:t>SAGE not accessible to all.</a:t>
          </a:r>
          <a:endParaRPr lang="fr-FR" sz="2800" dirty="0"/>
        </a:p>
      </dgm:t>
    </dgm:pt>
    <dgm:pt modelId="{1230D088-CC70-4CE3-9FB4-84CA72D4FCBD}" type="parTrans" cxnId="{76F861E9-3FB9-49BE-B00D-FE718F2D5E8B}">
      <dgm:prSet/>
      <dgm:spPr/>
      <dgm:t>
        <a:bodyPr/>
        <a:lstStyle/>
        <a:p>
          <a:endParaRPr lang="fr-FR"/>
        </a:p>
      </dgm:t>
    </dgm:pt>
    <dgm:pt modelId="{41AA979A-92D1-4822-9894-E1C7114E4DE4}" type="sibTrans" cxnId="{76F861E9-3FB9-49BE-B00D-FE718F2D5E8B}">
      <dgm:prSet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Need for ERP Tool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99E96DA7-87CC-4022-B633-1E8868E060B7}">
      <dgm:prSet phldrT="[Text]" custT="1"/>
      <dgm:spPr/>
      <dgm:t>
        <a:bodyPr/>
        <a:lstStyle/>
        <a:p>
          <a:r>
            <a:rPr lang="en-US" sz="2800" dirty="0" smtClean="0"/>
            <a:t>Excel sheets not suitable.</a:t>
          </a:r>
          <a:endParaRPr lang="fr-FR" sz="2800" dirty="0"/>
        </a:p>
      </dgm:t>
    </dgm:pt>
    <dgm:pt modelId="{BBE577EA-E327-4544-A315-18FD2E5E66B1}" type="parTrans" cxnId="{7D7A8885-1111-47F1-A0FD-C517D0FF9A16}">
      <dgm:prSet/>
      <dgm:spPr/>
      <dgm:t>
        <a:bodyPr/>
        <a:lstStyle/>
        <a:p>
          <a:endParaRPr lang="fr-FR"/>
        </a:p>
      </dgm:t>
    </dgm:pt>
    <dgm:pt modelId="{446BCD37-96A9-413D-96C6-0B148254ABAB}" type="sibTrans" cxnId="{7D7A8885-1111-47F1-A0FD-C517D0FF9A16}">
      <dgm:prSet/>
      <dgm:spPr/>
      <dgm:t>
        <a:bodyPr/>
        <a:lstStyle/>
        <a:p>
          <a:endParaRPr lang="fr-FR"/>
        </a:p>
      </dgm:t>
    </dgm:pt>
    <dgm:pt modelId="{E0E3C070-63DB-4564-95A2-A189CFD1DBA6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AD67EF7-967F-4AC7-B776-BAA1D94B8C78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50EC81-A795-40E3-9899-759150929953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AB75BB5-3C6C-45F5-B703-EE0006CB032B}" type="presOf" srcId="{99E96DA7-87CC-4022-B633-1E8868E060B7}" destId="{6E50EC81-A795-40E3-9899-759150929953}" srcOrd="0" destOrd="2" presId="urn:microsoft.com/office/officeart/2005/8/layout/vList2"/>
    <dgm:cxn modelId="{9A704EF9-4D40-4E7F-BE47-0A92BB5D55CC}" type="presOf" srcId="{5FC11008-84FD-470B-9D84-509E20910937}" destId="{6E50EC81-A795-40E3-9899-759150929953}" srcOrd="0" destOrd="0" presId="urn:microsoft.com/office/officeart/2005/8/layout/vList2"/>
    <dgm:cxn modelId="{1BD3789E-AE6A-4A7E-9D23-085441BE6E1D}" type="presOf" srcId="{DAFBC8A7-6A25-4BA1-AED5-4A88F139E178}" destId="{5AD67EF7-967F-4AC7-B776-BAA1D94B8C78}" srcOrd="0" destOrd="0" presId="urn:microsoft.com/office/officeart/2005/8/layout/vList2"/>
    <dgm:cxn modelId="{76F861E9-3FB9-49BE-B00D-FE718F2D5E8B}" srcId="{DAFBC8A7-6A25-4BA1-AED5-4A88F139E178}" destId="{6D26782E-A7BD-4491-B2C4-7C410576C108}" srcOrd="1" destOrd="0" parTransId="{1230D088-CC70-4CE3-9FB4-84CA72D4FCBD}" sibTransId="{41AA979A-92D1-4822-9894-E1C7114E4DE4}"/>
    <dgm:cxn modelId="{7D7A8885-1111-47F1-A0FD-C517D0FF9A16}" srcId="{DAFBC8A7-6A25-4BA1-AED5-4A88F139E178}" destId="{99E96DA7-87CC-4022-B633-1E8868E060B7}" srcOrd="2" destOrd="0" parTransId="{BBE577EA-E327-4544-A315-18FD2E5E66B1}" sibTransId="{446BCD37-96A9-413D-96C6-0B148254ABAB}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2FA644F2-53DF-4395-9174-616D82B83FD8}" type="presOf" srcId="{A93ACFC0-5C02-495D-B310-A9988601FFE8}" destId="{E0E3C070-63DB-4564-95A2-A189CFD1DBA6}" srcOrd="0" destOrd="0" presId="urn:microsoft.com/office/officeart/2005/8/layout/vList2"/>
    <dgm:cxn modelId="{FD84AB07-E6CC-4325-A1E6-9562EDC853C8}" type="presOf" srcId="{6D26782E-A7BD-4491-B2C4-7C410576C108}" destId="{6E50EC81-A795-40E3-9899-759150929953}" srcOrd="0" destOrd="1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C4F32225-83BD-49EB-964E-C88E052E7F73}" type="presParOf" srcId="{E0E3C070-63DB-4564-95A2-A189CFD1DBA6}" destId="{5AD67EF7-967F-4AC7-B776-BAA1D94B8C78}" srcOrd="0" destOrd="0" presId="urn:microsoft.com/office/officeart/2005/8/layout/vList2"/>
    <dgm:cxn modelId="{633ECE48-31D0-4FBE-904F-03B94215D44C}" type="presParOf" srcId="{E0E3C070-63DB-4564-95A2-A189CFD1DBA6}" destId="{6E50EC81-A795-40E3-9899-75915092995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All information stored in SAGE.</a:t>
          </a:r>
          <a:endParaRPr lang="fr-FR" sz="2800" dirty="0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D26782E-A7BD-4491-B2C4-7C410576C108}">
      <dgm:prSet phldrT="[Text]" custT="1"/>
      <dgm:spPr/>
      <dgm:t>
        <a:bodyPr/>
        <a:lstStyle/>
        <a:p>
          <a:r>
            <a:rPr lang="en-US" sz="2800" dirty="0" smtClean="0"/>
            <a:t>SAGE not accessible to all.</a:t>
          </a:r>
          <a:endParaRPr lang="fr-FR" sz="2800" dirty="0"/>
        </a:p>
      </dgm:t>
    </dgm:pt>
    <dgm:pt modelId="{1230D088-CC70-4CE3-9FB4-84CA72D4FCBD}" type="parTrans" cxnId="{76F861E9-3FB9-49BE-B00D-FE718F2D5E8B}">
      <dgm:prSet/>
      <dgm:spPr/>
      <dgm:t>
        <a:bodyPr/>
        <a:lstStyle/>
        <a:p>
          <a:endParaRPr lang="fr-FR"/>
        </a:p>
      </dgm:t>
    </dgm:pt>
    <dgm:pt modelId="{41AA979A-92D1-4822-9894-E1C7114E4DE4}" type="sibTrans" cxnId="{76F861E9-3FB9-49BE-B00D-FE718F2D5E8B}">
      <dgm:prSet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Need for ERP Tool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3A592A20-F68D-495F-B40C-17F0D61ACC7E}">
      <dgm:prSet phldrT="[Text]" custT="1"/>
      <dgm:spPr/>
      <dgm:t>
        <a:bodyPr/>
        <a:lstStyle/>
        <a:p>
          <a:r>
            <a:rPr lang="en-US" sz="2800" dirty="0" smtClean="0"/>
            <a:t>Excel sheets not suitable.</a:t>
          </a:r>
          <a:endParaRPr lang="fr-FR" sz="2800" dirty="0"/>
        </a:p>
      </dgm:t>
    </dgm:pt>
    <dgm:pt modelId="{5F4160FE-6743-4CCF-98CE-E4B54E8CD969}" type="parTrans" cxnId="{E643B967-F365-471C-8523-5EB373743CD6}">
      <dgm:prSet/>
      <dgm:spPr/>
      <dgm:t>
        <a:bodyPr/>
        <a:lstStyle/>
        <a:p>
          <a:endParaRPr lang="fr-FR"/>
        </a:p>
      </dgm:t>
    </dgm:pt>
    <dgm:pt modelId="{AA8607F6-30B0-4A3B-B32D-7DCF0F039EB8}" type="sibTrans" cxnId="{E643B967-F365-471C-8523-5EB373743CD6}">
      <dgm:prSet/>
      <dgm:spPr/>
      <dgm:t>
        <a:bodyPr/>
        <a:lstStyle/>
        <a:p>
          <a:endParaRPr lang="fr-FR"/>
        </a:p>
      </dgm:t>
    </dgm:pt>
    <dgm:pt modelId="{3F60E302-FBEB-4725-A7F8-9F446E1D9808}">
      <dgm:prSet phldrT="[Text]" custT="1"/>
      <dgm:spPr/>
      <dgm:t>
        <a:bodyPr/>
        <a:lstStyle/>
        <a:p>
          <a:r>
            <a:rPr lang="en-US" sz="2800" dirty="0" smtClean="0"/>
            <a:t>Need for a database and an online interactive tool.</a:t>
          </a:r>
        </a:p>
      </dgm:t>
    </dgm:pt>
    <dgm:pt modelId="{72E46D53-FF64-4776-8A81-FB0EB034BDE5}" type="parTrans" cxnId="{504184FB-5B50-4D9A-A83F-7706A15C44A6}">
      <dgm:prSet/>
      <dgm:spPr/>
      <dgm:t>
        <a:bodyPr/>
        <a:lstStyle/>
        <a:p>
          <a:endParaRPr lang="fr-FR"/>
        </a:p>
      </dgm:t>
    </dgm:pt>
    <dgm:pt modelId="{9BB9F2E4-663D-429F-82E1-05C90FD15184}" type="sibTrans" cxnId="{504184FB-5B50-4D9A-A83F-7706A15C44A6}">
      <dgm:prSet/>
      <dgm:spPr/>
      <dgm:t>
        <a:bodyPr/>
        <a:lstStyle/>
        <a:p>
          <a:endParaRPr lang="fr-FR"/>
        </a:p>
      </dgm:t>
    </dgm:pt>
    <dgm:pt modelId="{E7156D9A-C187-4367-BFDD-1F8B63E3B8CF}">
      <dgm:prSet phldrT="[Text]" custT="1"/>
      <dgm:spPr/>
      <dgm:t>
        <a:bodyPr/>
        <a:lstStyle/>
        <a:p>
          <a:r>
            <a:rPr lang="en-US" sz="2800" dirty="0" smtClean="0"/>
            <a:t>Thus, the idea of the ERP tool.</a:t>
          </a:r>
        </a:p>
      </dgm:t>
    </dgm:pt>
    <dgm:pt modelId="{08725C1D-BB92-4F34-B952-6D5E45E69C2E}" type="parTrans" cxnId="{D14B19A6-2E54-4F34-94C9-3EA29A09484B}">
      <dgm:prSet/>
      <dgm:spPr/>
      <dgm:t>
        <a:bodyPr/>
        <a:lstStyle/>
        <a:p>
          <a:endParaRPr lang="fr-FR"/>
        </a:p>
      </dgm:t>
    </dgm:pt>
    <dgm:pt modelId="{C4DC490B-F5BA-47A2-BD5B-4BF204E0D3DC}" type="sibTrans" cxnId="{D14B19A6-2E54-4F34-94C9-3EA29A09484B}">
      <dgm:prSet/>
      <dgm:spPr/>
      <dgm:t>
        <a:bodyPr/>
        <a:lstStyle/>
        <a:p>
          <a:endParaRPr lang="fr-FR"/>
        </a:p>
      </dgm:t>
    </dgm:pt>
    <dgm:pt modelId="{E0E3C070-63DB-4564-95A2-A189CFD1DBA6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AD67EF7-967F-4AC7-B776-BAA1D94B8C78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50EC81-A795-40E3-9899-759150929953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6F861E9-3FB9-49BE-B00D-FE718F2D5E8B}" srcId="{DAFBC8A7-6A25-4BA1-AED5-4A88F139E178}" destId="{6D26782E-A7BD-4491-B2C4-7C410576C108}" srcOrd="1" destOrd="0" parTransId="{1230D088-CC70-4CE3-9FB4-84CA72D4FCBD}" sibTransId="{41AA979A-92D1-4822-9894-E1C7114E4DE4}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50C9CC75-2A41-46EB-8A6D-FCB18251E1F8}" type="presOf" srcId="{E7156D9A-C187-4367-BFDD-1F8B63E3B8CF}" destId="{6E50EC81-A795-40E3-9899-759150929953}" srcOrd="0" destOrd="4" presId="urn:microsoft.com/office/officeart/2005/8/layout/vList2"/>
    <dgm:cxn modelId="{E643B967-F365-471C-8523-5EB373743CD6}" srcId="{DAFBC8A7-6A25-4BA1-AED5-4A88F139E178}" destId="{3A592A20-F68D-495F-B40C-17F0D61ACC7E}" srcOrd="2" destOrd="0" parTransId="{5F4160FE-6743-4CCF-98CE-E4B54E8CD969}" sibTransId="{AA8607F6-30B0-4A3B-B32D-7DCF0F039EB8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32E4823F-E110-4C9D-8A70-0113C10BFBB2}" type="presOf" srcId="{3A592A20-F68D-495F-B40C-17F0D61ACC7E}" destId="{6E50EC81-A795-40E3-9899-759150929953}" srcOrd="0" destOrd="2" presId="urn:microsoft.com/office/officeart/2005/8/layout/vList2"/>
    <dgm:cxn modelId="{5512839A-4A5D-4F17-939B-3246A8F1E8C2}" type="presOf" srcId="{5FC11008-84FD-470B-9D84-509E20910937}" destId="{6E50EC81-A795-40E3-9899-759150929953}" srcOrd="0" destOrd="0" presId="urn:microsoft.com/office/officeart/2005/8/layout/vList2"/>
    <dgm:cxn modelId="{B3587D65-BA88-4C72-8307-C0C8FAA49C15}" type="presOf" srcId="{6D26782E-A7BD-4491-B2C4-7C410576C108}" destId="{6E50EC81-A795-40E3-9899-759150929953}" srcOrd="0" destOrd="1" presId="urn:microsoft.com/office/officeart/2005/8/layout/vList2"/>
    <dgm:cxn modelId="{E5EC8D9D-0F0B-4C1C-9F96-A6377500F17F}" type="presOf" srcId="{DAFBC8A7-6A25-4BA1-AED5-4A88F139E178}" destId="{5AD67EF7-967F-4AC7-B776-BAA1D94B8C78}" srcOrd="0" destOrd="0" presId="urn:microsoft.com/office/officeart/2005/8/layout/vList2"/>
    <dgm:cxn modelId="{E4B6AFB5-7B00-447C-970F-6B517DE09DA6}" type="presOf" srcId="{A93ACFC0-5C02-495D-B310-A9988601FFE8}" destId="{E0E3C070-63DB-4564-95A2-A189CFD1DBA6}" srcOrd="0" destOrd="0" presId="urn:microsoft.com/office/officeart/2005/8/layout/vList2"/>
    <dgm:cxn modelId="{38F619B8-4334-44D6-A9E5-2CCE2C338E1D}" type="presOf" srcId="{3F60E302-FBEB-4725-A7F8-9F446E1D9808}" destId="{6E50EC81-A795-40E3-9899-759150929953}" srcOrd="0" destOrd="3" presId="urn:microsoft.com/office/officeart/2005/8/layout/vList2"/>
    <dgm:cxn modelId="{D14B19A6-2E54-4F34-94C9-3EA29A09484B}" srcId="{DAFBC8A7-6A25-4BA1-AED5-4A88F139E178}" destId="{E7156D9A-C187-4367-BFDD-1F8B63E3B8CF}" srcOrd="4" destOrd="0" parTransId="{08725C1D-BB92-4F34-B952-6D5E45E69C2E}" sibTransId="{C4DC490B-F5BA-47A2-BD5B-4BF204E0D3DC}"/>
    <dgm:cxn modelId="{504184FB-5B50-4D9A-A83F-7706A15C44A6}" srcId="{DAFBC8A7-6A25-4BA1-AED5-4A88F139E178}" destId="{3F60E302-FBEB-4725-A7F8-9F446E1D9808}" srcOrd="3" destOrd="0" parTransId="{72E46D53-FF64-4776-8A81-FB0EB034BDE5}" sibTransId="{9BB9F2E4-663D-429F-82E1-05C90FD15184}"/>
    <dgm:cxn modelId="{14D3DCEB-997E-4EC5-8909-AEFD8B8183FD}" type="presParOf" srcId="{E0E3C070-63DB-4564-95A2-A189CFD1DBA6}" destId="{5AD67EF7-967F-4AC7-B776-BAA1D94B8C78}" srcOrd="0" destOrd="0" presId="urn:microsoft.com/office/officeart/2005/8/layout/vList2"/>
    <dgm:cxn modelId="{B1DF59E9-7090-48EE-8859-48AC901595A7}" type="presParOf" srcId="{E0E3C070-63DB-4564-95A2-A189CFD1DBA6}" destId="{6E50EC81-A795-40E3-9899-75915092995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4D0AFBE-1AC0-41D2-AE31-B4019350CDD4}" type="doc">
      <dgm:prSet loTypeId="urn:microsoft.com/office/officeart/2008/layout/VerticalCurvedList" loCatId="list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A5D29A35-A30F-41B0-8F88-7453479717DB}">
      <dgm:prSet phldrT="[Text]" custT="1"/>
      <dgm:spPr/>
      <dgm:t>
        <a:bodyPr/>
        <a:lstStyle/>
        <a:p>
          <a:pPr algn="l"/>
          <a:r>
            <a:rPr lang="en-US" sz="2800" dirty="0" smtClean="0"/>
            <a:t>Introduction</a:t>
          </a:r>
          <a:endParaRPr lang="fr-FR" sz="2800" dirty="0"/>
        </a:p>
      </dgm:t>
    </dgm:pt>
    <dgm:pt modelId="{26F97B53-67F3-4806-84EE-C91E721FCC88}" type="par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7348DF41-6BD0-4C4B-BB6E-015242F1311F}" type="sib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EB40B0AC-D992-4BAA-AF5A-CD2F05DC7C7C}">
      <dgm:prSet phldrT="[Text]" custT="1"/>
      <dgm:spPr/>
      <dgm:t>
        <a:bodyPr/>
        <a:lstStyle/>
        <a:p>
          <a:pPr algn="l"/>
          <a:r>
            <a:rPr lang="en-US" sz="2800" dirty="0" smtClean="0"/>
            <a:t>Module 1: Forecast</a:t>
          </a:r>
          <a:endParaRPr lang="fr-FR" sz="2800" dirty="0"/>
        </a:p>
      </dgm:t>
    </dgm:pt>
    <dgm:pt modelId="{7DE625C2-280D-4694-9C64-6B854801F847}" type="par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47A27E16-4C56-4366-B1A2-55E5E66FAF91}" type="sib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F818B8B9-5508-437B-ACA7-CB2E946C1EF1}">
      <dgm:prSet phldrT="[Text]" custT="1"/>
      <dgm:spPr/>
      <dgm:t>
        <a:bodyPr/>
        <a:lstStyle/>
        <a:p>
          <a:pPr algn="l"/>
          <a:r>
            <a:rPr lang="en-US" sz="2800" dirty="0" smtClean="0"/>
            <a:t>Module 2: BOM</a:t>
          </a:r>
        </a:p>
      </dgm:t>
    </dgm:pt>
    <dgm:pt modelId="{27AE2300-86D0-4DA3-8F78-D66BD18D65A0}" type="par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A7FEFB55-E187-4D0A-8718-BF2E4FDBA898}" type="sib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18BE7263-066B-4974-9065-78F7D68A2B5F}">
      <dgm:prSet phldrT="[Text]" custT="1"/>
      <dgm:spPr/>
      <dgm:t>
        <a:bodyPr/>
        <a:lstStyle/>
        <a:p>
          <a:pPr algn="l"/>
          <a:r>
            <a:rPr lang="en-US" sz="2800" dirty="0" smtClean="0"/>
            <a:t>Validation</a:t>
          </a:r>
        </a:p>
      </dgm:t>
    </dgm:pt>
    <dgm:pt modelId="{7AD98A27-781E-4A3E-940E-7B24146210CE}" type="par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5CECFB5-1EE8-45AC-BDD8-277D080AFF8C}" type="sib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62A81D3-91B3-4C5C-B50C-360C45A4DB88}">
      <dgm:prSet phldrT="[Text]" custT="1"/>
      <dgm:spPr/>
      <dgm:t>
        <a:bodyPr/>
        <a:lstStyle/>
        <a:p>
          <a:pPr algn="l"/>
          <a:r>
            <a:rPr lang="en-US" sz="2800" dirty="0" smtClean="0"/>
            <a:t>Conclusion</a:t>
          </a:r>
          <a:endParaRPr lang="fr-FR" sz="2800" dirty="0"/>
        </a:p>
      </dgm:t>
    </dgm:pt>
    <dgm:pt modelId="{AF54B40F-AF19-4FD0-8119-338283ABD901}" type="sibTrans" cxnId="{2E042031-6251-4574-ABDB-2366ED176044}">
      <dgm:prSet/>
      <dgm:spPr/>
      <dgm:t>
        <a:bodyPr/>
        <a:lstStyle/>
        <a:p>
          <a:endParaRPr lang="fr-FR"/>
        </a:p>
      </dgm:t>
    </dgm:pt>
    <dgm:pt modelId="{A7DB1204-4BB7-4C18-87D0-3BCABAD0CA64}" type="parTrans" cxnId="{2E042031-6251-4574-ABDB-2366ED176044}">
      <dgm:prSet/>
      <dgm:spPr/>
      <dgm:t>
        <a:bodyPr/>
        <a:lstStyle/>
        <a:p>
          <a:endParaRPr lang="fr-FR"/>
        </a:p>
      </dgm:t>
    </dgm:pt>
    <dgm:pt modelId="{914C53C7-313C-4492-AB1C-E0898D7AA6B2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2800" b="1" dirty="0" smtClean="0"/>
            <a:t>Background</a:t>
          </a:r>
        </a:p>
      </dgm:t>
    </dgm:pt>
    <dgm:pt modelId="{3FBC943A-F5BA-4DF9-B7AE-E74312480F04}" type="sib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BA36AD98-EE25-49FC-B1C0-7FBD1523BE21}" type="par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157B8190-969F-4C6D-8606-6343C2E15B52}">
      <dgm:prSet phldrT="[Text]" custT="1"/>
      <dgm:spPr/>
      <dgm:t>
        <a:bodyPr/>
        <a:lstStyle/>
        <a:p>
          <a:pPr algn="l"/>
          <a:r>
            <a:rPr lang="en-US" sz="2800" dirty="0" smtClean="0"/>
            <a:t>Missions</a:t>
          </a:r>
          <a:endParaRPr lang="fr-FR" sz="2800" dirty="0"/>
        </a:p>
      </dgm:t>
    </dgm:pt>
    <dgm:pt modelId="{5158B88E-0E6A-401D-BEF3-D5535896A5C0}" type="sib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3743CEFA-F258-4168-856E-DCB5FB7A3769}" type="par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5CCAA603-6F6A-4E08-9602-52FDEE0F028A}" type="pres">
      <dgm:prSet presAssocID="{E4D0AFBE-1AC0-41D2-AE31-B4019350CD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54C28018-4B88-461D-88F3-58FF36716FEF}" type="pres">
      <dgm:prSet presAssocID="{E4D0AFBE-1AC0-41D2-AE31-B4019350CDD4}" presName="Name1" presStyleCnt="0"/>
      <dgm:spPr/>
      <dgm:t>
        <a:bodyPr/>
        <a:lstStyle/>
        <a:p>
          <a:endParaRPr lang="fr-FR"/>
        </a:p>
      </dgm:t>
    </dgm:pt>
    <dgm:pt modelId="{CC3EAD14-8856-4A24-A23D-2F53B6A1E1C1}" type="pres">
      <dgm:prSet presAssocID="{E4D0AFBE-1AC0-41D2-AE31-B4019350CDD4}" presName="cycle" presStyleCnt="0"/>
      <dgm:spPr/>
      <dgm:t>
        <a:bodyPr/>
        <a:lstStyle/>
        <a:p>
          <a:endParaRPr lang="fr-FR"/>
        </a:p>
      </dgm:t>
    </dgm:pt>
    <dgm:pt modelId="{2B8FB2BD-1115-475E-9A37-C03D37B21468}" type="pres">
      <dgm:prSet presAssocID="{E4D0AFBE-1AC0-41D2-AE31-B4019350CDD4}" presName="srcNode" presStyleLbl="node1" presStyleIdx="0" presStyleCnt="7"/>
      <dgm:spPr/>
      <dgm:t>
        <a:bodyPr/>
        <a:lstStyle/>
        <a:p>
          <a:endParaRPr lang="fr-FR"/>
        </a:p>
      </dgm:t>
    </dgm:pt>
    <dgm:pt modelId="{4276D6D2-3360-402C-93E4-68510F47C7B8}" type="pres">
      <dgm:prSet presAssocID="{E4D0AFBE-1AC0-41D2-AE31-B4019350CDD4}" presName="conn" presStyleLbl="parChTrans1D2" presStyleIdx="0" presStyleCnt="1"/>
      <dgm:spPr/>
      <dgm:t>
        <a:bodyPr/>
        <a:lstStyle/>
        <a:p>
          <a:endParaRPr lang="fr-FR"/>
        </a:p>
      </dgm:t>
    </dgm:pt>
    <dgm:pt modelId="{825E8DA7-39AC-48DB-A69C-ADED254EEFEF}" type="pres">
      <dgm:prSet presAssocID="{E4D0AFBE-1AC0-41D2-AE31-B4019350CDD4}" presName="extraNode" presStyleLbl="node1" presStyleIdx="0" presStyleCnt="7"/>
      <dgm:spPr/>
      <dgm:t>
        <a:bodyPr/>
        <a:lstStyle/>
        <a:p>
          <a:endParaRPr lang="fr-FR"/>
        </a:p>
      </dgm:t>
    </dgm:pt>
    <dgm:pt modelId="{DA7808CA-12AD-4975-B580-993541B7669E}" type="pres">
      <dgm:prSet presAssocID="{E4D0AFBE-1AC0-41D2-AE31-B4019350CDD4}" presName="dstNode" presStyleLbl="node1" presStyleIdx="0" presStyleCnt="7"/>
      <dgm:spPr/>
      <dgm:t>
        <a:bodyPr/>
        <a:lstStyle/>
        <a:p>
          <a:endParaRPr lang="fr-FR"/>
        </a:p>
      </dgm:t>
    </dgm:pt>
    <dgm:pt modelId="{4866116A-AAAC-4853-BD92-32B111BF4E98}" type="pres">
      <dgm:prSet presAssocID="{A5D29A35-A30F-41B0-8F88-7453479717D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2EBCE-2147-4FEF-8DFE-5E36E6686C63}" type="pres">
      <dgm:prSet presAssocID="{A5D29A35-A30F-41B0-8F88-7453479717DB}" presName="accent_1" presStyleCnt="0"/>
      <dgm:spPr/>
      <dgm:t>
        <a:bodyPr/>
        <a:lstStyle/>
        <a:p>
          <a:endParaRPr lang="fr-FR"/>
        </a:p>
      </dgm:t>
    </dgm:pt>
    <dgm:pt modelId="{C93D51BF-05EC-488E-997C-B9551B40B7CB}" type="pres">
      <dgm:prSet presAssocID="{A5D29A35-A30F-41B0-8F88-7453479717DB}" presName="accentRepeatNode" presStyleLbl="solidFgAcc1" presStyleIdx="0" presStyleCnt="7"/>
      <dgm:spPr/>
      <dgm:t>
        <a:bodyPr/>
        <a:lstStyle/>
        <a:p>
          <a:endParaRPr lang="fr-FR"/>
        </a:p>
      </dgm:t>
    </dgm:pt>
    <dgm:pt modelId="{1D201138-9B91-43C2-8862-8F72B0015313}" type="pres">
      <dgm:prSet presAssocID="{157B8190-969F-4C6D-8606-6343C2E15B5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23BED-84CE-43D8-B4C6-E5D0942F964D}" type="pres">
      <dgm:prSet presAssocID="{157B8190-969F-4C6D-8606-6343C2E15B52}" presName="accent_2" presStyleCnt="0"/>
      <dgm:spPr/>
      <dgm:t>
        <a:bodyPr/>
        <a:lstStyle/>
        <a:p>
          <a:endParaRPr lang="fr-FR"/>
        </a:p>
      </dgm:t>
    </dgm:pt>
    <dgm:pt modelId="{49D8BA3E-2FF3-448B-80F2-8DC45FE5BDCA}" type="pres">
      <dgm:prSet presAssocID="{157B8190-969F-4C6D-8606-6343C2E15B52}" presName="accentRepeatNode" presStyleLbl="solidFgAcc1" presStyleIdx="1" presStyleCnt="7"/>
      <dgm:spPr/>
      <dgm:t>
        <a:bodyPr/>
        <a:lstStyle/>
        <a:p>
          <a:endParaRPr lang="fr-FR"/>
        </a:p>
      </dgm:t>
    </dgm:pt>
    <dgm:pt modelId="{DC066589-B63E-4BDD-B467-7EC2C1B85C46}" type="pres">
      <dgm:prSet presAssocID="{914C53C7-313C-4492-AB1C-E0898D7AA6B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46E16-0031-499B-BC2F-4FA22D865E3D}" type="pres">
      <dgm:prSet presAssocID="{914C53C7-313C-4492-AB1C-E0898D7AA6B2}" presName="accent_3" presStyleCnt="0"/>
      <dgm:spPr/>
      <dgm:t>
        <a:bodyPr/>
        <a:lstStyle/>
        <a:p>
          <a:endParaRPr lang="fr-FR"/>
        </a:p>
      </dgm:t>
    </dgm:pt>
    <dgm:pt modelId="{AFB3D965-F4B7-4DF8-A805-B52077A08835}" type="pres">
      <dgm:prSet presAssocID="{914C53C7-313C-4492-AB1C-E0898D7AA6B2}" presName="accentRepeatNode" presStyleLbl="solidFgAcc1" presStyleIdx="2" presStyleCnt="7"/>
      <dgm:spPr/>
      <dgm:t>
        <a:bodyPr/>
        <a:lstStyle/>
        <a:p>
          <a:endParaRPr lang="fr-FR"/>
        </a:p>
      </dgm:t>
    </dgm:pt>
    <dgm:pt modelId="{8A350F17-8CEE-42CD-A2DB-BFFD74ECD6C7}" type="pres">
      <dgm:prSet presAssocID="{EB40B0AC-D992-4BAA-AF5A-CD2F05DC7C7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549CB0-7403-432D-B365-D1A24BBB7E35}" type="pres">
      <dgm:prSet presAssocID="{EB40B0AC-D992-4BAA-AF5A-CD2F05DC7C7C}" presName="accent_4" presStyleCnt="0"/>
      <dgm:spPr/>
      <dgm:t>
        <a:bodyPr/>
        <a:lstStyle/>
        <a:p>
          <a:endParaRPr lang="fr-FR"/>
        </a:p>
      </dgm:t>
    </dgm:pt>
    <dgm:pt modelId="{5929A137-9A84-4DED-B2CF-E5FBFD82ED80}" type="pres">
      <dgm:prSet presAssocID="{EB40B0AC-D992-4BAA-AF5A-CD2F05DC7C7C}" presName="accentRepeatNode" presStyleLbl="solidFgAcc1" presStyleIdx="3" presStyleCnt="7"/>
      <dgm:spPr/>
      <dgm:t>
        <a:bodyPr/>
        <a:lstStyle/>
        <a:p>
          <a:endParaRPr lang="fr-FR"/>
        </a:p>
      </dgm:t>
    </dgm:pt>
    <dgm:pt modelId="{BEA59552-B992-4B47-AD0E-49271DA370B6}" type="pres">
      <dgm:prSet presAssocID="{F818B8B9-5508-437B-ACA7-CB2E946C1EF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7155F-2BA5-4A2C-8AE4-3CF9F2692B39}" type="pres">
      <dgm:prSet presAssocID="{F818B8B9-5508-437B-ACA7-CB2E946C1EF1}" presName="accent_5" presStyleCnt="0"/>
      <dgm:spPr/>
      <dgm:t>
        <a:bodyPr/>
        <a:lstStyle/>
        <a:p>
          <a:endParaRPr lang="fr-FR"/>
        </a:p>
      </dgm:t>
    </dgm:pt>
    <dgm:pt modelId="{7943D35F-8ACE-48D4-98A1-E9B32F122458}" type="pres">
      <dgm:prSet presAssocID="{F818B8B9-5508-437B-ACA7-CB2E946C1EF1}" presName="accentRepeatNode" presStyleLbl="solidFgAcc1" presStyleIdx="4" presStyleCnt="7"/>
      <dgm:spPr/>
      <dgm:t>
        <a:bodyPr/>
        <a:lstStyle/>
        <a:p>
          <a:endParaRPr lang="fr-FR"/>
        </a:p>
      </dgm:t>
    </dgm:pt>
    <dgm:pt modelId="{51654294-787A-4E2A-9212-47C784A512AD}" type="pres">
      <dgm:prSet presAssocID="{18BE7263-066B-4974-9065-78F7D68A2B5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58BD49-A37C-4592-8133-E63FBDA282F0}" type="pres">
      <dgm:prSet presAssocID="{18BE7263-066B-4974-9065-78F7D68A2B5F}" presName="accent_6" presStyleCnt="0"/>
      <dgm:spPr/>
      <dgm:t>
        <a:bodyPr/>
        <a:lstStyle/>
        <a:p>
          <a:endParaRPr lang="fr-FR"/>
        </a:p>
      </dgm:t>
    </dgm:pt>
    <dgm:pt modelId="{BED51632-6FE0-4BFC-9C15-31A8329858EE}" type="pres">
      <dgm:prSet presAssocID="{18BE7263-066B-4974-9065-78F7D68A2B5F}" presName="accentRepeatNode" presStyleLbl="solidFgAcc1" presStyleIdx="5" presStyleCnt="7"/>
      <dgm:spPr/>
      <dgm:t>
        <a:bodyPr/>
        <a:lstStyle/>
        <a:p>
          <a:endParaRPr lang="fr-FR"/>
        </a:p>
      </dgm:t>
    </dgm:pt>
    <dgm:pt modelId="{B5E2F7C8-62E5-429C-A5B6-9C38B4467ABD}" type="pres">
      <dgm:prSet presAssocID="{B62A81D3-91B3-4C5C-B50C-360C45A4DB8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B99712-501C-4EDF-A9A9-64909942DC74}" type="pres">
      <dgm:prSet presAssocID="{B62A81D3-91B3-4C5C-B50C-360C45A4DB88}" presName="accent_7" presStyleCnt="0"/>
      <dgm:spPr/>
      <dgm:t>
        <a:bodyPr/>
        <a:lstStyle/>
        <a:p>
          <a:endParaRPr lang="fr-FR"/>
        </a:p>
      </dgm:t>
    </dgm:pt>
    <dgm:pt modelId="{688B01BE-6BBB-46CA-98F5-DACBC00B313A}" type="pres">
      <dgm:prSet presAssocID="{B62A81D3-91B3-4C5C-B50C-360C45A4DB88}" presName="accentRepeatNode" presStyleLbl="solidFgAcc1" presStyleIdx="6" presStyleCnt="7"/>
      <dgm:spPr/>
      <dgm:t>
        <a:bodyPr/>
        <a:lstStyle/>
        <a:p>
          <a:endParaRPr lang="fr-FR"/>
        </a:p>
      </dgm:t>
    </dgm:pt>
  </dgm:ptLst>
  <dgm:cxnLst>
    <dgm:cxn modelId="{29E8BDE6-18F3-40BB-ADEC-942F74E9F789}" type="presOf" srcId="{B62A81D3-91B3-4C5C-B50C-360C45A4DB88}" destId="{B5E2F7C8-62E5-429C-A5B6-9C38B4467ABD}" srcOrd="0" destOrd="0" presId="urn:microsoft.com/office/officeart/2008/layout/VerticalCurvedList"/>
    <dgm:cxn modelId="{6A63911F-BAE1-4348-A260-D4B843ABB434}" type="presOf" srcId="{157B8190-969F-4C6D-8606-6343C2E15B52}" destId="{1D201138-9B91-43C2-8862-8F72B0015313}" srcOrd="0" destOrd="0" presId="urn:microsoft.com/office/officeart/2008/layout/VerticalCurvedList"/>
    <dgm:cxn modelId="{BE395660-3630-48BB-B538-779A48317E02}" type="presOf" srcId="{A5D29A35-A30F-41B0-8F88-7453479717DB}" destId="{4866116A-AAAC-4853-BD92-32B111BF4E98}" srcOrd="0" destOrd="0" presId="urn:microsoft.com/office/officeart/2008/layout/VerticalCurvedList"/>
    <dgm:cxn modelId="{A332E671-9EFB-409A-A19A-9E5E823D80C6}" srcId="{E4D0AFBE-1AC0-41D2-AE31-B4019350CDD4}" destId="{18BE7263-066B-4974-9065-78F7D68A2B5F}" srcOrd="5" destOrd="0" parTransId="{7AD98A27-781E-4A3E-940E-7B24146210CE}" sibTransId="{B5CECFB5-1EE8-45AC-BDD8-277D080AFF8C}"/>
    <dgm:cxn modelId="{335C7DD0-C71C-496A-89A2-E19FDFB726FC}" srcId="{E4D0AFBE-1AC0-41D2-AE31-B4019350CDD4}" destId="{157B8190-969F-4C6D-8606-6343C2E15B52}" srcOrd="1" destOrd="0" parTransId="{3743CEFA-F258-4168-856E-DCB5FB7A3769}" sibTransId="{5158B88E-0E6A-401D-BEF3-D5535896A5C0}"/>
    <dgm:cxn modelId="{8D044FD7-52E8-482D-880E-7A8FA01C4901}" srcId="{E4D0AFBE-1AC0-41D2-AE31-B4019350CDD4}" destId="{A5D29A35-A30F-41B0-8F88-7453479717DB}" srcOrd="0" destOrd="0" parTransId="{26F97B53-67F3-4806-84EE-C91E721FCC88}" sibTransId="{7348DF41-6BD0-4C4B-BB6E-015242F1311F}"/>
    <dgm:cxn modelId="{3668E096-CCB0-4E59-83E6-D2AE258E3307}" type="presOf" srcId="{EB40B0AC-D992-4BAA-AF5A-CD2F05DC7C7C}" destId="{8A350F17-8CEE-42CD-A2DB-BFFD74ECD6C7}" srcOrd="0" destOrd="0" presId="urn:microsoft.com/office/officeart/2008/layout/VerticalCurvedList"/>
    <dgm:cxn modelId="{72AC6CFA-AD59-4F68-B379-A8F6273F1996}" type="presOf" srcId="{7348DF41-6BD0-4C4B-BB6E-015242F1311F}" destId="{4276D6D2-3360-402C-93E4-68510F47C7B8}" srcOrd="0" destOrd="0" presId="urn:microsoft.com/office/officeart/2008/layout/VerticalCurvedList"/>
    <dgm:cxn modelId="{973B97D8-7F34-4D88-821B-0F002D017F65}" type="presOf" srcId="{18BE7263-066B-4974-9065-78F7D68A2B5F}" destId="{51654294-787A-4E2A-9212-47C784A512AD}" srcOrd="0" destOrd="0" presId="urn:microsoft.com/office/officeart/2008/layout/VerticalCurvedList"/>
    <dgm:cxn modelId="{44800024-752C-4E78-894A-4DDBF05FFAB3}" type="presOf" srcId="{914C53C7-313C-4492-AB1C-E0898D7AA6B2}" destId="{DC066589-B63E-4BDD-B467-7EC2C1B85C46}" srcOrd="0" destOrd="0" presId="urn:microsoft.com/office/officeart/2008/layout/VerticalCurvedList"/>
    <dgm:cxn modelId="{D763602B-A981-4C4A-A6C3-83CADB7C1B70}" type="presOf" srcId="{F818B8B9-5508-437B-ACA7-CB2E946C1EF1}" destId="{BEA59552-B992-4B47-AD0E-49271DA370B6}" srcOrd="0" destOrd="0" presId="urn:microsoft.com/office/officeart/2008/layout/VerticalCurvedList"/>
    <dgm:cxn modelId="{DC43EC50-6DE1-466E-A0F9-803CBFE5004A}" type="presOf" srcId="{E4D0AFBE-1AC0-41D2-AE31-B4019350CDD4}" destId="{5CCAA603-6F6A-4E08-9602-52FDEE0F028A}" srcOrd="0" destOrd="0" presId="urn:microsoft.com/office/officeart/2008/layout/VerticalCurvedList"/>
    <dgm:cxn modelId="{CEF27FE9-68B3-4D9F-9A35-5033CF433928}" srcId="{E4D0AFBE-1AC0-41D2-AE31-B4019350CDD4}" destId="{F818B8B9-5508-437B-ACA7-CB2E946C1EF1}" srcOrd="4" destOrd="0" parTransId="{27AE2300-86D0-4DA3-8F78-D66BD18D65A0}" sibTransId="{A7FEFB55-E187-4D0A-8718-BF2E4FDBA898}"/>
    <dgm:cxn modelId="{927F57B1-60EF-4729-868B-29BD9A2214AF}" srcId="{E4D0AFBE-1AC0-41D2-AE31-B4019350CDD4}" destId="{EB40B0AC-D992-4BAA-AF5A-CD2F05DC7C7C}" srcOrd="3" destOrd="0" parTransId="{7DE625C2-280D-4694-9C64-6B854801F847}" sibTransId="{47A27E16-4C56-4366-B1A2-55E5E66FAF91}"/>
    <dgm:cxn modelId="{2E042031-6251-4574-ABDB-2366ED176044}" srcId="{E4D0AFBE-1AC0-41D2-AE31-B4019350CDD4}" destId="{B62A81D3-91B3-4C5C-B50C-360C45A4DB88}" srcOrd="6" destOrd="0" parTransId="{A7DB1204-4BB7-4C18-87D0-3BCABAD0CA64}" sibTransId="{AF54B40F-AF19-4FD0-8119-338283ABD901}"/>
    <dgm:cxn modelId="{DD643284-3435-4924-BAED-D08A9641EEFC}" srcId="{E4D0AFBE-1AC0-41D2-AE31-B4019350CDD4}" destId="{914C53C7-313C-4492-AB1C-E0898D7AA6B2}" srcOrd="2" destOrd="0" parTransId="{BA36AD98-EE25-49FC-B1C0-7FBD1523BE21}" sibTransId="{3FBC943A-F5BA-4DF9-B7AE-E74312480F04}"/>
    <dgm:cxn modelId="{FA95032A-9DBB-402F-86A0-3B28AFABC03F}" type="presParOf" srcId="{5CCAA603-6F6A-4E08-9602-52FDEE0F028A}" destId="{54C28018-4B88-461D-88F3-58FF36716FEF}" srcOrd="0" destOrd="0" presId="urn:microsoft.com/office/officeart/2008/layout/VerticalCurvedList"/>
    <dgm:cxn modelId="{17A23E44-1FDF-4354-AC05-B33DE979DB58}" type="presParOf" srcId="{54C28018-4B88-461D-88F3-58FF36716FEF}" destId="{CC3EAD14-8856-4A24-A23D-2F53B6A1E1C1}" srcOrd="0" destOrd="0" presId="urn:microsoft.com/office/officeart/2008/layout/VerticalCurvedList"/>
    <dgm:cxn modelId="{4B430240-D7B2-4DA1-A6FB-042A1ABD1025}" type="presParOf" srcId="{CC3EAD14-8856-4A24-A23D-2F53B6A1E1C1}" destId="{2B8FB2BD-1115-475E-9A37-C03D37B21468}" srcOrd="0" destOrd="0" presId="urn:microsoft.com/office/officeart/2008/layout/VerticalCurvedList"/>
    <dgm:cxn modelId="{F39FD50B-C9C8-41E1-92C6-0878C600298B}" type="presParOf" srcId="{CC3EAD14-8856-4A24-A23D-2F53B6A1E1C1}" destId="{4276D6D2-3360-402C-93E4-68510F47C7B8}" srcOrd="1" destOrd="0" presId="urn:microsoft.com/office/officeart/2008/layout/VerticalCurvedList"/>
    <dgm:cxn modelId="{C12E762E-F513-44AC-82B7-A7D3426F249A}" type="presParOf" srcId="{CC3EAD14-8856-4A24-A23D-2F53B6A1E1C1}" destId="{825E8DA7-39AC-48DB-A69C-ADED254EEFEF}" srcOrd="2" destOrd="0" presId="urn:microsoft.com/office/officeart/2008/layout/VerticalCurvedList"/>
    <dgm:cxn modelId="{BB899034-F87A-4F5C-9102-468A8460FD5A}" type="presParOf" srcId="{CC3EAD14-8856-4A24-A23D-2F53B6A1E1C1}" destId="{DA7808CA-12AD-4975-B580-993541B7669E}" srcOrd="3" destOrd="0" presId="urn:microsoft.com/office/officeart/2008/layout/VerticalCurvedList"/>
    <dgm:cxn modelId="{BB07C59D-407F-482B-B931-58870253AF88}" type="presParOf" srcId="{54C28018-4B88-461D-88F3-58FF36716FEF}" destId="{4866116A-AAAC-4853-BD92-32B111BF4E98}" srcOrd="1" destOrd="0" presId="urn:microsoft.com/office/officeart/2008/layout/VerticalCurvedList"/>
    <dgm:cxn modelId="{F6A9EF8C-3E6A-4AEE-A70D-3D3E4344FE59}" type="presParOf" srcId="{54C28018-4B88-461D-88F3-58FF36716FEF}" destId="{8472EBCE-2147-4FEF-8DFE-5E36E6686C63}" srcOrd="2" destOrd="0" presId="urn:microsoft.com/office/officeart/2008/layout/VerticalCurvedList"/>
    <dgm:cxn modelId="{BFB42DDD-626D-4A68-B4DB-9B3D37BE79B9}" type="presParOf" srcId="{8472EBCE-2147-4FEF-8DFE-5E36E6686C63}" destId="{C93D51BF-05EC-488E-997C-B9551B40B7CB}" srcOrd="0" destOrd="0" presId="urn:microsoft.com/office/officeart/2008/layout/VerticalCurvedList"/>
    <dgm:cxn modelId="{4B853523-B1DB-4B57-80BE-9C59A4640935}" type="presParOf" srcId="{54C28018-4B88-461D-88F3-58FF36716FEF}" destId="{1D201138-9B91-43C2-8862-8F72B0015313}" srcOrd="3" destOrd="0" presId="urn:microsoft.com/office/officeart/2008/layout/VerticalCurvedList"/>
    <dgm:cxn modelId="{645ECB37-FD23-499B-8C7F-7F14AA65950D}" type="presParOf" srcId="{54C28018-4B88-461D-88F3-58FF36716FEF}" destId="{E6923BED-84CE-43D8-B4C6-E5D0942F964D}" srcOrd="4" destOrd="0" presId="urn:microsoft.com/office/officeart/2008/layout/VerticalCurvedList"/>
    <dgm:cxn modelId="{156761C8-8362-4191-8E77-61CC2FE4BB98}" type="presParOf" srcId="{E6923BED-84CE-43D8-B4C6-E5D0942F964D}" destId="{49D8BA3E-2FF3-448B-80F2-8DC45FE5BDCA}" srcOrd="0" destOrd="0" presId="urn:microsoft.com/office/officeart/2008/layout/VerticalCurvedList"/>
    <dgm:cxn modelId="{C8E66638-9CE0-4224-B891-8F49E30188E9}" type="presParOf" srcId="{54C28018-4B88-461D-88F3-58FF36716FEF}" destId="{DC066589-B63E-4BDD-B467-7EC2C1B85C46}" srcOrd="5" destOrd="0" presId="urn:microsoft.com/office/officeart/2008/layout/VerticalCurvedList"/>
    <dgm:cxn modelId="{B7729CE0-FAC0-47F7-9301-DCD79B6FCC6E}" type="presParOf" srcId="{54C28018-4B88-461D-88F3-58FF36716FEF}" destId="{B3246E16-0031-499B-BC2F-4FA22D865E3D}" srcOrd="6" destOrd="0" presId="urn:microsoft.com/office/officeart/2008/layout/VerticalCurvedList"/>
    <dgm:cxn modelId="{89C83878-C775-4826-B75F-D510DB47CAD4}" type="presParOf" srcId="{B3246E16-0031-499B-BC2F-4FA22D865E3D}" destId="{AFB3D965-F4B7-4DF8-A805-B52077A08835}" srcOrd="0" destOrd="0" presId="urn:microsoft.com/office/officeart/2008/layout/VerticalCurvedList"/>
    <dgm:cxn modelId="{80314A77-B8A2-4099-B1A0-17FD4A720DE1}" type="presParOf" srcId="{54C28018-4B88-461D-88F3-58FF36716FEF}" destId="{8A350F17-8CEE-42CD-A2DB-BFFD74ECD6C7}" srcOrd="7" destOrd="0" presId="urn:microsoft.com/office/officeart/2008/layout/VerticalCurvedList"/>
    <dgm:cxn modelId="{894A3C51-5329-4158-BF51-28B63CD4D8E9}" type="presParOf" srcId="{54C28018-4B88-461D-88F3-58FF36716FEF}" destId="{C4549CB0-7403-432D-B365-D1A24BBB7E35}" srcOrd="8" destOrd="0" presId="urn:microsoft.com/office/officeart/2008/layout/VerticalCurvedList"/>
    <dgm:cxn modelId="{555CED88-9959-4BF0-AF97-4ECFE16811E6}" type="presParOf" srcId="{C4549CB0-7403-432D-B365-D1A24BBB7E35}" destId="{5929A137-9A84-4DED-B2CF-E5FBFD82ED80}" srcOrd="0" destOrd="0" presId="urn:microsoft.com/office/officeart/2008/layout/VerticalCurvedList"/>
    <dgm:cxn modelId="{82BD5C99-D2E6-4F51-AD9D-B97FF502153A}" type="presParOf" srcId="{54C28018-4B88-461D-88F3-58FF36716FEF}" destId="{BEA59552-B992-4B47-AD0E-49271DA370B6}" srcOrd="9" destOrd="0" presId="urn:microsoft.com/office/officeart/2008/layout/VerticalCurvedList"/>
    <dgm:cxn modelId="{D7CFFE62-89D1-4FD3-AC50-976D90326CC7}" type="presParOf" srcId="{54C28018-4B88-461D-88F3-58FF36716FEF}" destId="{A6D7155F-2BA5-4A2C-8AE4-3CF9F2692B39}" srcOrd="10" destOrd="0" presId="urn:microsoft.com/office/officeart/2008/layout/VerticalCurvedList"/>
    <dgm:cxn modelId="{CA2331C5-3B3A-4134-B690-49B22358E99C}" type="presParOf" srcId="{A6D7155F-2BA5-4A2C-8AE4-3CF9F2692B39}" destId="{7943D35F-8ACE-48D4-98A1-E9B32F122458}" srcOrd="0" destOrd="0" presId="urn:microsoft.com/office/officeart/2008/layout/VerticalCurvedList"/>
    <dgm:cxn modelId="{1BBC13F8-EF08-42DF-B475-31627F4B408D}" type="presParOf" srcId="{54C28018-4B88-461D-88F3-58FF36716FEF}" destId="{51654294-787A-4E2A-9212-47C784A512AD}" srcOrd="11" destOrd="0" presId="urn:microsoft.com/office/officeart/2008/layout/VerticalCurvedList"/>
    <dgm:cxn modelId="{3D78E498-1714-45FE-8200-E39AB9FA9704}" type="presParOf" srcId="{54C28018-4B88-461D-88F3-58FF36716FEF}" destId="{2D58BD49-A37C-4592-8133-E63FBDA282F0}" srcOrd="12" destOrd="0" presId="urn:microsoft.com/office/officeart/2008/layout/VerticalCurvedList"/>
    <dgm:cxn modelId="{583C4A9A-54B1-474F-A0A0-889AB6C5F2E2}" type="presParOf" srcId="{2D58BD49-A37C-4592-8133-E63FBDA282F0}" destId="{BED51632-6FE0-4BFC-9C15-31A8329858EE}" srcOrd="0" destOrd="0" presId="urn:microsoft.com/office/officeart/2008/layout/VerticalCurvedList"/>
    <dgm:cxn modelId="{7807BCC9-4722-4F84-B008-740AA6BE6E08}" type="presParOf" srcId="{54C28018-4B88-461D-88F3-58FF36716FEF}" destId="{B5E2F7C8-62E5-429C-A5B6-9C38B4467ABD}" srcOrd="13" destOrd="0" presId="urn:microsoft.com/office/officeart/2008/layout/VerticalCurvedList"/>
    <dgm:cxn modelId="{C001ED12-2398-4446-840C-863B3B404634}" type="presParOf" srcId="{54C28018-4B88-461D-88F3-58FF36716FEF}" destId="{E3B99712-501C-4EDF-A9A9-64909942DC74}" srcOrd="14" destOrd="0" presId="urn:microsoft.com/office/officeart/2008/layout/VerticalCurvedList"/>
    <dgm:cxn modelId="{E375CCA9-0662-4F2A-8963-4B177E436254}" type="presParOf" srcId="{E3B99712-501C-4EDF-A9A9-64909942DC74}" destId="{688B01BE-6BBB-46CA-98F5-DACBC00B31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Gave a base to the ERP tool development.</a:t>
          </a:r>
          <a:endParaRPr lang="fr-FR" sz="2800" dirty="0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D26782E-A7BD-4491-B2C4-7C410576C108}">
      <dgm:prSet phldrT="[Text]" custT="1"/>
      <dgm:spPr/>
      <dgm:t>
        <a:bodyPr/>
        <a:lstStyle/>
        <a:p>
          <a:r>
            <a:rPr lang="en-US" sz="2800" dirty="0" smtClean="0"/>
            <a:t>Module 1: Forecast, </a:t>
          </a:r>
          <a:endParaRPr lang="fr-FR" sz="2800" dirty="0"/>
        </a:p>
      </dgm:t>
    </dgm:pt>
    <dgm:pt modelId="{1230D088-CC70-4CE3-9FB4-84CA72D4FCBD}" type="parTrans" cxnId="{76F861E9-3FB9-49BE-B00D-FE718F2D5E8B}">
      <dgm:prSet/>
      <dgm:spPr/>
      <dgm:t>
        <a:bodyPr/>
        <a:lstStyle/>
        <a:p>
          <a:endParaRPr lang="fr-FR"/>
        </a:p>
      </dgm:t>
    </dgm:pt>
    <dgm:pt modelId="{41AA979A-92D1-4822-9894-E1C7114E4DE4}" type="sibTrans" cxnId="{76F861E9-3FB9-49BE-B00D-FE718F2D5E8B}">
      <dgm:prSet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My Contribution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99AB0A71-511D-48F4-8A45-1FE0DC904476}">
      <dgm:prSet phldrT="[Text]" custT="1"/>
      <dgm:spPr/>
      <dgm:t>
        <a:bodyPr/>
        <a:lstStyle/>
        <a:p>
          <a:r>
            <a:rPr lang="en-US" sz="2800" dirty="0" smtClean="0"/>
            <a:t>16 Database Tables,</a:t>
          </a:r>
          <a:endParaRPr lang="fr-FR" sz="2800" dirty="0"/>
        </a:p>
      </dgm:t>
    </dgm:pt>
    <dgm:pt modelId="{3F2BEBE5-9C57-46BB-B3E3-22F0337D0146}" type="parTrans" cxnId="{4F461869-494D-43EB-85C6-47C6D7BEA4F7}">
      <dgm:prSet/>
      <dgm:spPr/>
      <dgm:t>
        <a:bodyPr/>
        <a:lstStyle/>
        <a:p>
          <a:endParaRPr lang="fr-FR"/>
        </a:p>
      </dgm:t>
    </dgm:pt>
    <dgm:pt modelId="{12DFD76E-374B-4B0C-820B-582E530886EC}" type="sibTrans" cxnId="{4F461869-494D-43EB-85C6-47C6D7BEA4F7}">
      <dgm:prSet/>
      <dgm:spPr/>
      <dgm:t>
        <a:bodyPr/>
        <a:lstStyle/>
        <a:p>
          <a:endParaRPr lang="fr-FR"/>
        </a:p>
      </dgm:t>
    </dgm:pt>
    <dgm:pt modelId="{3155B7EF-E1CE-4B66-8E96-7F4875FB1BDC}">
      <dgm:prSet phldrT="[Text]" custT="1"/>
      <dgm:spPr/>
      <dgm:t>
        <a:bodyPr/>
        <a:lstStyle/>
        <a:p>
          <a:r>
            <a:rPr lang="en-US" sz="2800" dirty="0" smtClean="0"/>
            <a:t>Total of 15+ interactive pages.</a:t>
          </a:r>
          <a:endParaRPr lang="fr-FR" sz="2800" dirty="0"/>
        </a:p>
      </dgm:t>
    </dgm:pt>
    <dgm:pt modelId="{4EF8B8B5-F65C-4DAE-B800-C4B2F16C83A2}" type="parTrans" cxnId="{C337E5B7-FD3A-4F1E-A700-502F976AA907}">
      <dgm:prSet/>
      <dgm:spPr/>
      <dgm:t>
        <a:bodyPr/>
        <a:lstStyle/>
        <a:p>
          <a:endParaRPr lang="fr-FR"/>
        </a:p>
      </dgm:t>
    </dgm:pt>
    <dgm:pt modelId="{2A90D3D8-13FA-403D-BD2B-2362EDC9F102}" type="sibTrans" cxnId="{C337E5B7-FD3A-4F1E-A700-502F976AA907}">
      <dgm:prSet/>
      <dgm:spPr/>
      <dgm:t>
        <a:bodyPr/>
        <a:lstStyle/>
        <a:p>
          <a:endParaRPr lang="fr-FR"/>
        </a:p>
      </dgm:t>
    </dgm:pt>
    <dgm:pt modelId="{92B81CEA-7BBC-431D-9FFF-16799FFE39DF}">
      <dgm:prSet phldrT="[Text]" custT="1"/>
      <dgm:spPr/>
      <dgm:t>
        <a:bodyPr/>
        <a:lstStyle/>
        <a:p>
          <a:r>
            <a:rPr lang="en-US" sz="2800" dirty="0" smtClean="0"/>
            <a:t>Module 2: BOM,</a:t>
          </a:r>
          <a:endParaRPr lang="fr-FR" sz="2800" dirty="0"/>
        </a:p>
      </dgm:t>
    </dgm:pt>
    <dgm:pt modelId="{EB39998A-16E2-447B-A930-7FFCE653DE79}" type="parTrans" cxnId="{7235B1E5-E794-4910-918E-6CA3C2586D88}">
      <dgm:prSet/>
      <dgm:spPr/>
      <dgm:t>
        <a:bodyPr/>
        <a:lstStyle/>
        <a:p>
          <a:endParaRPr lang="fr-FR"/>
        </a:p>
      </dgm:t>
    </dgm:pt>
    <dgm:pt modelId="{9C4AEA38-C84D-4C41-9870-48B366CB9777}" type="sibTrans" cxnId="{7235B1E5-E794-4910-918E-6CA3C2586D88}">
      <dgm:prSet/>
      <dgm:spPr/>
      <dgm:t>
        <a:bodyPr/>
        <a:lstStyle/>
        <a:p>
          <a:endParaRPr lang="fr-FR"/>
        </a:p>
      </dgm:t>
    </dgm:pt>
    <dgm:pt modelId="{3517E642-AB89-459E-BE0B-6CC5CF7F4419}">
      <dgm:prSet phldrT="[Text]" custT="1"/>
      <dgm:spPr/>
      <dgm:t>
        <a:bodyPr/>
        <a:lstStyle/>
        <a:p>
          <a:r>
            <a:rPr lang="en-US" sz="2800" dirty="0" smtClean="0"/>
            <a:t>200+ Database Tables</a:t>
          </a:r>
          <a:endParaRPr lang="fr-FR" sz="2800" dirty="0"/>
        </a:p>
      </dgm:t>
    </dgm:pt>
    <dgm:pt modelId="{34988C93-675B-40F8-8986-F3DA45CB1943}" type="parTrans" cxnId="{2AC8A949-F73C-4688-AA48-A68D0F33CA8A}">
      <dgm:prSet/>
      <dgm:spPr/>
      <dgm:t>
        <a:bodyPr/>
        <a:lstStyle/>
        <a:p>
          <a:endParaRPr lang="fr-FR"/>
        </a:p>
      </dgm:t>
    </dgm:pt>
    <dgm:pt modelId="{A27058E3-7E62-4A20-A8A8-198FAB44FD50}" type="sibTrans" cxnId="{2AC8A949-F73C-4688-AA48-A68D0F33CA8A}">
      <dgm:prSet/>
      <dgm:spPr/>
      <dgm:t>
        <a:bodyPr/>
        <a:lstStyle/>
        <a:p>
          <a:endParaRPr lang="fr-FR"/>
        </a:p>
      </dgm:t>
    </dgm:pt>
    <dgm:pt modelId="{6C5361CE-1022-46B4-93E5-E28A608BB984}">
      <dgm:prSet phldrT="[Text]" custT="1"/>
      <dgm:spPr/>
      <dgm:t>
        <a:bodyPr/>
        <a:lstStyle/>
        <a:p>
          <a:r>
            <a:rPr lang="en-US" sz="2800" dirty="0" smtClean="0"/>
            <a:t>Currently 45+ interactive pages</a:t>
          </a:r>
          <a:endParaRPr lang="fr-FR" sz="2800" dirty="0"/>
        </a:p>
      </dgm:t>
    </dgm:pt>
    <dgm:pt modelId="{1BDC0D67-F410-4A84-9565-00528D7FEEF5}" type="parTrans" cxnId="{B7B5C8F4-AB67-4020-A7E5-D0F611804E4F}">
      <dgm:prSet/>
      <dgm:spPr/>
      <dgm:t>
        <a:bodyPr/>
        <a:lstStyle/>
        <a:p>
          <a:endParaRPr lang="fr-FR"/>
        </a:p>
      </dgm:t>
    </dgm:pt>
    <dgm:pt modelId="{EFA3625B-C696-4FFB-B422-B1737E9D64A2}" type="sibTrans" cxnId="{B7B5C8F4-AB67-4020-A7E5-D0F611804E4F}">
      <dgm:prSet/>
      <dgm:spPr/>
      <dgm:t>
        <a:bodyPr/>
        <a:lstStyle/>
        <a:p>
          <a:endParaRPr lang="fr-FR"/>
        </a:p>
      </dgm:t>
    </dgm:pt>
    <dgm:pt modelId="{0629CC2A-C3C4-4DDB-A13D-3699B5CD4228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4D5D3ED-DB4C-487E-A104-EE280CC56635}" type="pres">
      <dgm:prSet presAssocID="{DAFBC8A7-6A25-4BA1-AED5-4A88F139E178}" presName="parentText" presStyleLbl="node1" presStyleIdx="0" presStyleCnt="1" custLinFactNeighborY="-2127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CE71D3-A296-459F-A3C5-971F9A11ECC8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94173B6-8B67-465D-80EE-9375DC7F0A69}" type="presOf" srcId="{DAFBC8A7-6A25-4BA1-AED5-4A88F139E178}" destId="{B4D5D3ED-DB4C-487E-A104-EE280CC56635}" srcOrd="0" destOrd="0" presId="urn:microsoft.com/office/officeart/2005/8/layout/vList2"/>
    <dgm:cxn modelId="{B2761046-D64F-49E3-9946-43D2FF7ACD6D}" type="presOf" srcId="{3155B7EF-E1CE-4B66-8E96-7F4875FB1BDC}" destId="{C9CE71D3-A296-459F-A3C5-971F9A11ECC8}" srcOrd="0" destOrd="3" presId="urn:microsoft.com/office/officeart/2005/8/layout/vList2"/>
    <dgm:cxn modelId="{B7B5C8F4-AB67-4020-A7E5-D0F611804E4F}" srcId="{92B81CEA-7BBC-431D-9FFF-16799FFE39DF}" destId="{6C5361CE-1022-46B4-93E5-E28A608BB984}" srcOrd="1" destOrd="0" parTransId="{1BDC0D67-F410-4A84-9565-00528D7FEEF5}" sibTransId="{EFA3625B-C696-4FFB-B422-B1737E9D64A2}"/>
    <dgm:cxn modelId="{6FCF271A-4E8B-4537-BCC0-6E9A5C2C97E8}" type="presOf" srcId="{A93ACFC0-5C02-495D-B310-A9988601FFE8}" destId="{0629CC2A-C3C4-4DDB-A13D-3699B5CD4228}" srcOrd="0" destOrd="0" presId="urn:microsoft.com/office/officeart/2005/8/layout/vList2"/>
    <dgm:cxn modelId="{99E063FC-2100-40D3-B265-B8BC19D222B6}" type="presOf" srcId="{99AB0A71-511D-48F4-8A45-1FE0DC904476}" destId="{C9CE71D3-A296-459F-A3C5-971F9A11ECC8}" srcOrd="0" destOrd="2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4C1B0994-E531-450B-8C25-333A0B00CE3D}" type="presOf" srcId="{6C5361CE-1022-46B4-93E5-E28A608BB984}" destId="{C9CE71D3-A296-459F-A3C5-971F9A11ECC8}" srcOrd="0" destOrd="6" presId="urn:microsoft.com/office/officeart/2005/8/layout/vList2"/>
    <dgm:cxn modelId="{4F461869-494D-43EB-85C6-47C6D7BEA4F7}" srcId="{6D26782E-A7BD-4491-B2C4-7C410576C108}" destId="{99AB0A71-511D-48F4-8A45-1FE0DC904476}" srcOrd="0" destOrd="0" parTransId="{3F2BEBE5-9C57-46BB-B3E3-22F0337D0146}" sibTransId="{12DFD76E-374B-4B0C-820B-582E530886EC}"/>
    <dgm:cxn modelId="{FA1CD462-BA36-4D37-A6E9-EB9B67315B89}" type="presOf" srcId="{3517E642-AB89-459E-BE0B-6CC5CF7F4419}" destId="{C9CE71D3-A296-459F-A3C5-971F9A11ECC8}" srcOrd="0" destOrd="5" presId="urn:microsoft.com/office/officeart/2005/8/layout/vList2"/>
    <dgm:cxn modelId="{76F861E9-3FB9-49BE-B00D-FE718F2D5E8B}" srcId="{DAFBC8A7-6A25-4BA1-AED5-4A88F139E178}" destId="{6D26782E-A7BD-4491-B2C4-7C410576C108}" srcOrd="1" destOrd="0" parTransId="{1230D088-CC70-4CE3-9FB4-84CA72D4FCBD}" sibTransId="{41AA979A-92D1-4822-9894-E1C7114E4DE4}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FDA1CD4D-F0FD-486F-8590-AEF1F4EA4952}" type="presOf" srcId="{6D26782E-A7BD-4491-B2C4-7C410576C108}" destId="{C9CE71D3-A296-459F-A3C5-971F9A11ECC8}" srcOrd="0" destOrd="1" presId="urn:microsoft.com/office/officeart/2005/8/layout/vList2"/>
    <dgm:cxn modelId="{217E7440-B995-48B5-9AB4-07542768B6E6}" type="presOf" srcId="{92B81CEA-7BBC-431D-9FFF-16799FFE39DF}" destId="{C9CE71D3-A296-459F-A3C5-971F9A11ECC8}" srcOrd="0" destOrd="4" presId="urn:microsoft.com/office/officeart/2005/8/layout/vList2"/>
    <dgm:cxn modelId="{7235B1E5-E794-4910-918E-6CA3C2586D88}" srcId="{DAFBC8A7-6A25-4BA1-AED5-4A88F139E178}" destId="{92B81CEA-7BBC-431D-9FFF-16799FFE39DF}" srcOrd="2" destOrd="0" parTransId="{EB39998A-16E2-447B-A930-7FFCE653DE79}" sibTransId="{9C4AEA38-C84D-4C41-9870-48B366CB9777}"/>
    <dgm:cxn modelId="{C337E5B7-FD3A-4F1E-A700-502F976AA907}" srcId="{6D26782E-A7BD-4491-B2C4-7C410576C108}" destId="{3155B7EF-E1CE-4B66-8E96-7F4875FB1BDC}" srcOrd="1" destOrd="0" parTransId="{4EF8B8B5-F65C-4DAE-B800-C4B2F16C83A2}" sibTransId="{2A90D3D8-13FA-403D-BD2B-2362EDC9F102}"/>
    <dgm:cxn modelId="{2AC8A949-F73C-4688-AA48-A68D0F33CA8A}" srcId="{92B81CEA-7BBC-431D-9FFF-16799FFE39DF}" destId="{3517E642-AB89-459E-BE0B-6CC5CF7F4419}" srcOrd="0" destOrd="0" parTransId="{34988C93-675B-40F8-8986-F3DA45CB1943}" sibTransId="{A27058E3-7E62-4A20-A8A8-198FAB44FD50}"/>
    <dgm:cxn modelId="{A14CEF11-5DC0-40BE-8C91-2FDA8F031D88}" type="presOf" srcId="{5FC11008-84FD-470B-9D84-509E20910937}" destId="{C9CE71D3-A296-459F-A3C5-971F9A11ECC8}" srcOrd="0" destOrd="0" presId="urn:microsoft.com/office/officeart/2005/8/layout/vList2"/>
    <dgm:cxn modelId="{4B6CF113-6CB1-45E8-9AC8-19E610EAAA93}" type="presParOf" srcId="{0629CC2A-C3C4-4DDB-A13D-3699B5CD4228}" destId="{B4D5D3ED-DB4C-487E-A104-EE280CC56635}" srcOrd="0" destOrd="0" presId="urn:microsoft.com/office/officeart/2005/8/layout/vList2"/>
    <dgm:cxn modelId="{826D1ED8-972A-4FEA-8166-D81ED2B813D7}" type="presParOf" srcId="{0629CC2A-C3C4-4DDB-A13D-3699B5CD4228}" destId="{C9CE71D3-A296-459F-A3C5-971F9A11ECC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Technologies Used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214E915E-DD8B-48F7-A960-AECD45521B50}">
      <dgm:prSet phldrT="[Text]" custT="1"/>
      <dgm:spPr/>
      <dgm:t>
        <a:bodyPr/>
        <a:lstStyle/>
        <a:p>
          <a:r>
            <a:rPr lang="en-US" sz="2800" dirty="0" smtClean="0"/>
            <a:t>Eclipse</a:t>
          </a:r>
          <a:endParaRPr lang="fr-FR" sz="2800" dirty="0"/>
        </a:p>
      </dgm:t>
    </dgm:pt>
    <dgm:pt modelId="{CCF1A5A2-322A-41ED-B8E1-AD054C64B298}" type="parTrans" cxnId="{28B10DAA-B237-4E80-83E8-8728EF5D3C41}">
      <dgm:prSet/>
      <dgm:spPr/>
      <dgm:t>
        <a:bodyPr/>
        <a:lstStyle/>
        <a:p>
          <a:endParaRPr lang="fr-FR"/>
        </a:p>
      </dgm:t>
    </dgm:pt>
    <dgm:pt modelId="{96248425-5D6E-457F-A21D-3FF2ECBD230D}" type="sibTrans" cxnId="{28B10DAA-B237-4E80-83E8-8728EF5D3C41}">
      <dgm:prSet/>
      <dgm:spPr/>
      <dgm:t>
        <a:bodyPr/>
        <a:lstStyle/>
        <a:p>
          <a:endParaRPr lang="fr-FR"/>
        </a:p>
      </dgm:t>
    </dgm:pt>
    <dgm:pt modelId="{C5BB70D0-9C41-4178-8587-3815BEF3CF27}">
      <dgm:prSet phldrT="[Text]" custT="1"/>
      <dgm:spPr/>
      <dgm:t>
        <a:bodyPr/>
        <a:lstStyle/>
        <a:p>
          <a:r>
            <a:rPr lang="en-US" sz="2800" dirty="0" smtClean="0"/>
            <a:t>PHP</a:t>
          </a:r>
          <a:endParaRPr lang="fr-FR" sz="2800" dirty="0"/>
        </a:p>
      </dgm:t>
    </dgm:pt>
    <dgm:pt modelId="{C2FC0A1A-C10E-461F-926A-6B2D6862FDE3}" type="parTrans" cxnId="{4D6E6222-7548-40B8-AF8A-86DEA85070AA}">
      <dgm:prSet/>
      <dgm:spPr/>
      <dgm:t>
        <a:bodyPr/>
        <a:lstStyle/>
        <a:p>
          <a:endParaRPr lang="fr-FR"/>
        </a:p>
      </dgm:t>
    </dgm:pt>
    <dgm:pt modelId="{43E056D2-4534-4599-BDDC-297D37B9FC63}" type="sibTrans" cxnId="{4D6E6222-7548-40B8-AF8A-86DEA85070AA}">
      <dgm:prSet/>
      <dgm:spPr/>
      <dgm:t>
        <a:bodyPr/>
        <a:lstStyle/>
        <a:p>
          <a:endParaRPr lang="fr-FR"/>
        </a:p>
      </dgm:t>
    </dgm:pt>
    <dgm:pt modelId="{0E516F34-4A90-405A-B375-BF0D001348EC}">
      <dgm:prSet phldrT="[Text]" custT="1"/>
      <dgm:spPr/>
      <dgm:t>
        <a:bodyPr/>
        <a:lstStyle/>
        <a:p>
          <a:r>
            <a:rPr lang="en-US" sz="2800" dirty="0" smtClean="0"/>
            <a:t>MySQL</a:t>
          </a:r>
          <a:endParaRPr lang="fr-FR" sz="2800" dirty="0"/>
        </a:p>
      </dgm:t>
    </dgm:pt>
    <dgm:pt modelId="{7BB2BA3A-6258-4E94-9265-0BDD2CE7AAFA}" type="parTrans" cxnId="{61AC3F7F-B347-401F-9F87-85CF488DA7D5}">
      <dgm:prSet/>
      <dgm:spPr/>
      <dgm:t>
        <a:bodyPr/>
        <a:lstStyle/>
        <a:p>
          <a:endParaRPr lang="fr-FR"/>
        </a:p>
      </dgm:t>
    </dgm:pt>
    <dgm:pt modelId="{F2A82B25-3346-47E9-BA16-55245CD3ED07}" type="sibTrans" cxnId="{61AC3F7F-B347-401F-9F87-85CF488DA7D5}">
      <dgm:prSet/>
      <dgm:spPr/>
      <dgm:t>
        <a:bodyPr/>
        <a:lstStyle/>
        <a:p>
          <a:endParaRPr lang="fr-FR"/>
        </a:p>
      </dgm:t>
    </dgm:pt>
    <dgm:pt modelId="{1798916B-0730-4F65-AD18-0B06B43F8CBF}">
      <dgm:prSet phldrT="[Text]" custT="1"/>
      <dgm:spPr/>
      <dgm:t>
        <a:bodyPr/>
        <a:lstStyle/>
        <a:p>
          <a:r>
            <a:rPr lang="en-US" sz="2800" dirty="0" smtClean="0"/>
            <a:t>JavaScript / jQuery / Ajax</a:t>
          </a:r>
          <a:endParaRPr lang="fr-FR" sz="2800" dirty="0"/>
        </a:p>
      </dgm:t>
    </dgm:pt>
    <dgm:pt modelId="{69E02EEF-B062-4854-BCB0-5EBFCC7B35E6}" type="parTrans" cxnId="{F75494B4-1D85-400C-9429-15AFFFACB356}">
      <dgm:prSet/>
      <dgm:spPr/>
      <dgm:t>
        <a:bodyPr/>
        <a:lstStyle/>
        <a:p>
          <a:endParaRPr lang="fr-FR"/>
        </a:p>
      </dgm:t>
    </dgm:pt>
    <dgm:pt modelId="{06FFD44D-DEE0-4C2A-9D7C-956680053484}" type="sibTrans" cxnId="{F75494B4-1D85-400C-9429-15AFFFACB356}">
      <dgm:prSet/>
      <dgm:spPr/>
      <dgm:t>
        <a:bodyPr/>
        <a:lstStyle/>
        <a:p>
          <a:endParaRPr lang="fr-FR"/>
        </a:p>
      </dgm:t>
    </dgm:pt>
    <dgm:pt modelId="{431095DD-81CB-424A-B38B-1F537D575238}">
      <dgm:prSet phldrT="[Text]" custT="1"/>
      <dgm:spPr/>
      <dgm:t>
        <a:bodyPr/>
        <a:lstStyle/>
        <a:p>
          <a:r>
            <a:rPr lang="en-US" sz="2800" dirty="0" smtClean="0"/>
            <a:t>HTML / CSS</a:t>
          </a:r>
          <a:endParaRPr lang="fr-FR" sz="2800" dirty="0"/>
        </a:p>
      </dgm:t>
    </dgm:pt>
    <dgm:pt modelId="{21624C60-F537-4BA3-AD7F-76EE21FB5980}" type="parTrans" cxnId="{57EADDD5-6658-47A5-A686-B3B6DD3E6A05}">
      <dgm:prSet/>
      <dgm:spPr/>
      <dgm:t>
        <a:bodyPr/>
        <a:lstStyle/>
        <a:p>
          <a:endParaRPr lang="fr-FR"/>
        </a:p>
      </dgm:t>
    </dgm:pt>
    <dgm:pt modelId="{337B5CC2-2939-4C3A-8A32-DAE5DEA487E6}" type="sibTrans" cxnId="{57EADDD5-6658-47A5-A686-B3B6DD3E6A05}">
      <dgm:prSet/>
      <dgm:spPr/>
      <dgm:t>
        <a:bodyPr/>
        <a:lstStyle/>
        <a:p>
          <a:endParaRPr lang="fr-FR"/>
        </a:p>
      </dgm:t>
    </dgm:pt>
    <dgm:pt modelId="{5143954A-D09D-4AA2-9A06-0AD451638762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BB1B2D7-6E25-46D3-AD59-A19CDEA6C620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C0ACFC-C833-4631-A4E2-25274BFFE16C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F7E4D97-CDF8-4519-9061-0A8B06253FAD}" type="presOf" srcId="{A93ACFC0-5C02-495D-B310-A9988601FFE8}" destId="{5143954A-D09D-4AA2-9A06-0AD451638762}" srcOrd="0" destOrd="0" presId="urn:microsoft.com/office/officeart/2005/8/layout/vList2"/>
    <dgm:cxn modelId="{C4B4F53A-8BA8-43BC-AE1C-441B3E1836F8}" type="presOf" srcId="{C5BB70D0-9C41-4178-8587-3815BEF3CF27}" destId="{BCC0ACFC-C833-4631-A4E2-25274BFFE16C}" srcOrd="0" destOrd="1" presId="urn:microsoft.com/office/officeart/2005/8/layout/vList2"/>
    <dgm:cxn modelId="{4D6E6222-7548-40B8-AF8A-86DEA85070AA}" srcId="{DAFBC8A7-6A25-4BA1-AED5-4A88F139E178}" destId="{C5BB70D0-9C41-4178-8587-3815BEF3CF27}" srcOrd="1" destOrd="0" parTransId="{C2FC0A1A-C10E-461F-926A-6B2D6862FDE3}" sibTransId="{43E056D2-4534-4599-BDDC-297D37B9FC63}"/>
    <dgm:cxn modelId="{46557C06-61A2-4F07-A402-EE21C789D23A}" type="presOf" srcId="{DAFBC8A7-6A25-4BA1-AED5-4A88F139E178}" destId="{4BB1B2D7-6E25-46D3-AD59-A19CDEA6C620}" srcOrd="0" destOrd="0" presId="urn:microsoft.com/office/officeart/2005/8/layout/vList2"/>
    <dgm:cxn modelId="{12B5FFC8-0686-4E92-AAAF-F4C8C811130C}" type="presOf" srcId="{1798916B-0730-4F65-AD18-0B06B43F8CBF}" destId="{BCC0ACFC-C833-4631-A4E2-25274BFFE16C}" srcOrd="0" destOrd="3" presId="urn:microsoft.com/office/officeart/2005/8/layout/vList2"/>
    <dgm:cxn modelId="{F75494B4-1D85-400C-9429-15AFFFACB356}" srcId="{DAFBC8A7-6A25-4BA1-AED5-4A88F139E178}" destId="{1798916B-0730-4F65-AD18-0B06B43F8CBF}" srcOrd="3" destOrd="0" parTransId="{69E02EEF-B062-4854-BCB0-5EBFCC7B35E6}" sibTransId="{06FFD44D-DEE0-4C2A-9D7C-956680053484}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26A8D710-434A-462E-A7CE-7107440CC7EF}" type="presOf" srcId="{431095DD-81CB-424A-B38B-1F537D575238}" destId="{BCC0ACFC-C833-4631-A4E2-25274BFFE16C}" srcOrd="0" destOrd="4" presId="urn:microsoft.com/office/officeart/2005/8/layout/vList2"/>
    <dgm:cxn modelId="{61AC3F7F-B347-401F-9F87-85CF488DA7D5}" srcId="{DAFBC8A7-6A25-4BA1-AED5-4A88F139E178}" destId="{0E516F34-4A90-405A-B375-BF0D001348EC}" srcOrd="2" destOrd="0" parTransId="{7BB2BA3A-6258-4E94-9265-0BDD2CE7AAFA}" sibTransId="{F2A82B25-3346-47E9-BA16-55245CD3ED07}"/>
    <dgm:cxn modelId="{28B10DAA-B237-4E80-83E8-8728EF5D3C41}" srcId="{DAFBC8A7-6A25-4BA1-AED5-4A88F139E178}" destId="{214E915E-DD8B-48F7-A960-AECD45521B50}" srcOrd="0" destOrd="0" parTransId="{CCF1A5A2-322A-41ED-B8E1-AD054C64B298}" sibTransId="{96248425-5D6E-457F-A21D-3FF2ECBD230D}"/>
    <dgm:cxn modelId="{D99292BB-7AC9-445E-B3EE-3130BBE0B711}" type="presOf" srcId="{214E915E-DD8B-48F7-A960-AECD45521B50}" destId="{BCC0ACFC-C833-4631-A4E2-25274BFFE16C}" srcOrd="0" destOrd="0" presId="urn:microsoft.com/office/officeart/2005/8/layout/vList2"/>
    <dgm:cxn modelId="{F4F19999-38B7-4E47-A920-F2B434EB518C}" type="presOf" srcId="{0E516F34-4A90-405A-B375-BF0D001348EC}" destId="{BCC0ACFC-C833-4631-A4E2-25274BFFE16C}" srcOrd="0" destOrd="2" presId="urn:microsoft.com/office/officeart/2005/8/layout/vList2"/>
    <dgm:cxn modelId="{57EADDD5-6658-47A5-A686-B3B6DD3E6A05}" srcId="{DAFBC8A7-6A25-4BA1-AED5-4A88F139E178}" destId="{431095DD-81CB-424A-B38B-1F537D575238}" srcOrd="4" destOrd="0" parTransId="{21624C60-F537-4BA3-AD7F-76EE21FB5980}" sibTransId="{337B5CC2-2939-4C3A-8A32-DAE5DEA487E6}"/>
    <dgm:cxn modelId="{CD46F5AD-7155-4C11-BF64-0CD2D7046B67}" type="presParOf" srcId="{5143954A-D09D-4AA2-9A06-0AD451638762}" destId="{4BB1B2D7-6E25-46D3-AD59-A19CDEA6C620}" srcOrd="0" destOrd="0" presId="urn:microsoft.com/office/officeart/2005/8/layout/vList2"/>
    <dgm:cxn modelId="{F8C96749-8496-4529-9E91-F8A6249D63D3}" type="presParOf" srcId="{5143954A-D09D-4AA2-9A06-0AD451638762}" destId="{BCC0ACFC-C833-4631-A4E2-25274BFFE16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4D0AFBE-1AC0-41D2-AE31-B4019350CDD4}" type="doc">
      <dgm:prSet loTypeId="urn:microsoft.com/office/officeart/2008/layout/VerticalCurvedList" loCatId="list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A5D29A35-A30F-41B0-8F88-7453479717DB}">
      <dgm:prSet phldrT="[Text]" custT="1"/>
      <dgm:spPr/>
      <dgm:t>
        <a:bodyPr/>
        <a:lstStyle/>
        <a:p>
          <a:pPr algn="l"/>
          <a:r>
            <a:rPr lang="en-US" sz="2800" dirty="0" smtClean="0"/>
            <a:t>Introduction</a:t>
          </a:r>
          <a:endParaRPr lang="fr-FR" sz="2800" dirty="0"/>
        </a:p>
      </dgm:t>
    </dgm:pt>
    <dgm:pt modelId="{26F97B53-67F3-4806-84EE-C91E721FCC88}" type="par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7348DF41-6BD0-4C4B-BB6E-015242F1311F}" type="sib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EB40B0AC-D992-4BAA-AF5A-CD2F05DC7C7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2800" b="1" dirty="0" smtClean="0"/>
            <a:t>Module 1: Forecast</a:t>
          </a:r>
          <a:endParaRPr lang="fr-FR" sz="2800" b="1" dirty="0"/>
        </a:p>
      </dgm:t>
    </dgm:pt>
    <dgm:pt modelId="{7DE625C2-280D-4694-9C64-6B854801F847}" type="par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47A27E16-4C56-4366-B1A2-55E5E66FAF91}" type="sib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F818B8B9-5508-437B-ACA7-CB2E946C1EF1}">
      <dgm:prSet phldrT="[Text]" custT="1"/>
      <dgm:spPr/>
      <dgm:t>
        <a:bodyPr/>
        <a:lstStyle/>
        <a:p>
          <a:pPr algn="l"/>
          <a:r>
            <a:rPr lang="en-US" sz="2800" dirty="0" smtClean="0"/>
            <a:t>Module 2: BOM</a:t>
          </a:r>
        </a:p>
      </dgm:t>
    </dgm:pt>
    <dgm:pt modelId="{27AE2300-86D0-4DA3-8F78-D66BD18D65A0}" type="par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A7FEFB55-E187-4D0A-8718-BF2E4FDBA898}" type="sib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18BE7263-066B-4974-9065-78F7D68A2B5F}">
      <dgm:prSet phldrT="[Text]" custT="1"/>
      <dgm:spPr/>
      <dgm:t>
        <a:bodyPr/>
        <a:lstStyle/>
        <a:p>
          <a:pPr algn="l"/>
          <a:r>
            <a:rPr lang="en-US" sz="2800" dirty="0" smtClean="0"/>
            <a:t>Validation</a:t>
          </a:r>
        </a:p>
      </dgm:t>
    </dgm:pt>
    <dgm:pt modelId="{7AD98A27-781E-4A3E-940E-7B24146210CE}" type="par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5CECFB5-1EE8-45AC-BDD8-277D080AFF8C}" type="sib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62A81D3-91B3-4C5C-B50C-360C45A4DB88}">
      <dgm:prSet phldrT="[Text]" custT="1"/>
      <dgm:spPr/>
      <dgm:t>
        <a:bodyPr/>
        <a:lstStyle/>
        <a:p>
          <a:pPr algn="l"/>
          <a:r>
            <a:rPr lang="en-US" sz="2800" dirty="0" smtClean="0"/>
            <a:t>Conclusion</a:t>
          </a:r>
          <a:endParaRPr lang="fr-FR" sz="2800" dirty="0"/>
        </a:p>
      </dgm:t>
    </dgm:pt>
    <dgm:pt modelId="{AF54B40F-AF19-4FD0-8119-338283ABD901}" type="sibTrans" cxnId="{2E042031-6251-4574-ABDB-2366ED176044}">
      <dgm:prSet/>
      <dgm:spPr/>
      <dgm:t>
        <a:bodyPr/>
        <a:lstStyle/>
        <a:p>
          <a:endParaRPr lang="fr-FR"/>
        </a:p>
      </dgm:t>
    </dgm:pt>
    <dgm:pt modelId="{A7DB1204-4BB7-4C18-87D0-3BCABAD0CA64}" type="parTrans" cxnId="{2E042031-6251-4574-ABDB-2366ED176044}">
      <dgm:prSet/>
      <dgm:spPr/>
      <dgm:t>
        <a:bodyPr/>
        <a:lstStyle/>
        <a:p>
          <a:endParaRPr lang="fr-FR"/>
        </a:p>
      </dgm:t>
    </dgm:pt>
    <dgm:pt modelId="{914C53C7-313C-4492-AB1C-E0898D7AA6B2}">
      <dgm:prSet phldrT="[Text]" custT="1"/>
      <dgm:spPr/>
      <dgm:t>
        <a:bodyPr/>
        <a:lstStyle/>
        <a:p>
          <a:pPr algn="l"/>
          <a:r>
            <a:rPr lang="en-US" sz="2800" dirty="0" smtClean="0"/>
            <a:t>Background</a:t>
          </a:r>
        </a:p>
      </dgm:t>
    </dgm:pt>
    <dgm:pt modelId="{3FBC943A-F5BA-4DF9-B7AE-E74312480F04}" type="sib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BA36AD98-EE25-49FC-B1C0-7FBD1523BE21}" type="par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157B8190-969F-4C6D-8606-6343C2E15B52}">
      <dgm:prSet phldrT="[Text]" custT="1"/>
      <dgm:spPr/>
      <dgm:t>
        <a:bodyPr/>
        <a:lstStyle/>
        <a:p>
          <a:pPr algn="l"/>
          <a:r>
            <a:rPr lang="en-US" sz="2800" dirty="0" smtClean="0"/>
            <a:t>Problems</a:t>
          </a:r>
          <a:endParaRPr lang="fr-FR" sz="2800" dirty="0"/>
        </a:p>
      </dgm:t>
    </dgm:pt>
    <dgm:pt modelId="{5158B88E-0E6A-401D-BEF3-D5535896A5C0}" type="sib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3743CEFA-F258-4168-856E-DCB5FB7A3769}" type="par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5CCAA603-6F6A-4E08-9602-52FDEE0F028A}" type="pres">
      <dgm:prSet presAssocID="{E4D0AFBE-1AC0-41D2-AE31-B4019350CD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54C28018-4B88-461D-88F3-58FF36716FEF}" type="pres">
      <dgm:prSet presAssocID="{E4D0AFBE-1AC0-41D2-AE31-B4019350CDD4}" presName="Name1" presStyleCnt="0"/>
      <dgm:spPr/>
      <dgm:t>
        <a:bodyPr/>
        <a:lstStyle/>
        <a:p>
          <a:endParaRPr lang="fr-FR"/>
        </a:p>
      </dgm:t>
    </dgm:pt>
    <dgm:pt modelId="{CC3EAD14-8856-4A24-A23D-2F53B6A1E1C1}" type="pres">
      <dgm:prSet presAssocID="{E4D0AFBE-1AC0-41D2-AE31-B4019350CDD4}" presName="cycle" presStyleCnt="0"/>
      <dgm:spPr/>
      <dgm:t>
        <a:bodyPr/>
        <a:lstStyle/>
        <a:p>
          <a:endParaRPr lang="fr-FR"/>
        </a:p>
      </dgm:t>
    </dgm:pt>
    <dgm:pt modelId="{2B8FB2BD-1115-475E-9A37-C03D37B21468}" type="pres">
      <dgm:prSet presAssocID="{E4D0AFBE-1AC0-41D2-AE31-B4019350CDD4}" presName="srcNode" presStyleLbl="node1" presStyleIdx="0" presStyleCnt="7"/>
      <dgm:spPr/>
      <dgm:t>
        <a:bodyPr/>
        <a:lstStyle/>
        <a:p>
          <a:endParaRPr lang="fr-FR"/>
        </a:p>
      </dgm:t>
    </dgm:pt>
    <dgm:pt modelId="{4276D6D2-3360-402C-93E4-68510F47C7B8}" type="pres">
      <dgm:prSet presAssocID="{E4D0AFBE-1AC0-41D2-AE31-B4019350CDD4}" presName="conn" presStyleLbl="parChTrans1D2" presStyleIdx="0" presStyleCnt="1"/>
      <dgm:spPr/>
      <dgm:t>
        <a:bodyPr/>
        <a:lstStyle/>
        <a:p>
          <a:endParaRPr lang="fr-FR"/>
        </a:p>
      </dgm:t>
    </dgm:pt>
    <dgm:pt modelId="{825E8DA7-39AC-48DB-A69C-ADED254EEFEF}" type="pres">
      <dgm:prSet presAssocID="{E4D0AFBE-1AC0-41D2-AE31-B4019350CDD4}" presName="extraNode" presStyleLbl="node1" presStyleIdx="0" presStyleCnt="7"/>
      <dgm:spPr/>
      <dgm:t>
        <a:bodyPr/>
        <a:lstStyle/>
        <a:p>
          <a:endParaRPr lang="fr-FR"/>
        </a:p>
      </dgm:t>
    </dgm:pt>
    <dgm:pt modelId="{DA7808CA-12AD-4975-B580-993541B7669E}" type="pres">
      <dgm:prSet presAssocID="{E4D0AFBE-1AC0-41D2-AE31-B4019350CDD4}" presName="dstNode" presStyleLbl="node1" presStyleIdx="0" presStyleCnt="7"/>
      <dgm:spPr/>
      <dgm:t>
        <a:bodyPr/>
        <a:lstStyle/>
        <a:p>
          <a:endParaRPr lang="fr-FR"/>
        </a:p>
      </dgm:t>
    </dgm:pt>
    <dgm:pt modelId="{4866116A-AAAC-4853-BD92-32B111BF4E98}" type="pres">
      <dgm:prSet presAssocID="{A5D29A35-A30F-41B0-8F88-7453479717D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2EBCE-2147-4FEF-8DFE-5E36E6686C63}" type="pres">
      <dgm:prSet presAssocID="{A5D29A35-A30F-41B0-8F88-7453479717DB}" presName="accent_1" presStyleCnt="0"/>
      <dgm:spPr/>
      <dgm:t>
        <a:bodyPr/>
        <a:lstStyle/>
        <a:p>
          <a:endParaRPr lang="fr-FR"/>
        </a:p>
      </dgm:t>
    </dgm:pt>
    <dgm:pt modelId="{C93D51BF-05EC-488E-997C-B9551B40B7CB}" type="pres">
      <dgm:prSet presAssocID="{A5D29A35-A30F-41B0-8F88-7453479717DB}" presName="accentRepeatNode" presStyleLbl="solidFgAcc1" presStyleIdx="0" presStyleCnt="7"/>
      <dgm:spPr/>
      <dgm:t>
        <a:bodyPr/>
        <a:lstStyle/>
        <a:p>
          <a:endParaRPr lang="fr-FR"/>
        </a:p>
      </dgm:t>
    </dgm:pt>
    <dgm:pt modelId="{1D201138-9B91-43C2-8862-8F72B0015313}" type="pres">
      <dgm:prSet presAssocID="{157B8190-969F-4C6D-8606-6343C2E15B5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23BED-84CE-43D8-B4C6-E5D0942F964D}" type="pres">
      <dgm:prSet presAssocID="{157B8190-969F-4C6D-8606-6343C2E15B52}" presName="accent_2" presStyleCnt="0"/>
      <dgm:spPr/>
      <dgm:t>
        <a:bodyPr/>
        <a:lstStyle/>
        <a:p>
          <a:endParaRPr lang="fr-FR"/>
        </a:p>
      </dgm:t>
    </dgm:pt>
    <dgm:pt modelId="{49D8BA3E-2FF3-448B-80F2-8DC45FE5BDCA}" type="pres">
      <dgm:prSet presAssocID="{157B8190-969F-4C6D-8606-6343C2E15B52}" presName="accentRepeatNode" presStyleLbl="solidFgAcc1" presStyleIdx="1" presStyleCnt="7"/>
      <dgm:spPr/>
      <dgm:t>
        <a:bodyPr/>
        <a:lstStyle/>
        <a:p>
          <a:endParaRPr lang="fr-FR"/>
        </a:p>
      </dgm:t>
    </dgm:pt>
    <dgm:pt modelId="{DC066589-B63E-4BDD-B467-7EC2C1B85C46}" type="pres">
      <dgm:prSet presAssocID="{914C53C7-313C-4492-AB1C-E0898D7AA6B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46E16-0031-499B-BC2F-4FA22D865E3D}" type="pres">
      <dgm:prSet presAssocID="{914C53C7-313C-4492-AB1C-E0898D7AA6B2}" presName="accent_3" presStyleCnt="0"/>
      <dgm:spPr/>
      <dgm:t>
        <a:bodyPr/>
        <a:lstStyle/>
        <a:p>
          <a:endParaRPr lang="fr-FR"/>
        </a:p>
      </dgm:t>
    </dgm:pt>
    <dgm:pt modelId="{AFB3D965-F4B7-4DF8-A805-B52077A08835}" type="pres">
      <dgm:prSet presAssocID="{914C53C7-313C-4492-AB1C-E0898D7AA6B2}" presName="accentRepeatNode" presStyleLbl="solidFgAcc1" presStyleIdx="2" presStyleCnt="7"/>
      <dgm:spPr/>
      <dgm:t>
        <a:bodyPr/>
        <a:lstStyle/>
        <a:p>
          <a:endParaRPr lang="fr-FR"/>
        </a:p>
      </dgm:t>
    </dgm:pt>
    <dgm:pt modelId="{8A350F17-8CEE-42CD-A2DB-BFFD74ECD6C7}" type="pres">
      <dgm:prSet presAssocID="{EB40B0AC-D992-4BAA-AF5A-CD2F05DC7C7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549CB0-7403-432D-B365-D1A24BBB7E35}" type="pres">
      <dgm:prSet presAssocID="{EB40B0AC-D992-4BAA-AF5A-CD2F05DC7C7C}" presName="accent_4" presStyleCnt="0"/>
      <dgm:spPr/>
      <dgm:t>
        <a:bodyPr/>
        <a:lstStyle/>
        <a:p>
          <a:endParaRPr lang="fr-FR"/>
        </a:p>
      </dgm:t>
    </dgm:pt>
    <dgm:pt modelId="{5929A137-9A84-4DED-B2CF-E5FBFD82ED80}" type="pres">
      <dgm:prSet presAssocID="{EB40B0AC-D992-4BAA-AF5A-CD2F05DC7C7C}" presName="accentRepeatNode" presStyleLbl="solidFgAcc1" presStyleIdx="3" presStyleCnt="7"/>
      <dgm:spPr/>
      <dgm:t>
        <a:bodyPr/>
        <a:lstStyle/>
        <a:p>
          <a:endParaRPr lang="fr-FR"/>
        </a:p>
      </dgm:t>
    </dgm:pt>
    <dgm:pt modelId="{BEA59552-B992-4B47-AD0E-49271DA370B6}" type="pres">
      <dgm:prSet presAssocID="{F818B8B9-5508-437B-ACA7-CB2E946C1EF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7155F-2BA5-4A2C-8AE4-3CF9F2692B39}" type="pres">
      <dgm:prSet presAssocID="{F818B8B9-5508-437B-ACA7-CB2E946C1EF1}" presName="accent_5" presStyleCnt="0"/>
      <dgm:spPr/>
      <dgm:t>
        <a:bodyPr/>
        <a:lstStyle/>
        <a:p>
          <a:endParaRPr lang="fr-FR"/>
        </a:p>
      </dgm:t>
    </dgm:pt>
    <dgm:pt modelId="{7943D35F-8ACE-48D4-98A1-E9B32F122458}" type="pres">
      <dgm:prSet presAssocID="{F818B8B9-5508-437B-ACA7-CB2E946C1EF1}" presName="accentRepeatNode" presStyleLbl="solidFgAcc1" presStyleIdx="4" presStyleCnt="7"/>
      <dgm:spPr/>
      <dgm:t>
        <a:bodyPr/>
        <a:lstStyle/>
        <a:p>
          <a:endParaRPr lang="fr-FR"/>
        </a:p>
      </dgm:t>
    </dgm:pt>
    <dgm:pt modelId="{51654294-787A-4E2A-9212-47C784A512AD}" type="pres">
      <dgm:prSet presAssocID="{18BE7263-066B-4974-9065-78F7D68A2B5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58BD49-A37C-4592-8133-E63FBDA282F0}" type="pres">
      <dgm:prSet presAssocID="{18BE7263-066B-4974-9065-78F7D68A2B5F}" presName="accent_6" presStyleCnt="0"/>
      <dgm:spPr/>
      <dgm:t>
        <a:bodyPr/>
        <a:lstStyle/>
        <a:p>
          <a:endParaRPr lang="fr-FR"/>
        </a:p>
      </dgm:t>
    </dgm:pt>
    <dgm:pt modelId="{BED51632-6FE0-4BFC-9C15-31A8329858EE}" type="pres">
      <dgm:prSet presAssocID="{18BE7263-066B-4974-9065-78F7D68A2B5F}" presName="accentRepeatNode" presStyleLbl="solidFgAcc1" presStyleIdx="5" presStyleCnt="7"/>
      <dgm:spPr/>
      <dgm:t>
        <a:bodyPr/>
        <a:lstStyle/>
        <a:p>
          <a:endParaRPr lang="fr-FR"/>
        </a:p>
      </dgm:t>
    </dgm:pt>
    <dgm:pt modelId="{B5E2F7C8-62E5-429C-A5B6-9C38B4467ABD}" type="pres">
      <dgm:prSet presAssocID="{B62A81D3-91B3-4C5C-B50C-360C45A4DB8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B99712-501C-4EDF-A9A9-64909942DC74}" type="pres">
      <dgm:prSet presAssocID="{B62A81D3-91B3-4C5C-B50C-360C45A4DB88}" presName="accent_7" presStyleCnt="0"/>
      <dgm:spPr/>
      <dgm:t>
        <a:bodyPr/>
        <a:lstStyle/>
        <a:p>
          <a:endParaRPr lang="fr-FR"/>
        </a:p>
      </dgm:t>
    </dgm:pt>
    <dgm:pt modelId="{688B01BE-6BBB-46CA-98F5-DACBC00B313A}" type="pres">
      <dgm:prSet presAssocID="{B62A81D3-91B3-4C5C-B50C-360C45A4DB88}" presName="accentRepeatNode" presStyleLbl="solidFgAcc1" presStyleIdx="6" presStyleCnt="7"/>
      <dgm:spPr/>
      <dgm:t>
        <a:bodyPr/>
        <a:lstStyle/>
        <a:p>
          <a:endParaRPr lang="fr-FR"/>
        </a:p>
      </dgm:t>
    </dgm:pt>
  </dgm:ptLst>
  <dgm:cxnLst>
    <dgm:cxn modelId="{15AF7381-A9FA-4875-9C91-68BECADC8E0C}" type="presOf" srcId="{A5D29A35-A30F-41B0-8F88-7453479717DB}" destId="{4866116A-AAAC-4853-BD92-32B111BF4E98}" srcOrd="0" destOrd="0" presId="urn:microsoft.com/office/officeart/2008/layout/VerticalCurvedList"/>
    <dgm:cxn modelId="{335C7DD0-C71C-496A-89A2-E19FDFB726FC}" srcId="{E4D0AFBE-1AC0-41D2-AE31-B4019350CDD4}" destId="{157B8190-969F-4C6D-8606-6343C2E15B52}" srcOrd="1" destOrd="0" parTransId="{3743CEFA-F258-4168-856E-DCB5FB7A3769}" sibTransId="{5158B88E-0E6A-401D-BEF3-D5535896A5C0}"/>
    <dgm:cxn modelId="{BF5DDE67-1A86-42BE-B6D7-A15B31FE129E}" type="presOf" srcId="{18BE7263-066B-4974-9065-78F7D68A2B5F}" destId="{51654294-787A-4E2A-9212-47C784A512AD}" srcOrd="0" destOrd="0" presId="urn:microsoft.com/office/officeart/2008/layout/VerticalCurvedList"/>
    <dgm:cxn modelId="{A332E671-9EFB-409A-A19A-9E5E823D80C6}" srcId="{E4D0AFBE-1AC0-41D2-AE31-B4019350CDD4}" destId="{18BE7263-066B-4974-9065-78F7D68A2B5F}" srcOrd="5" destOrd="0" parTransId="{7AD98A27-781E-4A3E-940E-7B24146210CE}" sibTransId="{B5CECFB5-1EE8-45AC-BDD8-277D080AFF8C}"/>
    <dgm:cxn modelId="{A6C53996-C094-44D5-8B8F-C142805E51EA}" type="presOf" srcId="{7348DF41-6BD0-4C4B-BB6E-015242F1311F}" destId="{4276D6D2-3360-402C-93E4-68510F47C7B8}" srcOrd="0" destOrd="0" presId="urn:microsoft.com/office/officeart/2008/layout/VerticalCurvedList"/>
    <dgm:cxn modelId="{ABB8DA32-4A4B-495B-B0BB-09D4D4ACEAF1}" type="presOf" srcId="{B62A81D3-91B3-4C5C-B50C-360C45A4DB88}" destId="{B5E2F7C8-62E5-429C-A5B6-9C38B4467ABD}" srcOrd="0" destOrd="0" presId="urn:microsoft.com/office/officeart/2008/layout/VerticalCurvedList"/>
    <dgm:cxn modelId="{8B4AB3CC-ABFA-4355-AFB1-FD28D6751670}" type="presOf" srcId="{F818B8B9-5508-437B-ACA7-CB2E946C1EF1}" destId="{BEA59552-B992-4B47-AD0E-49271DA370B6}" srcOrd="0" destOrd="0" presId="urn:microsoft.com/office/officeart/2008/layout/VerticalCurvedList"/>
    <dgm:cxn modelId="{2E042031-6251-4574-ABDB-2366ED176044}" srcId="{E4D0AFBE-1AC0-41D2-AE31-B4019350CDD4}" destId="{B62A81D3-91B3-4C5C-B50C-360C45A4DB88}" srcOrd="6" destOrd="0" parTransId="{A7DB1204-4BB7-4C18-87D0-3BCABAD0CA64}" sibTransId="{AF54B40F-AF19-4FD0-8119-338283ABD901}"/>
    <dgm:cxn modelId="{8D044FD7-52E8-482D-880E-7A8FA01C4901}" srcId="{E4D0AFBE-1AC0-41D2-AE31-B4019350CDD4}" destId="{A5D29A35-A30F-41B0-8F88-7453479717DB}" srcOrd="0" destOrd="0" parTransId="{26F97B53-67F3-4806-84EE-C91E721FCC88}" sibTransId="{7348DF41-6BD0-4C4B-BB6E-015242F1311F}"/>
    <dgm:cxn modelId="{7A020813-4F61-4EC6-B602-C7A32AE99D8A}" type="presOf" srcId="{914C53C7-313C-4492-AB1C-E0898D7AA6B2}" destId="{DC066589-B63E-4BDD-B467-7EC2C1B85C46}" srcOrd="0" destOrd="0" presId="urn:microsoft.com/office/officeart/2008/layout/VerticalCurvedList"/>
    <dgm:cxn modelId="{7E81ED57-C3A7-4FBC-A50C-05050263A5C3}" type="presOf" srcId="{EB40B0AC-D992-4BAA-AF5A-CD2F05DC7C7C}" destId="{8A350F17-8CEE-42CD-A2DB-BFFD74ECD6C7}" srcOrd="0" destOrd="0" presId="urn:microsoft.com/office/officeart/2008/layout/VerticalCurvedList"/>
    <dgm:cxn modelId="{CEF27FE9-68B3-4D9F-9A35-5033CF433928}" srcId="{E4D0AFBE-1AC0-41D2-AE31-B4019350CDD4}" destId="{F818B8B9-5508-437B-ACA7-CB2E946C1EF1}" srcOrd="4" destOrd="0" parTransId="{27AE2300-86D0-4DA3-8F78-D66BD18D65A0}" sibTransId="{A7FEFB55-E187-4D0A-8718-BF2E4FDBA898}"/>
    <dgm:cxn modelId="{927F57B1-60EF-4729-868B-29BD9A2214AF}" srcId="{E4D0AFBE-1AC0-41D2-AE31-B4019350CDD4}" destId="{EB40B0AC-D992-4BAA-AF5A-CD2F05DC7C7C}" srcOrd="3" destOrd="0" parTransId="{7DE625C2-280D-4694-9C64-6B854801F847}" sibTransId="{47A27E16-4C56-4366-B1A2-55E5E66FAF91}"/>
    <dgm:cxn modelId="{DD643284-3435-4924-BAED-D08A9641EEFC}" srcId="{E4D0AFBE-1AC0-41D2-AE31-B4019350CDD4}" destId="{914C53C7-313C-4492-AB1C-E0898D7AA6B2}" srcOrd="2" destOrd="0" parTransId="{BA36AD98-EE25-49FC-B1C0-7FBD1523BE21}" sibTransId="{3FBC943A-F5BA-4DF9-B7AE-E74312480F04}"/>
    <dgm:cxn modelId="{01D318C7-C30B-4EC3-83E3-548F0133AD62}" type="presOf" srcId="{157B8190-969F-4C6D-8606-6343C2E15B52}" destId="{1D201138-9B91-43C2-8862-8F72B0015313}" srcOrd="0" destOrd="0" presId="urn:microsoft.com/office/officeart/2008/layout/VerticalCurvedList"/>
    <dgm:cxn modelId="{7B8FD08B-C38B-42F7-B907-BF3CF8E57C65}" type="presOf" srcId="{E4D0AFBE-1AC0-41D2-AE31-B4019350CDD4}" destId="{5CCAA603-6F6A-4E08-9602-52FDEE0F028A}" srcOrd="0" destOrd="0" presId="urn:microsoft.com/office/officeart/2008/layout/VerticalCurvedList"/>
    <dgm:cxn modelId="{F5A62E35-F3CA-4F2E-956F-D51A283D693A}" type="presParOf" srcId="{5CCAA603-6F6A-4E08-9602-52FDEE0F028A}" destId="{54C28018-4B88-461D-88F3-58FF36716FEF}" srcOrd="0" destOrd="0" presId="urn:microsoft.com/office/officeart/2008/layout/VerticalCurvedList"/>
    <dgm:cxn modelId="{34D9345D-6843-42D7-BFAB-D6B0B9DF9D94}" type="presParOf" srcId="{54C28018-4B88-461D-88F3-58FF36716FEF}" destId="{CC3EAD14-8856-4A24-A23D-2F53B6A1E1C1}" srcOrd="0" destOrd="0" presId="urn:microsoft.com/office/officeart/2008/layout/VerticalCurvedList"/>
    <dgm:cxn modelId="{A6626778-D300-4383-B0EC-648A795B3B2B}" type="presParOf" srcId="{CC3EAD14-8856-4A24-A23D-2F53B6A1E1C1}" destId="{2B8FB2BD-1115-475E-9A37-C03D37B21468}" srcOrd="0" destOrd="0" presId="urn:microsoft.com/office/officeart/2008/layout/VerticalCurvedList"/>
    <dgm:cxn modelId="{8082BBE8-7595-4ADE-B209-8440596FC3A2}" type="presParOf" srcId="{CC3EAD14-8856-4A24-A23D-2F53B6A1E1C1}" destId="{4276D6D2-3360-402C-93E4-68510F47C7B8}" srcOrd="1" destOrd="0" presId="urn:microsoft.com/office/officeart/2008/layout/VerticalCurvedList"/>
    <dgm:cxn modelId="{BA57D922-D5B1-482A-9BC1-6AF49A2D9B22}" type="presParOf" srcId="{CC3EAD14-8856-4A24-A23D-2F53B6A1E1C1}" destId="{825E8DA7-39AC-48DB-A69C-ADED254EEFEF}" srcOrd="2" destOrd="0" presId="urn:microsoft.com/office/officeart/2008/layout/VerticalCurvedList"/>
    <dgm:cxn modelId="{A2ECDA69-5876-4F2B-9057-2DF26CD457CB}" type="presParOf" srcId="{CC3EAD14-8856-4A24-A23D-2F53B6A1E1C1}" destId="{DA7808CA-12AD-4975-B580-993541B7669E}" srcOrd="3" destOrd="0" presId="urn:microsoft.com/office/officeart/2008/layout/VerticalCurvedList"/>
    <dgm:cxn modelId="{1162FA76-8B82-497A-9B0A-0525C7DA80D3}" type="presParOf" srcId="{54C28018-4B88-461D-88F3-58FF36716FEF}" destId="{4866116A-AAAC-4853-BD92-32B111BF4E98}" srcOrd="1" destOrd="0" presId="urn:microsoft.com/office/officeart/2008/layout/VerticalCurvedList"/>
    <dgm:cxn modelId="{BBD181BA-4A72-43F0-9BB5-FF2F5A7ABB8A}" type="presParOf" srcId="{54C28018-4B88-461D-88F3-58FF36716FEF}" destId="{8472EBCE-2147-4FEF-8DFE-5E36E6686C63}" srcOrd="2" destOrd="0" presId="urn:microsoft.com/office/officeart/2008/layout/VerticalCurvedList"/>
    <dgm:cxn modelId="{2438D1FE-30CD-483C-9708-62B6EBE6B206}" type="presParOf" srcId="{8472EBCE-2147-4FEF-8DFE-5E36E6686C63}" destId="{C93D51BF-05EC-488E-997C-B9551B40B7CB}" srcOrd="0" destOrd="0" presId="urn:microsoft.com/office/officeart/2008/layout/VerticalCurvedList"/>
    <dgm:cxn modelId="{7CE1953F-3F00-4A2F-8C3D-A0A907A83853}" type="presParOf" srcId="{54C28018-4B88-461D-88F3-58FF36716FEF}" destId="{1D201138-9B91-43C2-8862-8F72B0015313}" srcOrd="3" destOrd="0" presId="urn:microsoft.com/office/officeart/2008/layout/VerticalCurvedList"/>
    <dgm:cxn modelId="{42BBCB28-C0D7-4D0D-83C6-1687A1AF186C}" type="presParOf" srcId="{54C28018-4B88-461D-88F3-58FF36716FEF}" destId="{E6923BED-84CE-43D8-B4C6-E5D0942F964D}" srcOrd="4" destOrd="0" presId="urn:microsoft.com/office/officeart/2008/layout/VerticalCurvedList"/>
    <dgm:cxn modelId="{9C5CD190-3A20-4C84-9A72-87C2FBAE5698}" type="presParOf" srcId="{E6923BED-84CE-43D8-B4C6-E5D0942F964D}" destId="{49D8BA3E-2FF3-448B-80F2-8DC45FE5BDCA}" srcOrd="0" destOrd="0" presId="urn:microsoft.com/office/officeart/2008/layout/VerticalCurvedList"/>
    <dgm:cxn modelId="{6895646C-625A-4705-BBF1-ACA17F1767EA}" type="presParOf" srcId="{54C28018-4B88-461D-88F3-58FF36716FEF}" destId="{DC066589-B63E-4BDD-B467-7EC2C1B85C46}" srcOrd="5" destOrd="0" presId="urn:microsoft.com/office/officeart/2008/layout/VerticalCurvedList"/>
    <dgm:cxn modelId="{86A3327D-7CC3-4D8E-B83C-83D21F3EFFA9}" type="presParOf" srcId="{54C28018-4B88-461D-88F3-58FF36716FEF}" destId="{B3246E16-0031-499B-BC2F-4FA22D865E3D}" srcOrd="6" destOrd="0" presId="urn:microsoft.com/office/officeart/2008/layout/VerticalCurvedList"/>
    <dgm:cxn modelId="{E3F93525-15B0-4E22-952C-52A8027C7950}" type="presParOf" srcId="{B3246E16-0031-499B-BC2F-4FA22D865E3D}" destId="{AFB3D965-F4B7-4DF8-A805-B52077A08835}" srcOrd="0" destOrd="0" presId="urn:microsoft.com/office/officeart/2008/layout/VerticalCurvedList"/>
    <dgm:cxn modelId="{6E6B0254-5E89-428B-AD18-EB4D08CE2B26}" type="presParOf" srcId="{54C28018-4B88-461D-88F3-58FF36716FEF}" destId="{8A350F17-8CEE-42CD-A2DB-BFFD74ECD6C7}" srcOrd="7" destOrd="0" presId="urn:microsoft.com/office/officeart/2008/layout/VerticalCurvedList"/>
    <dgm:cxn modelId="{A58066E6-BAD1-44D9-B9FE-D8432E0B5453}" type="presParOf" srcId="{54C28018-4B88-461D-88F3-58FF36716FEF}" destId="{C4549CB0-7403-432D-B365-D1A24BBB7E35}" srcOrd="8" destOrd="0" presId="urn:microsoft.com/office/officeart/2008/layout/VerticalCurvedList"/>
    <dgm:cxn modelId="{EACCCF5A-FD45-4605-8721-BF00CA74F5F9}" type="presParOf" srcId="{C4549CB0-7403-432D-B365-D1A24BBB7E35}" destId="{5929A137-9A84-4DED-B2CF-E5FBFD82ED80}" srcOrd="0" destOrd="0" presId="urn:microsoft.com/office/officeart/2008/layout/VerticalCurvedList"/>
    <dgm:cxn modelId="{A4EB3A60-3564-471F-AEDC-84BB1C0300C9}" type="presParOf" srcId="{54C28018-4B88-461D-88F3-58FF36716FEF}" destId="{BEA59552-B992-4B47-AD0E-49271DA370B6}" srcOrd="9" destOrd="0" presId="urn:microsoft.com/office/officeart/2008/layout/VerticalCurvedList"/>
    <dgm:cxn modelId="{D2F9FF8E-99D5-4E39-801C-A28524528CF1}" type="presParOf" srcId="{54C28018-4B88-461D-88F3-58FF36716FEF}" destId="{A6D7155F-2BA5-4A2C-8AE4-3CF9F2692B39}" srcOrd="10" destOrd="0" presId="urn:microsoft.com/office/officeart/2008/layout/VerticalCurvedList"/>
    <dgm:cxn modelId="{FA52C067-ECEB-44F8-897E-993AB4D0CF08}" type="presParOf" srcId="{A6D7155F-2BA5-4A2C-8AE4-3CF9F2692B39}" destId="{7943D35F-8ACE-48D4-98A1-E9B32F122458}" srcOrd="0" destOrd="0" presId="urn:microsoft.com/office/officeart/2008/layout/VerticalCurvedList"/>
    <dgm:cxn modelId="{1D4B745A-62A1-4C35-ABAF-ED6134B60CCD}" type="presParOf" srcId="{54C28018-4B88-461D-88F3-58FF36716FEF}" destId="{51654294-787A-4E2A-9212-47C784A512AD}" srcOrd="11" destOrd="0" presId="urn:microsoft.com/office/officeart/2008/layout/VerticalCurvedList"/>
    <dgm:cxn modelId="{E8FC24B1-0CE7-4981-A6BA-D352A172CCA2}" type="presParOf" srcId="{54C28018-4B88-461D-88F3-58FF36716FEF}" destId="{2D58BD49-A37C-4592-8133-E63FBDA282F0}" srcOrd="12" destOrd="0" presId="urn:microsoft.com/office/officeart/2008/layout/VerticalCurvedList"/>
    <dgm:cxn modelId="{7DCEB655-1572-48AB-9854-5A0B5ECB58F7}" type="presParOf" srcId="{2D58BD49-A37C-4592-8133-E63FBDA282F0}" destId="{BED51632-6FE0-4BFC-9C15-31A8329858EE}" srcOrd="0" destOrd="0" presId="urn:microsoft.com/office/officeart/2008/layout/VerticalCurvedList"/>
    <dgm:cxn modelId="{10670135-4F96-4B8D-B4AA-430FA56AF838}" type="presParOf" srcId="{54C28018-4B88-461D-88F3-58FF36716FEF}" destId="{B5E2F7C8-62E5-429C-A5B6-9C38B4467ABD}" srcOrd="13" destOrd="0" presId="urn:microsoft.com/office/officeart/2008/layout/VerticalCurvedList"/>
    <dgm:cxn modelId="{D1A40C59-B7F9-41CB-8682-4AC97B021DC5}" type="presParOf" srcId="{54C28018-4B88-461D-88F3-58FF36716FEF}" destId="{E3B99712-501C-4EDF-A9A9-64909942DC74}" srcOrd="14" destOrd="0" presId="urn:microsoft.com/office/officeart/2008/layout/VerticalCurvedList"/>
    <dgm:cxn modelId="{41824A9F-E08F-4C2D-9314-76CB550DD2AF}" type="presParOf" srcId="{E3B99712-501C-4EDF-A9A9-64909942DC74}" destId="{688B01BE-6BBB-46CA-98F5-DACBC00B31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Context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3 different types of forecasts for each  customer – product couple,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B3B812CE-38A4-4321-B257-AC1FBA56F539}">
      <dgm:prSet phldrT="[Text]" custT="1"/>
      <dgm:spPr/>
      <dgm:t>
        <a:bodyPr/>
        <a:lstStyle/>
        <a:p>
          <a:r>
            <a:rPr lang="en-US" sz="2800" b="0" dirty="0" smtClean="0"/>
            <a:t>the</a:t>
          </a:r>
          <a:r>
            <a:rPr lang="en-US" sz="2800" b="1" dirty="0" smtClean="0"/>
            <a:t> Calculated Forecast</a:t>
          </a:r>
        </a:p>
      </dgm:t>
    </dgm:pt>
    <dgm:pt modelId="{6EE54935-F0FB-4530-9439-C9227A4CE082}" type="parTrans" cxnId="{1B29E588-5A51-406A-9B1E-659A65868BCC}">
      <dgm:prSet/>
      <dgm:spPr/>
      <dgm:t>
        <a:bodyPr/>
        <a:lstStyle/>
        <a:p>
          <a:endParaRPr lang="fr-FR"/>
        </a:p>
      </dgm:t>
    </dgm:pt>
    <dgm:pt modelId="{A15B1787-426A-490F-BF36-54D6BB160DE3}" type="sibTrans" cxnId="{1B29E588-5A51-406A-9B1E-659A65868BCC}">
      <dgm:prSet/>
      <dgm:spPr/>
      <dgm:t>
        <a:bodyPr/>
        <a:lstStyle/>
        <a:p>
          <a:endParaRPr lang="fr-FR"/>
        </a:p>
      </dgm:t>
    </dgm:pt>
    <dgm:pt modelId="{40C01CFF-7FAF-4D3D-BE12-DBB5B459F258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b="1" dirty="0" smtClean="0"/>
            <a:t>Global Forecast</a:t>
          </a:r>
        </a:p>
      </dgm:t>
    </dgm:pt>
    <dgm:pt modelId="{4223AB25-C991-49C8-84D4-D56F887A24C2}" type="parTrans" cxnId="{3633624F-A9F1-4D48-A8F4-3C9E985BE49F}">
      <dgm:prSet/>
      <dgm:spPr/>
      <dgm:t>
        <a:bodyPr/>
        <a:lstStyle/>
        <a:p>
          <a:endParaRPr lang="fr-FR"/>
        </a:p>
      </dgm:t>
    </dgm:pt>
    <dgm:pt modelId="{62824498-2EB0-4281-A5DD-F93175091B98}" type="sibTrans" cxnId="{3633624F-A9F1-4D48-A8F4-3C9E985BE49F}">
      <dgm:prSet/>
      <dgm:spPr/>
      <dgm:t>
        <a:bodyPr/>
        <a:lstStyle/>
        <a:p>
          <a:endParaRPr lang="fr-FR"/>
        </a:p>
      </dgm:t>
    </dgm:pt>
    <dgm:pt modelId="{9B12A529-09CD-4FC5-81D3-9E0C96706297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b="1" dirty="0" smtClean="0"/>
            <a:t>Decided Forecast</a:t>
          </a:r>
        </a:p>
      </dgm:t>
    </dgm:pt>
    <dgm:pt modelId="{A5EA0F6F-FF46-48B4-B1A1-7AD0552C544F}" type="parTrans" cxnId="{63E9FB97-E536-466C-B649-3053DF162469}">
      <dgm:prSet/>
      <dgm:spPr/>
      <dgm:t>
        <a:bodyPr/>
        <a:lstStyle/>
        <a:p>
          <a:endParaRPr lang="fr-FR"/>
        </a:p>
      </dgm:t>
    </dgm:pt>
    <dgm:pt modelId="{035D250F-81E8-4C42-8425-47E2CEFAEF14}" type="sibTrans" cxnId="{63E9FB97-E536-466C-B649-3053DF162469}">
      <dgm:prSet/>
      <dgm:spPr/>
      <dgm:t>
        <a:bodyPr/>
        <a:lstStyle/>
        <a:p>
          <a:endParaRPr lang="fr-FR"/>
        </a:p>
      </dgm:t>
    </dgm:pt>
    <dgm:pt modelId="{094803E0-AEC3-4845-85A5-A5D45D870786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b="1" dirty="0" smtClean="0"/>
            <a:t>Customer Forecast</a:t>
          </a:r>
        </a:p>
      </dgm:t>
    </dgm:pt>
    <dgm:pt modelId="{BB2B842D-4B13-48C4-A2ED-CACCBFDD93BF}" type="parTrans" cxnId="{51451113-F419-465E-8ACF-028DACC76159}">
      <dgm:prSet/>
      <dgm:spPr/>
      <dgm:t>
        <a:bodyPr/>
        <a:lstStyle/>
        <a:p>
          <a:endParaRPr lang="fr-FR"/>
        </a:p>
      </dgm:t>
    </dgm:pt>
    <dgm:pt modelId="{F5528D35-23A6-4607-8192-733187302F2F}" type="sibTrans" cxnId="{51451113-F419-465E-8ACF-028DACC76159}">
      <dgm:prSet/>
      <dgm:spPr/>
      <dgm:t>
        <a:bodyPr/>
        <a:lstStyle/>
        <a:p>
          <a:endParaRPr lang="fr-FR"/>
        </a:p>
      </dgm:t>
    </dgm:pt>
    <dgm:pt modelId="{F5153463-95F9-4F27-95A3-221BE996DD90}">
      <dgm:prSet phldrT="[Text]" custT="1"/>
      <dgm:spPr/>
      <dgm:t>
        <a:bodyPr/>
        <a:lstStyle/>
        <a:p>
          <a:r>
            <a:rPr lang="en-US" sz="2800" smtClean="0"/>
            <a:t>1 final forecast </a:t>
          </a:r>
          <a:r>
            <a:rPr lang="en-US" sz="2800" dirty="0" smtClean="0"/>
            <a:t>for each product</a:t>
          </a:r>
        </a:p>
      </dgm:t>
    </dgm:pt>
    <dgm:pt modelId="{7B4AC741-04C8-4CB7-AE8B-53ED5E36D448}" type="parTrans" cxnId="{99F97446-A940-4451-A55E-2F6BC8842A41}">
      <dgm:prSet/>
      <dgm:spPr/>
      <dgm:t>
        <a:bodyPr/>
        <a:lstStyle/>
        <a:p>
          <a:endParaRPr lang="fr-FR"/>
        </a:p>
      </dgm:t>
    </dgm:pt>
    <dgm:pt modelId="{299EAA71-87EB-4343-92AF-2448F2350AFA}" type="sibTrans" cxnId="{99F97446-A940-4451-A55E-2F6BC8842A41}">
      <dgm:prSet/>
      <dgm:spPr/>
      <dgm:t>
        <a:bodyPr/>
        <a:lstStyle/>
        <a:p>
          <a:endParaRPr lang="fr-FR"/>
        </a:p>
      </dgm:t>
    </dgm:pt>
    <dgm:pt modelId="{8367FD37-9295-488A-9EC9-B0BCB4D28E3C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764C063-4AA4-4D73-809E-76ABE987C359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8312BA-FCDB-4C76-A265-BEF9E36A8A31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466F955-F338-4296-8EAE-52FACC306F28}" type="presOf" srcId="{F5153463-95F9-4F27-95A3-221BE996DD90}" destId="{028312BA-FCDB-4C76-A265-BEF9E36A8A31}" srcOrd="0" destOrd="4" presId="urn:microsoft.com/office/officeart/2005/8/layout/vList2"/>
    <dgm:cxn modelId="{3633624F-A9F1-4D48-A8F4-3C9E985BE49F}" srcId="{F5153463-95F9-4F27-95A3-221BE996DD90}" destId="{40C01CFF-7FAF-4D3D-BE12-DBB5B459F258}" srcOrd="0" destOrd="0" parTransId="{4223AB25-C991-49C8-84D4-D56F887A24C2}" sibTransId="{62824498-2EB0-4281-A5DD-F93175091B98}"/>
    <dgm:cxn modelId="{51451113-F419-465E-8ACF-028DACC76159}" srcId="{5FC11008-84FD-470B-9D84-509E20910937}" destId="{094803E0-AEC3-4845-85A5-A5D45D870786}" srcOrd="2" destOrd="0" parTransId="{BB2B842D-4B13-48C4-A2ED-CACCBFDD93BF}" sibTransId="{F5528D35-23A6-4607-8192-733187302F2F}"/>
    <dgm:cxn modelId="{63E9FB97-E536-466C-B649-3053DF162469}" srcId="{5FC11008-84FD-470B-9D84-509E20910937}" destId="{9B12A529-09CD-4FC5-81D3-9E0C96706297}" srcOrd="1" destOrd="0" parTransId="{A5EA0F6F-FF46-48B4-B1A1-7AD0552C544F}" sibTransId="{035D250F-81E8-4C42-8425-47E2CEFAEF14}"/>
    <dgm:cxn modelId="{94806CD4-A899-4F36-A6CB-EA9FB555E317}" type="presOf" srcId="{5FC11008-84FD-470B-9D84-509E20910937}" destId="{028312BA-FCDB-4C76-A265-BEF9E36A8A31}" srcOrd="0" destOrd="0" presId="urn:microsoft.com/office/officeart/2005/8/layout/vList2"/>
    <dgm:cxn modelId="{1B29E588-5A51-406A-9B1E-659A65868BCC}" srcId="{5FC11008-84FD-470B-9D84-509E20910937}" destId="{B3B812CE-38A4-4321-B257-AC1FBA56F539}" srcOrd="0" destOrd="0" parTransId="{6EE54935-F0FB-4530-9439-C9227A4CE082}" sibTransId="{A15B1787-426A-490F-BF36-54D6BB160DE3}"/>
    <dgm:cxn modelId="{023FFB8C-A341-4810-9646-8579AF3EF16E}" type="presOf" srcId="{A93ACFC0-5C02-495D-B310-A9988601FFE8}" destId="{8367FD37-9295-488A-9EC9-B0BCB4D28E3C}" srcOrd="0" destOrd="0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C3D686F5-7788-4AA2-AD29-B314D4E64291}" type="presOf" srcId="{40C01CFF-7FAF-4D3D-BE12-DBB5B459F258}" destId="{028312BA-FCDB-4C76-A265-BEF9E36A8A31}" srcOrd="0" destOrd="5" presId="urn:microsoft.com/office/officeart/2005/8/layout/vList2"/>
    <dgm:cxn modelId="{0B147A4B-EA98-4816-BD45-3BD1B57AF022}" type="presOf" srcId="{B3B812CE-38A4-4321-B257-AC1FBA56F539}" destId="{028312BA-FCDB-4C76-A265-BEF9E36A8A31}" srcOrd="0" destOrd="1" presId="urn:microsoft.com/office/officeart/2005/8/layout/vList2"/>
    <dgm:cxn modelId="{95DF1453-FE20-49E3-8F8C-0BA210C4A314}" type="presOf" srcId="{DAFBC8A7-6A25-4BA1-AED5-4A88F139E178}" destId="{4764C063-4AA4-4D73-809E-76ABE987C359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99F97446-A940-4451-A55E-2F6BC8842A41}" srcId="{DAFBC8A7-6A25-4BA1-AED5-4A88F139E178}" destId="{F5153463-95F9-4F27-95A3-221BE996DD90}" srcOrd="1" destOrd="0" parTransId="{7B4AC741-04C8-4CB7-AE8B-53ED5E36D448}" sibTransId="{299EAA71-87EB-4343-92AF-2448F2350AFA}"/>
    <dgm:cxn modelId="{E855DA1A-4C9C-4D24-8DBA-69195A7B8516}" type="presOf" srcId="{9B12A529-09CD-4FC5-81D3-9E0C96706297}" destId="{028312BA-FCDB-4C76-A265-BEF9E36A8A31}" srcOrd="0" destOrd="2" presId="urn:microsoft.com/office/officeart/2005/8/layout/vList2"/>
    <dgm:cxn modelId="{7C673777-9DD2-4F62-A767-274196B62E8B}" type="presOf" srcId="{094803E0-AEC3-4845-85A5-A5D45D870786}" destId="{028312BA-FCDB-4C76-A265-BEF9E36A8A31}" srcOrd="0" destOrd="3" presId="urn:microsoft.com/office/officeart/2005/8/layout/vList2"/>
    <dgm:cxn modelId="{A2D68440-E439-4B8B-A559-B6EA071C2926}" type="presParOf" srcId="{8367FD37-9295-488A-9EC9-B0BCB4D28E3C}" destId="{4764C063-4AA4-4D73-809E-76ABE987C359}" srcOrd="0" destOrd="0" presId="urn:microsoft.com/office/officeart/2005/8/layout/vList2"/>
    <dgm:cxn modelId="{30C40107-74CF-451B-A0A4-745B3713F2A5}" type="presParOf" srcId="{8367FD37-9295-488A-9EC9-B0BCB4D28E3C}" destId="{028312BA-FCDB-4C76-A265-BEF9E36A8A3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Difficulties &amp; Actions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The retrieval of all the data for a customer – product couple.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BFB760CE-113D-4132-A9C2-CC7DC234329A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4D30FF-A034-4217-B254-82A05290138B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51EE5E-8347-4053-AFDD-F19B719F7F30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59318A78-A7CF-4A75-A164-D208DC19313E}" type="presOf" srcId="{DAFBC8A7-6A25-4BA1-AED5-4A88F139E178}" destId="{644D30FF-A034-4217-B254-82A05290138B}" srcOrd="0" destOrd="0" presId="urn:microsoft.com/office/officeart/2005/8/layout/vList2"/>
    <dgm:cxn modelId="{5006E411-7B71-48CA-8075-CAD6BF18883C}" type="presOf" srcId="{A93ACFC0-5C02-495D-B310-A9988601FFE8}" destId="{BFB760CE-113D-4132-A9C2-CC7DC234329A}" srcOrd="0" destOrd="0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092EE67E-1B9A-4544-B3A5-3D7023BE2BD4}" type="presOf" srcId="{5FC11008-84FD-470B-9D84-509E20910937}" destId="{A351EE5E-8347-4053-AFDD-F19B719F7F30}" srcOrd="0" destOrd="0" presId="urn:microsoft.com/office/officeart/2005/8/layout/vList2"/>
    <dgm:cxn modelId="{50BF9DF6-D60C-4743-AF2B-5591FF126DB9}" type="presParOf" srcId="{BFB760CE-113D-4132-A9C2-CC7DC234329A}" destId="{644D30FF-A034-4217-B254-82A05290138B}" srcOrd="0" destOrd="0" presId="urn:microsoft.com/office/officeart/2005/8/layout/vList2"/>
    <dgm:cxn modelId="{22990BCA-0EC7-427A-8DB9-B81CEE1540BE}" type="presParOf" srcId="{BFB760CE-113D-4132-A9C2-CC7DC234329A}" destId="{A351EE5E-8347-4053-AFDD-F19B719F7F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Difficulties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The retrieval of all the data for a customer – product couple.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BFB760CE-113D-4132-A9C2-CC7DC234329A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4D30FF-A034-4217-B254-82A05290138B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51EE5E-8347-4053-AFDD-F19B719F7F30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99543F0-6903-4718-BC37-39B5ABFBE4C4}" type="presOf" srcId="{DAFBC8A7-6A25-4BA1-AED5-4A88F139E178}" destId="{644D30FF-A034-4217-B254-82A05290138B}" srcOrd="0" destOrd="0" presId="urn:microsoft.com/office/officeart/2005/8/layout/vList2"/>
    <dgm:cxn modelId="{EE1B6B97-E0CE-4E00-9550-098CB438BF6E}" type="presOf" srcId="{5FC11008-84FD-470B-9D84-509E20910937}" destId="{A351EE5E-8347-4053-AFDD-F19B719F7F30}" srcOrd="0" destOrd="0" presId="urn:microsoft.com/office/officeart/2005/8/layout/vList2"/>
    <dgm:cxn modelId="{C5ABC958-9A77-42C2-B834-422699B67444}" type="presOf" srcId="{A93ACFC0-5C02-495D-B310-A9988601FFE8}" destId="{BFB760CE-113D-4132-A9C2-CC7DC234329A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39F9CECD-E072-4A68-80B6-4B4280D9C295}" type="presParOf" srcId="{BFB760CE-113D-4132-A9C2-CC7DC234329A}" destId="{644D30FF-A034-4217-B254-82A05290138B}" srcOrd="0" destOrd="0" presId="urn:microsoft.com/office/officeart/2005/8/layout/vList2"/>
    <dgm:cxn modelId="{7A89ED32-5F3B-492C-B0D3-0E9F72CA0F20}" type="presParOf" srcId="{BFB760CE-113D-4132-A9C2-CC7DC234329A}" destId="{A351EE5E-8347-4053-AFDD-F19B719F7F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smtClean="0"/>
            <a:t>Difficulties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The retrieval of all the data for a customer – product couple.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E9FF872E-43B9-49F8-94ED-3B26FA745A1C}">
      <dgm:prSet phldrT="[Text]" custT="1"/>
      <dgm:spPr/>
      <dgm:t>
        <a:bodyPr/>
        <a:lstStyle/>
        <a:p>
          <a:r>
            <a:rPr lang="en-US" sz="2800" dirty="0" smtClean="0"/>
            <a:t>Responsive graph.</a:t>
          </a:r>
        </a:p>
      </dgm:t>
    </dgm:pt>
    <dgm:pt modelId="{F54CB716-F848-4A6C-9F9E-78C247DB2E5D}" type="parTrans" cxnId="{0C57243B-8C31-4CAB-BB1C-14E40264D5D7}">
      <dgm:prSet/>
      <dgm:spPr/>
      <dgm:t>
        <a:bodyPr/>
        <a:lstStyle/>
        <a:p>
          <a:endParaRPr lang="fr-FR"/>
        </a:p>
      </dgm:t>
    </dgm:pt>
    <dgm:pt modelId="{CBCA241F-3C7A-414E-8B1C-49BEF4D6EAAB}" type="sibTrans" cxnId="{0C57243B-8C31-4CAB-BB1C-14E40264D5D7}">
      <dgm:prSet/>
      <dgm:spPr/>
      <dgm:t>
        <a:bodyPr/>
        <a:lstStyle/>
        <a:p>
          <a:endParaRPr lang="fr-FR"/>
        </a:p>
      </dgm:t>
    </dgm:pt>
    <dgm:pt modelId="{BFB760CE-113D-4132-A9C2-CC7DC234329A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4D30FF-A034-4217-B254-82A05290138B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51EE5E-8347-4053-AFDD-F19B719F7F30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70E7840-DF1E-438F-B6C3-8BDC0B9CEA35}" type="presOf" srcId="{DAFBC8A7-6A25-4BA1-AED5-4A88F139E178}" destId="{644D30FF-A034-4217-B254-82A05290138B}" srcOrd="0" destOrd="0" presId="urn:microsoft.com/office/officeart/2005/8/layout/vList2"/>
    <dgm:cxn modelId="{CB9E6740-CB0B-4E58-BC0F-BAF3A51DD497}" type="presOf" srcId="{E9FF872E-43B9-49F8-94ED-3B26FA745A1C}" destId="{A351EE5E-8347-4053-AFDD-F19B719F7F30}" srcOrd="0" destOrd="1" presId="urn:microsoft.com/office/officeart/2005/8/layout/vList2"/>
    <dgm:cxn modelId="{C7018C18-B892-4E4D-8A9C-36FA72E0C6CB}" type="presOf" srcId="{5FC11008-84FD-470B-9D84-509E20910937}" destId="{A351EE5E-8347-4053-AFDD-F19B719F7F30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0C57243B-8C31-4CAB-BB1C-14E40264D5D7}" srcId="{DAFBC8A7-6A25-4BA1-AED5-4A88F139E178}" destId="{E9FF872E-43B9-49F8-94ED-3B26FA745A1C}" srcOrd="1" destOrd="0" parTransId="{F54CB716-F848-4A6C-9F9E-78C247DB2E5D}" sibTransId="{CBCA241F-3C7A-414E-8B1C-49BEF4D6EAAB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E0161EF1-DDFB-40D1-A9AD-5B679A7D9A8F}" type="presOf" srcId="{A93ACFC0-5C02-495D-B310-A9988601FFE8}" destId="{BFB760CE-113D-4132-A9C2-CC7DC234329A}" srcOrd="0" destOrd="0" presId="urn:microsoft.com/office/officeart/2005/8/layout/vList2"/>
    <dgm:cxn modelId="{024C9D74-FCCA-4D6B-B1D6-8C209702355D}" type="presParOf" srcId="{BFB760CE-113D-4132-A9C2-CC7DC234329A}" destId="{644D30FF-A034-4217-B254-82A05290138B}" srcOrd="0" destOrd="0" presId="urn:microsoft.com/office/officeart/2005/8/layout/vList2"/>
    <dgm:cxn modelId="{1B000B86-1A02-4E46-98FE-816ED6130758}" type="presParOf" srcId="{BFB760CE-113D-4132-A9C2-CC7DC234329A}" destId="{A351EE5E-8347-4053-AFDD-F19B719F7F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0AFBE-1AC0-41D2-AE31-B4019350CDD4}" type="doc">
      <dgm:prSet loTypeId="urn:microsoft.com/office/officeart/2008/layout/VerticalCurvedList" loCatId="list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A5D29A35-A30F-41B0-8F88-7453479717DB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solidFill>
          <a:srgbClr val="A5C3DC"/>
        </a:solidFill>
      </dgm:spPr>
      <dgm:t>
        <a:bodyPr/>
        <a:lstStyle/>
        <a:p>
          <a:pPr algn="l"/>
          <a:r>
            <a:rPr lang="en-US" sz="2800" b="1" dirty="0" smtClean="0"/>
            <a:t>Introduction</a:t>
          </a:r>
          <a:endParaRPr lang="fr-FR" sz="2800" b="1" dirty="0"/>
        </a:p>
      </dgm:t>
    </dgm:pt>
    <dgm:pt modelId="{26F97B53-67F3-4806-84EE-C91E721FCC88}" type="par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7348DF41-6BD0-4C4B-BB6E-015242F1311F}" type="sib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EB40B0AC-D992-4BAA-AF5A-CD2F05DC7C7C}">
      <dgm:prSet phldrT="[Text]" custT="1"/>
      <dgm:spPr/>
      <dgm:t>
        <a:bodyPr/>
        <a:lstStyle/>
        <a:p>
          <a:pPr algn="l"/>
          <a:r>
            <a:rPr lang="en-US" sz="2800" dirty="0" smtClean="0"/>
            <a:t>Module 1: Forecast</a:t>
          </a:r>
          <a:endParaRPr lang="fr-FR" sz="2800" dirty="0"/>
        </a:p>
      </dgm:t>
    </dgm:pt>
    <dgm:pt modelId="{7DE625C2-280D-4694-9C64-6B854801F847}" type="par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47A27E16-4C56-4366-B1A2-55E5E66FAF91}" type="sib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F818B8B9-5508-437B-ACA7-CB2E946C1EF1}">
      <dgm:prSet phldrT="[Text]" custT="1"/>
      <dgm:spPr/>
      <dgm:t>
        <a:bodyPr/>
        <a:lstStyle/>
        <a:p>
          <a:pPr algn="l"/>
          <a:r>
            <a:rPr lang="en-US" sz="2800" dirty="0" smtClean="0"/>
            <a:t>Module 2: BOM</a:t>
          </a:r>
        </a:p>
      </dgm:t>
    </dgm:pt>
    <dgm:pt modelId="{27AE2300-86D0-4DA3-8F78-D66BD18D65A0}" type="par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A7FEFB55-E187-4D0A-8718-BF2E4FDBA898}" type="sib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18BE7263-066B-4974-9065-78F7D68A2B5F}">
      <dgm:prSet phldrT="[Text]" custT="1"/>
      <dgm:spPr/>
      <dgm:t>
        <a:bodyPr/>
        <a:lstStyle/>
        <a:p>
          <a:pPr algn="l"/>
          <a:r>
            <a:rPr lang="en-US" sz="2800" dirty="0" smtClean="0"/>
            <a:t>Validation</a:t>
          </a:r>
        </a:p>
      </dgm:t>
    </dgm:pt>
    <dgm:pt modelId="{7AD98A27-781E-4A3E-940E-7B24146210CE}" type="par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5CECFB5-1EE8-45AC-BDD8-277D080AFF8C}" type="sib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62A81D3-91B3-4C5C-B50C-360C45A4DB88}">
      <dgm:prSet phldrT="[Text]" custT="1"/>
      <dgm:spPr/>
      <dgm:t>
        <a:bodyPr/>
        <a:lstStyle/>
        <a:p>
          <a:pPr algn="l"/>
          <a:r>
            <a:rPr lang="en-US" sz="2800" dirty="0" smtClean="0"/>
            <a:t>Conclusion</a:t>
          </a:r>
          <a:endParaRPr lang="fr-FR" sz="2800" dirty="0"/>
        </a:p>
      </dgm:t>
    </dgm:pt>
    <dgm:pt modelId="{AF54B40F-AF19-4FD0-8119-338283ABD901}" type="sibTrans" cxnId="{2E042031-6251-4574-ABDB-2366ED176044}">
      <dgm:prSet/>
      <dgm:spPr/>
      <dgm:t>
        <a:bodyPr/>
        <a:lstStyle/>
        <a:p>
          <a:endParaRPr lang="fr-FR"/>
        </a:p>
      </dgm:t>
    </dgm:pt>
    <dgm:pt modelId="{A7DB1204-4BB7-4C18-87D0-3BCABAD0CA64}" type="parTrans" cxnId="{2E042031-6251-4574-ABDB-2366ED176044}">
      <dgm:prSet/>
      <dgm:spPr/>
      <dgm:t>
        <a:bodyPr/>
        <a:lstStyle/>
        <a:p>
          <a:endParaRPr lang="fr-FR"/>
        </a:p>
      </dgm:t>
    </dgm:pt>
    <dgm:pt modelId="{914C53C7-313C-4492-AB1C-E0898D7AA6B2}">
      <dgm:prSet phldrT="[Text]" custT="1"/>
      <dgm:spPr/>
      <dgm:t>
        <a:bodyPr/>
        <a:lstStyle/>
        <a:p>
          <a:pPr algn="l"/>
          <a:r>
            <a:rPr lang="en-US" sz="2800" dirty="0" smtClean="0"/>
            <a:t>Background</a:t>
          </a:r>
        </a:p>
      </dgm:t>
    </dgm:pt>
    <dgm:pt modelId="{3FBC943A-F5BA-4DF9-B7AE-E74312480F04}" type="sib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BA36AD98-EE25-49FC-B1C0-7FBD1523BE21}" type="par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157B8190-969F-4C6D-8606-6343C2E15B52}">
      <dgm:prSet phldrT="[Text]" custT="1"/>
      <dgm:spPr/>
      <dgm:t>
        <a:bodyPr/>
        <a:lstStyle/>
        <a:p>
          <a:pPr algn="l"/>
          <a:r>
            <a:rPr lang="en-US" sz="2800" dirty="0" smtClean="0"/>
            <a:t>Problems</a:t>
          </a:r>
          <a:endParaRPr lang="fr-FR" sz="2800" dirty="0"/>
        </a:p>
      </dgm:t>
    </dgm:pt>
    <dgm:pt modelId="{5158B88E-0E6A-401D-BEF3-D5535896A5C0}" type="sib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3743CEFA-F258-4168-856E-DCB5FB7A3769}" type="par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5CCAA603-6F6A-4E08-9602-52FDEE0F028A}" type="pres">
      <dgm:prSet presAssocID="{E4D0AFBE-1AC0-41D2-AE31-B4019350CD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54C28018-4B88-461D-88F3-58FF36716FEF}" type="pres">
      <dgm:prSet presAssocID="{E4D0AFBE-1AC0-41D2-AE31-B4019350CDD4}" presName="Name1" presStyleCnt="0"/>
      <dgm:spPr/>
      <dgm:t>
        <a:bodyPr/>
        <a:lstStyle/>
        <a:p>
          <a:endParaRPr lang="fr-FR"/>
        </a:p>
      </dgm:t>
    </dgm:pt>
    <dgm:pt modelId="{CC3EAD14-8856-4A24-A23D-2F53B6A1E1C1}" type="pres">
      <dgm:prSet presAssocID="{E4D0AFBE-1AC0-41D2-AE31-B4019350CDD4}" presName="cycle" presStyleCnt="0"/>
      <dgm:spPr/>
      <dgm:t>
        <a:bodyPr/>
        <a:lstStyle/>
        <a:p>
          <a:endParaRPr lang="fr-FR"/>
        </a:p>
      </dgm:t>
    </dgm:pt>
    <dgm:pt modelId="{2B8FB2BD-1115-475E-9A37-C03D37B21468}" type="pres">
      <dgm:prSet presAssocID="{E4D0AFBE-1AC0-41D2-AE31-B4019350CDD4}" presName="srcNode" presStyleLbl="node1" presStyleIdx="0" presStyleCnt="7"/>
      <dgm:spPr/>
      <dgm:t>
        <a:bodyPr/>
        <a:lstStyle/>
        <a:p>
          <a:endParaRPr lang="fr-FR"/>
        </a:p>
      </dgm:t>
    </dgm:pt>
    <dgm:pt modelId="{4276D6D2-3360-402C-93E4-68510F47C7B8}" type="pres">
      <dgm:prSet presAssocID="{E4D0AFBE-1AC0-41D2-AE31-B4019350CDD4}" presName="conn" presStyleLbl="parChTrans1D2" presStyleIdx="0" presStyleCnt="1"/>
      <dgm:spPr/>
      <dgm:t>
        <a:bodyPr/>
        <a:lstStyle/>
        <a:p>
          <a:endParaRPr lang="fr-FR"/>
        </a:p>
      </dgm:t>
    </dgm:pt>
    <dgm:pt modelId="{825E8DA7-39AC-48DB-A69C-ADED254EEFEF}" type="pres">
      <dgm:prSet presAssocID="{E4D0AFBE-1AC0-41D2-AE31-B4019350CDD4}" presName="extraNode" presStyleLbl="node1" presStyleIdx="0" presStyleCnt="7"/>
      <dgm:spPr/>
      <dgm:t>
        <a:bodyPr/>
        <a:lstStyle/>
        <a:p>
          <a:endParaRPr lang="fr-FR"/>
        </a:p>
      </dgm:t>
    </dgm:pt>
    <dgm:pt modelId="{DA7808CA-12AD-4975-B580-993541B7669E}" type="pres">
      <dgm:prSet presAssocID="{E4D0AFBE-1AC0-41D2-AE31-B4019350CDD4}" presName="dstNode" presStyleLbl="node1" presStyleIdx="0" presStyleCnt="7"/>
      <dgm:spPr/>
      <dgm:t>
        <a:bodyPr/>
        <a:lstStyle/>
        <a:p>
          <a:endParaRPr lang="fr-FR"/>
        </a:p>
      </dgm:t>
    </dgm:pt>
    <dgm:pt modelId="{4866116A-AAAC-4853-BD92-32B111BF4E98}" type="pres">
      <dgm:prSet presAssocID="{A5D29A35-A30F-41B0-8F88-7453479717D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2EBCE-2147-4FEF-8DFE-5E36E6686C63}" type="pres">
      <dgm:prSet presAssocID="{A5D29A35-A30F-41B0-8F88-7453479717DB}" presName="accent_1" presStyleCnt="0"/>
      <dgm:spPr/>
      <dgm:t>
        <a:bodyPr/>
        <a:lstStyle/>
        <a:p>
          <a:endParaRPr lang="fr-FR"/>
        </a:p>
      </dgm:t>
    </dgm:pt>
    <dgm:pt modelId="{C93D51BF-05EC-488E-997C-B9551B40B7CB}" type="pres">
      <dgm:prSet presAssocID="{A5D29A35-A30F-41B0-8F88-7453479717DB}" presName="accentRepeatNode" presStyleLbl="solidFgAcc1" presStyleIdx="0" presStyleCnt="7"/>
      <dgm:spPr/>
      <dgm:t>
        <a:bodyPr/>
        <a:lstStyle/>
        <a:p>
          <a:endParaRPr lang="fr-FR"/>
        </a:p>
      </dgm:t>
    </dgm:pt>
    <dgm:pt modelId="{1D201138-9B91-43C2-8862-8F72B0015313}" type="pres">
      <dgm:prSet presAssocID="{157B8190-969F-4C6D-8606-6343C2E15B5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23BED-84CE-43D8-B4C6-E5D0942F964D}" type="pres">
      <dgm:prSet presAssocID="{157B8190-969F-4C6D-8606-6343C2E15B52}" presName="accent_2" presStyleCnt="0"/>
      <dgm:spPr/>
      <dgm:t>
        <a:bodyPr/>
        <a:lstStyle/>
        <a:p>
          <a:endParaRPr lang="fr-FR"/>
        </a:p>
      </dgm:t>
    </dgm:pt>
    <dgm:pt modelId="{49D8BA3E-2FF3-448B-80F2-8DC45FE5BDCA}" type="pres">
      <dgm:prSet presAssocID="{157B8190-969F-4C6D-8606-6343C2E15B52}" presName="accentRepeatNode" presStyleLbl="solidFgAcc1" presStyleIdx="1" presStyleCnt="7"/>
      <dgm:spPr/>
      <dgm:t>
        <a:bodyPr/>
        <a:lstStyle/>
        <a:p>
          <a:endParaRPr lang="fr-FR"/>
        </a:p>
      </dgm:t>
    </dgm:pt>
    <dgm:pt modelId="{DC066589-B63E-4BDD-B467-7EC2C1B85C46}" type="pres">
      <dgm:prSet presAssocID="{914C53C7-313C-4492-AB1C-E0898D7AA6B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46E16-0031-499B-BC2F-4FA22D865E3D}" type="pres">
      <dgm:prSet presAssocID="{914C53C7-313C-4492-AB1C-E0898D7AA6B2}" presName="accent_3" presStyleCnt="0"/>
      <dgm:spPr/>
      <dgm:t>
        <a:bodyPr/>
        <a:lstStyle/>
        <a:p>
          <a:endParaRPr lang="fr-FR"/>
        </a:p>
      </dgm:t>
    </dgm:pt>
    <dgm:pt modelId="{AFB3D965-F4B7-4DF8-A805-B52077A08835}" type="pres">
      <dgm:prSet presAssocID="{914C53C7-313C-4492-AB1C-E0898D7AA6B2}" presName="accentRepeatNode" presStyleLbl="solidFgAcc1" presStyleIdx="2" presStyleCnt="7"/>
      <dgm:spPr/>
      <dgm:t>
        <a:bodyPr/>
        <a:lstStyle/>
        <a:p>
          <a:endParaRPr lang="fr-FR"/>
        </a:p>
      </dgm:t>
    </dgm:pt>
    <dgm:pt modelId="{8A350F17-8CEE-42CD-A2DB-BFFD74ECD6C7}" type="pres">
      <dgm:prSet presAssocID="{EB40B0AC-D992-4BAA-AF5A-CD2F05DC7C7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549CB0-7403-432D-B365-D1A24BBB7E35}" type="pres">
      <dgm:prSet presAssocID="{EB40B0AC-D992-4BAA-AF5A-CD2F05DC7C7C}" presName="accent_4" presStyleCnt="0"/>
      <dgm:spPr/>
      <dgm:t>
        <a:bodyPr/>
        <a:lstStyle/>
        <a:p>
          <a:endParaRPr lang="fr-FR"/>
        </a:p>
      </dgm:t>
    </dgm:pt>
    <dgm:pt modelId="{5929A137-9A84-4DED-B2CF-E5FBFD82ED80}" type="pres">
      <dgm:prSet presAssocID="{EB40B0AC-D992-4BAA-AF5A-CD2F05DC7C7C}" presName="accentRepeatNode" presStyleLbl="solidFgAcc1" presStyleIdx="3" presStyleCnt="7"/>
      <dgm:spPr/>
      <dgm:t>
        <a:bodyPr/>
        <a:lstStyle/>
        <a:p>
          <a:endParaRPr lang="fr-FR"/>
        </a:p>
      </dgm:t>
    </dgm:pt>
    <dgm:pt modelId="{BEA59552-B992-4B47-AD0E-49271DA370B6}" type="pres">
      <dgm:prSet presAssocID="{F818B8B9-5508-437B-ACA7-CB2E946C1EF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7155F-2BA5-4A2C-8AE4-3CF9F2692B39}" type="pres">
      <dgm:prSet presAssocID="{F818B8B9-5508-437B-ACA7-CB2E946C1EF1}" presName="accent_5" presStyleCnt="0"/>
      <dgm:spPr/>
      <dgm:t>
        <a:bodyPr/>
        <a:lstStyle/>
        <a:p>
          <a:endParaRPr lang="fr-FR"/>
        </a:p>
      </dgm:t>
    </dgm:pt>
    <dgm:pt modelId="{7943D35F-8ACE-48D4-98A1-E9B32F122458}" type="pres">
      <dgm:prSet presAssocID="{F818B8B9-5508-437B-ACA7-CB2E946C1EF1}" presName="accentRepeatNode" presStyleLbl="solidFgAcc1" presStyleIdx="4" presStyleCnt="7"/>
      <dgm:spPr/>
      <dgm:t>
        <a:bodyPr/>
        <a:lstStyle/>
        <a:p>
          <a:endParaRPr lang="fr-FR"/>
        </a:p>
      </dgm:t>
    </dgm:pt>
    <dgm:pt modelId="{51654294-787A-4E2A-9212-47C784A512AD}" type="pres">
      <dgm:prSet presAssocID="{18BE7263-066B-4974-9065-78F7D68A2B5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58BD49-A37C-4592-8133-E63FBDA282F0}" type="pres">
      <dgm:prSet presAssocID="{18BE7263-066B-4974-9065-78F7D68A2B5F}" presName="accent_6" presStyleCnt="0"/>
      <dgm:spPr/>
      <dgm:t>
        <a:bodyPr/>
        <a:lstStyle/>
        <a:p>
          <a:endParaRPr lang="fr-FR"/>
        </a:p>
      </dgm:t>
    </dgm:pt>
    <dgm:pt modelId="{BED51632-6FE0-4BFC-9C15-31A8329858EE}" type="pres">
      <dgm:prSet presAssocID="{18BE7263-066B-4974-9065-78F7D68A2B5F}" presName="accentRepeatNode" presStyleLbl="solidFgAcc1" presStyleIdx="5" presStyleCnt="7"/>
      <dgm:spPr/>
      <dgm:t>
        <a:bodyPr/>
        <a:lstStyle/>
        <a:p>
          <a:endParaRPr lang="fr-FR"/>
        </a:p>
      </dgm:t>
    </dgm:pt>
    <dgm:pt modelId="{B5E2F7C8-62E5-429C-A5B6-9C38B4467ABD}" type="pres">
      <dgm:prSet presAssocID="{B62A81D3-91B3-4C5C-B50C-360C45A4DB8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B99712-501C-4EDF-A9A9-64909942DC74}" type="pres">
      <dgm:prSet presAssocID="{B62A81D3-91B3-4C5C-B50C-360C45A4DB88}" presName="accent_7" presStyleCnt="0"/>
      <dgm:spPr/>
      <dgm:t>
        <a:bodyPr/>
        <a:lstStyle/>
        <a:p>
          <a:endParaRPr lang="fr-FR"/>
        </a:p>
      </dgm:t>
    </dgm:pt>
    <dgm:pt modelId="{688B01BE-6BBB-46CA-98F5-DACBC00B313A}" type="pres">
      <dgm:prSet presAssocID="{B62A81D3-91B3-4C5C-B50C-360C45A4DB88}" presName="accentRepeatNode" presStyleLbl="solidFgAcc1" presStyleIdx="6" presStyleCnt="7"/>
      <dgm:spPr/>
      <dgm:t>
        <a:bodyPr/>
        <a:lstStyle/>
        <a:p>
          <a:endParaRPr lang="fr-FR"/>
        </a:p>
      </dgm:t>
    </dgm:pt>
  </dgm:ptLst>
  <dgm:cxnLst>
    <dgm:cxn modelId="{1A22FE74-F920-4DE7-A22D-2871D41FC009}" type="presOf" srcId="{E4D0AFBE-1AC0-41D2-AE31-B4019350CDD4}" destId="{5CCAA603-6F6A-4E08-9602-52FDEE0F028A}" srcOrd="0" destOrd="0" presId="urn:microsoft.com/office/officeart/2008/layout/VerticalCurvedList"/>
    <dgm:cxn modelId="{30504CB4-A7DF-4055-8D20-08C178610864}" type="presOf" srcId="{B62A81D3-91B3-4C5C-B50C-360C45A4DB88}" destId="{B5E2F7C8-62E5-429C-A5B6-9C38B4467ABD}" srcOrd="0" destOrd="0" presId="urn:microsoft.com/office/officeart/2008/layout/VerticalCurvedList"/>
    <dgm:cxn modelId="{A332E671-9EFB-409A-A19A-9E5E823D80C6}" srcId="{E4D0AFBE-1AC0-41D2-AE31-B4019350CDD4}" destId="{18BE7263-066B-4974-9065-78F7D68A2B5F}" srcOrd="5" destOrd="0" parTransId="{7AD98A27-781E-4A3E-940E-7B24146210CE}" sibTransId="{B5CECFB5-1EE8-45AC-BDD8-277D080AFF8C}"/>
    <dgm:cxn modelId="{335C7DD0-C71C-496A-89A2-E19FDFB726FC}" srcId="{E4D0AFBE-1AC0-41D2-AE31-B4019350CDD4}" destId="{157B8190-969F-4C6D-8606-6343C2E15B52}" srcOrd="1" destOrd="0" parTransId="{3743CEFA-F258-4168-856E-DCB5FB7A3769}" sibTransId="{5158B88E-0E6A-401D-BEF3-D5535896A5C0}"/>
    <dgm:cxn modelId="{8D044FD7-52E8-482D-880E-7A8FA01C4901}" srcId="{E4D0AFBE-1AC0-41D2-AE31-B4019350CDD4}" destId="{A5D29A35-A30F-41B0-8F88-7453479717DB}" srcOrd="0" destOrd="0" parTransId="{26F97B53-67F3-4806-84EE-C91E721FCC88}" sibTransId="{7348DF41-6BD0-4C4B-BB6E-015242F1311F}"/>
    <dgm:cxn modelId="{B9F62C07-1FE4-429F-ABFD-96EE2A7BDA69}" type="presOf" srcId="{A5D29A35-A30F-41B0-8F88-7453479717DB}" destId="{4866116A-AAAC-4853-BD92-32B111BF4E98}" srcOrd="0" destOrd="0" presId="urn:microsoft.com/office/officeart/2008/layout/VerticalCurvedList"/>
    <dgm:cxn modelId="{B503F733-159C-4643-80CB-F6EF2FF263B5}" type="presOf" srcId="{F818B8B9-5508-437B-ACA7-CB2E946C1EF1}" destId="{BEA59552-B992-4B47-AD0E-49271DA370B6}" srcOrd="0" destOrd="0" presId="urn:microsoft.com/office/officeart/2008/layout/VerticalCurvedList"/>
    <dgm:cxn modelId="{18F6208D-5293-4B13-9364-9D5F67450463}" type="presOf" srcId="{157B8190-969F-4C6D-8606-6343C2E15B52}" destId="{1D201138-9B91-43C2-8862-8F72B0015313}" srcOrd="0" destOrd="0" presId="urn:microsoft.com/office/officeart/2008/layout/VerticalCurvedList"/>
    <dgm:cxn modelId="{2E56F615-B746-417C-BE74-B9C253446E3E}" type="presOf" srcId="{914C53C7-313C-4492-AB1C-E0898D7AA6B2}" destId="{DC066589-B63E-4BDD-B467-7EC2C1B85C46}" srcOrd="0" destOrd="0" presId="urn:microsoft.com/office/officeart/2008/layout/VerticalCurvedList"/>
    <dgm:cxn modelId="{8C9EB086-5C94-40AC-BF4F-8E90D77AD01C}" type="presOf" srcId="{7348DF41-6BD0-4C4B-BB6E-015242F1311F}" destId="{4276D6D2-3360-402C-93E4-68510F47C7B8}" srcOrd="0" destOrd="0" presId="urn:microsoft.com/office/officeart/2008/layout/VerticalCurvedList"/>
    <dgm:cxn modelId="{CEF27FE9-68B3-4D9F-9A35-5033CF433928}" srcId="{E4D0AFBE-1AC0-41D2-AE31-B4019350CDD4}" destId="{F818B8B9-5508-437B-ACA7-CB2E946C1EF1}" srcOrd="4" destOrd="0" parTransId="{27AE2300-86D0-4DA3-8F78-D66BD18D65A0}" sibTransId="{A7FEFB55-E187-4D0A-8718-BF2E4FDBA898}"/>
    <dgm:cxn modelId="{380B1659-542D-471E-9DA7-832B8A85C1F0}" type="presOf" srcId="{18BE7263-066B-4974-9065-78F7D68A2B5F}" destId="{51654294-787A-4E2A-9212-47C784A512AD}" srcOrd="0" destOrd="0" presId="urn:microsoft.com/office/officeart/2008/layout/VerticalCurvedList"/>
    <dgm:cxn modelId="{2E042031-6251-4574-ABDB-2366ED176044}" srcId="{E4D0AFBE-1AC0-41D2-AE31-B4019350CDD4}" destId="{B62A81D3-91B3-4C5C-B50C-360C45A4DB88}" srcOrd="6" destOrd="0" parTransId="{A7DB1204-4BB7-4C18-87D0-3BCABAD0CA64}" sibTransId="{AF54B40F-AF19-4FD0-8119-338283ABD901}"/>
    <dgm:cxn modelId="{927F57B1-60EF-4729-868B-29BD9A2214AF}" srcId="{E4D0AFBE-1AC0-41D2-AE31-B4019350CDD4}" destId="{EB40B0AC-D992-4BAA-AF5A-CD2F05DC7C7C}" srcOrd="3" destOrd="0" parTransId="{7DE625C2-280D-4694-9C64-6B854801F847}" sibTransId="{47A27E16-4C56-4366-B1A2-55E5E66FAF91}"/>
    <dgm:cxn modelId="{CAE9AE73-D311-4883-8D8F-6C6363646811}" type="presOf" srcId="{EB40B0AC-D992-4BAA-AF5A-CD2F05DC7C7C}" destId="{8A350F17-8CEE-42CD-A2DB-BFFD74ECD6C7}" srcOrd="0" destOrd="0" presId="urn:microsoft.com/office/officeart/2008/layout/VerticalCurvedList"/>
    <dgm:cxn modelId="{DD643284-3435-4924-BAED-D08A9641EEFC}" srcId="{E4D0AFBE-1AC0-41D2-AE31-B4019350CDD4}" destId="{914C53C7-313C-4492-AB1C-E0898D7AA6B2}" srcOrd="2" destOrd="0" parTransId="{BA36AD98-EE25-49FC-B1C0-7FBD1523BE21}" sibTransId="{3FBC943A-F5BA-4DF9-B7AE-E74312480F04}"/>
    <dgm:cxn modelId="{F67569F4-A014-4DAC-B008-6EF6BDC5C31A}" type="presParOf" srcId="{5CCAA603-6F6A-4E08-9602-52FDEE0F028A}" destId="{54C28018-4B88-461D-88F3-58FF36716FEF}" srcOrd="0" destOrd="0" presId="urn:microsoft.com/office/officeart/2008/layout/VerticalCurvedList"/>
    <dgm:cxn modelId="{520D4689-FBA3-4149-9904-D4F3A74434B3}" type="presParOf" srcId="{54C28018-4B88-461D-88F3-58FF36716FEF}" destId="{CC3EAD14-8856-4A24-A23D-2F53B6A1E1C1}" srcOrd="0" destOrd="0" presId="urn:microsoft.com/office/officeart/2008/layout/VerticalCurvedList"/>
    <dgm:cxn modelId="{E234DB74-C754-4735-B16B-4939AA496AA5}" type="presParOf" srcId="{CC3EAD14-8856-4A24-A23D-2F53B6A1E1C1}" destId="{2B8FB2BD-1115-475E-9A37-C03D37B21468}" srcOrd="0" destOrd="0" presId="urn:microsoft.com/office/officeart/2008/layout/VerticalCurvedList"/>
    <dgm:cxn modelId="{D78D1111-93F0-4F45-9CC7-270B97C1375F}" type="presParOf" srcId="{CC3EAD14-8856-4A24-A23D-2F53B6A1E1C1}" destId="{4276D6D2-3360-402C-93E4-68510F47C7B8}" srcOrd="1" destOrd="0" presId="urn:microsoft.com/office/officeart/2008/layout/VerticalCurvedList"/>
    <dgm:cxn modelId="{E0DE887C-2D60-4EF2-9DFD-ACF73F0229CA}" type="presParOf" srcId="{CC3EAD14-8856-4A24-A23D-2F53B6A1E1C1}" destId="{825E8DA7-39AC-48DB-A69C-ADED254EEFEF}" srcOrd="2" destOrd="0" presId="urn:microsoft.com/office/officeart/2008/layout/VerticalCurvedList"/>
    <dgm:cxn modelId="{DE02B953-20C4-4B0E-B088-DF8452AEDE41}" type="presParOf" srcId="{CC3EAD14-8856-4A24-A23D-2F53B6A1E1C1}" destId="{DA7808CA-12AD-4975-B580-993541B7669E}" srcOrd="3" destOrd="0" presId="urn:microsoft.com/office/officeart/2008/layout/VerticalCurvedList"/>
    <dgm:cxn modelId="{1B15D8EF-2168-40D9-ADE9-C848F2591C4C}" type="presParOf" srcId="{54C28018-4B88-461D-88F3-58FF36716FEF}" destId="{4866116A-AAAC-4853-BD92-32B111BF4E98}" srcOrd="1" destOrd="0" presId="urn:microsoft.com/office/officeart/2008/layout/VerticalCurvedList"/>
    <dgm:cxn modelId="{41B04A10-34B0-44EE-9470-DF4D17367D95}" type="presParOf" srcId="{54C28018-4B88-461D-88F3-58FF36716FEF}" destId="{8472EBCE-2147-4FEF-8DFE-5E36E6686C63}" srcOrd="2" destOrd="0" presId="urn:microsoft.com/office/officeart/2008/layout/VerticalCurvedList"/>
    <dgm:cxn modelId="{E9262D50-A3D3-4FF9-9676-81AED895EC23}" type="presParOf" srcId="{8472EBCE-2147-4FEF-8DFE-5E36E6686C63}" destId="{C93D51BF-05EC-488E-997C-B9551B40B7CB}" srcOrd="0" destOrd="0" presId="urn:microsoft.com/office/officeart/2008/layout/VerticalCurvedList"/>
    <dgm:cxn modelId="{D0426BD9-0771-48EF-AFF2-4125584680EF}" type="presParOf" srcId="{54C28018-4B88-461D-88F3-58FF36716FEF}" destId="{1D201138-9B91-43C2-8862-8F72B0015313}" srcOrd="3" destOrd="0" presId="urn:microsoft.com/office/officeart/2008/layout/VerticalCurvedList"/>
    <dgm:cxn modelId="{12E8A2DA-2471-4B83-940B-0D2DFFB5B1E9}" type="presParOf" srcId="{54C28018-4B88-461D-88F3-58FF36716FEF}" destId="{E6923BED-84CE-43D8-B4C6-E5D0942F964D}" srcOrd="4" destOrd="0" presId="urn:microsoft.com/office/officeart/2008/layout/VerticalCurvedList"/>
    <dgm:cxn modelId="{6A8508A8-ABFA-49D8-9EA6-D1458E8AEB46}" type="presParOf" srcId="{E6923BED-84CE-43D8-B4C6-E5D0942F964D}" destId="{49D8BA3E-2FF3-448B-80F2-8DC45FE5BDCA}" srcOrd="0" destOrd="0" presId="urn:microsoft.com/office/officeart/2008/layout/VerticalCurvedList"/>
    <dgm:cxn modelId="{7158BCDB-C8C7-401F-BA8D-6241AD4D9402}" type="presParOf" srcId="{54C28018-4B88-461D-88F3-58FF36716FEF}" destId="{DC066589-B63E-4BDD-B467-7EC2C1B85C46}" srcOrd="5" destOrd="0" presId="urn:microsoft.com/office/officeart/2008/layout/VerticalCurvedList"/>
    <dgm:cxn modelId="{25D45242-0FD2-4E12-BBB6-CFDAD5E85898}" type="presParOf" srcId="{54C28018-4B88-461D-88F3-58FF36716FEF}" destId="{B3246E16-0031-499B-BC2F-4FA22D865E3D}" srcOrd="6" destOrd="0" presId="urn:microsoft.com/office/officeart/2008/layout/VerticalCurvedList"/>
    <dgm:cxn modelId="{BFEBD08C-1F4D-430E-9C4D-D926D554D69E}" type="presParOf" srcId="{B3246E16-0031-499B-BC2F-4FA22D865E3D}" destId="{AFB3D965-F4B7-4DF8-A805-B52077A08835}" srcOrd="0" destOrd="0" presId="urn:microsoft.com/office/officeart/2008/layout/VerticalCurvedList"/>
    <dgm:cxn modelId="{05D60B5A-16EE-4BD6-AAD1-976D97675A58}" type="presParOf" srcId="{54C28018-4B88-461D-88F3-58FF36716FEF}" destId="{8A350F17-8CEE-42CD-A2DB-BFFD74ECD6C7}" srcOrd="7" destOrd="0" presId="urn:microsoft.com/office/officeart/2008/layout/VerticalCurvedList"/>
    <dgm:cxn modelId="{5CCBC326-2A47-4706-A64A-1F2DAD49366F}" type="presParOf" srcId="{54C28018-4B88-461D-88F3-58FF36716FEF}" destId="{C4549CB0-7403-432D-B365-D1A24BBB7E35}" srcOrd="8" destOrd="0" presId="urn:microsoft.com/office/officeart/2008/layout/VerticalCurvedList"/>
    <dgm:cxn modelId="{C73E5BB6-7E36-45A1-B5B6-86EF5A1A2EBD}" type="presParOf" srcId="{C4549CB0-7403-432D-B365-D1A24BBB7E35}" destId="{5929A137-9A84-4DED-B2CF-E5FBFD82ED80}" srcOrd="0" destOrd="0" presId="urn:microsoft.com/office/officeart/2008/layout/VerticalCurvedList"/>
    <dgm:cxn modelId="{B4B2C1F3-D65F-4BCD-8897-C1F2FC93BA21}" type="presParOf" srcId="{54C28018-4B88-461D-88F3-58FF36716FEF}" destId="{BEA59552-B992-4B47-AD0E-49271DA370B6}" srcOrd="9" destOrd="0" presId="urn:microsoft.com/office/officeart/2008/layout/VerticalCurvedList"/>
    <dgm:cxn modelId="{5517CDB7-4D56-48FE-98E5-6B0517DA9CCE}" type="presParOf" srcId="{54C28018-4B88-461D-88F3-58FF36716FEF}" destId="{A6D7155F-2BA5-4A2C-8AE4-3CF9F2692B39}" srcOrd="10" destOrd="0" presId="urn:microsoft.com/office/officeart/2008/layout/VerticalCurvedList"/>
    <dgm:cxn modelId="{BB9FB121-CAFC-4928-B837-F2DF938EC996}" type="presParOf" srcId="{A6D7155F-2BA5-4A2C-8AE4-3CF9F2692B39}" destId="{7943D35F-8ACE-48D4-98A1-E9B32F122458}" srcOrd="0" destOrd="0" presId="urn:microsoft.com/office/officeart/2008/layout/VerticalCurvedList"/>
    <dgm:cxn modelId="{2F10E0D4-5721-4718-A0CA-613F817A910A}" type="presParOf" srcId="{54C28018-4B88-461D-88F3-58FF36716FEF}" destId="{51654294-787A-4E2A-9212-47C784A512AD}" srcOrd="11" destOrd="0" presId="urn:microsoft.com/office/officeart/2008/layout/VerticalCurvedList"/>
    <dgm:cxn modelId="{E0E48D84-3757-4965-9541-F55FCCAD5F10}" type="presParOf" srcId="{54C28018-4B88-461D-88F3-58FF36716FEF}" destId="{2D58BD49-A37C-4592-8133-E63FBDA282F0}" srcOrd="12" destOrd="0" presId="urn:microsoft.com/office/officeart/2008/layout/VerticalCurvedList"/>
    <dgm:cxn modelId="{9AA1DF9C-F223-4313-BD62-B36ECC8D6373}" type="presParOf" srcId="{2D58BD49-A37C-4592-8133-E63FBDA282F0}" destId="{BED51632-6FE0-4BFC-9C15-31A8329858EE}" srcOrd="0" destOrd="0" presId="urn:microsoft.com/office/officeart/2008/layout/VerticalCurvedList"/>
    <dgm:cxn modelId="{72C647B6-F918-45B2-ACE7-E1C4D394D0AE}" type="presParOf" srcId="{54C28018-4B88-461D-88F3-58FF36716FEF}" destId="{B5E2F7C8-62E5-429C-A5B6-9C38B4467ABD}" srcOrd="13" destOrd="0" presId="urn:microsoft.com/office/officeart/2008/layout/VerticalCurvedList"/>
    <dgm:cxn modelId="{6FFF9477-9620-40DF-9F59-C277EDAE250C}" type="presParOf" srcId="{54C28018-4B88-461D-88F3-58FF36716FEF}" destId="{E3B99712-501C-4EDF-A9A9-64909942DC74}" srcOrd="14" destOrd="0" presId="urn:microsoft.com/office/officeart/2008/layout/VerticalCurvedList"/>
    <dgm:cxn modelId="{6438526E-BE46-4C11-98BE-149BAF7B25EE}" type="presParOf" srcId="{E3B99712-501C-4EDF-A9A9-64909942DC74}" destId="{688B01BE-6BBB-46CA-98F5-DACBC00B31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Difficulties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The retrieval of all the data for a customer – product couple.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E9FF872E-43B9-49F8-94ED-3B26FA745A1C}">
      <dgm:prSet phldrT="[Text]" custT="1"/>
      <dgm:spPr/>
      <dgm:t>
        <a:bodyPr/>
        <a:lstStyle/>
        <a:p>
          <a:r>
            <a:rPr lang="en-US" sz="2800" dirty="0" smtClean="0"/>
            <a:t>Responsive graph.</a:t>
          </a:r>
        </a:p>
      </dgm:t>
    </dgm:pt>
    <dgm:pt modelId="{F54CB716-F848-4A6C-9F9E-78C247DB2E5D}" type="parTrans" cxnId="{0C57243B-8C31-4CAB-BB1C-14E40264D5D7}">
      <dgm:prSet/>
      <dgm:spPr/>
      <dgm:t>
        <a:bodyPr/>
        <a:lstStyle/>
        <a:p>
          <a:endParaRPr lang="fr-FR"/>
        </a:p>
      </dgm:t>
    </dgm:pt>
    <dgm:pt modelId="{CBCA241F-3C7A-414E-8B1C-49BEF4D6EAAB}" type="sibTrans" cxnId="{0C57243B-8C31-4CAB-BB1C-14E40264D5D7}">
      <dgm:prSet/>
      <dgm:spPr/>
      <dgm:t>
        <a:bodyPr/>
        <a:lstStyle/>
        <a:p>
          <a:endParaRPr lang="fr-FR"/>
        </a:p>
      </dgm:t>
    </dgm:pt>
    <dgm:pt modelId="{BFB760CE-113D-4132-A9C2-CC7DC234329A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4D30FF-A034-4217-B254-82A05290138B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51EE5E-8347-4053-AFDD-F19B719F7F30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92A3E078-772B-4F2F-A1DC-E79AAFFD6FCD}" type="presOf" srcId="{DAFBC8A7-6A25-4BA1-AED5-4A88F139E178}" destId="{644D30FF-A034-4217-B254-82A05290138B}" srcOrd="0" destOrd="0" presId="urn:microsoft.com/office/officeart/2005/8/layout/vList2"/>
    <dgm:cxn modelId="{0C57243B-8C31-4CAB-BB1C-14E40264D5D7}" srcId="{DAFBC8A7-6A25-4BA1-AED5-4A88F139E178}" destId="{E9FF872E-43B9-49F8-94ED-3B26FA745A1C}" srcOrd="1" destOrd="0" parTransId="{F54CB716-F848-4A6C-9F9E-78C247DB2E5D}" sibTransId="{CBCA241F-3C7A-414E-8B1C-49BEF4D6EAAB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38B53B42-FFD6-447F-B9E2-D74D25D7F1D0}" type="presOf" srcId="{A93ACFC0-5C02-495D-B310-A9988601FFE8}" destId="{BFB760CE-113D-4132-A9C2-CC7DC234329A}" srcOrd="0" destOrd="0" presId="urn:microsoft.com/office/officeart/2005/8/layout/vList2"/>
    <dgm:cxn modelId="{BD08B666-9859-49A7-8226-3AD295692422}" type="presOf" srcId="{E9FF872E-43B9-49F8-94ED-3B26FA745A1C}" destId="{A351EE5E-8347-4053-AFDD-F19B719F7F30}" srcOrd="0" destOrd="1" presId="urn:microsoft.com/office/officeart/2005/8/layout/vList2"/>
    <dgm:cxn modelId="{FA4678D6-DD2A-466C-928E-C1B186E3E585}" type="presOf" srcId="{5FC11008-84FD-470B-9D84-509E20910937}" destId="{A351EE5E-8347-4053-AFDD-F19B719F7F30}" srcOrd="0" destOrd="0" presId="urn:microsoft.com/office/officeart/2005/8/layout/vList2"/>
    <dgm:cxn modelId="{2EB322D2-1ED5-4B2A-B7D4-6887F7FB199A}" type="presParOf" srcId="{BFB760CE-113D-4132-A9C2-CC7DC234329A}" destId="{644D30FF-A034-4217-B254-82A05290138B}" srcOrd="0" destOrd="0" presId="urn:microsoft.com/office/officeart/2005/8/layout/vList2"/>
    <dgm:cxn modelId="{BD6FED29-7B00-4926-A721-4B87B206D148}" type="presParOf" srcId="{BFB760CE-113D-4132-A9C2-CC7DC234329A}" destId="{A351EE5E-8347-4053-AFDD-F19B719F7F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Difficulties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The retrieval of all the data for a customer – product couple.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E9FF872E-43B9-49F8-94ED-3B26FA745A1C}">
      <dgm:prSet phldrT="[Text]" custT="1"/>
      <dgm:spPr/>
      <dgm:t>
        <a:bodyPr/>
        <a:lstStyle/>
        <a:p>
          <a:r>
            <a:rPr lang="en-US" sz="2800" dirty="0" smtClean="0"/>
            <a:t>Responsive graph.</a:t>
          </a:r>
        </a:p>
      </dgm:t>
    </dgm:pt>
    <dgm:pt modelId="{F54CB716-F848-4A6C-9F9E-78C247DB2E5D}" type="parTrans" cxnId="{0C57243B-8C31-4CAB-BB1C-14E40264D5D7}">
      <dgm:prSet/>
      <dgm:spPr/>
      <dgm:t>
        <a:bodyPr/>
        <a:lstStyle/>
        <a:p>
          <a:endParaRPr lang="fr-FR"/>
        </a:p>
      </dgm:t>
    </dgm:pt>
    <dgm:pt modelId="{CBCA241F-3C7A-414E-8B1C-49BEF4D6EAAB}" type="sibTrans" cxnId="{0C57243B-8C31-4CAB-BB1C-14E40264D5D7}">
      <dgm:prSet/>
      <dgm:spPr/>
      <dgm:t>
        <a:bodyPr/>
        <a:lstStyle/>
        <a:p>
          <a:endParaRPr lang="fr-FR"/>
        </a:p>
      </dgm:t>
    </dgm:pt>
    <dgm:pt modelId="{2197A2F9-69D6-4900-B2B8-14AF871480FF}">
      <dgm:prSet phldrT="[Text]" custT="1"/>
      <dgm:spPr/>
      <dgm:t>
        <a:bodyPr/>
        <a:lstStyle/>
        <a:p>
          <a:r>
            <a:rPr lang="en-US" sz="2800" dirty="0" smtClean="0"/>
            <a:t>Listing of the product lists for each customer.</a:t>
          </a:r>
        </a:p>
      </dgm:t>
    </dgm:pt>
    <dgm:pt modelId="{AE964FE5-C780-4C34-B2A9-9C9AE725FC31}" type="parTrans" cxnId="{3D6CCE7E-F591-4619-9D26-1B18D2BA1D50}">
      <dgm:prSet/>
      <dgm:spPr/>
      <dgm:t>
        <a:bodyPr/>
        <a:lstStyle/>
        <a:p>
          <a:endParaRPr lang="fr-FR"/>
        </a:p>
      </dgm:t>
    </dgm:pt>
    <dgm:pt modelId="{7B727B66-192F-4E2F-AE2B-8E73632823D9}" type="sibTrans" cxnId="{3D6CCE7E-F591-4619-9D26-1B18D2BA1D50}">
      <dgm:prSet/>
      <dgm:spPr/>
      <dgm:t>
        <a:bodyPr/>
        <a:lstStyle/>
        <a:p>
          <a:endParaRPr lang="fr-FR"/>
        </a:p>
      </dgm:t>
    </dgm:pt>
    <dgm:pt modelId="{BFB760CE-113D-4132-A9C2-CC7DC234329A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4D30FF-A034-4217-B254-82A05290138B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51EE5E-8347-4053-AFDD-F19B719F7F30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D6CCE7E-F591-4619-9D26-1B18D2BA1D50}" srcId="{DAFBC8A7-6A25-4BA1-AED5-4A88F139E178}" destId="{2197A2F9-69D6-4900-B2B8-14AF871480FF}" srcOrd="2" destOrd="0" parTransId="{AE964FE5-C780-4C34-B2A9-9C9AE725FC31}" sibTransId="{7B727B66-192F-4E2F-AE2B-8E73632823D9}"/>
    <dgm:cxn modelId="{65373180-F5CF-481E-B2CB-9594DEDEEC84}" type="presOf" srcId="{5FC11008-84FD-470B-9D84-509E20910937}" destId="{A351EE5E-8347-4053-AFDD-F19B719F7F30}" srcOrd="0" destOrd="0" presId="urn:microsoft.com/office/officeart/2005/8/layout/vList2"/>
    <dgm:cxn modelId="{0C57243B-8C31-4CAB-BB1C-14E40264D5D7}" srcId="{DAFBC8A7-6A25-4BA1-AED5-4A88F139E178}" destId="{E9FF872E-43B9-49F8-94ED-3B26FA745A1C}" srcOrd="1" destOrd="0" parTransId="{F54CB716-F848-4A6C-9F9E-78C247DB2E5D}" sibTransId="{CBCA241F-3C7A-414E-8B1C-49BEF4D6EAAB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0D0D1485-1C02-4C9D-B2CF-149D57FC49BA}" type="presOf" srcId="{DAFBC8A7-6A25-4BA1-AED5-4A88F139E178}" destId="{644D30FF-A034-4217-B254-82A05290138B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6BAC96D7-D16D-4178-A305-8A501088ACC4}" type="presOf" srcId="{2197A2F9-69D6-4900-B2B8-14AF871480FF}" destId="{A351EE5E-8347-4053-AFDD-F19B719F7F30}" srcOrd="0" destOrd="2" presId="urn:microsoft.com/office/officeart/2005/8/layout/vList2"/>
    <dgm:cxn modelId="{74C13EAE-8F8E-43CA-9897-73BD47CFC0F5}" type="presOf" srcId="{E9FF872E-43B9-49F8-94ED-3B26FA745A1C}" destId="{A351EE5E-8347-4053-AFDD-F19B719F7F30}" srcOrd="0" destOrd="1" presId="urn:microsoft.com/office/officeart/2005/8/layout/vList2"/>
    <dgm:cxn modelId="{3AE9A8AB-FDEB-4C98-9FD4-22335E1B29A8}" type="presOf" srcId="{A93ACFC0-5C02-495D-B310-A9988601FFE8}" destId="{BFB760CE-113D-4132-A9C2-CC7DC234329A}" srcOrd="0" destOrd="0" presId="urn:microsoft.com/office/officeart/2005/8/layout/vList2"/>
    <dgm:cxn modelId="{6DFC5536-8430-4E4F-BE1A-404FF00C3E33}" type="presParOf" srcId="{BFB760CE-113D-4132-A9C2-CC7DC234329A}" destId="{644D30FF-A034-4217-B254-82A05290138B}" srcOrd="0" destOrd="0" presId="urn:microsoft.com/office/officeart/2005/8/layout/vList2"/>
    <dgm:cxn modelId="{9B83B0E8-1A17-479F-A916-33529798C606}" type="presParOf" srcId="{BFB760CE-113D-4132-A9C2-CC7DC234329A}" destId="{A351EE5E-8347-4053-AFDD-F19B719F7F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Difficulties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The retrieval of all the data for a customer – product couple.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E9FF872E-43B9-49F8-94ED-3B26FA745A1C}">
      <dgm:prSet phldrT="[Text]" custT="1"/>
      <dgm:spPr/>
      <dgm:t>
        <a:bodyPr/>
        <a:lstStyle/>
        <a:p>
          <a:r>
            <a:rPr lang="en-US" sz="2800" dirty="0" smtClean="0"/>
            <a:t>Responsive graph.</a:t>
          </a:r>
        </a:p>
      </dgm:t>
    </dgm:pt>
    <dgm:pt modelId="{F54CB716-F848-4A6C-9F9E-78C247DB2E5D}" type="parTrans" cxnId="{0C57243B-8C31-4CAB-BB1C-14E40264D5D7}">
      <dgm:prSet/>
      <dgm:spPr/>
      <dgm:t>
        <a:bodyPr/>
        <a:lstStyle/>
        <a:p>
          <a:endParaRPr lang="fr-FR"/>
        </a:p>
      </dgm:t>
    </dgm:pt>
    <dgm:pt modelId="{CBCA241F-3C7A-414E-8B1C-49BEF4D6EAAB}" type="sibTrans" cxnId="{0C57243B-8C31-4CAB-BB1C-14E40264D5D7}">
      <dgm:prSet/>
      <dgm:spPr/>
      <dgm:t>
        <a:bodyPr/>
        <a:lstStyle/>
        <a:p>
          <a:endParaRPr lang="fr-FR"/>
        </a:p>
      </dgm:t>
    </dgm:pt>
    <dgm:pt modelId="{2197A2F9-69D6-4900-B2B8-14AF871480FF}">
      <dgm:prSet phldrT="[Text]" custT="1"/>
      <dgm:spPr/>
      <dgm:t>
        <a:bodyPr/>
        <a:lstStyle/>
        <a:p>
          <a:r>
            <a:rPr lang="en-US" sz="2800" dirty="0" smtClean="0"/>
            <a:t>Listing of the product lists for each customer.</a:t>
          </a:r>
        </a:p>
      </dgm:t>
    </dgm:pt>
    <dgm:pt modelId="{AE964FE5-C780-4C34-B2A9-9C9AE725FC31}" type="parTrans" cxnId="{3D6CCE7E-F591-4619-9D26-1B18D2BA1D50}">
      <dgm:prSet/>
      <dgm:spPr/>
      <dgm:t>
        <a:bodyPr/>
        <a:lstStyle/>
        <a:p>
          <a:endParaRPr lang="fr-FR"/>
        </a:p>
      </dgm:t>
    </dgm:pt>
    <dgm:pt modelId="{7B727B66-192F-4E2F-AE2B-8E73632823D9}" type="sibTrans" cxnId="{3D6CCE7E-F591-4619-9D26-1B18D2BA1D50}">
      <dgm:prSet/>
      <dgm:spPr/>
      <dgm:t>
        <a:bodyPr/>
        <a:lstStyle/>
        <a:p>
          <a:endParaRPr lang="fr-FR"/>
        </a:p>
      </dgm:t>
    </dgm:pt>
    <dgm:pt modelId="{BFB760CE-113D-4132-A9C2-CC7DC234329A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4D30FF-A034-4217-B254-82A05290138B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51EE5E-8347-4053-AFDD-F19B719F7F30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C2B541C-7563-43CF-84DB-4F435981A941}" type="presOf" srcId="{A93ACFC0-5C02-495D-B310-A9988601FFE8}" destId="{BFB760CE-113D-4132-A9C2-CC7DC234329A}" srcOrd="0" destOrd="0" presId="urn:microsoft.com/office/officeart/2005/8/layout/vList2"/>
    <dgm:cxn modelId="{4F5A1A87-8D6A-496B-B3BB-E65FBB6F9679}" type="presOf" srcId="{DAFBC8A7-6A25-4BA1-AED5-4A88F139E178}" destId="{644D30FF-A034-4217-B254-82A05290138B}" srcOrd="0" destOrd="0" presId="urn:microsoft.com/office/officeart/2005/8/layout/vList2"/>
    <dgm:cxn modelId="{3D6CCE7E-F591-4619-9D26-1B18D2BA1D50}" srcId="{DAFBC8A7-6A25-4BA1-AED5-4A88F139E178}" destId="{2197A2F9-69D6-4900-B2B8-14AF871480FF}" srcOrd="2" destOrd="0" parTransId="{AE964FE5-C780-4C34-B2A9-9C9AE725FC31}" sibTransId="{7B727B66-192F-4E2F-AE2B-8E73632823D9}"/>
    <dgm:cxn modelId="{0C57243B-8C31-4CAB-BB1C-14E40264D5D7}" srcId="{DAFBC8A7-6A25-4BA1-AED5-4A88F139E178}" destId="{E9FF872E-43B9-49F8-94ED-3B26FA745A1C}" srcOrd="1" destOrd="0" parTransId="{F54CB716-F848-4A6C-9F9E-78C247DB2E5D}" sibTransId="{CBCA241F-3C7A-414E-8B1C-49BEF4D6EAAB}"/>
    <dgm:cxn modelId="{B65F47E6-1B29-4D13-AC06-F918B7DD609A}" type="presOf" srcId="{5FC11008-84FD-470B-9D84-509E20910937}" destId="{A351EE5E-8347-4053-AFDD-F19B719F7F30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CA9182D3-03DA-4CAD-BCD2-F0BE899B7F3A}" type="presOf" srcId="{E9FF872E-43B9-49F8-94ED-3B26FA745A1C}" destId="{A351EE5E-8347-4053-AFDD-F19B719F7F30}" srcOrd="0" destOrd="1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35BD7A5F-96F3-4D27-B6D6-CE64AE699307}" type="presOf" srcId="{2197A2F9-69D6-4900-B2B8-14AF871480FF}" destId="{A351EE5E-8347-4053-AFDD-F19B719F7F30}" srcOrd="0" destOrd="2" presId="urn:microsoft.com/office/officeart/2005/8/layout/vList2"/>
    <dgm:cxn modelId="{75B4EE80-EDF5-4C37-91FD-5150F82DA28F}" type="presParOf" srcId="{BFB760CE-113D-4132-A9C2-CC7DC234329A}" destId="{644D30FF-A034-4217-B254-82A05290138B}" srcOrd="0" destOrd="0" presId="urn:microsoft.com/office/officeart/2005/8/layout/vList2"/>
    <dgm:cxn modelId="{7272062D-07DE-413B-B453-5C189B9F053F}" type="presParOf" srcId="{BFB760CE-113D-4132-A9C2-CC7DC234329A}" destId="{A351EE5E-8347-4053-AFDD-F19B719F7F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Difficulties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The retrieval of all the data for a customer – product couple.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E9FF872E-43B9-49F8-94ED-3B26FA745A1C}">
      <dgm:prSet phldrT="[Text]" custT="1"/>
      <dgm:spPr/>
      <dgm:t>
        <a:bodyPr/>
        <a:lstStyle/>
        <a:p>
          <a:r>
            <a:rPr lang="en-US" sz="2800" dirty="0" smtClean="0"/>
            <a:t>Responsive graph.</a:t>
          </a:r>
        </a:p>
      </dgm:t>
    </dgm:pt>
    <dgm:pt modelId="{F54CB716-F848-4A6C-9F9E-78C247DB2E5D}" type="parTrans" cxnId="{0C57243B-8C31-4CAB-BB1C-14E40264D5D7}">
      <dgm:prSet/>
      <dgm:spPr/>
      <dgm:t>
        <a:bodyPr/>
        <a:lstStyle/>
        <a:p>
          <a:endParaRPr lang="fr-FR"/>
        </a:p>
      </dgm:t>
    </dgm:pt>
    <dgm:pt modelId="{CBCA241F-3C7A-414E-8B1C-49BEF4D6EAAB}" type="sibTrans" cxnId="{0C57243B-8C31-4CAB-BB1C-14E40264D5D7}">
      <dgm:prSet/>
      <dgm:spPr/>
      <dgm:t>
        <a:bodyPr/>
        <a:lstStyle/>
        <a:p>
          <a:endParaRPr lang="fr-FR"/>
        </a:p>
      </dgm:t>
    </dgm:pt>
    <dgm:pt modelId="{2197A2F9-69D6-4900-B2B8-14AF871480FF}">
      <dgm:prSet phldrT="[Text]" custT="1"/>
      <dgm:spPr/>
      <dgm:t>
        <a:bodyPr/>
        <a:lstStyle/>
        <a:p>
          <a:r>
            <a:rPr lang="en-US" sz="2800" dirty="0" smtClean="0"/>
            <a:t>Listing of the product lists for each customer.</a:t>
          </a:r>
        </a:p>
      </dgm:t>
    </dgm:pt>
    <dgm:pt modelId="{AE964FE5-C780-4C34-B2A9-9C9AE725FC31}" type="parTrans" cxnId="{3D6CCE7E-F591-4619-9D26-1B18D2BA1D50}">
      <dgm:prSet/>
      <dgm:spPr/>
      <dgm:t>
        <a:bodyPr/>
        <a:lstStyle/>
        <a:p>
          <a:endParaRPr lang="fr-FR"/>
        </a:p>
      </dgm:t>
    </dgm:pt>
    <dgm:pt modelId="{7B727B66-192F-4E2F-AE2B-8E73632823D9}" type="sibTrans" cxnId="{3D6CCE7E-F591-4619-9D26-1B18D2BA1D50}">
      <dgm:prSet/>
      <dgm:spPr/>
      <dgm:t>
        <a:bodyPr/>
        <a:lstStyle/>
        <a:p>
          <a:endParaRPr lang="fr-FR"/>
        </a:p>
      </dgm:t>
    </dgm:pt>
    <dgm:pt modelId="{79F0E2DE-29B6-44E9-9912-467DE624818F}">
      <dgm:prSet phldrT="[Text]" custT="1"/>
      <dgm:spPr/>
      <dgm:t>
        <a:bodyPr/>
        <a:lstStyle/>
        <a:p>
          <a:r>
            <a:rPr lang="en-US" sz="2800" dirty="0" smtClean="0"/>
            <a:t>Populating the database.</a:t>
          </a:r>
        </a:p>
      </dgm:t>
    </dgm:pt>
    <dgm:pt modelId="{DC53E03E-412C-49C8-B4E9-BE792D9A8252}" type="parTrans" cxnId="{D8E14E2B-BE15-4316-B2A6-AD72FAB9AFC4}">
      <dgm:prSet/>
      <dgm:spPr/>
      <dgm:t>
        <a:bodyPr/>
        <a:lstStyle/>
        <a:p>
          <a:endParaRPr lang="fr-FR"/>
        </a:p>
      </dgm:t>
    </dgm:pt>
    <dgm:pt modelId="{83B56BFB-3891-4449-8D10-F8419742A221}" type="sibTrans" cxnId="{D8E14E2B-BE15-4316-B2A6-AD72FAB9AFC4}">
      <dgm:prSet/>
      <dgm:spPr/>
      <dgm:t>
        <a:bodyPr/>
        <a:lstStyle/>
        <a:p>
          <a:endParaRPr lang="fr-FR"/>
        </a:p>
      </dgm:t>
    </dgm:pt>
    <dgm:pt modelId="{BFB760CE-113D-4132-A9C2-CC7DC234329A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44D30FF-A034-4217-B254-82A05290138B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51EE5E-8347-4053-AFDD-F19B719F7F30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D6CCE7E-F591-4619-9D26-1B18D2BA1D50}" srcId="{DAFBC8A7-6A25-4BA1-AED5-4A88F139E178}" destId="{2197A2F9-69D6-4900-B2B8-14AF871480FF}" srcOrd="2" destOrd="0" parTransId="{AE964FE5-C780-4C34-B2A9-9C9AE725FC31}" sibTransId="{7B727B66-192F-4E2F-AE2B-8E73632823D9}"/>
    <dgm:cxn modelId="{0C57243B-8C31-4CAB-BB1C-14E40264D5D7}" srcId="{DAFBC8A7-6A25-4BA1-AED5-4A88F139E178}" destId="{E9FF872E-43B9-49F8-94ED-3B26FA745A1C}" srcOrd="1" destOrd="0" parTransId="{F54CB716-F848-4A6C-9F9E-78C247DB2E5D}" sibTransId="{CBCA241F-3C7A-414E-8B1C-49BEF4D6EAAB}"/>
    <dgm:cxn modelId="{C11EDBE8-8C0C-43C6-9759-9D6ED7EF4344}" type="presOf" srcId="{79F0E2DE-29B6-44E9-9912-467DE624818F}" destId="{A351EE5E-8347-4053-AFDD-F19B719F7F30}" srcOrd="0" destOrd="3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3F5665F1-35F2-4216-88F7-86DB4B4F0766}" type="presOf" srcId="{2197A2F9-69D6-4900-B2B8-14AF871480FF}" destId="{A351EE5E-8347-4053-AFDD-F19B719F7F30}" srcOrd="0" destOrd="2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F2A9A50B-D5EE-4AD3-8C12-C3BB4E51A2C5}" type="presOf" srcId="{A93ACFC0-5C02-495D-B310-A9988601FFE8}" destId="{BFB760CE-113D-4132-A9C2-CC7DC234329A}" srcOrd="0" destOrd="0" presId="urn:microsoft.com/office/officeart/2005/8/layout/vList2"/>
    <dgm:cxn modelId="{13EC788A-F9E6-45D6-9A1E-3F0FAB20C740}" type="presOf" srcId="{E9FF872E-43B9-49F8-94ED-3B26FA745A1C}" destId="{A351EE5E-8347-4053-AFDD-F19B719F7F30}" srcOrd="0" destOrd="1" presId="urn:microsoft.com/office/officeart/2005/8/layout/vList2"/>
    <dgm:cxn modelId="{AEC51E02-58BA-462A-9CDB-2E7C648AB74E}" type="presOf" srcId="{5FC11008-84FD-470B-9D84-509E20910937}" destId="{A351EE5E-8347-4053-AFDD-F19B719F7F30}" srcOrd="0" destOrd="0" presId="urn:microsoft.com/office/officeart/2005/8/layout/vList2"/>
    <dgm:cxn modelId="{C3AB43BA-07B8-4033-9E2B-7D0A4B1D0632}" type="presOf" srcId="{DAFBC8A7-6A25-4BA1-AED5-4A88F139E178}" destId="{644D30FF-A034-4217-B254-82A05290138B}" srcOrd="0" destOrd="0" presId="urn:microsoft.com/office/officeart/2005/8/layout/vList2"/>
    <dgm:cxn modelId="{D8E14E2B-BE15-4316-B2A6-AD72FAB9AFC4}" srcId="{DAFBC8A7-6A25-4BA1-AED5-4A88F139E178}" destId="{79F0E2DE-29B6-44E9-9912-467DE624818F}" srcOrd="3" destOrd="0" parTransId="{DC53E03E-412C-49C8-B4E9-BE792D9A8252}" sibTransId="{83B56BFB-3891-4449-8D10-F8419742A221}"/>
    <dgm:cxn modelId="{D1FC2AB5-88EF-412B-885F-33662D532297}" type="presParOf" srcId="{BFB760CE-113D-4132-A9C2-CC7DC234329A}" destId="{644D30FF-A034-4217-B254-82A05290138B}" srcOrd="0" destOrd="0" presId="urn:microsoft.com/office/officeart/2005/8/layout/vList2"/>
    <dgm:cxn modelId="{F457DB31-8A7F-4987-A633-1DF9092D4D29}" type="presParOf" srcId="{BFB760CE-113D-4132-A9C2-CC7DC234329A}" destId="{A351EE5E-8347-4053-AFDD-F19B719F7F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Action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A web tool, whose functioning is almost similar to that in the excel sheets.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884CF5D6-C862-4C05-97CB-FC7350302EFA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C2E72F8-41CD-448C-9F41-C605AF722CD2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318C55-6B3F-4FB6-9311-76EF223B479F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EE5187C-20E8-4536-9D65-642D973B0417}" type="presOf" srcId="{5FC11008-84FD-470B-9D84-509E20910937}" destId="{6F318C55-6B3F-4FB6-9311-76EF223B479F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515C596F-CD26-4F39-839B-54F308A9E668}" type="presOf" srcId="{A93ACFC0-5C02-495D-B310-A9988601FFE8}" destId="{884CF5D6-C862-4C05-97CB-FC7350302EFA}" srcOrd="0" destOrd="0" presId="urn:microsoft.com/office/officeart/2005/8/layout/vList2"/>
    <dgm:cxn modelId="{DD266CF2-1E2F-4733-B34D-092D24A2DD1F}" type="presOf" srcId="{DAFBC8A7-6A25-4BA1-AED5-4A88F139E178}" destId="{0C2E72F8-41CD-448C-9F41-C605AF722CD2}" srcOrd="0" destOrd="0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EAADFAFE-3231-42CB-A75D-12DEE4D7260B}" type="presParOf" srcId="{884CF5D6-C862-4C05-97CB-FC7350302EFA}" destId="{0C2E72F8-41CD-448C-9F41-C605AF722CD2}" srcOrd="0" destOrd="0" presId="urn:microsoft.com/office/officeart/2005/8/layout/vList2"/>
    <dgm:cxn modelId="{DC5316EF-9FB2-459B-AC82-59A73C54C61C}" type="presParOf" srcId="{884CF5D6-C862-4C05-97CB-FC7350302EFA}" destId="{6F318C55-6B3F-4FB6-9311-76EF223B479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Action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A web tool, whose functioning is almost similar to that in the excel sheets.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51379C95-DC48-45EF-BEAE-44698185BF98}">
      <dgm:prSet custT="1"/>
      <dgm:spPr/>
      <dgm:t>
        <a:bodyPr/>
        <a:lstStyle/>
        <a:p>
          <a:r>
            <a:rPr lang="en-US" sz="2800" dirty="0" smtClean="0"/>
            <a:t>Implemented access management.</a:t>
          </a:r>
        </a:p>
      </dgm:t>
    </dgm:pt>
    <dgm:pt modelId="{713928D6-89BF-4403-8327-F01B295FFE1F}" type="parTrans" cxnId="{68E49865-D373-4E56-8351-3DB44220C241}">
      <dgm:prSet/>
      <dgm:spPr/>
      <dgm:t>
        <a:bodyPr/>
        <a:lstStyle/>
        <a:p>
          <a:endParaRPr lang="fr-FR"/>
        </a:p>
      </dgm:t>
    </dgm:pt>
    <dgm:pt modelId="{35DE377F-A0D4-49BE-A66E-F3CF72D8E2A8}" type="sibTrans" cxnId="{68E49865-D373-4E56-8351-3DB44220C241}">
      <dgm:prSet/>
      <dgm:spPr/>
      <dgm:t>
        <a:bodyPr/>
        <a:lstStyle/>
        <a:p>
          <a:endParaRPr lang="fr-FR"/>
        </a:p>
      </dgm:t>
    </dgm:pt>
    <dgm:pt modelId="{884CF5D6-C862-4C05-97CB-FC7350302EFA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C2E72F8-41CD-448C-9F41-C605AF722CD2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318C55-6B3F-4FB6-9311-76EF223B479F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AF23A90-BB4A-42AD-B386-4F7BE535383C}" type="presOf" srcId="{A93ACFC0-5C02-495D-B310-A9988601FFE8}" destId="{884CF5D6-C862-4C05-97CB-FC7350302EFA}" srcOrd="0" destOrd="0" presId="urn:microsoft.com/office/officeart/2005/8/layout/vList2"/>
    <dgm:cxn modelId="{68E49865-D373-4E56-8351-3DB44220C241}" srcId="{DAFBC8A7-6A25-4BA1-AED5-4A88F139E178}" destId="{51379C95-DC48-45EF-BEAE-44698185BF98}" srcOrd="1" destOrd="0" parTransId="{713928D6-89BF-4403-8327-F01B295FFE1F}" sibTransId="{35DE377F-A0D4-49BE-A66E-F3CF72D8E2A8}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5E54E62F-0643-47F0-997C-BE6055334EE2}" type="presOf" srcId="{DAFBC8A7-6A25-4BA1-AED5-4A88F139E178}" destId="{0C2E72F8-41CD-448C-9F41-C605AF722CD2}" srcOrd="0" destOrd="0" presId="urn:microsoft.com/office/officeart/2005/8/layout/vList2"/>
    <dgm:cxn modelId="{D2ADA15D-3723-4C04-A1AB-BB0BF771731D}" type="presOf" srcId="{51379C95-DC48-45EF-BEAE-44698185BF98}" destId="{6F318C55-6B3F-4FB6-9311-76EF223B479F}" srcOrd="0" destOrd="1" presId="urn:microsoft.com/office/officeart/2005/8/layout/vList2"/>
    <dgm:cxn modelId="{862CD143-9077-4494-ADD7-BA35155047D0}" type="presOf" srcId="{5FC11008-84FD-470B-9D84-509E20910937}" destId="{6F318C55-6B3F-4FB6-9311-76EF223B479F}" srcOrd="0" destOrd="0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2CEBDB40-8FF2-498C-84B1-085F26EEFDA0}" type="presParOf" srcId="{884CF5D6-C862-4C05-97CB-FC7350302EFA}" destId="{0C2E72F8-41CD-448C-9F41-C605AF722CD2}" srcOrd="0" destOrd="0" presId="urn:microsoft.com/office/officeart/2005/8/layout/vList2"/>
    <dgm:cxn modelId="{60812785-5828-453E-A6BD-17E48812BD7E}" type="presParOf" srcId="{884CF5D6-C862-4C05-97CB-FC7350302EFA}" destId="{6F318C55-6B3F-4FB6-9311-76EF223B479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Action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A web tool, whose functioning is almost similar to that in the excel sheets.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32B39262-65C9-4F1E-BA6B-3A256B5B865D}">
      <dgm:prSet phldrT="[Text]"/>
      <dgm:spPr/>
      <dgm:t>
        <a:bodyPr/>
        <a:lstStyle/>
        <a:p>
          <a:endParaRPr lang="en-US" sz="3700" dirty="0" smtClean="0"/>
        </a:p>
      </dgm:t>
    </dgm:pt>
    <dgm:pt modelId="{98B16226-4A77-448B-B8E9-BDBDC5B4D2AA}" type="parTrans" cxnId="{9FA6F980-9528-43E0-AF7E-15F370EC3C93}">
      <dgm:prSet/>
      <dgm:spPr/>
      <dgm:t>
        <a:bodyPr/>
        <a:lstStyle/>
        <a:p>
          <a:endParaRPr lang="fr-FR"/>
        </a:p>
      </dgm:t>
    </dgm:pt>
    <dgm:pt modelId="{A9A8895C-AEC2-4189-9FED-1EFE955B9A57}" type="sibTrans" cxnId="{9FA6F980-9528-43E0-AF7E-15F370EC3C93}">
      <dgm:prSet/>
      <dgm:spPr/>
      <dgm:t>
        <a:bodyPr/>
        <a:lstStyle/>
        <a:p>
          <a:endParaRPr lang="fr-FR"/>
        </a:p>
      </dgm:t>
    </dgm:pt>
    <dgm:pt modelId="{51379C95-DC48-45EF-BEAE-44698185BF98}">
      <dgm:prSet custT="1"/>
      <dgm:spPr/>
      <dgm:t>
        <a:bodyPr/>
        <a:lstStyle/>
        <a:p>
          <a:r>
            <a:rPr lang="en-US" sz="2800" dirty="0" smtClean="0"/>
            <a:t>Implemented access management.</a:t>
          </a:r>
        </a:p>
      </dgm:t>
    </dgm:pt>
    <dgm:pt modelId="{713928D6-89BF-4403-8327-F01B295FFE1F}" type="parTrans" cxnId="{68E49865-D373-4E56-8351-3DB44220C241}">
      <dgm:prSet/>
      <dgm:spPr/>
      <dgm:t>
        <a:bodyPr/>
        <a:lstStyle/>
        <a:p>
          <a:endParaRPr lang="fr-FR"/>
        </a:p>
      </dgm:t>
    </dgm:pt>
    <dgm:pt modelId="{35DE377F-A0D4-49BE-A66E-F3CF72D8E2A8}" type="sibTrans" cxnId="{68E49865-D373-4E56-8351-3DB44220C241}">
      <dgm:prSet/>
      <dgm:spPr/>
      <dgm:t>
        <a:bodyPr/>
        <a:lstStyle/>
        <a:p>
          <a:endParaRPr lang="fr-FR"/>
        </a:p>
      </dgm:t>
    </dgm:pt>
    <dgm:pt modelId="{98F8CBBF-E0BC-4DB9-8F15-EFEFE3581C25}">
      <dgm:prSet custT="1"/>
      <dgm:spPr/>
      <dgm:t>
        <a:bodyPr/>
        <a:lstStyle/>
        <a:p>
          <a:r>
            <a:rPr lang="en-US" sz="2800" dirty="0" smtClean="0"/>
            <a:t>Defined roles for each type of task.</a:t>
          </a:r>
        </a:p>
      </dgm:t>
    </dgm:pt>
    <dgm:pt modelId="{14502D12-841B-4C09-A9EC-62ECE3699D3D}" type="parTrans" cxnId="{1BF5EBDF-0B6C-4539-A785-8EBF00A79C80}">
      <dgm:prSet/>
      <dgm:spPr/>
      <dgm:t>
        <a:bodyPr/>
        <a:lstStyle/>
        <a:p>
          <a:endParaRPr lang="fr-FR"/>
        </a:p>
      </dgm:t>
    </dgm:pt>
    <dgm:pt modelId="{3A11E2AA-5AD1-4AAB-B710-4CC5B7CF25DC}" type="sibTrans" cxnId="{1BF5EBDF-0B6C-4539-A785-8EBF00A79C80}">
      <dgm:prSet/>
      <dgm:spPr/>
      <dgm:t>
        <a:bodyPr/>
        <a:lstStyle/>
        <a:p>
          <a:endParaRPr lang="fr-FR"/>
        </a:p>
      </dgm:t>
    </dgm:pt>
    <dgm:pt modelId="{3A242E50-90B3-4B2A-B9EF-3CDD36447E55}">
      <dgm:prSet custT="1"/>
      <dgm:spPr/>
      <dgm:t>
        <a:bodyPr/>
        <a:lstStyle/>
        <a:p>
          <a:r>
            <a:rPr lang="en-US" sz="2800" dirty="0" smtClean="0"/>
            <a:t>Easy to handle and maintain.</a:t>
          </a:r>
        </a:p>
      </dgm:t>
    </dgm:pt>
    <dgm:pt modelId="{87843D26-AF2F-4C71-B8BA-8A29AC5F71F3}" type="parTrans" cxnId="{908486D3-F516-4829-935E-B47016EB1E3F}">
      <dgm:prSet/>
      <dgm:spPr/>
      <dgm:t>
        <a:bodyPr/>
        <a:lstStyle/>
        <a:p>
          <a:endParaRPr lang="fr-FR"/>
        </a:p>
      </dgm:t>
    </dgm:pt>
    <dgm:pt modelId="{16D42692-4887-4348-87ED-B12B70A82DC9}" type="sibTrans" cxnId="{908486D3-F516-4829-935E-B47016EB1E3F}">
      <dgm:prSet/>
      <dgm:spPr/>
      <dgm:t>
        <a:bodyPr/>
        <a:lstStyle/>
        <a:p>
          <a:endParaRPr lang="fr-FR"/>
        </a:p>
      </dgm:t>
    </dgm:pt>
    <dgm:pt modelId="{884CF5D6-C862-4C05-97CB-FC7350302EFA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C2E72F8-41CD-448C-9F41-C605AF722CD2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318C55-6B3F-4FB6-9311-76EF223B479F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F5EBDF-0B6C-4539-A785-8EBF00A79C80}" srcId="{DAFBC8A7-6A25-4BA1-AED5-4A88F139E178}" destId="{98F8CBBF-E0BC-4DB9-8F15-EFEFE3581C25}" srcOrd="2" destOrd="0" parTransId="{14502D12-841B-4C09-A9EC-62ECE3699D3D}" sibTransId="{3A11E2AA-5AD1-4AAB-B710-4CC5B7CF25DC}"/>
    <dgm:cxn modelId="{03B557E5-8984-49E6-8746-E857A4F8FA4B}" type="presOf" srcId="{51379C95-DC48-45EF-BEAE-44698185BF98}" destId="{6F318C55-6B3F-4FB6-9311-76EF223B479F}" srcOrd="0" destOrd="1" presId="urn:microsoft.com/office/officeart/2005/8/layout/vList2"/>
    <dgm:cxn modelId="{99B2CBEE-A633-4EEA-9F7B-9B54E6D1E4BF}" type="presOf" srcId="{98F8CBBF-E0BC-4DB9-8F15-EFEFE3581C25}" destId="{6F318C55-6B3F-4FB6-9311-76EF223B479F}" srcOrd="0" destOrd="2" presId="urn:microsoft.com/office/officeart/2005/8/layout/vList2"/>
    <dgm:cxn modelId="{63D65129-7063-4DFA-8B84-7A88B6A9BC01}" type="presOf" srcId="{A93ACFC0-5C02-495D-B310-A9988601FFE8}" destId="{884CF5D6-C862-4C05-97CB-FC7350302EFA}" srcOrd="0" destOrd="0" presId="urn:microsoft.com/office/officeart/2005/8/layout/vList2"/>
    <dgm:cxn modelId="{9FA6F980-9528-43E0-AF7E-15F370EC3C93}" srcId="{DAFBC8A7-6A25-4BA1-AED5-4A88F139E178}" destId="{32B39262-65C9-4F1E-BA6B-3A256B5B865D}" srcOrd="4" destOrd="0" parTransId="{98B16226-4A77-448B-B8E9-BDBDC5B4D2AA}" sibTransId="{A9A8895C-AEC2-4189-9FED-1EFE955B9A57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07FCE2CF-024D-4888-B4FB-BB7F5FDDE0B1}" type="presOf" srcId="{DAFBC8A7-6A25-4BA1-AED5-4A88F139E178}" destId="{0C2E72F8-41CD-448C-9F41-C605AF722CD2}" srcOrd="0" destOrd="0" presId="urn:microsoft.com/office/officeart/2005/8/layout/vList2"/>
    <dgm:cxn modelId="{908486D3-F516-4829-935E-B47016EB1E3F}" srcId="{DAFBC8A7-6A25-4BA1-AED5-4A88F139E178}" destId="{3A242E50-90B3-4B2A-B9EF-3CDD36447E55}" srcOrd="3" destOrd="0" parTransId="{87843D26-AF2F-4C71-B8BA-8A29AC5F71F3}" sibTransId="{16D42692-4887-4348-87ED-B12B70A82DC9}"/>
    <dgm:cxn modelId="{ECB5C52A-118F-4EBC-8F2E-A4E5D00075EF}" type="presOf" srcId="{3A242E50-90B3-4B2A-B9EF-3CDD36447E55}" destId="{6F318C55-6B3F-4FB6-9311-76EF223B479F}" srcOrd="0" destOrd="3" presId="urn:microsoft.com/office/officeart/2005/8/layout/vList2"/>
    <dgm:cxn modelId="{70C4A64F-BA5B-4531-8538-273132CB372B}" type="presOf" srcId="{32B39262-65C9-4F1E-BA6B-3A256B5B865D}" destId="{6F318C55-6B3F-4FB6-9311-76EF223B479F}" srcOrd="0" destOrd="4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68E49865-D373-4E56-8351-3DB44220C241}" srcId="{DAFBC8A7-6A25-4BA1-AED5-4A88F139E178}" destId="{51379C95-DC48-45EF-BEAE-44698185BF98}" srcOrd="1" destOrd="0" parTransId="{713928D6-89BF-4403-8327-F01B295FFE1F}" sibTransId="{35DE377F-A0D4-49BE-A66E-F3CF72D8E2A8}"/>
    <dgm:cxn modelId="{D106B16E-AE41-45FC-862D-04B1CCFC83CD}" type="presOf" srcId="{5FC11008-84FD-470B-9D84-509E20910937}" destId="{6F318C55-6B3F-4FB6-9311-76EF223B479F}" srcOrd="0" destOrd="0" presId="urn:microsoft.com/office/officeart/2005/8/layout/vList2"/>
    <dgm:cxn modelId="{4CE0FEF9-E9A7-4080-9724-E71C97A8E210}" type="presParOf" srcId="{884CF5D6-C862-4C05-97CB-FC7350302EFA}" destId="{0C2E72F8-41CD-448C-9F41-C605AF722CD2}" srcOrd="0" destOrd="0" presId="urn:microsoft.com/office/officeart/2005/8/layout/vList2"/>
    <dgm:cxn modelId="{5087E615-8704-4570-8287-EA00EA8681C5}" type="presParOf" srcId="{884CF5D6-C862-4C05-97CB-FC7350302EFA}" destId="{6F318C55-6B3F-4FB6-9311-76EF223B479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4800" dirty="0" smtClean="0"/>
            <a:t>Result</a:t>
          </a:r>
          <a:endParaRPr lang="fr-FR" sz="48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fr-FR" sz="4400" dirty="0" smtClean="0">
              <a:hlinkClick xmlns:r="http://schemas.openxmlformats.org/officeDocument/2006/relationships" r:id="rId1"/>
            </a:rPr>
            <a:t>http://mcaeadata.ascendeo.fr/forecast/</a:t>
          </a:r>
          <a:endParaRPr lang="en-US" sz="4400" dirty="0" smtClean="0"/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1637A7C3-548E-4C7F-8CF8-01A58531C284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061D09C-81DA-4BCF-BDAB-974B08E6A9E7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6E5493-50DC-4A57-A27A-21785F264621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733D359-1F41-495E-8AE4-B63C7851DB57}" type="presOf" srcId="{5FC11008-84FD-470B-9D84-509E20910937}" destId="{496E5493-50DC-4A57-A27A-21785F264621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1FD3D6B4-6E67-4DA0-9FCD-4ABF0346C43E}" type="presOf" srcId="{A93ACFC0-5C02-495D-B310-A9988601FFE8}" destId="{1637A7C3-548E-4C7F-8CF8-01A58531C284}" srcOrd="0" destOrd="0" presId="urn:microsoft.com/office/officeart/2005/8/layout/vList2"/>
    <dgm:cxn modelId="{E55C2B7F-5DFF-4461-8479-F649A988FA35}" type="presOf" srcId="{DAFBC8A7-6A25-4BA1-AED5-4A88F139E178}" destId="{F061D09C-81DA-4BCF-BDAB-974B08E6A9E7}" srcOrd="0" destOrd="0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09FB0E48-5A9F-4092-9E83-BFB61B4379CB}" type="presParOf" srcId="{1637A7C3-548E-4C7F-8CF8-01A58531C284}" destId="{F061D09C-81DA-4BCF-BDAB-974B08E6A9E7}" srcOrd="0" destOrd="0" presId="urn:microsoft.com/office/officeart/2005/8/layout/vList2"/>
    <dgm:cxn modelId="{9F0F9A18-2BFC-497B-929C-22F0EAA8A4D0}" type="presParOf" srcId="{1637A7C3-548E-4C7F-8CF8-01A58531C284}" destId="{496E5493-50DC-4A57-A27A-21785F26462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4D0AFBE-1AC0-41D2-AE31-B4019350CDD4}" type="doc">
      <dgm:prSet loTypeId="urn:microsoft.com/office/officeart/2008/layout/VerticalCurvedList" loCatId="list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A5D29A35-A30F-41B0-8F88-7453479717DB}">
      <dgm:prSet phldrT="[Text]" custT="1"/>
      <dgm:spPr/>
      <dgm:t>
        <a:bodyPr/>
        <a:lstStyle/>
        <a:p>
          <a:pPr algn="l"/>
          <a:r>
            <a:rPr lang="en-US" sz="2800" dirty="0" smtClean="0"/>
            <a:t>Introduction</a:t>
          </a:r>
          <a:endParaRPr lang="fr-FR" sz="2800" dirty="0"/>
        </a:p>
      </dgm:t>
    </dgm:pt>
    <dgm:pt modelId="{26F97B53-67F3-4806-84EE-C91E721FCC88}" type="par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7348DF41-6BD0-4C4B-BB6E-015242F1311F}" type="sib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EB40B0AC-D992-4BAA-AF5A-CD2F05DC7C7C}">
      <dgm:prSet phldrT="[Text]" custT="1"/>
      <dgm:spPr/>
      <dgm:t>
        <a:bodyPr/>
        <a:lstStyle/>
        <a:p>
          <a:pPr algn="l"/>
          <a:r>
            <a:rPr lang="en-US" sz="2800" dirty="0" smtClean="0"/>
            <a:t>Module 1: Forecast</a:t>
          </a:r>
          <a:endParaRPr lang="fr-FR" sz="2800" dirty="0"/>
        </a:p>
      </dgm:t>
    </dgm:pt>
    <dgm:pt modelId="{7DE625C2-280D-4694-9C64-6B854801F847}" type="par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47A27E16-4C56-4366-B1A2-55E5E66FAF91}" type="sib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F818B8B9-5508-437B-ACA7-CB2E946C1EF1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2800" b="1" dirty="0" smtClean="0"/>
            <a:t>Module 2: BOM</a:t>
          </a:r>
        </a:p>
      </dgm:t>
    </dgm:pt>
    <dgm:pt modelId="{27AE2300-86D0-4DA3-8F78-D66BD18D65A0}" type="par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A7FEFB55-E187-4D0A-8718-BF2E4FDBA898}" type="sib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18BE7263-066B-4974-9065-78F7D68A2B5F}">
      <dgm:prSet phldrT="[Text]" custT="1"/>
      <dgm:spPr/>
      <dgm:t>
        <a:bodyPr/>
        <a:lstStyle/>
        <a:p>
          <a:pPr algn="l"/>
          <a:r>
            <a:rPr lang="en-US" sz="2800" dirty="0" smtClean="0"/>
            <a:t>Validation</a:t>
          </a:r>
        </a:p>
      </dgm:t>
    </dgm:pt>
    <dgm:pt modelId="{7AD98A27-781E-4A3E-940E-7B24146210CE}" type="par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5CECFB5-1EE8-45AC-BDD8-277D080AFF8C}" type="sib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62A81D3-91B3-4C5C-B50C-360C45A4DB88}">
      <dgm:prSet phldrT="[Text]" custT="1"/>
      <dgm:spPr/>
      <dgm:t>
        <a:bodyPr/>
        <a:lstStyle/>
        <a:p>
          <a:pPr algn="l"/>
          <a:r>
            <a:rPr lang="en-US" sz="2800" dirty="0" smtClean="0"/>
            <a:t>Conclusion</a:t>
          </a:r>
          <a:endParaRPr lang="fr-FR" sz="2800" dirty="0"/>
        </a:p>
      </dgm:t>
    </dgm:pt>
    <dgm:pt modelId="{AF54B40F-AF19-4FD0-8119-338283ABD901}" type="sibTrans" cxnId="{2E042031-6251-4574-ABDB-2366ED176044}">
      <dgm:prSet/>
      <dgm:spPr/>
      <dgm:t>
        <a:bodyPr/>
        <a:lstStyle/>
        <a:p>
          <a:endParaRPr lang="fr-FR"/>
        </a:p>
      </dgm:t>
    </dgm:pt>
    <dgm:pt modelId="{A7DB1204-4BB7-4C18-87D0-3BCABAD0CA64}" type="parTrans" cxnId="{2E042031-6251-4574-ABDB-2366ED176044}">
      <dgm:prSet/>
      <dgm:spPr/>
      <dgm:t>
        <a:bodyPr/>
        <a:lstStyle/>
        <a:p>
          <a:endParaRPr lang="fr-FR"/>
        </a:p>
      </dgm:t>
    </dgm:pt>
    <dgm:pt modelId="{914C53C7-313C-4492-AB1C-E0898D7AA6B2}">
      <dgm:prSet phldrT="[Text]" custT="1"/>
      <dgm:spPr/>
      <dgm:t>
        <a:bodyPr/>
        <a:lstStyle/>
        <a:p>
          <a:pPr algn="l"/>
          <a:r>
            <a:rPr lang="en-US" sz="2800" dirty="0" smtClean="0"/>
            <a:t>Background</a:t>
          </a:r>
        </a:p>
      </dgm:t>
    </dgm:pt>
    <dgm:pt modelId="{3FBC943A-F5BA-4DF9-B7AE-E74312480F04}" type="sib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BA36AD98-EE25-49FC-B1C0-7FBD1523BE21}" type="par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157B8190-969F-4C6D-8606-6343C2E15B52}">
      <dgm:prSet phldrT="[Text]" custT="1"/>
      <dgm:spPr/>
      <dgm:t>
        <a:bodyPr/>
        <a:lstStyle/>
        <a:p>
          <a:pPr algn="l"/>
          <a:r>
            <a:rPr lang="en-US" sz="2800" dirty="0" smtClean="0"/>
            <a:t>Problems</a:t>
          </a:r>
          <a:endParaRPr lang="fr-FR" sz="2800" dirty="0"/>
        </a:p>
      </dgm:t>
    </dgm:pt>
    <dgm:pt modelId="{5158B88E-0E6A-401D-BEF3-D5535896A5C0}" type="sib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3743CEFA-F258-4168-856E-DCB5FB7A3769}" type="par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5CCAA603-6F6A-4E08-9602-52FDEE0F028A}" type="pres">
      <dgm:prSet presAssocID="{E4D0AFBE-1AC0-41D2-AE31-B4019350CD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54C28018-4B88-461D-88F3-58FF36716FEF}" type="pres">
      <dgm:prSet presAssocID="{E4D0AFBE-1AC0-41D2-AE31-B4019350CDD4}" presName="Name1" presStyleCnt="0"/>
      <dgm:spPr/>
      <dgm:t>
        <a:bodyPr/>
        <a:lstStyle/>
        <a:p>
          <a:endParaRPr lang="fr-FR"/>
        </a:p>
      </dgm:t>
    </dgm:pt>
    <dgm:pt modelId="{CC3EAD14-8856-4A24-A23D-2F53B6A1E1C1}" type="pres">
      <dgm:prSet presAssocID="{E4D0AFBE-1AC0-41D2-AE31-B4019350CDD4}" presName="cycle" presStyleCnt="0"/>
      <dgm:spPr/>
      <dgm:t>
        <a:bodyPr/>
        <a:lstStyle/>
        <a:p>
          <a:endParaRPr lang="fr-FR"/>
        </a:p>
      </dgm:t>
    </dgm:pt>
    <dgm:pt modelId="{2B8FB2BD-1115-475E-9A37-C03D37B21468}" type="pres">
      <dgm:prSet presAssocID="{E4D0AFBE-1AC0-41D2-AE31-B4019350CDD4}" presName="srcNode" presStyleLbl="node1" presStyleIdx="0" presStyleCnt="7"/>
      <dgm:spPr/>
      <dgm:t>
        <a:bodyPr/>
        <a:lstStyle/>
        <a:p>
          <a:endParaRPr lang="fr-FR"/>
        </a:p>
      </dgm:t>
    </dgm:pt>
    <dgm:pt modelId="{4276D6D2-3360-402C-93E4-68510F47C7B8}" type="pres">
      <dgm:prSet presAssocID="{E4D0AFBE-1AC0-41D2-AE31-B4019350CDD4}" presName="conn" presStyleLbl="parChTrans1D2" presStyleIdx="0" presStyleCnt="1"/>
      <dgm:spPr/>
      <dgm:t>
        <a:bodyPr/>
        <a:lstStyle/>
        <a:p>
          <a:endParaRPr lang="fr-FR"/>
        </a:p>
      </dgm:t>
    </dgm:pt>
    <dgm:pt modelId="{825E8DA7-39AC-48DB-A69C-ADED254EEFEF}" type="pres">
      <dgm:prSet presAssocID="{E4D0AFBE-1AC0-41D2-AE31-B4019350CDD4}" presName="extraNode" presStyleLbl="node1" presStyleIdx="0" presStyleCnt="7"/>
      <dgm:spPr/>
      <dgm:t>
        <a:bodyPr/>
        <a:lstStyle/>
        <a:p>
          <a:endParaRPr lang="fr-FR"/>
        </a:p>
      </dgm:t>
    </dgm:pt>
    <dgm:pt modelId="{DA7808CA-12AD-4975-B580-993541B7669E}" type="pres">
      <dgm:prSet presAssocID="{E4D0AFBE-1AC0-41D2-AE31-B4019350CDD4}" presName="dstNode" presStyleLbl="node1" presStyleIdx="0" presStyleCnt="7"/>
      <dgm:spPr/>
      <dgm:t>
        <a:bodyPr/>
        <a:lstStyle/>
        <a:p>
          <a:endParaRPr lang="fr-FR"/>
        </a:p>
      </dgm:t>
    </dgm:pt>
    <dgm:pt modelId="{4866116A-AAAC-4853-BD92-32B111BF4E98}" type="pres">
      <dgm:prSet presAssocID="{A5D29A35-A30F-41B0-8F88-7453479717D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2EBCE-2147-4FEF-8DFE-5E36E6686C63}" type="pres">
      <dgm:prSet presAssocID="{A5D29A35-A30F-41B0-8F88-7453479717DB}" presName="accent_1" presStyleCnt="0"/>
      <dgm:spPr/>
      <dgm:t>
        <a:bodyPr/>
        <a:lstStyle/>
        <a:p>
          <a:endParaRPr lang="fr-FR"/>
        </a:p>
      </dgm:t>
    </dgm:pt>
    <dgm:pt modelId="{C93D51BF-05EC-488E-997C-B9551B40B7CB}" type="pres">
      <dgm:prSet presAssocID="{A5D29A35-A30F-41B0-8F88-7453479717DB}" presName="accentRepeatNode" presStyleLbl="solidFgAcc1" presStyleIdx="0" presStyleCnt="7"/>
      <dgm:spPr/>
      <dgm:t>
        <a:bodyPr/>
        <a:lstStyle/>
        <a:p>
          <a:endParaRPr lang="fr-FR"/>
        </a:p>
      </dgm:t>
    </dgm:pt>
    <dgm:pt modelId="{1D201138-9B91-43C2-8862-8F72B0015313}" type="pres">
      <dgm:prSet presAssocID="{157B8190-969F-4C6D-8606-6343C2E15B5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23BED-84CE-43D8-B4C6-E5D0942F964D}" type="pres">
      <dgm:prSet presAssocID="{157B8190-969F-4C6D-8606-6343C2E15B52}" presName="accent_2" presStyleCnt="0"/>
      <dgm:spPr/>
      <dgm:t>
        <a:bodyPr/>
        <a:lstStyle/>
        <a:p>
          <a:endParaRPr lang="fr-FR"/>
        </a:p>
      </dgm:t>
    </dgm:pt>
    <dgm:pt modelId="{49D8BA3E-2FF3-448B-80F2-8DC45FE5BDCA}" type="pres">
      <dgm:prSet presAssocID="{157B8190-969F-4C6D-8606-6343C2E15B52}" presName="accentRepeatNode" presStyleLbl="solidFgAcc1" presStyleIdx="1" presStyleCnt="7"/>
      <dgm:spPr/>
      <dgm:t>
        <a:bodyPr/>
        <a:lstStyle/>
        <a:p>
          <a:endParaRPr lang="fr-FR"/>
        </a:p>
      </dgm:t>
    </dgm:pt>
    <dgm:pt modelId="{DC066589-B63E-4BDD-B467-7EC2C1B85C46}" type="pres">
      <dgm:prSet presAssocID="{914C53C7-313C-4492-AB1C-E0898D7AA6B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46E16-0031-499B-BC2F-4FA22D865E3D}" type="pres">
      <dgm:prSet presAssocID="{914C53C7-313C-4492-AB1C-E0898D7AA6B2}" presName="accent_3" presStyleCnt="0"/>
      <dgm:spPr/>
      <dgm:t>
        <a:bodyPr/>
        <a:lstStyle/>
        <a:p>
          <a:endParaRPr lang="fr-FR"/>
        </a:p>
      </dgm:t>
    </dgm:pt>
    <dgm:pt modelId="{AFB3D965-F4B7-4DF8-A805-B52077A08835}" type="pres">
      <dgm:prSet presAssocID="{914C53C7-313C-4492-AB1C-E0898D7AA6B2}" presName="accentRepeatNode" presStyleLbl="solidFgAcc1" presStyleIdx="2" presStyleCnt="7"/>
      <dgm:spPr/>
      <dgm:t>
        <a:bodyPr/>
        <a:lstStyle/>
        <a:p>
          <a:endParaRPr lang="fr-FR"/>
        </a:p>
      </dgm:t>
    </dgm:pt>
    <dgm:pt modelId="{8A350F17-8CEE-42CD-A2DB-BFFD74ECD6C7}" type="pres">
      <dgm:prSet presAssocID="{EB40B0AC-D992-4BAA-AF5A-CD2F05DC7C7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549CB0-7403-432D-B365-D1A24BBB7E35}" type="pres">
      <dgm:prSet presAssocID="{EB40B0AC-D992-4BAA-AF5A-CD2F05DC7C7C}" presName="accent_4" presStyleCnt="0"/>
      <dgm:spPr/>
      <dgm:t>
        <a:bodyPr/>
        <a:lstStyle/>
        <a:p>
          <a:endParaRPr lang="fr-FR"/>
        </a:p>
      </dgm:t>
    </dgm:pt>
    <dgm:pt modelId="{5929A137-9A84-4DED-B2CF-E5FBFD82ED80}" type="pres">
      <dgm:prSet presAssocID="{EB40B0AC-D992-4BAA-AF5A-CD2F05DC7C7C}" presName="accentRepeatNode" presStyleLbl="solidFgAcc1" presStyleIdx="3" presStyleCnt="7"/>
      <dgm:spPr/>
      <dgm:t>
        <a:bodyPr/>
        <a:lstStyle/>
        <a:p>
          <a:endParaRPr lang="fr-FR"/>
        </a:p>
      </dgm:t>
    </dgm:pt>
    <dgm:pt modelId="{BEA59552-B992-4B47-AD0E-49271DA370B6}" type="pres">
      <dgm:prSet presAssocID="{F818B8B9-5508-437B-ACA7-CB2E946C1EF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7155F-2BA5-4A2C-8AE4-3CF9F2692B39}" type="pres">
      <dgm:prSet presAssocID="{F818B8B9-5508-437B-ACA7-CB2E946C1EF1}" presName="accent_5" presStyleCnt="0"/>
      <dgm:spPr/>
      <dgm:t>
        <a:bodyPr/>
        <a:lstStyle/>
        <a:p>
          <a:endParaRPr lang="fr-FR"/>
        </a:p>
      </dgm:t>
    </dgm:pt>
    <dgm:pt modelId="{7943D35F-8ACE-48D4-98A1-E9B32F122458}" type="pres">
      <dgm:prSet presAssocID="{F818B8B9-5508-437B-ACA7-CB2E946C1EF1}" presName="accentRepeatNode" presStyleLbl="solidFgAcc1" presStyleIdx="4" presStyleCnt="7"/>
      <dgm:spPr/>
      <dgm:t>
        <a:bodyPr/>
        <a:lstStyle/>
        <a:p>
          <a:endParaRPr lang="fr-FR"/>
        </a:p>
      </dgm:t>
    </dgm:pt>
    <dgm:pt modelId="{51654294-787A-4E2A-9212-47C784A512AD}" type="pres">
      <dgm:prSet presAssocID="{18BE7263-066B-4974-9065-78F7D68A2B5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58BD49-A37C-4592-8133-E63FBDA282F0}" type="pres">
      <dgm:prSet presAssocID="{18BE7263-066B-4974-9065-78F7D68A2B5F}" presName="accent_6" presStyleCnt="0"/>
      <dgm:spPr/>
      <dgm:t>
        <a:bodyPr/>
        <a:lstStyle/>
        <a:p>
          <a:endParaRPr lang="fr-FR"/>
        </a:p>
      </dgm:t>
    </dgm:pt>
    <dgm:pt modelId="{BED51632-6FE0-4BFC-9C15-31A8329858EE}" type="pres">
      <dgm:prSet presAssocID="{18BE7263-066B-4974-9065-78F7D68A2B5F}" presName="accentRepeatNode" presStyleLbl="solidFgAcc1" presStyleIdx="5" presStyleCnt="7"/>
      <dgm:spPr/>
      <dgm:t>
        <a:bodyPr/>
        <a:lstStyle/>
        <a:p>
          <a:endParaRPr lang="fr-FR"/>
        </a:p>
      </dgm:t>
    </dgm:pt>
    <dgm:pt modelId="{B5E2F7C8-62E5-429C-A5B6-9C38B4467ABD}" type="pres">
      <dgm:prSet presAssocID="{B62A81D3-91B3-4C5C-B50C-360C45A4DB8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B99712-501C-4EDF-A9A9-64909942DC74}" type="pres">
      <dgm:prSet presAssocID="{B62A81D3-91B3-4C5C-B50C-360C45A4DB88}" presName="accent_7" presStyleCnt="0"/>
      <dgm:spPr/>
      <dgm:t>
        <a:bodyPr/>
        <a:lstStyle/>
        <a:p>
          <a:endParaRPr lang="fr-FR"/>
        </a:p>
      </dgm:t>
    </dgm:pt>
    <dgm:pt modelId="{688B01BE-6BBB-46CA-98F5-DACBC00B313A}" type="pres">
      <dgm:prSet presAssocID="{B62A81D3-91B3-4C5C-B50C-360C45A4DB88}" presName="accentRepeatNode" presStyleLbl="solidFgAcc1" presStyleIdx="6" presStyleCnt="7"/>
      <dgm:spPr/>
      <dgm:t>
        <a:bodyPr/>
        <a:lstStyle/>
        <a:p>
          <a:endParaRPr lang="fr-FR"/>
        </a:p>
      </dgm:t>
    </dgm:pt>
  </dgm:ptLst>
  <dgm:cxnLst>
    <dgm:cxn modelId="{FCDE92AD-978D-4191-8000-95CDF0386007}" type="presOf" srcId="{7348DF41-6BD0-4C4B-BB6E-015242F1311F}" destId="{4276D6D2-3360-402C-93E4-68510F47C7B8}" srcOrd="0" destOrd="0" presId="urn:microsoft.com/office/officeart/2008/layout/VerticalCurvedList"/>
    <dgm:cxn modelId="{A332E671-9EFB-409A-A19A-9E5E823D80C6}" srcId="{E4D0AFBE-1AC0-41D2-AE31-B4019350CDD4}" destId="{18BE7263-066B-4974-9065-78F7D68A2B5F}" srcOrd="5" destOrd="0" parTransId="{7AD98A27-781E-4A3E-940E-7B24146210CE}" sibTransId="{B5CECFB5-1EE8-45AC-BDD8-277D080AFF8C}"/>
    <dgm:cxn modelId="{335C7DD0-C71C-496A-89A2-E19FDFB726FC}" srcId="{E4D0AFBE-1AC0-41D2-AE31-B4019350CDD4}" destId="{157B8190-969F-4C6D-8606-6343C2E15B52}" srcOrd="1" destOrd="0" parTransId="{3743CEFA-F258-4168-856E-DCB5FB7A3769}" sibTransId="{5158B88E-0E6A-401D-BEF3-D5535896A5C0}"/>
    <dgm:cxn modelId="{3872BB1D-5CDB-4320-BBAA-450C98AFBCAD}" type="presOf" srcId="{914C53C7-313C-4492-AB1C-E0898D7AA6B2}" destId="{DC066589-B63E-4BDD-B467-7EC2C1B85C46}" srcOrd="0" destOrd="0" presId="urn:microsoft.com/office/officeart/2008/layout/VerticalCurvedList"/>
    <dgm:cxn modelId="{8D044FD7-52E8-482D-880E-7A8FA01C4901}" srcId="{E4D0AFBE-1AC0-41D2-AE31-B4019350CDD4}" destId="{A5D29A35-A30F-41B0-8F88-7453479717DB}" srcOrd="0" destOrd="0" parTransId="{26F97B53-67F3-4806-84EE-C91E721FCC88}" sibTransId="{7348DF41-6BD0-4C4B-BB6E-015242F1311F}"/>
    <dgm:cxn modelId="{B76EE878-373A-43D2-A867-87477EBC09A9}" type="presOf" srcId="{F818B8B9-5508-437B-ACA7-CB2E946C1EF1}" destId="{BEA59552-B992-4B47-AD0E-49271DA370B6}" srcOrd="0" destOrd="0" presId="urn:microsoft.com/office/officeart/2008/layout/VerticalCurvedList"/>
    <dgm:cxn modelId="{9084BF69-6E98-479A-B588-B6D9D4C6ED65}" type="presOf" srcId="{B62A81D3-91B3-4C5C-B50C-360C45A4DB88}" destId="{B5E2F7C8-62E5-429C-A5B6-9C38B4467ABD}" srcOrd="0" destOrd="0" presId="urn:microsoft.com/office/officeart/2008/layout/VerticalCurvedList"/>
    <dgm:cxn modelId="{1B22BF0E-08EF-492A-B3E5-1E0B445992D2}" type="presOf" srcId="{A5D29A35-A30F-41B0-8F88-7453479717DB}" destId="{4866116A-AAAC-4853-BD92-32B111BF4E98}" srcOrd="0" destOrd="0" presId="urn:microsoft.com/office/officeart/2008/layout/VerticalCurvedList"/>
    <dgm:cxn modelId="{EED62A22-6E9D-4E50-B72B-82BAB39B9FB2}" type="presOf" srcId="{EB40B0AC-D992-4BAA-AF5A-CD2F05DC7C7C}" destId="{8A350F17-8CEE-42CD-A2DB-BFFD74ECD6C7}" srcOrd="0" destOrd="0" presId="urn:microsoft.com/office/officeart/2008/layout/VerticalCurvedList"/>
    <dgm:cxn modelId="{CEF27FE9-68B3-4D9F-9A35-5033CF433928}" srcId="{E4D0AFBE-1AC0-41D2-AE31-B4019350CDD4}" destId="{F818B8B9-5508-437B-ACA7-CB2E946C1EF1}" srcOrd="4" destOrd="0" parTransId="{27AE2300-86D0-4DA3-8F78-D66BD18D65A0}" sibTransId="{A7FEFB55-E187-4D0A-8718-BF2E4FDBA898}"/>
    <dgm:cxn modelId="{2E042031-6251-4574-ABDB-2366ED176044}" srcId="{E4D0AFBE-1AC0-41D2-AE31-B4019350CDD4}" destId="{B62A81D3-91B3-4C5C-B50C-360C45A4DB88}" srcOrd="6" destOrd="0" parTransId="{A7DB1204-4BB7-4C18-87D0-3BCABAD0CA64}" sibTransId="{AF54B40F-AF19-4FD0-8119-338283ABD901}"/>
    <dgm:cxn modelId="{927F57B1-60EF-4729-868B-29BD9A2214AF}" srcId="{E4D0AFBE-1AC0-41D2-AE31-B4019350CDD4}" destId="{EB40B0AC-D992-4BAA-AF5A-CD2F05DC7C7C}" srcOrd="3" destOrd="0" parTransId="{7DE625C2-280D-4694-9C64-6B854801F847}" sibTransId="{47A27E16-4C56-4366-B1A2-55E5E66FAF91}"/>
    <dgm:cxn modelId="{21E0C00A-54F2-4FA3-B84A-3B904D03266B}" type="presOf" srcId="{E4D0AFBE-1AC0-41D2-AE31-B4019350CDD4}" destId="{5CCAA603-6F6A-4E08-9602-52FDEE0F028A}" srcOrd="0" destOrd="0" presId="urn:microsoft.com/office/officeart/2008/layout/VerticalCurvedList"/>
    <dgm:cxn modelId="{03C1B691-FF23-4971-B864-0BAFF2A378D3}" type="presOf" srcId="{157B8190-969F-4C6D-8606-6343C2E15B52}" destId="{1D201138-9B91-43C2-8862-8F72B0015313}" srcOrd="0" destOrd="0" presId="urn:microsoft.com/office/officeart/2008/layout/VerticalCurvedList"/>
    <dgm:cxn modelId="{DD643284-3435-4924-BAED-D08A9641EEFC}" srcId="{E4D0AFBE-1AC0-41D2-AE31-B4019350CDD4}" destId="{914C53C7-313C-4492-AB1C-E0898D7AA6B2}" srcOrd="2" destOrd="0" parTransId="{BA36AD98-EE25-49FC-B1C0-7FBD1523BE21}" sibTransId="{3FBC943A-F5BA-4DF9-B7AE-E74312480F04}"/>
    <dgm:cxn modelId="{343E86C2-5B03-4D0C-B2FF-5FC29C48AF60}" type="presOf" srcId="{18BE7263-066B-4974-9065-78F7D68A2B5F}" destId="{51654294-787A-4E2A-9212-47C784A512AD}" srcOrd="0" destOrd="0" presId="urn:microsoft.com/office/officeart/2008/layout/VerticalCurvedList"/>
    <dgm:cxn modelId="{57673F14-26AE-4D82-A75E-D9BA075491B2}" type="presParOf" srcId="{5CCAA603-6F6A-4E08-9602-52FDEE0F028A}" destId="{54C28018-4B88-461D-88F3-58FF36716FEF}" srcOrd="0" destOrd="0" presId="urn:microsoft.com/office/officeart/2008/layout/VerticalCurvedList"/>
    <dgm:cxn modelId="{10D10CFD-081D-4877-BB3F-D3D6BCF89FB1}" type="presParOf" srcId="{54C28018-4B88-461D-88F3-58FF36716FEF}" destId="{CC3EAD14-8856-4A24-A23D-2F53B6A1E1C1}" srcOrd="0" destOrd="0" presId="urn:microsoft.com/office/officeart/2008/layout/VerticalCurvedList"/>
    <dgm:cxn modelId="{6AEB6871-AFB7-4987-A7FB-8F9AD2F0E879}" type="presParOf" srcId="{CC3EAD14-8856-4A24-A23D-2F53B6A1E1C1}" destId="{2B8FB2BD-1115-475E-9A37-C03D37B21468}" srcOrd="0" destOrd="0" presId="urn:microsoft.com/office/officeart/2008/layout/VerticalCurvedList"/>
    <dgm:cxn modelId="{BA0C5832-3D77-4146-A167-16011C925806}" type="presParOf" srcId="{CC3EAD14-8856-4A24-A23D-2F53B6A1E1C1}" destId="{4276D6D2-3360-402C-93E4-68510F47C7B8}" srcOrd="1" destOrd="0" presId="urn:microsoft.com/office/officeart/2008/layout/VerticalCurvedList"/>
    <dgm:cxn modelId="{B64D47E0-B6C4-4F05-A729-2DE7BACDD67A}" type="presParOf" srcId="{CC3EAD14-8856-4A24-A23D-2F53B6A1E1C1}" destId="{825E8DA7-39AC-48DB-A69C-ADED254EEFEF}" srcOrd="2" destOrd="0" presId="urn:microsoft.com/office/officeart/2008/layout/VerticalCurvedList"/>
    <dgm:cxn modelId="{860FC94F-2814-44D9-9581-367B001DBED8}" type="presParOf" srcId="{CC3EAD14-8856-4A24-A23D-2F53B6A1E1C1}" destId="{DA7808CA-12AD-4975-B580-993541B7669E}" srcOrd="3" destOrd="0" presId="urn:microsoft.com/office/officeart/2008/layout/VerticalCurvedList"/>
    <dgm:cxn modelId="{7430A04D-0ED9-4CF4-8637-0B8DA2DBCC54}" type="presParOf" srcId="{54C28018-4B88-461D-88F3-58FF36716FEF}" destId="{4866116A-AAAC-4853-BD92-32B111BF4E98}" srcOrd="1" destOrd="0" presId="urn:microsoft.com/office/officeart/2008/layout/VerticalCurvedList"/>
    <dgm:cxn modelId="{187A0CD8-6683-436B-AC07-39EC82CEB2FF}" type="presParOf" srcId="{54C28018-4B88-461D-88F3-58FF36716FEF}" destId="{8472EBCE-2147-4FEF-8DFE-5E36E6686C63}" srcOrd="2" destOrd="0" presId="urn:microsoft.com/office/officeart/2008/layout/VerticalCurvedList"/>
    <dgm:cxn modelId="{5E7458BD-F84C-4635-A705-6F2B642C8643}" type="presParOf" srcId="{8472EBCE-2147-4FEF-8DFE-5E36E6686C63}" destId="{C93D51BF-05EC-488E-997C-B9551B40B7CB}" srcOrd="0" destOrd="0" presId="urn:microsoft.com/office/officeart/2008/layout/VerticalCurvedList"/>
    <dgm:cxn modelId="{23DF6E6B-C9F6-4577-A133-3DAA514B8556}" type="presParOf" srcId="{54C28018-4B88-461D-88F3-58FF36716FEF}" destId="{1D201138-9B91-43C2-8862-8F72B0015313}" srcOrd="3" destOrd="0" presId="urn:microsoft.com/office/officeart/2008/layout/VerticalCurvedList"/>
    <dgm:cxn modelId="{BFBD6859-CD24-40A4-BF30-FB43FC774087}" type="presParOf" srcId="{54C28018-4B88-461D-88F3-58FF36716FEF}" destId="{E6923BED-84CE-43D8-B4C6-E5D0942F964D}" srcOrd="4" destOrd="0" presId="urn:microsoft.com/office/officeart/2008/layout/VerticalCurvedList"/>
    <dgm:cxn modelId="{42E9C5C4-5846-4B95-BAE1-1C3DF21E421D}" type="presParOf" srcId="{E6923BED-84CE-43D8-B4C6-E5D0942F964D}" destId="{49D8BA3E-2FF3-448B-80F2-8DC45FE5BDCA}" srcOrd="0" destOrd="0" presId="urn:microsoft.com/office/officeart/2008/layout/VerticalCurvedList"/>
    <dgm:cxn modelId="{78FA8FE0-8F2B-4090-BC0F-20A5FC3C4919}" type="presParOf" srcId="{54C28018-4B88-461D-88F3-58FF36716FEF}" destId="{DC066589-B63E-4BDD-B467-7EC2C1B85C46}" srcOrd="5" destOrd="0" presId="urn:microsoft.com/office/officeart/2008/layout/VerticalCurvedList"/>
    <dgm:cxn modelId="{06DB3DE3-51AE-42D2-8464-1CF19DA28AE6}" type="presParOf" srcId="{54C28018-4B88-461D-88F3-58FF36716FEF}" destId="{B3246E16-0031-499B-BC2F-4FA22D865E3D}" srcOrd="6" destOrd="0" presId="urn:microsoft.com/office/officeart/2008/layout/VerticalCurvedList"/>
    <dgm:cxn modelId="{673D99AA-669B-454A-A4D3-DBDE628C122C}" type="presParOf" srcId="{B3246E16-0031-499B-BC2F-4FA22D865E3D}" destId="{AFB3D965-F4B7-4DF8-A805-B52077A08835}" srcOrd="0" destOrd="0" presId="urn:microsoft.com/office/officeart/2008/layout/VerticalCurvedList"/>
    <dgm:cxn modelId="{24C19BDE-D2B1-479D-AAC0-464CDE6B1914}" type="presParOf" srcId="{54C28018-4B88-461D-88F3-58FF36716FEF}" destId="{8A350F17-8CEE-42CD-A2DB-BFFD74ECD6C7}" srcOrd="7" destOrd="0" presId="urn:microsoft.com/office/officeart/2008/layout/VerticalCurvedList"/>
    <dgm:cxn modelId="{3298CBCF-1843-4055-8DC2-44E7FF6C2FB0}" type="presParOf" srcId="{54C28018-4B88-461D-88F3-58FF36716FEF}" destId="{C4549CB0-7403-432D-B365-D1A24BBB7E35}" srcOrd="8" destOrd="0" presId="urn:microsoft.com/office/officeart/2008/layout/VerticalCurvedList"/>
    <dgm:cxn modelId="{6E200FC4-878A-4C6B-9F65-4516DDFE56EA}" type="presParOf" srcId="{C4549CB0-7403-432D-B365-D1A24BBB7E35}" destId="{5929A137-9A84-4DED-B2CF-E5FBFD82ED80}" srcOrd="0" destOrd="0" presId="urn:microsoft.com/office/officeart/2008/layout/VerticalCurvedList"/>
    <dgm:cxn modelId="{422BDB97-0F46-46AD-8ABF-7A0A22CA896C}" type="presParOf" srcId="{54C28018-4B88-461D-88F3-58FF36716FEF}" destId="{BEA59552-B992-4B47-AD0E-49271DA370B6}" srcOrd="9" destOrd="0" presId="urn:microsoft.com/office/officeart/2008/layout/VerticalCurvedList"/>
    <dgm:cxn modelId="{B71508DF-6BCD-4A23-92E7-094D0F3206F3}" type="presParOf" srcId="{54C28018-4B88-461D-88F3-58FF36716FEF}" destId="{A6D7155F-2BA5-4A2C-8AE4-3CF9F2692B39}" srcOrd="10" destOrd="0" presId="urn:microsoft.com/office/officeart/2008/layout/VerticalCurvedList"/>
    <dgm:cxn modelId="{9F9ABA59-9020-4B09-BA3B-05E768EFE8D3}" type="presParOf" srcId="{A6D7155F-2BA5-4A2C-8AE4-3CF9F2692B39}" destId="{7943D35F-8ACE-48D4-98A1-E9B32F122458}" srcOrd="0" destOrd="0" presId="urn:microsoft.com/office/officeart/2008/layout/VerticalCurvedList"/>
    <dgm:cxn modelId="{A84F9B7D-6086-44A4-9A89-0037D6EBD323}" type="presParOf" srcId="{54C28018-4B88-461D-88F3-58FF36716FEF}" destId="{51654294-787A-4E2A-9212-47C784A512AD}" srcOrd="11" destOrd="0" presId="urn:microsoft.com/office/officeart/2008/layout/VerticalCurvedList"/>
    <dgm:cxn modelId="{45614520-5E0B-4FBA-9C1A-788DA34E7CD1}" type="presParOf" srcId="{54C28018-4B88-461D-88F3-58FF36716FEF}" destId="{2D58BD49-A37C-4592-8133-E63FBDA282F0}" srcOrd="12" destOrd="0" presId="urn:microsoft.com/office/officeart/2008/layout/VerticalCurvedList"/>
    <dgm:cxn modelId="{D56C4D2B-8441-45ED-B425-32A86EA5A4E7}" type="presParOf" srcId="{2D58BD49-A37C-4592-8133-E63FBDA282F0}" destId="{BED51632-6FE0-4BFC-9C15-31A8329858EE}" srcOrd="0" destOrd="0" presId="urn:microsoft.com/office/officeart/2008/layout/VerticalCurvedList"/>
    <dgm:cxn modelId="{6529A839-8797-4B8F-9792-C383A0182A08}" type="presParOf" srcId="{54C28018-4B88-461D-88F3-58FF36716FEF}" destId="{B5E2F7C8-62E5-429C-A5B6-9C38B4467ABD}" srcOrd="13" destOrd="0" presId="urn:microsoft.com/office/officeart/2008/layout/VerticalCurvedList"/>
    <dgm:cxn modelId="{23B989D8-04E5-4B7E-BA23-CFA0561CD2E6}" type="presParOf" srcId="{54C28018-4B88-461D-88F3-58FF36716FEF}" destId="{E3B99712-501C-4EDF-A9A9-64909942DC74}" srcOrd="14" destOrd="0" presId="urn:microsoft.com/office/officeart/2008/layout/VerticalCurvedList"/>
    <dgm:cxn modelId="{FA8A5C93-A156-4150-B708-2CFB12FD0C90}" type="presParOf" srcId="{E3B99712-501C-4EDF-A9A9-64909942DC74}" destId="{688B01BE-6BBB-46CA-98F5-DACBC00B31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Context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smtClean="0"/>
            <a:t>5 types of pages / interactions with each main entity present in the database,</a:t>
          </a:r>
          <a:endParaRPr lang="en-US" sz="2800" dirty="0" smtClean="0"/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7FCA44C2-F1F9-47D0-BF0E-3943CDDF802B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b="1" dirty="0" smtClean="0"/>
            <a:t>Problem</a:t>
          </a:r>
          <a:r>
            <a:rPr lang="en-US" sz="2800" dirty="0" smtClean="0"/>
            <a:t> pages.</a:t>
          </a:r>
        </a:p>
      </dgm:t>
    </dgm:pt>
    <dgm:pt modelId="{95107F75-2AE6-4CC3-967A-90FF4C374C3B}" type="sibTrans" cxnId="{5727C1A4-F726-4E59-9044-6A210093053D}">
      <dgm:prSet/>
      <dgm:spPr/>
      <dgm:t>
        <a:bodyPr/>
        <a:lstStyle/>
        <a:p>
          <a:endParaRPr lang="fr-FR"/>
        </a:p>
      </dgm:t>
    </dgm:pt>
    <dgm:pt modelId="{4523A48A-6EF6-45D7-9095-5EB46DCCD867}" type="parTrans" cxnId="{5727C1A4-F726-4E59-9044-6A210093053D}">
      <dgm:prSet/>
      <dgm:spPr/>
      <dgm:t>
        <a:bodyPr/>
        <a:lstStyle/>
        <a:p>
          <a:endParaRPr lang="fr-FR"/>
        </a:p>
      </dgm:t>
    </dgm:pt>
    <dgm:pt modelId="{60C98206-5F46-443F-A68C-FC864AF7B7F9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b="1" dirty="0" smtClean="0"/>
            <a:t>Display</a:t>
          </a:r>
          <a:r>
            <a:rPr lang="en-US" sz="2800" dirty="0" smtClean="0"/>
            <a:t> pages</a:t>
          </a:r>
        </a:p>
      </dgm:t>
    </dgm:pt>
    <dgm:pt modelId="{5B7D8485-A312-4C2E-AD6E-51FA2F2304E8}" type="sibTrans" cxnId="{4D5DB708-9808-4D69-B2DC-478D16C37691}">
      <dgm:prSet/>
      <dgm:spPr/>
      <dgm:t>
        <a:bodyPr/>
        <a:lstStyle/>
        <a:p>
          <a:endParaRPr lang="fr-FR"/>
        </a:p>
      </dgm:t>
    </dgm:pt>
    <dgm:pt modelId="{9AB3C7C2-F894-4D88-B057-59E1B041533C}" type="parTrans" cxnId="{4D5DB708-9808-4D69-B2DC-478D16C37691}">
      <dgm:prSet/>
      <dgm:spPr/>
      <dgm:t>
        <a:bodyPr/>
        <a:lstStyle/>
        <a:p>
          <a:endParaRPr lang="fr-FR"/>
        </a:p>
      </dgm:t>
    </dgm:pt>
    <dgm:pt modelId="{8965E915-0C3C-4682-B3DE-75E1518C92A5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b="1" dirty="0" smtClean="0"/>
            <a:t>List</a:t>
          </a:r>
          <a:r>
            <a:rPr lang="en-US" sz="2800" dirty="0" smtClean="0"/>
            <a:t> pages</a:t>
          </a:r>
        </a:p>
      </dgm:t>
    </dgm:pt>
    <dgm:pt modelId="{C41EDB84-0457-4728-802C-1683F92BE843}" type="sibTrans" cxnId="{B64F4EC0-6E85-4B23-B825-F2C6D6BD8E52}">
      <dgm:prSet/>
      <dgm:spPr/>
      <dgm:t>
        <a:bodyPr/>
        <a:lstStyle/>
        <a:p>
          <a:endParaRPr lang="fr-FR"/>
        </a:p>
      </dgm:t>
    </dgm:pt>
    <dgm:pt modelId="{5DE71981-104A-4F8D-B32A-6C22BC5F5D9F}" type="parTrans" cxnId="{B64F4EC0-6E85-4B23-B825-F2C6D6BD8E52}">
      <dgm:prSet/>
      <dgm:spPr/>
      <dgm:t>
        <a:bodyPr/>
        <a:lstStyle/>
        <a:p>
          <a:endParaRPr lang="fr-FR"/>
        </a:p>
      </dgm:t>
    </dgm:pt>
    <dgm:pt modelId="{E3F2AA66-6FD5-41B1-81CD-5DCB1C310E13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b="1" dirty="0" smtClean="0"/>
            <a:t>Edit </a:t>
          </a:r>
          <a:r>
            <a:rPr lang="en-US" sz="2800" dirty="0" smtClean="0"/>
            <a:t>pages</a:t>
          </a:r>
        </a:p>
      </dgm:t>
    </dgm:pt>
    <dgm:pt modelId="{0D232410-7181-41F1-B23C-E24F80CAE24A}" type="sibTrans" cxnId="{11046A2E-EE5B-450C-AACB-96C5634655D8}">
      <dgm:prSet/>
      <dgm:spPr/>
      <dgm:t>
        <a:bodyPr/>
        <a:lstStyle/>
        <a:p>
          <a:endParaRPr lang="fr-FR"/>
        </a:p>
      </dgm:t>
    </dgm:pt>
    <dgm:pt modelId="{29AB39FA-E65B-4BDE-A1A8-6299D827F1A4}" type="parTrans" cxnId="{11046A2E-EE5B-450C-AACB-96C5634655D8}">
      <dgm:prSet/>
      <dgm:spPr/>
      <dgm:t>
        <a:bodyPr/>
        <a:lstStyle/>
        <a:p>
          <a:endParaRPr lang="fr-FR"/>
        </a:p>
      </dgm:t>
    </dgm:pt>
    <dgm:pt modelId="{4ECD2842-E3A9-426F-872F-A5284E2D0121}">
      <dgm:prSet phldrT="[Text]" custT="1"/>
      <dgm:spPr/>
      <dgm:t>
        <a:bodyPr/>
        <a:lstStyle/>
        <a:p>
          <a:r>
            <a:rPr lang="en-US" sz="2800" dirty="0" smtClean="0"/>
            <a:t>the </a:t>
          </a:r>
          <a:r>
            <a:rPr lang="en-US" sz="2800" b="1" dirty="0" smtClean="0"/>
            <a:t>New / Create </a:t>
          </a:r>
          <a:r>
            <a:rPr lang="en-US" sz="2800" dirty="0" smtClean="0"/>
            <a:t>Pages</a:t>
          </a:r>
        </a:p>
      </dgm:t>
    </dgm:pt>
    <dgm:pt modelId="{9434940D-5A84-43E4-B904-E999A9EAFBC4}" type="sibTrans" cxnId="{6D02B8B1-F566-48D2-8D1D-77A64BB625EB}">
      <dgm:prSet/>
      <dgm:spPr/>
      <dgm:t>
        <a:bodyPr/>
        <a:lstStyle/>
        <a:p>
          <a:endParaRPr lang="fr-FR"/>
        </a:p>
      </dgm:t>
    </dgm:pt>
    <dgm:pt modelId="{E21BF6A9-D8FD-4A58-8D19-42D4297FA6CA}" type="parTrans" cxnId="{6D02B8B1-F566-48D2-8D1D-77A64BB625EB}">
      <dgm:prSet/>
      <dgm:spPr/>
      <dgm:t>
        <a:bodyPr/>
        <a:lstStyle/>
        <a:p>
          <a:endParaRPr lang="fr-FR"/>
        </a:p>
      </dgm:t>
    </dgm:pt>
    <dgm:pt modelId="{DCE9E0DA-0F9A-415D-BA02-3DA8E99AF9F0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6BDC774-6C95-4401-B8DA-D234AAC8E723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FC3B5F-CC1E-43FE-BD82-B97D0DC78BC9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D5DB708-9808-4D69-B2DC-478D16C37691}" srcId="{5FC11008-84FD-470B-9D84-509E20910937}" destId="{60C98206-5F46-443F-A68C-FC864AF7B7F9}" srcOrd="3" destOrd="0" parTransId="{9AB3C7C2-F894-4D88-B057-59E1B041533C}" sibTransId="{5B7D8485-A312-4C2E-AD6E-51FA2F2304E8}"/>
    <dgm:cxn modelId="{5727C1A4-F726-4E59-9044-6A210093053D}" srcId="{5FC11008-84FD-470B-9D84-509E20910937}" destId="{7FCA44C2-F1F9-47D0-BF0E-3943CDDF802B}" srcOrd="4" destOrd="0" parTransId="{4523A48A-6EF6-45D7-9095-5EB46DCCD867}" sibTransId="{95107F75-2AE6-4CC3-967A-90FF4C374C3B}"/>
    <dgm:cxn modelId="{34C63ABC-1082-4BC0-9525-C6825BACF3CB}" type="presOf" srcId="{5FC11008-84FD-470B-9D84-509E20910937}" destId="{CEFC3B5F-CC1E-43FE-BD82-B97D0DC78BC9}" srcOrd="0" destOrd="0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6D02B8B1-F566-48D2-8D1D-77A64BB625EB}" srcId="{5FC11008-84FD-470B-9D84-509E20910937}" destId="{4ECD2842-E3A9-426F-872F-A5284E2D0121}" srcOrd="0" destOrd="0" parTransId="{E21BF6A9-D8FD-4A58-8D19-42D4297FA6CA}" sibTransId="{9434940D-5A84-43E4-B904-E999A9EAFBC4}"/>
    <dgm:cxn modelId="{6DA39525-EF60-43C2-A856-E145A9E3B9ED}" type="presOf" srcId="{4ECD2842-E3A9-426F-872F-A5284E2D0121}" destId="{CEFC3B5F-CC1E-43FE-BD82-B97D0DC78BC9}" srcOrd="0" destOrd="1" presId="urn:microsoft.com/office/officeart/2005/8/layout/vList2"/>
    <dgm:cxn modelId="{E1948615-CB27-40DF-AF37-89B0E5000285}" type="presOf" srcId="{7FCA44C2-F1F9-47D0-BF0E-3943CDDF802B}" destId="{CEFC3B5F-CC1E-43FE-BD82-B97D0DC78BC9}" srcOrd="0" destOrd="5" presId="urn:microsoft.com/office/officeart/2005/8/layout/vList2"/>
    <dgm:cxn modelId="{026A837A-17FE-47E1-BB7A-5C37E29D06B2}" type="presOf" srcId="{8965E915-0C3C-4682-B3DE-75E1518C92A5}" destId="{CEFC3B5F-CC1E-43FE-BD82-B97D0DC78BC9}" srcOrd="0" destOrd="3" presId="urn:microsoft.com/office/officeart/2005/8/layout/vList2"/>
    <dgm:cxn modelId="{11046A2E-EE5B-450C-AACB-96C5634655D8}" srcId="{5FC11008-84FD-470B-9D84-509E20910937}" destId="{E3F2AA66-6FD5-41B1-81CD-5DCB1C310E13}" srcOrd="1" destOrd="0" parTransId="{29AB39FA-E65B-4BDE-A1A8-6299D827F1A4}" sibTransId="{0D232410-7181-41F1-B23C-E24F80CAE24A}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1359DA7C-CD01-4965-81B3-DE73C85AED05}" type="presOf" srcId="{A93ACFC0-5C02-495D-B310-A9988601FFE8}" destId="{DCE9E0DA-0F9A-415D-BA02-3DA8E99AF9F0}" srcOrd="0" destOrd="0" presId="urn:microsoft.com/office/officeart/2005/8/layout/vList2"/>
    <dgm:cxn modelId="{B197A7EB-E37C-4399-ACF8-7ABE915BAB8F}" type="presOf" srcId="{E3F2AA66-6FD5-41B1-81CD-5DCB1C310E13}" destId="{CEFC3B5F-CC1E-43FE-BD82-B97D0DC78BC9}" srcOrd="0" destOrd="2" presId="urn:microsoft.com/office/officeart/2005/8/layout/vList2"/>
    <dgm:cxn modelId="{DDE1F2E9-2605-4BFE-BD1B-0ADDA143A388}" type="presOf" srcId="{60C98206-5F46-443F-A68C-FC864AF7B7F9}" destId="{CEFC3B5F-CC1E-43FE-BD82-B97D0DC78BC9}" srcOrd="0" destOrd="4" presId="urn:microsoft.com/office/officeart/2005/8/layout/vList2"/>
    <dgm:cxn modelId="{0377C8FA-E494-424E-AE09-B69CB69EC526}" type="presOf" srcId="{DAFBC8A7-6A25-4BA1-AED5-4A88F139E178}" destId="{86BDC774-6C95-4401-B8DA-D234AAC8E723}" srcOrd="0" destOrd="0" presId="urn:microsoft.com/office/officeart/2005/8/layout/vList2"/>
    <dgm:cxn modelId="{B64F4EC0-6E85-4B23-B825-F2C6D6BD8E52}" srcId="{5FC11008-84FD-470B-9D84-509E20910937}" destId="{8965E915-0C3C-4682-B3DE-75E1518C92A5}" srcOrd="2" destOrd="0" parTransId="{5DE71981-104A-4F8D-B32A-6C22BC5F5D9F}" sibTransId="{C41EDB84-0457-4728-802C-1683F92BE843}"/>
    <dgm:cxn modelId="{9BD130EE-D5F9-4966-B983-77D84CF99AC6}" type="presParOf" srcId="{DCE9E0DA-0F9A-415D-BA02-3DA8E99AF9F0}" destId="{86BDC774-6C95-4401-B8DA-D234AAC8E723}" srcOrd="0" destOrd="0" presId="urn:microsoft.com/office/officeart/2005/8/layout/vList2"/>
    <dgm:cxn modelId="{C5BAB353-82A3-4276-8335-38AA62A9DFE7}" type="presParOf" srcId="{DCE9E0DA-0F9A-415D-BA02-3DA8E99AF9F0}" destId="{CEFC3B5F-CC1E-43FE-BD82-B97D0DC78BC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Positioned at a pivotal point in Mobile Accessory Eco System.</a:t>
          </a:r>
          <a:endParaRPr lang="fr-FR" sz="2800" dirty="0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About </a:t>
          </a:r>
          <a:r>
            <a:rPr lang="en-US" sz="3600" dirty="0" err="1" smtClean="0"/>
            <a:t>ascendeo</a:t>
          </a:r>
          <a:r>
            <a:rPr lang="en-US" sz="3600" dirty="0" smtClean="0"/>
            <a:t> France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95D6A86F-4557-454C-BAAC-F198C4E32CE7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549CDD2-5833-4D88-AE88-6E522D97B831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2D6E92-ED43-4244-AB3A-6C36ECB5E682}" type="pres">
      <dgm:prSet presAssocID="{DAFBC8A7-6A25-4BA1-AED5-4A88F139E178}" presName="childText" presStyleLbl="revTx" presStyleIdx="0" presStyleCnt="1" custScaleX="9092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B52BCF4-8369-4600-8CA9-5FFD4FD2E66E}" type="presOf" srcId="{DAFBC8A7-6A25-4BA1-AED5-4A88F139E178}" destId="{8549CDD2-5833-4D88-AE88-6E522D97B831}" srcOrd="0" destOrd="0" presId="urn:microsoft.com/office/officeart/2005/8/layout/vList2"/>
    <dgm:cxn modelId="{E24C304C-7AA9-4AD8-AE44-06876FFCD6A0}" type="presOf" srcId="{5FC11008-84FD-470B-9D84-509E20910937}" destId="{D72D6E92-ED43-4244-AB3A-6C36ECB5E682}" srcOrd="0" destOrd="0" presId="urn:microsoft.com/office/officeart/2005/8/layout/vList2"/>
    <dgm:cxn modelId="{8FD05DC1-2577-4C0D-8DBC-2D9EA5FF2A48}" type="presOf" srcId="{A93ACFC0-5C02-495D-B310-A9988601FFE8}" destId="{95D6A86F-4557-454C-BAAC-F198C4E32CE7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3B93368B-2C41-4184-BD4B-9AD82341F4E1}" type="presParOf" srcId="{95D6A86F-4557-454C-BAAC-F198C4E32CE7}" destId="{8549CDD2-5833-4D88-AE88-6E522D97B831}" srcOrd="0" destOrd="0" presId="urn:microsoft.com/office/officeart/2005/8/layout/vList2"/>
    <dgm:cxn modelId="{10015986-BF84-4842-A0B5-0404BA08857E}" type="presParOf" srcId="{95D6A86F-4557-454C-BAAC-F198C4E32CE7}" destId="{D72D6E92-ED43-4244-AB3A-6C36ECB5E6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Difficulties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The implementation of the database.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67D325A8-A35F-4FFD-8065-324D683848EB}">
      <dgm:prSet phldrT="[Text]" custT="1"/>
      <dgm:spPr/>
      <dgm:t>
        <a:bodyPr/>
        <a:lstStyle/>
        <a:p>
          <a:r>
            <a:rPr lang="en-US" sz="2800" dirty="0" smtClean="0"/>
            <a:t>The web pages.</a:t>
          </a:r>
        </a:p>
      </dgm:t>
    </dgm:pt>
    <dgm:pt modelId="{3E213069-25F9-450E-86FB-86D831C6E54C}" type="parTrans" cxnId="{055382D3-6CFA-4320-8525-65D882932AE5}">
      <dgm:prSet/>
      <dgm:spPr/>
      <dgm:t>
        <a:bodyPr/>
        <a:lstStyle/>
        <a:p>
          <a:endParaRPr lang="fr-FR"/>
        </a:p>
      </dgm:t>
    </dgm:pt>
    <dgm:pt modelId="{39F15E8A-10C3-4D5C-BEE1-72CEB9EAAA5A}" type="sibTrans" cxnId="{055382D3-6CFA-4320-8525-65D882932AE5}">
      <dgm:prSet/>
      <dgm:spPr/>
      <dgm:t>
        <a:bodyPr/>
        <a:lstStyle/>
        <a:p>
          <a:endParaRPr lang="fr-FR"/>
        </a:p>
      </dgm:t>
    </dgm:pt>
    <dgm:pt modelId="{4413C228-9D2C-4257-AFAC-34FE6EF12789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F7CA016-947B-42AF-B6B3-3011CF11C2D8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0FF5CA4-6D22-42CE-8990-BCB260364A1F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CD7BB06-DA5E-475E-B8EA-C63A9F586BE8}" type="presOf" srcId="{A93ACFC0-5C02-495D-B310-A9988601FFE8}" destId="{4413C228-9D2C-4257-AFAC-34FE6EF12789}" srcOrd="0" destOrd="0" presId="urn:microsoft.com/office/officeart/2005/8/layout/vList2"/>
    <dgm:cxn modelId="{6E3983AC-C6F3-42ED-98E1-D4B20598C011}" type="presOf" srcId="{DAFBC8A7-6A25-4BA1-AED5-4A88F139E178}" destId="{9F7CA016-947B-42AF-B6B3-3011CF11C2D8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AA9E492F-336B-4935-84AA-170C7627FBDB}" type="presOf" srcId="{67D325A8-A35F-4FFD-8065-324D683848EB}" destId="{A0FF5CA4-6D22-42CE-8990-BCB260364A1F}" srcOrd="0" destOrd="1" presId="urn:microsoft.com/office/officeart/2005/8/layout/vList2"/>
    <dgm:cxn modelId="{055382D3-6CFA-4320-8525-65D882932AE5}" srcId="{DAFBC8A7-6A25-4BA1-AED5-4A88F139E178}" destId="{67D325A8-A35F-4FFD-8065-324D683848EB}" srcOrd="1" destOrd="0" parTransId="{3E213069-25F9-450E-86FB-86D831C6E54C}" sibTransId="{39F15E8A-10C3-4D5C-BEE1-72CEB9EAAA5A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DDF9B591-32F8-4DE0-85BB-E023B8A76F04}" type="presOf" srcId="{5FC11008-84FD-470B-9D84-509E20910937}" destId="{A0FF5CA4-6D22-42CE-8990-BCB260364A1F}" srcOrd="0" destOrd="0" presId="urn:microsoft.com/office/officeart/2005/8/layout/vList2"/>
    <dgm:cxn modelId="{3888A4C3-7BFB-4731-914D-70D6E5D2D390}" type="presParOf" srcId="{4413C228-9D2C-4257-AFAC-34FE6EF12789}" destId="{9F7CA016-947B-42AF-B6B3-3011CF11C2D8}" srcOrd="0" destOrd="0" presId="urn:microsoft.com/office/officeart/2005/8/layout/vList2"/>
    <dgm:cxn modelId="{C5B77BE0-462E-49FE-A901-2400B1E29769}" type="presParOf" srcId="{4413C228-9D2C-4257-AFAC-34FE6EF12789}" destId="{A0FF5CA4-6D22-42CE-8990-BCB260364A1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Action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Defined roles to access different pages.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35DBBD3B-0D0A-437A-91F5-77314996EE9B}">
      <dgm:prSet phldrT="[Text]" custT="1"/>
      <dgm:spPr/>
      <dgm:t>
        <a:bodyPr/>
        <a:lstStyle/>
        <a:p>
          <a:r>
            <a:rPr lang="en-US" sz="2800" dirty="0" smtClean="0"/>
            <a:t>New entry for each entity.</a:t>
          </a:r>
        </a:p>
      </dgm:t>
    </dgm:pt>
    <dgm:pt modelId="{BA7B6946-DC27-442F-9F88-1DE7FD05BD00}" type="parTrans" cxnId="{38392B96-8DC9-473B-97BA-875352F3A1D2}">
      <dgm:prSet/>
      <dgm:spPr/>
      <dgm:t>
        <a:bodyPr/>
        <a:lstStyle/>
        <a:p>
          <a:endParaRPr lang="fr-FR"/>
        </a:p>
      </dgm:t>
    </dgm:pt>
    <dgm:pt modelId="{3449E28A-F387-4F08-96CE-CFED2D27B897}" type="sibTrans" cxnId="{38392B96-8DC9-473B-97BA-875352F3A1D2}">
      <dgm:prSet/>
      <dgm:spPr/>
      <dgm:t>
        <a:bodyPr/>
        <a:lstStyle/>
        <a:p>
          <a:endParaRPr lang="fr-FR"/>
        </a:p>
      </dgm:t>
    </dgm:pt>
    <dgm:pt modelId="{B6AD5994-6F98-4F17-8CEB-1F5F172F5371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12DD4E2-002F-4E81-BAE0-814E6AB5B534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C47ED8-AC32-42A9-8F75-64EA511A0618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8392B96-8DC9-473B-97BA-875352F3A1D2}" srcId="{DAFBC8A7-6A25-4BA1-AED5-4A88F139E178}" destId="{35DBBD3B-0D0A-437A-91F5-77314996EE9B}" srcOrd="1" destOrd="0" parTransId="{BA7B6946-DC27-442F-9F88-1DE7FD05BD00}" sibTransId="{3449E28A-F387-4F08-96CE-CFED2D27B897}"/>
    <dgm:cxn modelId="{E5DC4BB5-E07D-4FDC-B4FE-3CD635A2736D}" type="presOf" srcId="{DAFBC8A7-6A25-4BA1-AED5-4A88F139E178}" destId="{012DD4E2-002F-4E81-BAE0-814E6AB5B534}" srcOrd="0" destOrd="0" presId="urn:microsoft.com/office/officeart/2005/8/layout/vList2"/>
    <dgm:cxn modelId="{CEC02C8C-55D4-46D4-A8A4-EA05BF664C55}" type="presOf" srcId="{5FC11008-84FD-470B-9D84-509E20910937}" destId="{DDC47ED8-AC32-42A9-8F75-64EA511A0618}" srcOrd="0" destOrd="0" presId="urn:microsoft.com/office/officeart/2005/8/layout/vList2"/>
    <dgm:cxn modelId="{3753A17D-F2A5-4780-9E01-EF3E3D00488E}" type="presOf" srcId="{A93ACFC0-5C02-495D-B310-A9988601FFE8}" destId="{B6AD5994-6F98-4F17-8CEB-1F5F172F5371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101A1253-F752-4DCE-84F2-DC72157990C1}" type="presOf" srcId="{35DBBD3B-0D0A-437A-91F5-77314996EE9B}" destId="{DDC47ED8-AC32-42A9-8F75-64EA511A0618}" srcOrd="0" destOrd="1" presId="urn:microsoft.com/office/officeart/2005/8/layout/vList2"/>
    <dgm:cxn modelId="{B6265CC0-7F3C-4D2F-8E2D-4D4BCDF956C5}" type="presParOf" srcId="{B6AD5994-6F98-4F17-8CEB-1F5F172F5371}" destId="{012DD4E2-002F-4E81-BAE0-814E6AB5B534}" srcOrd="0" destOrd="0" presId="urn:microsoft.com/office/officeart/2005/8/layout/vList2"/>
    <dgm:cxn modelId="{725A9C3C-1D98-427C-83AB-F1158ECADE8F}" type="presParOf" srcId="{B6AD5994-6F98-4F17-8CEB-1F5F172F5371}" destId="{DDC47ED8-AC32-42A9-8F75-64EA511A061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Action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Defined roles to access different pages.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35DBBD3B-0D0A-437A-91F5-77314996EE9B}">
      <dgm:prSet phldrT="[Text]" custT="1"/>
      <dgm:spPr/>
      <dgm:t>
        <a:bodyPr/>
        <a:lstStyle/>
        <a:p>
          <a:r>
            <a:rPr lang="en-US" sz="2800" dirty="0" smtClean="0"/>
            <a:t>New entry for each entity.</a:t>
          </a:r>
        </a:p>
      </dgm:t>
    </dgm:pt>
    <dgm:pt modelId="{BA7B6946-DC27-442F-9F88-1DE7FD05BD00}" type="parTrans" cxnId="{38392B96-8DC9-473B-97BA-875352F3A1D2}">
      <dgm:prSet/>
      <dgm:spPr/>
      <dgm:t>
        <a:bodyPr/>
        <a:lstStyle/>
        <a:p>
          <a:endParaRPr lang="fr-FR"/>
        </a:p>
      </dgm:t>
    </dgm:pt>
    <dgm:pt modelId="{3449E28A-F387-4F08-96CE-CFED2D27B897}" type="sibTrans" cxnId="{38392B96-8DC9-473B-97BA-875352F3A1D2}">
      <dgm:prSet/>
      <dgm:spPr/>
      <dgm:t>
        <a:bodyPr/>
        <a:lstStyle/>
        <a:p>
          <a:endParaRPr lang="fr-FR"/>
        </a:p>
      </dgm:t>
    </dgm:pt>
    <dgm:pt modelId="{6BA99610-B9D2-4775-A8D2-461EB492A55B}">
      <dgm:prSet phldrT="[Text]" custT="1"/>
      <dgm:spPr/>
      <dgm:t>
        <a:bodyPr/>
        <a:lstStyle/>
        <a:p>
          <a:r>
            <a:rPr lang="en-US" sz="2800" dirty="0" smtClean="0"/>
            <a:t>Editing entries for few entities.</a:t>
          </a:r>
        </a:p>
      </dgm:t>
    </dgm:pt>
    <dgm:pt modelId="{98E1A8BE-5219-461C-9F4C-2B4F278C8124}" type="parTrans" cxnId="{9D94C300-040F-439F-9937-72901CAF14C4}">
      <dgm:prSet/>
      <dgm:spPr/>
      <dgm:t>
        <a:bodyPr/>
        <a:lstStyle/>
        <a:p>
          <a:endParaRPr lang="fr-FR"/>
        </a:p>
      </dgm:t>
    </dgm:pt>
    <dgm:pt modelId="{E317A4AD-3201-4C56-93FC-9EA35AE044E6}" type="sibTrans" cxnId="{9D94C300-040F-439F-9937-72901CAF14C4}">
      <dgm:prSet/>
      <dgm:spPr/>
      <dgm:t>
        <a:bodyPr/>
        <a:lstStyle/>
        <a:p>
          <a:endParaRPr lang="fr-FR"/>
        </a:p>
      </dgm:t>
    </dgm:pt>
    <dgm:pt modelId="{B6AD5994-6F98-4F17-8CEB-1F5F172F5371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12DD4E2-002F-4E81-BAE0-814E6AB5B534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C47ED8-AC32-42A9-8F75-64EA511A0618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737D05-F3F5-46F8-9A69-D54DCE15721E}" type="presOf" srcId="{DAFBC8A7-6A25-4BA1-AED5-4A88F139E178}" destId="{012DD4E2-002F-4E81-BAE0-814E6AB5B534}" srcOrd="0" destOrd="0" presId="urn:microsoft.com/office/officeart/2005/8/layout/vList2"/>
    <dgm:cxn modelId="{9D94C300-040F-439F-9937-72901CAF14C4}" srcId="{DAFBC8A7-6A25-4BA1-AED5-4A88F139E178}" destId="{6BA99610-B9D2-4775-A8D2-461EB492A55B}" srcOrd="2" destOrd="0" parTransId="{98E1A8BE-5219-461C-9F4C-2B4F278C8124}" sibTransId="{E317A4AD-3201-4C56-93FC-9EA35AE044E6}"/>
    <dgm:cxn modelId="{38392B96-8DC9-473B-97BA-875352F3A1D2}" srcId="{DAFBC8A7-6A25-4BA1-AED5-4A88F139E178}" destId="{35DBBD3B-0D0A-437A-91F5-77314996EE9B}" srcOrd="1" destOrd="0" parTransId="{BA7B6946-DC27-442F-9F88-1DE7FD05BD00}" sibTransId="{3449E28A-F387-4F08-96CE-CFED2D27B897}"/>
    <dgm:cxn modelId="{A8C7FA59-006A-4553-B67C-4D51A80CBAC6}" type="presOf" srcId="{5FC11008-84FD-470B-9D84-509E20910937}" destId="{DDC47ED8-AC32-42A9-8F75-64EA511A0618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96765F71-A790-41DF-AF5B-925A5FAB52DA}" type="presOf" srcId="{A93ACFC0-5C02-495D-B310-A9988601FFE8}" destId="{B6AD5994-6F98-4F17-8CEB-1F5F172F5371}" srcOrd="0" destOrd="0" presId="urn:microsoft.com/office/officeart/2005/8/layout/vList2"/>
    <dgm:cxn modelId="{138E6100-DD34-45DB-A940-FF4D4302FBDF}" type="presOf" srcId="{35DBBD3B-0D0A-437A-91F5-77314996EE9B}" destId="{DDC47ED8-AC32-42A9-8F75-64EA511A0618}" srcOrd="0" destOrd="1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9CCEBF89-DD64-4022-9E57-4F37F6845BEA}" type="presOf" srcId="{6BA99610-B9D2-4775-A8D2-461EB492A55B}" destId="{DDC47ED8-AC32-42A9-8F75-64EA511A0618}" srcOrd="0" destOrd="2" presId="urn:microsoft.com/office/officeart/2005/8/layout/vList2"/>
    <dgm:cxn modelId="{D6E7C949-A124-4036-8B85-DFB9577515A7}" type="presParOf" srcId="{B6AD5994-6F98-4F17-8CEB-1F5F172F5371}" destId="{012DD4E2-002F-4E81-BAE0-814E6AB5B534}" srcOrd="0" destOrd="0" presId="urn:microsoft.com/office/officeart/2005/8/layout/vList2"/>
    <dgm:cxn modelId="{51A8C04B-9823-4511-AD4C-543E2E321E70}" type="presParOf" srcId="{B6AD5994-6F98-4F17-8CEB-1F5F172F5371}" destId="{DDC47ED8-AC32-42A9-8F75-64EA511A061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Action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Defined roles to access different pages.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35DBBD3B-0D0A-437A-91F5-77314996EE9B}">
      <dgm:prSet phldrT="[Text]" custT="1"/>
      <dgm:spPr/>
      <dgm:t>
        <a:bodyPr/>
        <a:lstStyle/>
        <a:p>
          <a:r>
            <a:rPr lang="en-US" sz="2800" dirty="0" smtClean="0"/>
            <a:t>New entry for each entity.</a:t>
          </a:r>
        </a:p>
      </dgm:t>
    </dgm:pt>
    <dgm:pt modelId="{BA7B6946-DC27-442F-9F88-1DE7FD05BD00}" type="parTrans" cxnId="{38392B96-8DC9-473B-97BA-875352F3A1D2}">
      <dgm:prSet/>
      <dgm:spPr/>
      <dgm:t>
        <a:bodyPr/>
        <a:lstStyle/>
        <a:p>
          <a:endParaRPr lang="fr-FR"/>
        </a:p>
      </dgm:t>
    </dgm:pt>
    <dgm:pt modelId="{3449E28A-F387-4F08-96CE-CFED2D27B897}" type="sibTrans" cxnId="{38392B96-8DC9-473B-97BA-875352F3A1D2}">
      <dgm:prSet/>
      <dgm:spPr/>
      <dgm:t>
        <a:bodyPr/>
        <a:lstStyle/>
        <a:p>
          <a:endParaRPr lang="fr-FR"/>
        </a:p>
      </dgm:t>
    </dgm:pt>
    <dgm:pt modelId="{6BA99610-B9D2-4775-A8D2-461EB492A55B}">
      <dgm:prSet phldrT="[Text]" custT="1"/>
      <dgm:spPr/>
      <dgm:t>
        <a:bodyPr/>
        <a:lstStyle/>
        <a:p>
          <a:r>
            <a:rPr lang="en-US" sz="2800" dirty="0" smtClean="0"/>
            <a:t>Editing entries for few entities.</a:t>
          </a:r>
        </a:p>
      </dgm:t>
    </dgm:pt>
    <dgm:pt modelId="{98E1A8BE-5219-461C-9F4C-2B4F278C8124}" type="parTrans" cxnId="{9D94C300-040F-439F-9937-72901CAF14C4}">
      <dgm:prSet/>
      <dgm:spPr/>
      <dgm:t>
        <a:bodyPr/>
        <a:lstStyle/>
        <a:p>
          <a:endParaRPr lang="fr-FR"/>
        </a:p>
      </dgm:t>
    </dgm:pt>
    <dgm:pt modelId="{E317A4AD-3201-4C56-93FC-9EA35AE044E6}" type="sibTrans" cxnId="{9D94C300-040F-439F-9937-72901CAF14C4}">
      <dgm:prSet/>
      <dgm:spPr/>
      <dgm:t>
        <a:bodyPr/>
        <a:lstStyle/>
        <a:p>
          <a:endParaRPr lang="fr-FR"/>
        </a:p>
      </dgm:t>
    </dgm:pt>
    <dgm:pt modelId="{37A836A5-7A6F-473C-A7C3-FD1E5210FDF2}">
      <dgm:prSet phldrT="[Text]" custT="1"/>
      <dgm:spPr/>
      <dgm:t>
        <a:bodyPr/>
        <a:lstStyle/>
        <a:p>
          <a:r>
            <a:rPr lang="en-US" sz="2800" dirty="0" smtClean="0"/>
            <a:t>Displaying entries for few entities.</a:t>
          </a:r>
        </a:p>
      </dgm:t>
    </dgm:pt>
    <dgm:pt modelId="{D5A2F17F-930B-4C56-96E3-2FE8848F80CF}" type="parTrans" cxnId="{AD5D3036-13C2-4395-8EC8-AB7A12BB26FC}">
      <dgm:prSet/>
      <dgm:spPr/>
      <dgm:t>
        <a:bodyPr/>
        <a:lstStyle/>
        <a:p>
          <a:endParaRPr lang="fr-FR"/>
        </a:p>
      </dgm:t>
    </dgm:pt>
    <dgm:pt modelId="{94121131-7AB6-4799-85E1-6D10FCA15313}" type="sibTrans" cxnId="{AD5D3036-13C2-4395-8EC8-AB7A12BB26FC}">
      <dgm:prSet/>
      <dgm:spPr/>
      <dgm:t>
        <a:bodyPr/>
        <a:lstStyle/>
        <a:p>
          <a:endParaRPr lang="fr-FR"/>
        </a:p>
      </dgm:t>
    </dgm:pt>
    <dgm:pt modelId="{B6AD5994-6F98-4F17-8CEB-1F5F172F5371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12DD4E2-002F-4E81-BAE0-814E6AB5B534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DC47ED8-AC32-42A9-8F75-64EA511A0618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5D07668-39F6-4B37-B9D9-C4F2A839DF86}" type="presOf" srcId="{DAFBC8A7-6A25-4BA1-AED5-4A88F139E178}" destId="{012DD4E2-002F-4E81-BAE0-814E6AB5B534}" srcOrd="0" destOrd="0" presId="urn:microsoft.com/office/officeart/2005/8/layout/vList2"/>
    <dgm:cxn modelId="{AD5D3036-13C2-4395-8EC8-AB7A12BB26FC}" srcId="{DAFBC8A7-6A25-4BA1-AED5-4A88F139E178}" destId="{37A836A5-7A6F-473C-A7C3-FD1E5210FDF2}" srcOrd="3" destOrd="0" parTransId="{D5A2F17F-930B-4C56-96E3-2FE8848F80CF}" sibTransId="{94121131-7AB6-4799-85E1-6D10FCA15313}"/>
    <dgm:cxn modelId="{32476B8C-30DD-42D7-9A81-9411EE44158C}" type="presOf" srcId="{37A836A5-7A6F-473C-A7C3-FD1E5210FDF2}" destId="{DDC47ED8-AC32-42A9-8F75-64EA511A0618}" srcOrd="0" destOrd="3" presId="urn:microsoft.com/office/officeart/2005/8/layout/vList2"/>
    <dgm:cxn modelId="{9D94C300-040F-439F-9937-72901CAF14C4}" srcId="{DAFBC8A7-6A25-4BA1-AED5-4A88F139E178}" destId="{6BA99610-B9D2-4775-A8D2-461EB492A55B}" srcOrd="2" destOrd="0" parTransId="{98E1A8BE-5219-461C-9F4C-2B4F278C8124}" sibTransId="{E317A4AD-3201-4C56-93FC-9EA35AE044E6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5ACDA15F-FAD8-4BB5-9033-79AAE3988733}" type="presOf" srcId="{6BA99610-B9D2-4775-A8D2-461EB492A55B}" destId="{DDC47ED8-AC32-42A9-8F75-64EA511A0618}" srcOrd="0" destOrd="2" presId="urn:microsoft.com/office/officeart/2005/8/layout/vList2"/>
    <dgm:cxn modelId="{38392B96-8DC9-473B-97BA-875352F3A1D2}" srcId="{DAFBC8A7-6A25-4BA1-AED5-4A88F139E178}" destId="{35DBBD3B-0D0A-437A-91F5-77314996EE9B}" srcOrd="1" destOrd="0" parTransId="{BA7B6946-DC27-442F-9F88-1DE7FD05BD00}" sibTransId="{3449E28A-F387-4F08-96CE-CFED2D27B897}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99741D5E-7A05-41E4-B1CC-D571C3CE209C}" type="presOf" srcId="{35DBBD3B-0D0A-437A-91F5-77314996EE9B}" destId="{DDC47ED8-AC32-42A9-8F75-64EA511A0618}" srcOrd="0" destOrd="1" presId="urn:microsoft.com/office/officeart/2005/8/layout/vList2"/>
    <dgm:cxn modelId="{6BF53CCF-EA83-48EB-992C-309CBC4306DA}" type="presOf" srcId="{A93ACFC0-5C02-495D-B310-A9988601FFE8}" destId="{B6AD5994-6F98-4F17-8CEB-1F5F172F5371}" srcOrd="0" destOrd="0" presId="urn:microsoft.com/office/officeart/2005/8/layout/vList2"/>
    <dgm:cxn modelId="{B1A971FC-2853-4315-8D95-AD3EF77BC6F7}" type="presOf" srcId="{5FC11008-84FD-470B-9D84-509E20910937}" destId="{DDC47ED8-AC32-42A9-8F75-64EA511A0618}" srcOrd="0" destOrd="0" presId="urn:microsoft.com/office/officeart/2005/8/layout/vList2"/>
    <dgm:cxn modelId="{A1F91D1E-CDE9-4CF5-99D1-10777A955178}" type="presParOf" srcId="{B6AD5994-6F98-4F17-8CEB-1F5F172F5371}" destId="{012DD4E2-002F-4E81-BAE0-814E6AB5B534}" srcOrd="0" destOrd="0" presId="urn:microsoft.com/office/officeart/2005/8/layout/vList2"/>
    <dgm:cxn modelId="{C0BBD03C-49C0-4F5C-ACE5-DA10AE5EC253}" type="presParOf" srcId="{B6AD5994-6F98-4F17-8CEB-1F5F172F5371}" destId="{DDC47ED8-AC32-42A9-8F75-64EA511A061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4800" dirty="0" smtClean="0"/>
            <a:t>Result</a:t>
          </a:r>
          <a:endParaRPr lang="fr-FR" sz="48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fr-FR" sz="4700" dirty="0" smtClean="0">
              <a:hlinkClick xmlns:r="http://schemas.openxmlformats.org/officeDocument/2006/relationships" r:id="rId1"/>
            </a:rPr>
            <a:t>http://mcaeadata.ascendeo.fr/bom/</a:t>
          </a:r>
          <a:endParaRPr lang="en-US" sz="4700" dirty="0" smtClean="0"/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32B39262-65C9-4F1E-BA6B-3A256B5B865D}">
      <dgm:prSet phldrT="[Text]"/>
      <dgm:spPr/>
      <dgm:t>
        <a:bodyPr/>
        <a:lstStyle/>
        <a:p>
          <a:endParaRPr lang="en-US" sz="5100" dirty="0" smtClean="0"/>
        </a:p>
      </dgm:t>
    </dgm:pt>
    <dgm:pt modelId="{A9A8895C-AEC2-4189-9FED-1EFE955B9A57}" type="sibTrans" cxnId="{9FA6F980-9528-43E0-AF7E-15F370EC3C93}">
      <dgm:prSet/>
      <dgm:spPr/>
      <dgm:t>
        <a:bodyPr/>
        <a:lstStyle/>
        <a:p>
          <a:endParaRPr lang="fr-FR"/>
        </a:p>
      </dgm:t>
    </dgm:pt>
    <dgm:pt modelId="{98B16226-4A77-448B-B8E9-BDBDC5B4D2AA}" type="parTrans" cxnId="{9FA6F980-9528-43E0-AF7E-15F370EC3C93}">
      <dgm:prSet/>
      <dgm:spPr/>
      <dgm:t>
        <a:bodyPr/>
        <a:lstStyle/>
        <a:p>
          <a:endParaRPr lang="fr-FR"/>
        </a:p>
      </dgm:t>
    </dgm:pt>
    <dgm:pt modelId="{86349D87-BD7E-46C8-B18B-4BE2C06C1BB9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D5EF03-1663-43B2-9064-BF11719120B0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C0ED21-7716-4BA7-B7F5-0D78D636ECB7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AAA8C7D-0AC0-4F58-9BA4-6084DF0D9422}" type="presOf" srcId="{DAFBC8A7-6A25-4BA1-AED5-4A88F139E178}" destId="{02D5EF03-1663-43B2-9064-BF11719120B0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9FA6F980-9528-43E0-AF7E-15F370EC3C93}" srcId="{DAFBC8A7-6A25-4BA1-AED5-4A88F139E178}" destId="{32B39262-65C9-4F1E-BA6B-3A256B5B865D}" srcOrd="1" destOrd="0" parTransId="{98B16226-4A77-448B-B8E9-BDBDC5B4D2AA}" sibTransId="{A9A8895C-AEC2-4189-9FED-1EFE955B9A57}"/>
    <dgm:cxn modelId="{CBDC0547-8509-4DF9-BCFB-44E134039103}" type="presOf" srcId="{A93ACFC0-5C02-495D-B310-A9988601FFE8}" destId="{86349D87-BD7E-46C8-B18B-4BE2C06C1BB9}" srcOrd="0" destOrd="0" presId="urn:microsoft.com/office/officeart/2005/8/layout/vList2"/>
    <dgm:cxn modelId="{7BB3D614-D6C0-4C79-9214-D468139E0843}" type="presOf" srcId="{32B39262-65C9-4F1E-BA6B-3A256B5B865D}" destId="{2FC0ED21-7716-4BA7-B7F5-0D78D636ECB7}" srcOrd="0" destOrd="1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1B44CC93-3E41-4528-AAEE-68A02D3D4C70}" type="presOf" srcId="{5FC11008-84FD-470B-9D84-509E20910937}" destId="{2FC0ED21-7716-4BA7-B7F5-0D78D636ECB7}" srcOrd="0" destOrd="0" presId="urn:microsoft.com/office/officeart/2005/8/layout/vList2"/>
    <dgm:cxn modelId="{7C90EF89-C93C-4D70-B574-45C92D3AE404}" type="presParOf" srcId="{86349D87-BD7E-46C8-B18B-4BE2C06C1BB9}" destId="{02D5EF03-1663-43B2-9064-BF11719120B0}" srcOrd="0" destOrd="0" presId="urn:microsoft.com/office/officeart/2005/8/layout/vList2"/>
    <dgm:cxn modelId="{9A98AC16-9E6F-411D-A8B8-6D977515EF7E}" type="presParOf" srcId="{86349D87-BD7E-46C8-B18B-4BE2C06C1BB9}" destId="{2FC0ED21-7716-4BA7-B7F5-0D78D636EC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E4D0AFBE-1AC0-41D2-AE31-B4019350CDD4}" type="doc">
      <dgm:prSet loTypeId="urn:microsoft.com/office/officeart/2008/layout/VerticalCurvedList" loCatId="list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A5D29A35-A30F-41B0-8F88-7453479717DB}">
      <dgm:prSet phldrT="[Text]" custT="1"/>
      <dgm:spPr/>
      <dgm:t>
        <a:bodyPr/>
        <a:lstStyle/>
        <a:p>
          <a:pPr algn="l"/>
          <a:r>
            <a:rPr lang="en-US" sz="2800" dirty="0" smtClean="0"/>
            <a:t>Introduction</a:t>
          </a:r>
          <a:endParaRPr lang="fr-FR" sz="2800" dirty="0"/>
        </a:p>
      </dgm:t>
    </dgm:pt>
    <dgm:pt modelId="{26F97B53-67F3-4806-84EE-C91E721FCC88}" type="par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7348DF41-6BD0-4C4B-BB6E-015242F1311F}" type="sib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EB40B0AC-D992-4BAA-AF5A-CD2F05DC7C7C}">
      <dgm:prSet phldrT="[Text]" custT="1"/>
      <dgm:spPr/>
      <dgm:t>
        <a:bodyPr/>
        <a:lstStyle/>
        <a:p>
          <a:pPr algn="l"/>
          <a:r>
            <a:rPr lang="en-US" sz="2800" dirty="0" smtClean="0"/>
            <a:t>Module 1: Forecast</a:t>
          </a:r>
          <a:endParaRPr lang="fr-FR" sz="2800" dirty="0"/>
        </a:p>
      </dgm:t>
    </dgm:pt>
    <dgm:pt modelId="{7DE625C2-280D-4694-9C64-6B854801F847}" type="par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47A27E16-4C56-4366-B1A2-55E5E66FAF91}" type="sib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F818B8B9-5508-437B-ACA7-CB2E946C1EF1}">
      <dgm:prSet phldrT="[Text]" custT="1"/>
      <dgm:spPr/>
      <dgm:t>
        <a:bodyPr/>
        <a:lstStyle/>
        <a:p>
          <a:pPr algn="l"/>
          <a:r>
            <a:rPr lang="en-US" sz="2800" dirty="0" smtClean="0"/>
            <a:t>Module 2: BOM</a:t>
          </a:r>
        </a:p>
      </dgm:t>
    </dgm:pt>
    <dgm:pt modelId="{27AE2300-86D0-4DA3-8F78-D66BD18D65A0}" type="par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A7FEFB55-E187-4D0A-8718-BF2E4FDBA898}" type="sib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18BE7263-066B-4974-9065-78F7D68A2B5F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2800" b="1" dirty="0" smtClean="0"/>
            <a:t>Validation</a:t>
          </a:r>
        </a:p>
      </dgm:t>
    </dgm:pt>
    <dgm:pt modelId="{7AD98A27-781E-4A3E-940E-7B24146210CE}" type="par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5CECFB5-1EE8-45AC-BDD8-277D080AFF8C}" type="sib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62A81D3-91B3-4C5C-B50C-360C45A4DB88}">
      <dgm:prSet phldrT="[Text]" custT="1"/>
      <dgm:spPr/>
      <dgm:t>
        <a:bodyPr/>
        <a:lstStyle/>
        <a:p>
          <a:pPr algn="l"/>
          <a:r>
            <a:rPr lang="en-US" sz="2800" dirty="0" smtClean="0"/>
            <a:t>Conclusion</a:t>
          </a:r>
          <a:endParaRPr lang="fr-FR" sz="2800" dirty="0"/>
        </a:p>
      </dgm:t>
    </dgm:pt>
    <dgm:pt modelId="{AF54B40F-AF19-4FD0-8119-338283ABD901}" type="sibTrans" cxnId="{2E042031-6251-4574-ABDB-2366ED176044}">
      <dgm:prSet/>
      <dgm:spPr/>
      <dgm:t>
        <a:bodyPr/>
        <a:lstStyle/>
        <a:p>
          <a:endParaRPr lang="fr-FR"/>
        </a:p>
      </dgm:t>
    </dgm:pt>
    <dgm:pt modelId="{A7DB1204-4BB7-4C18-87D0-3BCABAD0CA64}" type="parTrans" cxnId="{2E042031-6251-4574-ABDB-2366ED176044}">
      <dgm:prSet/>
      <dgm:spPr/>
      <dgm:t>
        <a:bodyPr/>
        <a:lstStyle/>
        <a:p>
          <a:endParaRPr lang="fr-FR"/>
        </a:p>
      </dgm:t>
    </dgm:pt>
    <dgm:pt modelId="{914C53C7-313C-4492-AB1C-E0898D7AA6B2}">
      <dgm:prSet phldrT="[Text]" custT="1"/>
      <dgm:spPr/>
      <dgm:t>
        <a:bodyPr/>
        <a:lstStyle/>
        <a:p>
          <a:pPr algn="l"/>
          <a:r>
            <a:rPr lang="en-US" sz="2800" dirty="0" smtClean="0"/>
            <a:t>Background</a:t>
          </a:r>
        </a:p>
      </dgm:t>
    </dgm:pt>
    <dgm:pt modelId="{3FBC943A-F5BA-4DF9-B7AE-E74312480F04}" type="sib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BA36AD98-EE25-49FC-B1C0-7FBD1523BE21}" type="par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157B8190-969F-4C6D-8606-6343C2E15B52}">
      <dgm:prSet phldrT="[Text]" custT="1"/>
      <dgm:spPr/>
      <dgm:t>
        <a:bodyPr/>
        <a:lstStyle/>
        <a:p>
          <a:pPr algn="l"/>
          <a:r>
            <a:rPr lang="en-US" sz="2800" dirty="0" smtClean="0"/>
            <a:t>Problems</a:t>
          </a:r>
          <a:endParaRPr lang="fr-FR" sz="2800" dirty="0"/>
        </a:p>
      </dgm:t>
    </dgm:pt>
    <dgm:pt modelId="{5158B88E-0E6A-401D-BEF3-D5535896A5C0}" type="sib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3743CEFA-F258-4168-856E-DCB5FB7A3769}" type="par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5CCAA603-6F6A-4E08-9602-52FDEE0F028A}" type="pres">
      <dgm:prSet presAssocID="{E4D0AFBE-1AC0-41D2-AE31-B4019350CD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54C28018-4B88-461D-88F3-58FF36716FEF}" type="pres">
      <dgm:prSet presAssocID="{E4D0AFBE-1AC0-41D2-AE31-B4019350CDD4}" presName="Name1" presStyleCnt="0"/>
      <dgm:spPr/>
      <dgm:t>
        <a:bodyPr/>
        <a:lstStyle/>
        <a:p>
          <a:endParaRPr lang="fr-FR"/>
        </a:p>
      </dgm:t>
    </dgm:pt>
    <dgm:pt modelId="{CC3EAD14-8856-4A24-A23D-2F53B6A1E1C1}" type="pres">
      <dgm:prSet presAssocID="{E4D0AFBE-1AC0-41D2-AE31-B4019350CDD4}" presName="cycle" presStyleCnt="0"/>
      <dgm:spPr/>
      <dgm:t>
        <a:bodyPr/>
        <a:lstStyle/>
        <a:p>
          <a:endParaRPr lang="fr-FR"/>
        </a:p>
      </dgm:t>
    </dgm:pt>
    <dgm:pt modelId="{2B8FB2BD-1115-475E-9A37-C03D37B21468}" type="pres">
      <dgm:prSet presAssocID="{E4D0AFBE-1AC0-41D2-AE31-B4019350CDD4}" presName="srcNode" presStyleLbl="node1" presStyleIdx="0" presStyleCnt="7"/>
      <dgm:spPr/>
      <dgm:t>
        <a:bodyPr/>
        <a:lstStyle/>
        <a:p>
          <a:endParaRPr lang="fr-FR"/>
        </a:p>
      </dgm:t>
    </dgm:pt>
    <dgm:pt modelId="{4276D6D2-3360-402C-93E4-68510F47C7B8}" type="pres">
      <dgm:prSet presAssocID="{E4D0AFBE-1AC0-41D2-AE31-B4019350CDD4}" presName="conn" presStyleLbl="parChTrans1D2" presStyleIdx="0" presStyleCnt="1"/>
      <dgm:spPr/>
      <dgm:t>
        <a:bodyPr/>
        <a:lstStyle/>
        <a:p>
          <a:endParaRPr lang="fr-FR"/>
        </a:p>
      </dgm:t>
    </dgm:pt>
    <dgm:pt modelId="{825E8DA7-39AC-48DB-A69C-ADED254EEFEF}" type="pres">
      <dgm:prSet presAssocID="{E4D0AFBE-1AC0-41D2-AE31-B4019350CDD4}" presName="extraNode" presStyleLbl="node1" presStyleIdx="0" presStyleCnt="7"/>
      <dgm:spPr/>
      <dgm:t>
        <a:bodyPr/>
        <a:lstStyle/>
        <a:p>
          <a:endParaRPr lang="fr-FR"/>
        </a:p>
      </dgm:t>
    </dgm:pt>
    <dgm:pt modelId="{DA7808CA-12AD-4975-B580-993541B7669E}" type="pres">
      <dgm:prSet presAssocID="{E4D0AFBE-1AC0-41D2-AE31-B4019350CDD4}" presName="dstNode" presStyleLbl="node1" presStyleIdx="0" presStyleCnt="7"/>
      <dgm:spPr/>
      <dgm:t>
        <a:bodyPr/>
        <a:lstStyle/>
        <a:p>
          <a:endParaRPr lang="fr-FR"/>
        </a:p>
      </dgm:t>
    </dgm:pt>
    <dgm:pt modelId="{4866116A-AAAC-4853-BD92-32B111BF4E98}" type="pres">
      <dgm:prSet presAssocID="{A5D29A35-A30F-41B0-8F88-7453479717D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2EBCE-2147-4FEF-8DFE-5E36E6686C63}" type="pres">
      <dgm:prSet presAssocID="{A5D29A35-A30F-41B0-8F88-7453479717DB}" presName="accent_1" presStyleCnt="0"/>
      <dgm:spPr/>
      <dgm:t>
        <a:bodyPr/>
        <a:lstStyle/>
        <a:p>
          <a:endParaRPr lang="fr-FR"/>
        </a:p>
      </dgm:t>
    </dgm:pt>
    <dgm:pt modelId="{C93D51BF-05EC-488E-997C-B9551B40B7CB}" type="pres">
      <dgm:prSet presAssocID="{A5D29A35-A30F-41B0-8F88-7453479717DB}" presName="accentRepeatNode" presStyleLbl="solidFgAcc1" presStyleIdx="0" presStyleCnt="7"/>
      <dgm:spPr/>
      <dgm:t>
        <a:bodyPr/>
        <a:lstStyle/>
        <a:p>
          <a:endParaRPr lang="fr-FR"/>
        </a:p>
      </dgm:t>
    </dgm:pt>
    <dgm:pt modelId="{1D201138-9B91-43C2-8862-8F72B0015313}" type="pres">
      <dgm:prSet presAssocID="{157B8190-969F-4C6D-8606-6343C2E15B5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23BED-84CE-43D8-B4C6-E5D0942F964D}" type="pres">
      <dgm:prSet presAssocID="{157B8190-969F-4C6D-8606-6343C2E15B52}" presName="accent_2" presStyleCnt="0"/>
      <dgm:spPr/>
      <dgm:t>
        <a:bodyPr/>
        <a:lstStyle/>
        <a:p>
          <a:endParaRPr lang="fr-FR"/>
        </a:p>
      </dgm:t>
    </dgm:pt>
    <dgm:pt modelId="{49D8BA3E-2FF3-448B-80F2-8DC45FE5BDCA}" type="pres">
      <dgm:prSet presAssocID="{157B8190-969F-4C6D-8606-6343C2E15B52}" presName="accentRepeatNode" presStyleLbl="solidFgAcc1" presStyleIdx="1" presStyleCnt="7"/>
      <dgm:spPr/>
      <dgm:t>
        <a:bodyPr/>
        <a:lstStyle/>
        <a:p>
          <a:endParaRPr lang="fr-FR"/>
        </a:p>
      </dgm:t>
    </dgm:pt>
    <dgm:pt modelId="{DC066589-B63E-4BDD-B467-7EC2C1B85C46}" type="pres">
      <dgm:prSet presAssocID="{914C53C7-313C-4492-AB1C-E0898D7AA6B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46E16-0031-499B-BC2F-4FA22D865E3D}" type="pres">
      <dgm:prSet presAssocID="{914C53C7-313C-4492-AB1C-E0898D7AA6B2}" presName="accent_3" presStyleCnt="0"/>
      <dgm:spPr/>
      <dgm:t>
        <a:bodyPr/>
        <a:lstStyle/>
        <a:p>
          <a:endParaRPr lang="fr-FR"/>
        </a:p>
      </dgm:t>
    </dgm:pt>
    <dgm:pt modelId="{AFB3D965-F4B7-4DF8-A805-B52077A08835}" type="pres">
      <dgm:prSet presAssocID="{914C53C7-313C-4492-AB1C-E0898D7AA6B2}" presName="accentRepeatNode" presStyleLbl="solidFgAcc1" presStyleIdx="2" presStyleCnt="7"/>
      <dgm:spPr/>
      <dgm:t>
        <a:bodyPr/>
        <a:lstStyle/>
        <a:p>
          <a:endParaRPr lang="fr-FR"/>
        </a:p>
      </dgm:t>
    </dgm:pt>
    <dgm:pt modelId="{8A350F17-8CEE-42CD-A2DB-BFFD74ECD6C7}" type="pres">
      <dgm:prSet presAssocID="{EB40B0AC-D992-4BAA-AF5A-CD2F05DC7C7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549CB0-7403-432D-B365-D1A24BBB7E35}" type="pres">
      <dgm:prSet presAssocID="{EB40B0AC-D992-4BAA-AF5A-CD2F05DC7C7C}" presName="accent_4" presStyleCnt="0"/>
      <dgm:spPr/>
      <dgm:t>
        <a:bodyPr/>
        <a:lstStyle/>
        <a:p>
          <a:endParaRPr lang="fr-FR"/>
        </a:p>
      </dgm:t>
    </dgm:pt>
    <dgm:pt modelId="{5929A137-9A84-4DED-B2CF-E5FBFD82ED80}" type="pres">
      <dgm:prSet presAssocID="{EB40B0AC-D992-4BAA-AF5A-CD2F05DC7C7C}" presName="accentRepeatNode" presStyleLbl="solidFgAcc1" presStyleIdx="3" presStyleCnt="7"/>
      <dgm:spPr/>
      <dgm:t>
        <a:bodyPr/>
        <a:lstStyle/>
        <a:p>
          <a:endParaRPr lang="fr-FR"/>
        </a:p>
      </dgm:t>
    </dgm:pt>
    <dgm:pt modelId="{BEA59552-B992-4B47-AD0E-49271DA370B6}" type="pres">
      <dgm:prSet presAssocID="{F818B8B9-5508-437B-ACA7-CB2E946C1EF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7155F-2BA5-4A2C-8AE4-3CF9F2692B39}" type="pres">
      <dgm:prSet presAssocID="{F818B8B9-5508-437B-ACA7-CB2E946C1EF1}" presName="accent_5" presStyleCnt="0"/>
      <dgm:spPr/>
      <dgm:t>
        <a:bodyPr/>
        <a:lstStyle/>
        <a:p>
          <a:endParaRPr lang="fr-FR"/>
        </a:p>
      </dgm:t>
    </dgm:pt>
    <dgm:pt modelId="{7943D35F-8ACE-48D4-98A1-E9B32F122458}" type="pres">
      <dgm:prSet presAssocID="{F818B8B9-5508-437B-ACA7-CB2E946C1EF1}" presName="accentRepeatNode" presStyleLbl="solidFgAcc1" presStyleIdx="4" presStyleCnt="7"/>
      <dgm:spPr/>
      <dgm:t>
        <a:bodyPr/>
        <a:lstStyle/>
        <a:p>
          <a:endParaRPr lang="fr-FR"/>
        </a:p>
      </dgm:t>
    </dgm:pt>
    <dgm:pt modelId="{51654294-787A-4E2A-9212-47C784A512AD}" type="pres">
      <dgm:prSet presAssocID="{18BE7263-066B-4974-9065-78F7D68A2B5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58BD49-A37C-4592-8133-E63FBDA282F0}" type="pres">
      <dgm:prSet presAssocID="{18BE7263-066B-4974-9065-78F7D68A2B5F}" presName="accent_6" presStyleCnt="0"/>
      <dgm:spPr/>
      <dgm:t>
        <a:bodyPr/>
        <a:lstStyle/>
        <a:p>
          <a:endParaRPr lang="fr-FR"/>
        </a:p>
      </dgm:t>
    </dgm:pt>
    <dgm:pt modelId="{BED51632-6FE0-4BFC-9C15-31A8329858EE}" type="pres">
      <dgm:prSet presAssocID="{18BE7263-066B-4974-9065-78F7D68A2B5F}" presName="accentRepeatNode" presStyleLbl="solidFgAcc1" presStyleIdx="5" presStyleCnt="7"/>
      <dgm:spPr/>
      <dgm:t>
        <a:bodyPr/>
        <a:lstStyle/>
        <a:p>
          <a:endParaRPr lang="fr-FR"/>
        </a:p>
      </dgm:t>
    </dgm:pt>
    <dgm:pt modelId="{B5E2F7C8-62E5-429C-A5B6-9C38B4467ABD}" type="pres">
      <dgm:prSet presAssocID="{B62A81D3-91B3-4C5C-B50C-360C45A4DB8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B99712-501C-4EDF-A9A9-64909942DC74}" type="pres">
      <dgm:prSet presAssocID="{B62A81D3-91B3-4C5C-B50C-360C45A4DB88}" presName="accent_7" presStyleCnt="0"/>
      <dgm:spPr/>
      <dgm:t>
        <a:bodyPr/>
        <a:lstStyle/>
        <a:p>
          <a:endParaRPr lang="fr-FR"/>
        </a:p>
      </dgm:t>
    </dgm:pt>
    <dgm:pt modelId="{688B01BE-6BBB-46CA-98F5-DACBC00B313A}" type="pres">
      <dgm:prSet presAssocID="{B62A81D3-91B3-4C5C-B50C-360C45A4DB88}" presName="accentRepeatNode" presStyleLbl="solidFgAcc1" presStyleIdx="6" presStyleCnt="7"/>
      <dgm:spPr/>
      <dgm:t>
        <a:bodyPr/>
        <a:lstStyle/>
        <a:p>
          <a:endParaRPr lang="fr-FR"/>
        </a:p>
      </dgm:t>
    </dgm:pt>
  </dgm:ptLst>
  <dgm:cxnLst>
    <dgm:cxn modelId="{10BD898C-9359-4E49-8AFD-86A1220FA16A}" type="presOf" srcId="{A5D29A35-A30F-41B0-8F88-7453479717DB}" destId="{4866116A-AAAC-4853-BD92-32B111BF4E98}" srcOrd="0" destOrd="0" presId="urn:microsoft.com/office/officeart/2008/layout/VerticalCurvedList"/>
    <dgm:cxn modelId="{A332E671-9EFB-409A-A19A-9E5E823D80C6}" srcId="{E4D0AFBE-1AC0-41D2-AE31-B4019350CDD4}" destId="{18BE7263-066B-4974-9065-78F7D68A2B5F}" srcOrd="5" destOrd="0" parTransId="{7AD98A27-781E-4A3E-940E-7B24146210CE}" sibTransId="{B5CECFB5-1EE8-45AC-BDD8-277D080AFF8C}"/>
    <dgm:cxn modelId="{335C7DD0-C71C-496A-89A2-E19FDFB726FC}" srcId="{E4D0AFBE-1AC0-41D2-AE31-B4019350CDD4}" destId="{157B8190-969F-4C6D-8606-6343C2E15B52}" srcOrd="1" destOrd="0" parTransId="{3743CEFA-F258-4168-856E-DCB5FB7A3769}" sibTransId="{5158B88E-0E6A-401D-BEF3-D5535896A5C0}"/>
    <dgm:cxn modelId="{52331BBF-FCA4-4225-AD9B-652108B5CC24}" type="presOf" srcId="{E4D0AFBE-1AC0-41D2-AE31-B4019350CDD4}" destId="{5CCAA603-6F6A-4E08-9602-52FDEE0F028A}" srcOrd="0" destOrd="0" presId="urn:microsoft.com/office/officeart/2008/layout/VerticalCurvedList"/>
    <dgm:cxn modelId="{8D044FD7-52E8-482D-880E-7A8FA01C4901}" srcId="{E4D0AFBE-1AC0-41D2-AE31-B4019350CDD4}" destId="{A5D29A35-A30F-41B0-8F88-7453479717DB}" srcOrd="0" destOrd="0" parTransId="{26F97B53-67F3-4806-84EE-C91E721FCC88}" sibTransId="{7348DF41-6BD0-4C4B-BB6E-015242F1311F}"/>
    <dgm:cxn modelId="{0CBE5975-606C-436A-B737-D1AAD94A748A}" type="presOf" srcId="{EB40B0AC-D992-4BAA-AF5A-CD2F05DC7C7C}" destId="{8A350F17-8CEE-42CD-A2DB-BFFD74ECD6C7}" srcOrd="0" destOrd="0" presId="urn:microsoft.com/office/officeart/2008/layout/VerticalCurvedList"/>
    <dgm:cxn modelId="{8C1BAE6B-781C-4650-B8E1-58935EA8C791}" type="presOf" srcId="{7348DF41-6BD0-4C4B-BB6E-015242F1311F}" destId="{4276D6D2-3360-402C-93E4-68510F47C7B8}" srcOrd="0" destOrd="0" presId="urn:microsoft.com/office/officeart/2008/layout/VerticalCurvedList"/>
    <dgm:cxn modelId="{D25CF26B-847E-4C7F-A91B-7A88763F1D54}" type="presOf" srcId="{F818B8B9-5508-437B-ACA7-CB2E946C1EF1}" destId="{BEA59552-B992-4B47-AD0E-49271DA370B6}" srcOrd="0" destOrd="0" presId="urn:microsoft.com/office/officeart/2008/layout/VerticalCurvedList"/>
    <dgm:cxn modelId="{BEF2F53B-92BD-4598-8D0C-72CCFB1A608C}" type="presOf" srcId="{B62A81D3-91B3-4C5C-B50C-360C45A4DB88}" destId="{B5E2F7C8-62E5-429C-A5B6-9C38B4467ABD}" srcOrd="0" destOrd="0" presId="urn:microsoft.com/office/officeart/2008/layout/VerticalCurvedList"/>
    <dgm:cxn modelId="{464E059A-9C60-4B39-8EDE-5F06D69D3028}" type="presOf" srcId="{157B8190-969F-4C6D-8606-6343C2E15B52}" destId="{1D201138-9B91-43C2-8862-8F72B0015313}" srcOrd="0" destOrd="0" presId="urn:microsoft.com/office/officeart/2008/layout/VerticalCurvedList"/>
    <dgm:cxn modelId="{77D91C19-4728-4703-80EA-E268C8201E0D}" type="presOf" srcId="{914C53C7-313C-4492-AB1C-E0898D7AA6B2}" destId="{DC066589-B63E-4BDD-B467-7EC2C1B85C46}" srcOrd="0" destOrd="0" presId="urn:microsoft.com/office/officeart/2008/layout/VerticalCurvedList"/>
    <dgm:cxn modelId="{CEF27FE9-68B3-4D9F-9A35-5033CF433928}" srcId="{E4D0AFBE-1AC0-41D2-AE31-B4019350CDD4}" destId="{F818B8B9-5508-437B-ACA7-CB2E946C1EF1}" srcOrd="4" destOrd="0" parTransId="{27AE2300-86D0-4DA3-8F78-D66BD18D65A0}" sibTransId="{A7FEFB55-E187-4D0A-8718-BF2E4FDBA898}"/>
    <dgm:cxn modelId="{2E042031-6251-4574-ABDB-2366ED176044}" srcId="{E4D0AFBE-1AC0-41D2-AE31-B4019350CDD4}" destId="{B62A81D3-91B3-4C5C-B50C-360C45A4DB88}" srcOrd="6" destOrd="0" parTransId="{A7DB1204-4BB7-4C18-87D0-3BCABAD0CA64}" sibTransId="{AF54B40F-AF19-4FD0-8119-338283ABD901}"/>
    <dgm:cxn modelId="{927F57B1-60EF-4729-868B-29BD9A2214AF}" srcId="{E4D0AFBE-1AC0-41D2-AE31-B4019350CDD4}" destId="{EB40B0AC-D992-4BAA-AF5A-CD2F05DC7C7C}" srcOrd="3" destOrd="0" parTransId="{7DE625C2-280D-4694-9C64-6B854801F847}" sibTransId="{47A27E16-4C56-4366-B1A2-55E5E66FAF91}"/>
    <dgm:cxn modelId="{DD643284-3435-4924-BAED-D08A9641EEFC}" srcId="{E4D0AFBE-1AC0-41D2-AE31-B4019350CDD4}" destId="{914C53C7-313C-4492-AB1C-E0898D7AA6B2}" srcOrd="2" destOrd="0" parTransId="{BA36AD98-EE25-49FC-B1C0-7FBD1523BE21}" sibTransId="{3FBC943A-F5BA-4DF9-B7AE-E74312480F04}"/>
    <dgm:cxn modelId="{1EF62721-89D6-4C5F-8677-2AF9A155C4B4}" type="presOf" srcId="{18BE7263-066B-4974-9065-78F7D68A2B5F}" destId="{51654294-787A-4E2A-9212-47C784A512AD}" srcOrd="0" destOrd="0" presId="urn:microsoft.com/office/officeart/2008/layout/VerticalCurvedList"/>
    <dgm:cxn modelId="{B092A139-D0D7-4026-B51F-D1B41C77ED52}" type="presParOf" srcId="{5CCAA603-6F6A-4E08-9602-52FDEE0F028A}" destId="{54C28018-4B88-461D-88F3-58FF36716FEF}" srcOrd="0" destOrd="0" presId="urn:microsoft.com/office/officeart/2008/layout/VerticalCurvedList"/>
    <dgm:cxn modelId="{43BA34A0-E09A-41F1-AC12-81C8A34BBE1B}" type="presParOf" srcId="{54C28018-4B88-461D-88F3-58FF36716FEF}" destId="{CC3EAD14-8856-4A24-A23D-2F53B6A1E1C1}" srcOrd="0" destOrd="0" presId="urn:microsoft.com/office/officeart/2008/layout/VerticalCurvedList"/>
    <dgm:cxn modelId="{F1441A57-6816-434A-9A9E-1DF93212FB8E}" type="presParOf" srcId="{CC3EAD14-8856-4A24-A23D-2F53B6A1E1C1}" destId="{2B8FB2BD-1115-475E-9A37-C03D37B21468}" srcOrd="0" destOrd="0" presId="urn:microsoft.com/office/officeart/2008/layout/VerticalCurvedList"/>
    <dgm:cxn modelId="{74A76AF1-E19A-4CB5-B0EC-B582F6DA332D}" type="presParOf" srcId="{CC3EAD14-8856-4A24-A23D-2F53B6A1E1C1}" destId="{4276D6D2-3360-402C-93E4-68510F47C7B8}" srcOrd="1" destOrd="0" presId="urn:microsoft.com/office/officeart/2008/layout/VerticalCurvedList"/>
    <dgm:cxn modelId="{C46D209B-1AFF-4630-9658-E5E703FDE186}" type="presParOf" srcId="{CC3EAD14-8856-4A24-A23D-2F53B6A1E1C1}" destId="{825E8DA7-39AC-48DB-A69C-ADED254EEFEF}" srcOrd="2" destOrd="0" presId="urn:microsoft.com/office/officeart/2008/layout/VerticalCurvedList"/>
    <dgm:cxn modelId="{1CDA479B-529A-46EE-94DE-031B27120187}" type="presParOf" srcId="{CC3EAD14-8856-4A24-A23D-2F53B6A1E1C1}" destId="{DA7808CA-12AD-4975-B580-993541B7669E}" srcOrd="3" destOrd="0" presId="urn:microsoft.com/office/officeart/2008/layout/VerticalCurvedList"/>
    <dgm:cxn modelId="{68325265-981D-4F80-86C0-855F1FB1A210}" type="presParOf" srcId="{54C28018-4B88-461D-88F3-58FF36716FEF}" destId="{4866116A-AAAC-4853-BD92-32B111BF4E98}" srcOrd="1" destOrd="0" presId="urn:microsoft.com/office/officeart/2008/layout/VerticalCurvedList"/>
    <dgm:cxn modelId="{D4378ECE-B0E2-4076-B9A8-2579D4BC7172}" type="presParOf" srcId="{54C28018-4B88-461D-88F3-58FF36716FEF}" destId="{8472EBCE-2147-4FEF-8DFE-5E36E6686C63}" srcOrd="2" destOrd="0" presId="urn:microsoft.com/office/officeart/2008/layout/VerticalCurvedList"/>
    <dgm:cxn modelId="{4BFF2FFD-61F7-4651-8E93-13743077BBF9}" type="presParOf" srcId="{8472EBCE-2147-4FEF-8DFE-5E36E6686C63}" destId="{C93D51BF-05EC-488E-997C-B9551B40B7CB}" srcOrd="0" destOrd="0" presId="urn:microsoft.com/office/officeart/2008/layout/VerticalCurvedList"/>
    <dgm:cxn modelId="{D7126963-7297-4987-BE1F-53E3DE3C9078}" type="presParOf" srcId="{54C28018-4B88-461D-88F3-58FF36716FEF}" destId="{1D201138-9B91-43C2-8862-8F72B0015313}" srcOrd="3" destOrd="0" presId="urn:microsoft.com/office/officeart/2008/layout/VerticalCurvedList"/>
    <dgm:cxn modelId="{E24AF540-6CAD-4729-AB85-E3DF09DAE04C}" type="presParOf" srcId="{54C28018-4B88-461D-88F3-58FF36716FEF}" destId="{E6923BED-84CE-43D8-B4C6-E5D0942F964D}" srcOrd="4" destOrd="0" presId="urn:microsoft.com/office/officeart/2008/layout/VerticalCurvedList"/>
    <dgm:cxn modelId="{29F08148-B597-42EA-9A2B-CCA92FB02A1A}" type="presParOf" srcId="{E6923BED-84CE-43D8-B4C6-E5D0942F964D}" destId="{49D8BA3E-2FF3-448B-80F2-8DC45FE5BDCA}" srcOrd="0" destOrd="0" presId="urn:microsoft.com/office/officeart/2008/layout/VerticalCurvedList"/>
    <dgm:cxn modelId="{289D3D90-4B27-4CCA-B4A7-B5FB67B790BA}" type="presParOf" srcId="{54C28018-4B88-461D-88F3-58FF36716FEF}" destId="{DC066589-B63E-4BDD-B467-7EC2C1B85C46}" srcOrd="5" destOrd="0" presId="urn:microsoft.com/office/officeart/2008/layout/VerticalCurvedList"/>
    <dgm:cxn modelId="{18FED4D6-C813-4B1E-98D0-1FC7C24D80E6}" type="presParOf" srcId="{54C28018-4B88-461D-88F3-58FF36716FEF}" destId="{B3246E16-0031-499B-BC2F-4FA22D865E3D}" srcOrd="6" destOrd="0" presId="urn:microsoft.com/office/officeart/2008/layout/VerticalCurvedList"/>
    <dgm:cxn modelId="{055109CC-59A7-4435-B1EA-44692F56B66F}" type="presParOf" srcId="{B3246E16-0031-499B-BC2F-4FA22D865E3D}" destId="{AFB3D965-F4B7-4DF8-A805-B52077A08835}" srcOrd="0" destOrd="0" presId="urn:microsoft.com/office/officeart/2008/layout/VerticalCurvedList"/>
    <dgm:cxn modelId="{2978D815-4CA1-420F-A55F-1FDDECC4FC23}" type="presParOf" srcId="{54C28018-4B88-461D-88F3-58FF36716FEF}" destId="{8A350F17-8CEE-42CD-A2DB-BFFD74ECD6C7}" srcOrd="7" destOrd="0" presId="urn:microsoft.com/office/officeart/2008/layout/VerticalCurvedList"/>
    <dgm:cxn modelId="{71E4704B-D1D7-436C-90D9-4672EDDF7128}" type="presParOf" srcId="{54C28018-4B88-461D-88F3-58FF36716FEF}" destId="{C4549CB0-7403-432D-B365-D1A24BBB7E35}" srcOrd="8" destOrd="0" presId="urn:microsoft.com/office/officeart/2008/layout/VerticalCurvedList"/>
    <dgm:cxn modelId="{BBF39769-31DA-453F-A222-A4D076940A2D}" type="presParOf" srcId="{C4549CB0-7403-432D-B365-D1A24BBB7E35}" destId="{5929A137-9A84-4DED-B2CF-E5FBFD82ED80}" srcOrd="0" destOrd="0" presId="urn:microsoft.com/office/officeart/2008/layout/VerticalCurvedList"/>
    <dgm:cxn modelId="{F5A5AC55-FEC8-4FBE-9C80-03B9144835CA}" type="presParOf" srcId="{54C28018-4B88-461D-88F3-58FF36716FEF}" destId="{BEA59552-B992-4B47-AD0E-49271DA370B6}" srcOrd="9" destOrd="0" presId="urn:microsoft.com/office/officeart/2008/layout/VerticalCurvedList"/>
    <dgm:cxn modelId="{C5118A83-D55E-4B46-9F12-B876B6E71FE0}" type="presParOf" srcId="{54C28018-4B88-461D-88F3-58FF36716FEF}" destId="{A6D7155F-2BA5-4A2C-8AE4-3CF9F2692B39}" srcOrd="10" destOrd="0" presId="urn:microsoft.com/office/officeart/2008/layout/VerticalCurvedList"/>
    <dgm:cxn modelId="{D95E041C-CB8C-4E57-8392-F8D330E2D604}" type="presParOf" srcId="{A6D7155F-2BA5-4A2C-8AE4-3CF9F2692B39}" destId="{7943D35F-8ACE-48D4-98A1-E9B32F122458}" srcOrd="0" destOrd="0" presId="urn:microsoft.com/office/officeart/2008/layout/VerticalCurvedList"/>
    <dgm:cxn modelId="{B69699F1-711E-4A29-A05D-FE39D36EB16D}" type="presParOf" srcId="{54C28018-4B88-461D-88F3-58FF36716FEF}" destId="{51654294-787A-4E2A-9212-47C784A512AD}" srcOrd="11" destOrd="0" presId="urn:microsoft.com/office/officeart/2008/layout/VerticalCurvedList"/>
    <dgm:cxn modelId="{734D2F1C-728D-4D38-B30D-95DA60A17FE1}" type="presParOf" srcId="{54C28018-4B88-461D-88F3-58FF36716FEF}" destId="{2D58BD49-A37C-4592-8133-E63FBDA282F0}" srcOrd="12" destOrd="0" presId="urn:microsoft.com/office/officeart/2008/layout/VerticalCurvedList"/>
    <dgm:cxn modelId="{50405B34-058E-4010-9A68-6FBFACF426EB}" type="presParOf" srcId="{2D58BD49-A37C-4592-8133-E63FBDA282F0}" destId="{BED51632-6FE0-4BFC-9C15-31A8329858EE}" srcOrd="0" destOrd="0" presId="urn:microsoft.com/office/officeart/2008/layout/VerticalCurvedList"/>
    <dgm:cxn modelId="{2A785FD7-7166-43FE-A70D-DB6EE3CBABA3}" type="presParOf" srcId="{54C28018-4B88-461D-88F3-58FF36716FEF}" destId="{B5E2F7C8-62E5-429C-A5B6-9C38B4467ABD}" srcOrd="13" destOrd="0" presId="urn:microsoft.com/office/officeart/2008/layout/VerticalCurvedList"/>
    <dgm:cxn modelId="{B9091C8C-ED40-4E23-87B9-392A19942EA9}" type="presParOf" srcId="{54C28018-4B88-461D-88F3-58FF36716FEF}" destId="{E3B99712-501C-4EDF-A9A9-64909942DC74}" srcOrd="14" destOrd="0" presId="urn:microsoft.com/office/officeart/2008/layout/VerticalCurvedList"/>
    <dgm:cxn modelId="{E073429A-368A-4A70-9784-AF57117FFD4B}" type="presParOf" srcId="{E3B99712-501C-4EDF-A9A9-64909942DC74}" destId="{688B01BE-6BBB-46CA-98F5-DACBC00B31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Forecast &amp; BOM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32B39262-65C9-4F1E-BA6B-3A256B5B865D}">
      <dgm:prSet phldrT="[Text]"/>
      <dgm:spPr/>
      <dgm:t>
        <a:bodyPr/>
        <a:lstStyle/>
        <a:p>
          <a:endParaRPr lang="en-US" sz="3700" dirty="0" smtClean="0"/>
        </a:p>
      </dgm:t>
    </dgm:pt>
    <dgm:pt modelId="{98B16226-4A77-448B-B8E9-BDBDC5B4D2AA}" type="parTrans" cxnId="{9FA6F980-9528-43E0-AF7E-15F370EC3C93}">
      <dgm:prSet/>
      <dgm:spPr/>
      <dgm:t>
        <a:bodyPr/>
        <a:lstStyle/>
        <a:p>
          <a:endParaRPr lang="fr-FR"/>
        </a:p>
      </dgm:t>
    </dgm:pt>
    <dgm:pt modelId="{A9A8895C-AEC2-4189-9FED-1EFE955B9A57}" type="sibTrans" cxnId="{9FA6F980-9528-43E0-AF7E-15F370EC3C93}">
      <dgm:prSet/>
      <dgm:spPr/>
      <dgm:t>
        <a:bodyPr/>
        <a:lstStyle/>
        <a:p>
          <a:endParaRPr lang="fr-FR"/>
        </a:p>
      </dgm:t>
    </dgm:pt>
    <dgm:pt modelId="{554EBE52-BFE3-4A69-A34E-28F70A1FC812}">
      <dgm:prSet phldrT="[Text]" custT="1"/>
      <dgm:spPr/>
      <dgm:t>
        <a:bodyPr/>
        <a:lstStyle/>
        <a:p>
          <a:r>
            <a:rPr lang="en-US" sz="2800" dirty="0" smtClean="0"/>
            <a:t>Unit tests performed and validated.</a:t>
          </a:r>
        </a:p>
      </dgm:t>
    </dgm:pt>
    <dgm:pt modelId="{15508A24-A61D-4386-81AE-3C413D80FAB5}" type="parTrans" cxnId="{8DE22CD4-6F5E-453A-B842-085CEF850121}">
      <dgm:prSet/>
      <dgm:spPr/>
      <dgm:t>
        <a:bodyPr/>
        <a:lstStyle/>
        <a:p>
          <a:endParaRPr lang="fr-FR"/>
        </a:p>
      </dgm:t>
    </dgm:pt>
    <dgm:pt modelId="{1511A521-22AA-4891-BC13-FE831FDE4FEE}" type="sibTrans" cxnId="{8DE22CD4-6F5E-453A-B842-085CEF850121}">
      <dgm:prSet/>
      <dgm:spPr/>
      <dgm:t>
        <a:bodyPr/>
        <a:lstStyle/>
        <a:p>
          <a:endParaRPr lang="fr-FR"/>
        </a:p>
      </dgm:t>
    </dgm:pt>
    <dgm:pt modelId="{0035849E-3329-41A2-835D-07B80EEC3045}">
      <dgm:prSet phldrT="[Text]" custT="1"/>
      <dgm:spPr/>
      <dgm:t>
        <a:bodyPr/>
        <a:lstStyle/>
        <a:p>
          <a:r>
            <a:rPr lang="en-US" sz="2800" dirty="0" smtClean="0"/>
            <a:t>Olivier and Benjamin validated the forecast tool.</a:t>
          </a:r>
        </a:p>
      </dgm:t>
    </dgm:pt>
    <dgm:pt modelId="{EA4DAFED-32D3-47C7-828F-4256DC9E44D8}" type="parTrans" cxnId="{728CB690-7692-4F90-99F5-C0CC035CCB93}">
      <dgm:prSet/>
      <dgm:spPr/>
      <dgm:t>
        <a:bodyPr/>
        <a:lstStyle/>
        <a:p>
          <a:endParaRPr lang="fr-FR"/>
        </a:p>
      </dgm:t>
    </dgm:pt>
    <dgm:pt modelId="{D5935A13-E73F-4464-B2E0-52B66D42A465}" type="sibTrans" cxnId="{728CB690-7692-4F90-99F5-C0CC035CCB93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Regular validations for the tools.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578BED06-9B22-44F1-A2DE-FAFDEEAB6987}">
      <dgm:prSet phldrT="[Text]" custT="1"/>
      <dgm:spPr/>
      <dgm:t>
        <a:bodyPr/>
        <a:lstStyle/>
        <a:p>
          <a:r>
            <a:rPr lang="en-US" sz="2800" dirty="0" smtClean="0"/>
            <a:t>Olivier and </a:t>
          </a:r>
          <a:r>
            <a:rPr lang="en-US" sz="2800" dirty="0" err="1" smtClean="0"/>
            <a:t>Piotr</a:t>
          </a:r>
          <a:r>
            <a:rPr lang="en-US" sz="2800" dirty="0" smtClean="0"/>
            <a:t> validated the developed part of the BOM tool.</a:t>
          </a:r>
        </a:p>
      </dgm:t>
    </dgm:pt>
    <dgm:pt modelId="{08DB9892-EFD8-4958-A321-EF1128E76786}" type="parTrans" cxnId="{1131FC72-9681-41AA-84D4-98DA7B2136D0}">
      <dgm:prSet/>
      <dgm:spPr/>
      <dgm:t>
        <a:bodyPr/>
        <a:lstStyle/>
        <a:p>
          <a:endParaRPr lang="fr-FR"/>
        </a:p>
      </dgm:t>
    </dgm:pt>
    <dgm:pt modelId="{828A78F2-E3A6-4D61-B9B7-76D5D2CA0144}" type="sibTrans" cxnId="{1131FC72-9681-41AA-84D4-98DA7B2136D0}">
      <dgm:prSet/>
      <dgm:spPr/>
      <dgm:t>
        <a:bodyPr/>
        <a:lstStyle/>
        <a:p>
          <a:endParaRPr lang="fr-FR"/>
        </a:p>
      </dgm:t>
    </dgm:pt>
    <dgm:pt modelId="{1D4B5205-33CD-4EFD-854B-BA366578716C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062EF63-885F-4935-8A8B-77318248863F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5D6E0F-656D-4489-8735-E228FC8F0BC9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F44C4DF-49BD-4AF2-926D-6089E93AA80C}" type="presOf" srcId="{32B39262-65C9-4F1E-BA6B-3A256B5B865D}" destId="{AE5D6E0F-656D-4489-8735-E228FC8F0BC9}" srcOrd="0" destOrd="4" presId="urn:microsoft.com/office/officeart/2005/8/layout/vList2"/>
    <dgm:cxn modelId="{9FA6F980-9528-43E0-AF7E-15F370EC3C93}" srcId="{DAFBC8A7-6A25-4BA1-AED5-4A88F139E178}" destId="{32B39262-65C9-4F1E-BA6B-3A256B5B865D}" srcOrd="4" destOrd="0" parTransId="{98B16226-4A77-448B-B8E9-BDBDC5B4D2AA}" sibTransId="{A9A8895C-AEC2-4189-9FED-1EFE955B9A57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DE003835-16F0-4A18-AEB6-A9467469510A}" type="presOf" srcId="{DAFBC8A7-6A25-4BA1-AED5-4A88F139E178}" destId="{3062EF63-885F-4935-8A8B-77318248863F}" srcOrd="0" destOrd="0" presId="urn:microsoft.com/office/officeart/2005/8/layout/vList2"/>
    <dgm:cxn modelId="{1131FC72-9681-41AA-84D4-98DA7B2136D0}" srcId="{DAFBC8A7-6A25-4BA1-AED5-4A88F139E178}" destId="{578BED06-9B22-44F1-A2DE-FAFDEEAB6987}" srcOrd="3" destOrd="0" parTransId="{08DB9892-EFD8-4958-A321-EF1128E76786}" sibTransId="{828A78F2-E3A6-4D61-B9B7-76D5D2CA0144}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536FCAA4-8F2A-4D38-9282-A3D39C8BD237}" type="presOf" srcId="{0035849E-3329-41A2-835D-07B80EEC3045}" destId="{AE5D6E0F-656D-4489-8735-E228FC8F0BC9}" srcOrd="0" destOrd="2" presId="urn:microsoft.com/office/officeart/2005/8/layout/vList2"/>
    <dgm:cxn modelId="{8DE22CD4-6F5E-453A-B842-085CEF850121}" srcId="{DAFBC8A7-6A25-4BA1-AED5-4A88F139E178}" destId="{554EBE52-BFE3-4A69-A34E-28F70A1FC812}" srcOrd="1" destOrd="0" parTransId="{15508A24-A61D-4386-81AE-3C413D80FAB5}" sibTransId="{1511A521-22AA-4891-BC13-FE831FDE4FEE}"/>
    <dgm:cxn modelId="{9E4B6F27-0388-4CD8-A72C-177DD449F457}" type="presOf" srcId="{578BED06-9B22-44F1-A2DE-FAFDEEAB6987}" destId="{AE5D6E0F-656D-4489-8735-E228FC8F0BC9}" srcOrd="0" destOrd="3" presId="urn:microsoft.com/office/officeart/2005/8/layout/vList2"/>
    <dgm:cxn modelId="{37048871-AD99-40BE-8837-B02698C3F482}" type="presOf" srcId="{A93ACFC0-5C02-495D-B310-A9988601FFE8}" destId="{1D4B5205-33CD-4EFD-854B-BA366578716C}" srcOrd="0" destOrd="0" presId="urn:microsoft.com/office/officeart/2005/8/layout/vList2"/>
    <dgm:cxn modelId="{728CB690-7692-4F90-99F5-C0CC035CCB93}" srcId="{DAFBC8A7-6A25-4BA1-AED5-4A88F139E178}" destId="{0035849E-3329-41A2-835D-07B80EEC3045}" srcOrd="2" destOrd="0" parTransId="{EA4DAFED-32D3-47C7-828F-4256DC9E44D8}" sibTransId="{D5935A13-E73F-4464-B2E0-52B66D42A465}"/>
    <dgm:cxn modelId="{9D50B63D-713D-4939-A152-6E1FF4F803BD}" type="presOf" srcId="{5FC11008-84FD-470B-9D84-509E20910937}" destId="{AE5D6E0F-656D-4489-8735-E228FC8F0BC9}" srcOrd="0" destOrd="0" presId="urn:microsoft.com/office/officeart/2005/8/layout/vList2"/>
    <dgm:cxn modelId="{602AA591-FCB8-46C7-89CB-71C1FE5AD359}" type="presOf" srcId="{554EBE52-BFE3-4A69-A34E-28F70A1FC812}" destId="{AE5D6E0F-656D-4489-8735-E228FC8F0BC9}" srcOrd="0" destOrd="1" presId="urn:microsoft.com/office/officeart/2005/8/layout/vList2"/>
    <dgm:cxn modelId="{E5BDA335-FC73-4F79-AF95-2CDEFEF4132F}" type="presParOf" srcId="{1D4B5205-33CD-4EFD-854B-BA366578716C}" destId="{3062EF63-885F-4935-8A8B-77318248863F}" srcOrd="0" destOrd="0" presId="urn:microsoft.com/office/officeart/2005/8/layout/vList2"/>
    <dgm:cxn modelId="{153C1535-BB9F-457E-BD42-37EA5F79AB83}" type="presParOf" srcId="{1D4B5205-33CD-4EFD-854B-BA366578716C}" destId="{AE5D6E0F-656D-4489-8735-E228FC8F0BC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E4D0AFBE-1AC0-41D2-AE31-B4019350CDD4}" type="doc">
      <dgm:prSet loTypeId="urn:microsoft.com/office/officeart/2008/layout/VerticalCurvedList" loCatId="list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A5D29A35-A30F-41B0-8F88-7453479717DB}">
      <dgm:prSet phldrT="[Text]" custT="1"/>
      <dgm:spPr/>
      <dgm:t>
        <a:bodyPr/>
        <a:lstStyle/>
        <a:p>
          <a:pPr algn="l"/>
          <a:r>
            <a:rPr lang="en-US" sz="2800" dirty="0" smtClean="0"/>
            <a:t>Introduction</a:t>
          </a:r>
          <a:endParaRPr lang="fr-FR" sz="2800" dirty="0"/>
        </a:p>
      </dgm:t>
    </dgm:pt>
    <dgm:pt modelId="{26F97B53-67F3-4806-84EE-C91E721FCC88}" type="par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7348DF41-6BD0-4C4B-BB6E-015242F1311F}" type="sib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EB40B0AC-D992-4BAA-AF5A-CD2F05DC7C7C}">
      <dgm:prSet phldrT="[Text]" custT="1"/>
      <dgm:spPr/>
      <dgm:t>
        <a:bodyPr/>
        <a:lstStyle/>
        <a:p>
          <a:pPr algn="l"/>
          <a:r>
            <a:rPr lang="en-US" sz="2800" dirty="0" smtClean="0"/>
            <a:t>Module 1: Forecast</a:t>
          </a:r>
          <a:endParaRPr lang="fr-FR" sz="2800" dirty="0"/>
        </a:p>
      </dgm:t>
    </dgm:pt>
    <dgm:pt modelId="{7DE625C2-280D-4694-9C64-6B854801F847}" type="par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47A27E16-4C56-4366-B1A2-55E5E66FAF91}" type="sib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F818B8B9-5508-437B-ACA7-CB2E946C1EF1}">
      <dgm:prSet phldrT="[Text]" custT="1"/>
      <dgm:spPr/>
      <dgm:t>
        <a:bodyPr/>
        <a:lstStyle/>
        <a:p>
          <a:pPr algn="l"/>
          <a:r>
            <a:rPr lang="en-US" sz="2800" dirty="0" smtClean="0"/>
            <a:t>Module 2: BOM</a:t>
          </a:r>
        </a:p>
      </dgm:t>
    </dgm:pt>
    <dgm:pt modelId="{27AE2300-86D0-4DA3-8F78-D66BD18D65A0}" type="par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A7FEFB55-E187-4D0A-8718-BF2E4FDBA898}" type="sib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18BE7263-066B-4974-9065-78F7D68A2B5F}">
      <dgm:prSet phldrT="[Text]" custT="1"/>
      <dgm:spPr/>
      <dgm:t>
        <a:bodyPr/>
        <a:lstStyle/>
        <a:p>
          <a:pPr algn="l"/>
          <a:r>
            <a:rPr lang="en-US" sz="2800" dirty="0" smtClean="0"/>
            <a:t>Validation</a:t>
          </a:r>
        </a:p>
      </dgm:t>
    </dgm:pt>
    <dgm:pt modelId="{7AD98A27-781E-4A3E-940E-7B24146210CE}" type="par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5CECFB5-1EE8-45AC-BDD8-277D080AFF8C}" type="sib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62A81D3-91B3-4C5C-B50C-360C45A4DB88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2800" b="1" dirty="0" smtClean="0"/>
            <a:t>Conclusion</a:t>
          </a:r>
          <a:endParaRPr lang="fr-FR" sz="2800" b="1" dirty="0"/>
        </a:p>
      </dgm:t>
    </dgm:pt>
    <dgm:pt modelId="{AF54B40F-AF19-4FD0-8119-338283ABD901}" type="sibTrans" cxnId="{2E042031-6251-4574-ABDB-2366ED176044}">
      <dgm:prSet/>
      <dgm:spPr/>
      <dgm:t>
        <a:bodyPr/>
        <a:lstStyle/>
        <a:p>
          <a:endParaRPr lang="fr-FR"/>
        </a:p>
      </dgm:t>
    </dgm:pt>
    <dgm:pt modelId="{A7DB1204-4BB7-4C18-87D0-3BCABAD0CA64}" type="parTrans" cxnId="{2E042031-6251-4574-ABDB-2366ED176044}">
      <dgm:prSet/>
      <dgm:spPr/>
      <dgm:t>
        <a:bodyPr/>
        <a:lstStyle/>
        <a:p>
          <a:endParaRPr lang="fr-FR"/>
        </a:p>
      </dgm:t>
    </dgm:pt>
    <dgm:pt modelId="{914C53C7-313C-4492-AB1C-E0898D7AA6B2}">
      <dgm:prSet phldrT="[Text]" custT="1"/>
      <dgm:spPr/>
      <dgm:t>
        <a:bodyPr/>
        <a:lstStyle/>
        <a:p>
          <a:pPr algn="l"/>
          <a:r>
            <a:rPr lang="en-US" sz="2800" dirty="0" smtClean="0"/>
            <a:t>Background</a:t>
          </a:r>
        </a:p>
      </dgm:t>
    </dgm:pt>
    <dgm:pt modelId="{3FBC943A-F5BA-4DF9-B7AE-E74312480F04}" type="sib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BA36AD98-EE25-49FC-B1C0-7FBD1523BE21}" type="par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157B8190-969F-4C6D-8606-6343C2E15B52}">
      <dgm:prSet phldrT="[Text]" custT="1"/>
      <dgm:spPr/>
      <dgm:t>
        <a:bodyPr/>
        <a:lstStyle/>
        <a:p>
          <a:pPr algn="l"/>
          <a:r>
            <a:rPr lang="en-US" sz="2800" dirty="0" smtClean="0"/>
            <a:t>Problems</a:t>
          </a:r>
          <a:endParaRPr lang="fr-FR" sz="2800" dirty="0"/>
        </a:p>
      </dgm:t>
    </dgm:pt>
    <dgm:pt modelId="{5158B88E-0E6A-401D-BEF3-D5535896A5C0}" type="sib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3743CEFA-F258-4168-856E-DCB5FB7A3769}" type="par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5CCAA603-6F6A-4E08-9602-52FDEE0F028A}" type="pres">
      <dgm:prSet presAssocID="{E4D0AFBE-1AC0-41D2-AE31-B4019350CD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54C28018-4B88-461D-88F3-58FF36716FEF}" type="pres">
      <dgm:prSet presAssocID="{E4D0AFBE-1AC0-41D2-AE31-B4019350CDD4}" presName="Name1" presStyleCnt="0"/>
      <dgm:spPr/>
      <dgm:t>
        <a:bodyPr/>
        <a:lstStyle/>
        <a:p>
          <a:endParaRPr lang="fr-FR"/>
        </a:p>
      </dgm:t>
    </dgm:pt>
    <dgm:pt modelId="{CC3EAD14-8856-4A24-A23D-2F53B6A1E1C1}" type="pres">
      <dgm:prSet presAssocID="{E4D0AFBE-1AC0-41D2-AE31-B4019350CDD4}" presName="cycle" presStyleCnt="0"/>
      <dgm:spPr/>
      <dgm:t>
        <a:bodyPr/>
        <a:lstStyle/>
        <a:p>
          <a:endParaRPr lang="fr-FR"/>
        </a:p>
      </dgm:t>
    </dgm:pt>
    <dgm:pt modelId="{2B8FB2BD-1115-475E-9A37-C03D37B21468}" type="pres">
      <dgm:prSet presAssocID="{E4D0AFBE-1AC0-41D2-AE31-B4019350CDD4}" presName="srcNode" presStyleLbl="node1" presStyleIdx="0" presStyleCnt="7"/>
      <dgm:spPr/>
      <dgm:t>
        <a:bodyPr/>
        <a:lstStyle/>
        <a:p>
          <a:endParaRPr lang="fr-FR"/>
        </a:p>
      </dgm:t>
    </dgm:pt>
    <dgm:pt modelId="{4276D6D2-3360-402C-93E4-68510F47C7B8}" type="pres">
      <dgm:prSet presAssocID="{E4D0AFBE-1AC0-41D2-AE31-B4019350CDD4}" presName="conn" presStyleLbl="parChTrans1D2" presStyleIdx="0" presStyleCnt="1"/>
      <dgm:spPr/>
      <dgm:t>
        <a:bodyPr/>
        <a:lstStyle/>
        <a:p>
          <a:endParaRPr lang="fr-FR"/>
        </a:p>
      </dgm:t>
    </dgm:pt>
    <dgm:pt modelId="{825E8DA7-39AC-48DB-A69C-ADED254EEFEF}" type="pres">
      <dgm:prSet presAssocID="{E4D0AFBE-1AC0-41D2-AE31-B4019350CDD4}" presName="extraNode" presStyleLbl="node1" presStyleIdx="0" presStyleCnt="7"/>
      <dgm:spPr/>
      <dgm:t>
        <a:bodyPr/>
        <a:lstStyle/>
        <a:p>
          <a:endParaRPr lang="fr-FR"/>
        </a:p>
      </dgm:t>
    </dgm:pt>
    <dgm:pt modelId="{DA7808CA-12AD-4975-B580-993541B7669E}" type="pres">
      <dgm:prSet presAssocID="{E4D0AFBE-1AC0-41D2-AE31-B4019350CDD4}" presName="dstNode" presStyleLbl="node1" presStyleIdx="0" presStyleCnt="7"/>
      <dgm:spPr/>
      <dgm:t>
        <a:bodyPr/>
        <a:lstStyle/>
        <a:p>
          <a:endParaRPr lang="fr-FR"/>
        </a:p>
      </dgm:t>
    </dgm:pt>
    <dgm:pt modelId="{4866116A-AAAC-4853-BD92-32B111BF4E98}" type="pres">
      <dgm:prSet presAssocID="{A5D29A35-A30F-41B0-8F88-7453479717D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2EBCE-2147-4FEF-8DFE-5E36E6686C63}" type="pres">
      <dgm:prSet presAssocID="{A5D29A35-A30F-41B0-8F88-7453479717DB}" presName="accent_1" presStyleCnt="0"/>
      <dgm:spPr/>
      <dgm:t>
        <a:bodyPr/>
        <a:lstStyle/>
        <a:p>
          <a:endParaRPr lang="fr-FR"/>
        </a:p>
      </dgm:t>
    </dgm:pt>
    <dgm:pt modelId="{C93D51BF-05EC-488E-997C-B9551B40B7CB}" type="pres">
      <dgm:prSet presAssocID="{A5D29A35-A30F-41B0-8F88-7453479717DB}" presName="accentRepeatNode" presStyleLbl="solidFgAcc1" presStyleIdx="0" presStyleCnt="7"/>
      <dgm:spPr/>
      <dgm:t>
        <a:bodyPr/>
        <a:lstStyle/>
        <a:p>
          <a:endParaRPr lang="fr-FR"/>
        </a:p>
      </dgm:t>
    </dgm:pt>
    <dgm:pt modelId="{1D201138-9B91-43C2-8862-8F72B0015313}" type="pres">
      <dgm:prSet presAssocID="{157B8190-969F-4C6D-8606-6343C2E15B5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23BED-84CE-43D8-B4C6-E5D0942F964D}" type="pres">
      <dgm:prSet presAssocID="{157B8190-969F-4C6D-8606-6343C2E15B52}" presName="accent_2" presStyleCnt="0"/>
      <dgm:spPr/>
      <dgm:t>
        <a:bodyPr/>
        <a:lstStyle/>
        <a:p>
          <a:endParaRPr lang="fr-FR"/>
        </a:p>
      </dgm:t>
    </dgm:pt>
    <dgm:pt modelId="{49D8BA3E-2FF3-448B-80F2-8DC45FE5BDCA}" type="pres">
      <dgm:prSet presAssocID="{157B8190-969F-4C6D-8606-6343C2E15B52}" presName="accentRepeatNode" presStyleLbl="solidFgAcc1" presStyleIdx="1" presStyleCnt="7"/>
      <dgm:spPr/>
      <dgm:t>
        <a:bodyPr/>
        <a:lstStyle/>
        <a:p>
          <a:endParaRPr lang="fr-FR"/>
        </a:p>
      </dgm:t>
    </dgm:pt>
    <dgm:pt modelId="{DC066589-B63E-4BDD-B467-7EC2C1B85C46}" type="pres">
      <dgm:prSet presAssocID="{914C53C7-313C-4492-AB1C-E0898D7AA6B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46E16-0031-499B-BC2F-4FA22D865E3D}" type="pres">
      <dgm:prSet presAssocID="{914C53C7-313C-4492-AB1C-E0898D7AA6B2}" presName="accent_3" presStyleCnt="0"/>
      <dgm:spPr/>
      <dgm:t>
        <a:bodyPr/>
        <a:lstStyle/>
        <a:p>
          <a:endParaRPr lang="fr-FR"/>
        </a:p>
      </dgm:t>
    </dgm:pt>
    <dgm:pt modelId="{AFB3D965-F4B7-4DF8-A805-B52077A08835}" type="pres">
      <dgm:prSet presAssocID="{914C53C7-313C-4492-AB1C-E0898D7AA6B2}" presName="accentRepeatNode" presStyleLbl="solidFgAcc1" presStyleIdx="2" presStyleCnt="7"/>
      <dgm:spPr/>
      <dgm:t>
        <a:bodyPr/>
        <a:lstStyle/>
        <a:p>
          <a:endParaRPr lang="fr-FR"/>
        </a:p>
      </dgm:t>
    </dgm:pt>
    <dgm:pt modelId="{8A350F17-8CEE-42CD-A2DB-BFFD74ECD6C7}" type="pres">
      <dgm:prSet presAssocID="{EB40B0AC-D992-4BAA-AF5A-CD2F05DC7C7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549CB0-7403-432D-B365-D1A24BBB7E35}" type="pres">
      <dgm:prSet presAssocID="{EB40B0AC-D992-4BAA-AF5A-CD2F05DC7C7C}" presName="accent_4" presStyleCnt="0"/>
      <dgm:spPr/>
      <dgm:t>
        <a:bodyPr/>
        <a:lstStyle/>
        <a:p>
          <a:endParaRPr lang="fr-FR"/>
        </a:p>
      </dgm:t>
    </dgm:pt>
    <dgm:pt modelId="{5929A137-9A84-4DED-B2CF-E5FBFD82ED80}" type="pres">
      <dgm:prSet presAssocID="{EB40B0AC-D992-4BAA-AF5A-CD2F05DC7C7C}" presName="accentRepeatNode" presStyleLbl="solidFgAcc1" presStyleIdx="3" presStyleCnt="7"/>
      <dgm:spPr/>
      <dgm:t>
        <a:bodyPr/>
        <a:lstStyle/>
        <a:p>
          <a:endParaRPr lang="fr-FR"/>
        </a:p>
      </dgm:t>
    </dgm:pt>
    <dgm:pt modelId="{BEA59552-B992-4B47-AD0E-49271DA370B6}" type="pres">
      <dgm:prSet presAssocID="{F818B8B9-5508-437B-ACA7-CB2E946C1EF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7155F-2BA5-4A2C-8AE4-3CF9F2692B39}" type="pres">
      <dgm:prSet presAssocID="{F818B8B9-5508-437B-ACA7-CB2E946C1EF1}" presName="accent_5" presStyleCnt="0"/>
      <dgm:spPr/>
      <dgm:t>
        <a:bodyPr/>
        <a:lstStyle/>
        <a:p>
          <a:endParaRPr lang="fr-FR"/>
        </a:p>
      </dgm:t>
    </dgm:pt>
    <dgm:pt modelId="{7943D35F-8ACE-48D4-98A1-E9B32F122458}" type="pres">
      <dgm:prSet presAssocID="{F818B8B9-5508-437B-ACA7-CB2E946C1EF1}" presName="accentRepeatNode" presStyleLbl="solidFgAcc1" presStyleIdx="4" presStyleCnt="7"/>
      <dgm:spPr/>
      <dgm:t>
        <a:bodyPr/>
        <a:lstStyle/>
        <a:p>
          <a:endParaRPr lang="fr-FR"/>
        </a:p>
      </dgm:t>
    </dgm:pt>
    <dgm:pt modelId="{51654294-787A-4E2A-9212-47C784A512AD}" type="pres">
      <dgm:prSet presAssocID="{18BE7263-066B-4974-9065-78F7D68A2B5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58BD49-A37C-4592-8133-E63FBDA282F0}" type="pres">
      <dgm:prSet presAssocID="{18BE7263-066B-4974-9065-78F7D68A2B5F}" presName="accent_6" presStyleCnt="0"/>
      <dgm:spPr/>
      <dgm:t>
        <a:bodyPr/>
        <a:lstStyle/>
        <a:p>
          <a:endParaRPr lang="fr-FR"/>
        </a:p>
      </dgm:t>
    </dgm:pt>
    <dgm:pt modelId="{BED51632-6FE0-4BFC-9C15-31A8329858EE}" type="pres">
      <dgm:prSet presAssocID="{18BE7263-066B-4974-9065-78F7D68A2B5F}" presName="accentRepeatNode" presStyleLbl="solidFgAcc1" presStyleIdx="5" presStyleCnt="7"/>
      <dgm:spPr/>
      <dgm:t>
        <a:bodyPr/>
        <a:lstStyle/>
        <a:p>
          <a:endParaRPr lang="fr-FR"/>
        </a:p>
      </dgm:t>
    </dgm:pt>
    <dgm:pt modelId="{B5E2F7C8-62E5-429C-A5B6-9C38B4467ABD}" type="pres">
      <dgm:prSet presAssocID="{B62A81D3-91B3-4C5C-B50C-360C45A4DB8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B99712-501C-4EDF-A9A9-64909942DC74}" type="pres">
      <dgm:prSet presAssocID="{B62A81D3-91B3-4C5C-B50C-360C45A4DB88}" presName="accent_7" presStyleCnt="0"/>
      <dgm:spPr/>
      <dgm:t>
        <a:bodyPr/>
        <a:lstStyle/>
        <a:p>
          <a:endParaRPr lang="fr-FR"/>
        </a:p>
      </dgm:t>
    </dgm:pt>
    <dgm:pt modelId="{688B01BE-6BBB-46CA-98F5-DACBC00B313A}" type="pres">
      <dgm:prSet presAssocID="{B62A81D3-91B3-4C5C-B50C-360C45A4DB88}" presName="accentRepeatNode" presStyleLbl="solidFgAcc1" presStyleIdx="6" presStyleCnt="7"/>
      <dgm:spPr/>
      <dgm:t>
        <a:bodyPr/>
        <a:lstStyle/>
        <a:p>
          <a:endParaRPr lang="fr-FR"/>
        </a:p>
      </dgm:t>
    </dgm:pt>
  </dgm:ptLst>
  <dgm:cxnLst>
    <dgm:cxn modelId="{7A0AD87A-BD60-4E0C-907D-3047F8BFA6FE}" type="presOf" srcId="{157B8190-969F-4C6D-8606-6343C2E15B52}" destId="{1D201138-9B91-43C2-8862-8F72B0015313}" srcOrd="0" destOrd="0" presId="urn:microsoft.com/office/officeart/2008/layout/VerticalCurvedList"/>
    <dgm:cxn modelId="{335C7DD0-C71C-496A-89A2-E19FDFB726FC}" srcId="{E4D0AFBE-1AC0-41D2-AE31-B4019350CDD4}" destId="{157B8190-969F-4C6D-8606-6343C2E15B52}" srcOrd="1" destOrd="0" parTransId="{3743CEFA-F258-4168-856E-DCB5FB7A3769}" sibTransId="{5158B88E-0E6A-401D-BEF3-D5535896A5C0}"/>
    <dgm:cxn modelId="{92C34B9C-6300-49E3-B413-C5ED9F8E7A12}" type="presOf" srcId="{7348DF41-6BD0-4C4B-BB6E-015242F1311F}" destId="{4276D6D2-3360-402C-93E4-68510F47C7B8}" srcOrd="0" destOrd="0" presId="urn:microsoft.com/office/officeart/2008/layout/VerticalCurvedList"/>
    <dgm:cxn modelId="{CFC564D6-49E8-418C-A04D-A360D7CBF42D}" type="presOf" srcId="{F818B8B9-5508-437B-ACA7-CB2E946C1EF1}" destId="{BEA59552-B992-4B47-AD0E-49271DA370B6}" srcOrd="0" destOrd="0" presId="urn:microsoft.com/office/officeart/2008/layout/VerticalCurvedList"/>
    <dgm:cxn modelId="{E3A7D1C6-0C06-4EF0-AC94-3132AAF78EE2}" type="presOf" srcId="{A5D29A35-A30F-41B0-8F88-7453479717DB}" destId="{4866116A-AAAC-4853-BD92-32B111BF4E98}" srcOrd="0" destOrd="0" presId="urn:microsoft.com/office/officeart/2008/layout/VerticalCurvedList"/>
    <dgm:cxn modelId="{A332E671-9EFB-409A-A19A-9E5E823D80C6}" srcId="{E4D0AFBE-1AC0-41D2-AE31-B4019350CDD4}" destId="{18BE7263-066B-4974-9065-78F7D68A2B5F}" srcOrd="5" destOrd="0" parTransId="{7AD98A27-781E-4A3E-940E-7B24146210CE}" sibTransId="{B5CECFB5-1EE8-45AC-BDD8-277D080AFF8C}"/>
    <dgm:cxn modelId="{30F9D95C-DD1C-440A-AF21-29A25259811C}" type="presOf" srcId="{B62A81D3-91B3-4C5C-B50C-360C45A4DB88}" destId="{B5E2F7C8-62E5-429C-A5B6-9C38B4467ABD}" srcOrd="0" destOrd="0" presId="urn:microsoft.com/office/officeart/2008/layout/VerticalCurvedList"/>
    <dgm:cxn modelId="{2E042031-6251-4574-ABDB-2366ED176044}" srcId="{E4D0AFBE-1AC0-41D2-AE31-B4019350CDD4}" destId="{B62A81D3-91B3-4C5C-B50C-360C45A4DB88}" srcOrd="6" destOrd="0" parTransId="{A7DB1204-4BB7-4C18-87D0-3BCABAD0CA64}" sibTransId="{AF54B40F-AF19-4FD0-8119-338283ABD901}"/>
    <dgm:cxn modelId="{8D044FD7-52E8-482D-880E-7A8FA01C4901}" srcId="{E4D0AFBE-1AC0-41D2-AE31-B4019350CDD4}" destId="{A5D29A35-A30F-41B0-8F88-7453479717DB}" srcOrd="0" destOrd="0" parTransId="{26F97B53-67F3-4806-84EE-C91E721FCC88}" sibTransId="{7348DF41-6BD0-4C4B-BB6E-015242F1311F}"/>
    <dgm:cxn modelId="{EF944567-A011-4810-B329-98BB5CA797B5}" type="presOf" srcId="{EB40B0AC-D992-4BAA-AF5A-CD2F05DC7C7C}" destId="{8A350F17-8CEE-42CD-A2DB-BFFD74ECD6C7}" srcOrd="0" destOrd="0" presId="urn:microsoft.com/office/officeart/2008/layout/VerticalCurvedList"/>
    <dgm:cxn modelId="{FFB6A471-1C9A-4EAA-99A4-CD537F0BF9A9}" type="presOf" srcId="{E4D0AFBE-1AC0-41D2-AE31-B4019350CDD4}" destId="{5CCAA603-6F6A-4E08-9602-52FDEE0F028A}" srcOrd="0" destOrd="0" presId="urn:microsoft.com/office/officeart/2008/layout/VerticalCurvedList"/>
    <dgm:cxn modelId="{CEF27FE9-68B3-4D9F-9A35-5033CF433928}" srcId="{E4D0AFBE-1AC0-41D2-AE31-B4019350CDD4}" destId="{F818B8B9-5508-437B-ACA7-CB2E946C1EF1}" srcOrd="4" destOrd="0" parTransId="{27AE2300-86D0-4DA3-8F78-D66BD18D65A0}" sibTransId="{A7FEFB55-E187-4D0A-8718-BF2E4FDBA898}"/>
    <dgm:cxn modelId="{927F57B1-60EF-4729-868B-29BD9A2214AF}" srcId="{E4D0AFBE-1AC0-41D2-AE31-B4019350CDD4}" destId="{EB40B0AC-D992-4BAA-AF5A-CD2F05DC7C7C}" srcOrd="3" destOrd="0" parTransId="{7DE625C2-280D-4694-9C64-6B854801F847}" sibTransId="{47A27E16-4C56-4366-B1A2-55E5E66FAF91}"/>
    <dgm:cxn modelId="{FC873CD3-5655-44CC-8B7F-D2337303723D}" type="presOf" srcId="{18BE7263-066B-4974-9065-78F7D68A2B5F}" destId="{51654294-787A-4E2A-9212-47C784A512AD}" srcOrd="0" destOrd="0" presId="urn:microsoft.com/office/officeart/2008/layout/VerticalCurvedList"/>
    <dgm:cxn modelId="{2B2F1642-E79C-4F79-8AA7-83940387FDDC}" type="presOf" srcId="{914C53C7-313C-4492-AB1C-E0898D7AA6B2}" destId="{DC066589-B63E-4BDD-B467-7EC2C1B85C46}" srcOrd="0" destOrd="0" presId="urn:microsoft.com/office/officeart/2008/layout/VerticalCurvedList"/>
    <dgm:cxn modelId="{DD643284-3435-4924-BAED-D08A9641EEFC}" srcId="{E4D0AFBE-1AC0-41D2-AE31-B4019350CDD4}" destId="{914C53C7-313C-4492-AB1C-E0898D7AA6B2}" srcOrd="2" destOrd="0" parTransId="{BA36AD98-EE25-49FC-B1C0-7FBD1523BE21}" sibTransId="{3FBC943A-F5BA-4DF9-B7AE-E74312480F04}"/>
    <dgm:cxn modelId="{F567FE84-3989-43F5-B0B3-F1333446DDE2}" type="presParOf" srcId="{5CCAA603-6F6A-4E08-9602-52FDEE0F028A}" destId="{54C28018-4B88-461D-88F3-58FF36716FEF}" srcOrd="0" destOrd="0" presId="urn:microsoft.com/office/officeart/2008/layout/VerticalCurvedList"/>
    <dgm:cxn modelId="{9FAEEAD9-ED45-4FF7-8977-04985447CFCB}" type="presParOf" srcId="{54C28018-4B88-461D-88F3-58FF36716FEF}" destId="{CC3EAD14-8856-4A24-A23D-2F53B6A1E1C1}" srcOrd="0" destOrd="0" presId="urn:microsoft.com/office/officeart/2008/layout/VerticalCurvedList"/>
    <dgm:cxn modelId="{0C153EBA-439C-404F-9675-D3F8D1E87E9A}" type="presParOf" srcId="{CC3EAD14-8856-4A24-A23D-2F53B6A1E1C1}" destId="{2B8FB2BD-1115-475E-9A37-C03D37B21468}" srcOrd="0" destOrd="0" presId="urn:microsoft.com/office/officeart/2008/layout/VerticalCurvedList"/>
    <dgm:cxn modelId="{E38CD10A-5AB8-4A1B-94AB-8E9704354701}" type="presParOf" srcId="{CC3EAD14-8856-4A24-A23D-2F53B6A1E1C1}" destId="{4276D6D2-3360-402C-93E4-68510F47C7B8}" srcOrd="1" destOrd="0" presId="urn:microsoft.com/office/officeart/2008/layout/VerticalCurvedList"/>
    <dgm:cxn modelId="{68A03203-D352-4B18-B131-EC9A401C71AD}" type="presParOf" srcId="{CC3EAD14-8856-4A24-A23D-2F53B6A1E1C1}" destId="{825E8DA7-39AC-48DB-A69C-ADED254EEFEF}" srcOrd="2" destOrd="0" presId="urn:microsoft.com/office/officeart/2008/layout/VerticalCurvedList"/>
    <dgm:cxn modelId="{57849643-1179-4F63-ADD1-4305B56DC3B2}" type="presParOf" srcId="{CC3EAD14-8856-4A24-A23D-2F53B6A1E1C1}" destId="{DA7808CA-12AD-4975-B580-993541B7669E}" srcOrd="3" destOrd="0" presId="urn:microsoft.com/office/officeart/2008/layout/VerticalCurvedList"/>
    <dgm:cxn modelId="{0FFA937D-A333-4210-8B23-1C53B345F563}" type="presParOf" srcId="{54C28018-4B88-461D-88F3-58FF36716FEF}" destId="{4866116A-AAAC-4853-BD92-32B111BF4E98}" srcOrd="1" destOrd="0" presId="urn:microsoft.com/office/officeart/2008/layout/VerticalCurvedList"/>
    <dgm:cxn modelId="{939F5B4B-9B7E-4A44-A6AC-3C02F4637DB5}" type="presParOf" srcId="{54C28018-4B88-461D-88F3-58FF36716FEF}" destId="{8472EBCE-2147-4FEF-8DFE-5E36E6686C63}" srcOrd="2" destOrd="0" presId="urn:microsoft.com/office/officeart/2008/layout/VerticalCurvedList"/>
    <dgm:cxn modelId="{715DB732-178F-4406-8252-F3C6865C928B}" type="presParOf" srcId="{8472EBCE-2147-4FEF-8DFE-5E36E6686C63}" destId="{C93D51BF-05EC-488E-997C-B9551B40B7CB}" srcOrd="0" destOrd="0" presId="urn:microsoft.com/office/officeart/2008/layout/VerticalCurvedList"/>
    <dgm:cxn modelId="{440B00BA-E213-43DB-A401-4E9A7C88EBA7}" type="presParOf" srcId="{54C28018-4B88-461D-88F3-58FF36716FEF}" destId="{1D201138-9B91-43C2-8862-8F72B0015313}" srcOrd="3" destOrd="0" presId="urn:microsoft.com/office/officeart/2008/layout/VerticalCurvedList"/>
    <dgm:cxn modelId="{4E4070A2-1A47-4DD3-ABAB-48C70A4D8ED0}" type="presParOf" srcId="{54C28018-4B88-461D-88F3-58FF36716FEF}" destId="{E6923BED-84CE-43D8-B4C6-E5D0942F964D}" srcOrd="4" destOrd="0" presId="urn:microsoft.com/office/officeart/2008/layout/VerticalCurvedList"/>
    <dgm:cxn modelId="{7AB9E90D-B6E5-4132-AC51-4BED64306A7E}" type="presParOf" srcId="{E6923BED-84CE-43D8-B4C6-E5D0942F964D}" destId="{49D8BA3E-2FF3-448B-80F2-8DC45FE5BDCA}" srcOrd="0" destOrd="0" presId="urn:microsoft.com/office/officeart/2008/layout/VerticalCurvedList"/>
    <dgm:cxn modelId="{C5A2D0A7-0529-4981-8E24-487990283E2D}" type="presParOf" srcId="{54C28018-4B88-461D-88F3-58FF36716FEF}" destId="{DC066589-B63E-4BDD-B467-7EC2C1B85C46}" srcOrd="5" destOrd="0" presId="urn:microsoft.com/office/officeart/2008/layout/VerticalCurvedList"/>
    <dgm:cxn modelId="{AC8F3F96-AE92-422C-9858-6B9779930A46}" type="presParOf" srcId="{54C28018-4B88-461D-88F3-58FF36716FEF}" destId="{B3246E16-0031-499B-BC2F-4FA22D865E3D}" srcOrd="6" destOrd="0" presId="urn:microsoft.com/office/officeart/2008/layout/VerticalCurvedList"/>
    <dgm:cxn modelId="{414EBB62-E1FE-45D2-BE91-7B8D21EBD97E}" type="presParOf" srcId="{B3246E16-0031-499B-BC2F-4FA22D865E3D}" destId="{AFB3D965-F4B7-4DF8-A805-B52077A08835}" srcOrd="0" destOrd="0" presId="urn:microsoft.com/office/officeart/2008/layout/VerticalCurvedList"/>
    <dgm:cxn modelId="{F909D1DC-33A1-45CE-A659-3D6B2F8916EC}" type="presParOf" srcId="{54C28018-4B88-461D-88F3-58FF36716FEF}" destId="{8A350F17-8CEE-42CD-A2DB-BFFD74ECD6C7}" srcOrd="7" destOrd="0" presId="urn:microsoft.com/office/officeart/2008/layout/VerticalCurvedList"/>
    <dgm:cxn modelId="{DCC0AC00-AD0A-43EE-A804-D13223DBB9B4}" type="presParOf" srcId="{54C28018-4B88-461D-88F3-58FF36716FEF}" destId="{C4549CB0-7403-432D-B365-D1A24BBB7E35}" srcOrd="8" destOrd="0" presId="urn:microsoft.com/office/officeart/2008/layout/VerticalCurvedList"/>
    <dgm:cxn modelId="{9C0612FD-29BC-41F0-B182-F12A9FB6F38F}" type="presParOf" srcId="{C4549CB0-7403-432D-B365-D1A24BBB7E35}" destId="{5929A137-9A84-4DED-B2CF-E5FBFD82ED80}" srcOrd="0" destOrd="0" presId="urn:microsoft.com/office/officeart/2008/layout/VerticalCurvedList"/>
    <dgm:cxn modelId="{29C49BB8-49B1-46CF-9892-D5F7D61611FD}" type="presParOf" srcId="{54C28018-4B88-461D-88F3-58FF36716FEF}" destId="{BEA59552-B992-4B47-AD0E-49271DA370B6}" srcOrd="9" destOrd="0" presId="urn:microsoft.com/office/officeart/2008/layout/VerticalCurvedList"/>
    <dgm:cxn modelId="{9CD49777-46E9-46DE-99C6-5832ACCC3EFE}" type="presParOf" srcId="{54C28018-4B88-461D-88F3-58FF36716FEF}" destId="{A6D7155F-2BA5-4A2C-8AE4-3CF9F2692B39}" srcOrd="10" destOrd="0" presId="urn:microsoft.com/office/officeart/2008/layout/VerticalCurvedList"/>
    <dgm:cxn modelId="{A3587C91-AF49-4153-BABA-1AE9843BC4A5}" type="presParOf" srcId="{A6D7155F-2BA5-4A2C-8AE4-3CF9F2692B39}" destId="{7943D35F-8ACE-48D4-98A1-E9B32F122458}" srcOrd="0" destOrd="0" presId="urn:microsoft.com/office/officeart/2008/layout/VerticalCurvedList"/>
    <dgm:cxn modelId="{306F6AC7-B642-41AF-ADBD-AFE4E84C4DA0}" type="presParOf" srcId="{54C28018-4B88-461D-88F3-58FF36716FEF}" destId="{51654294-787A-4E2A-9212-47C784A512AD}" srcOrd="11" destOrd="0" presId="urn:microsoft.com/office/officeart/2008/layout/VerticalCurvedList"/>
    <dgm:cxn modelId="{3BB9A0EE-B6D9-4137-87EB-F8A139E59173}" type="presParOf" srcId="{54C28018-4B88-461D-88F3-58FF36716FEF}" destId="{2D58BD49-A37C-4592-8133-E63FBDA282F0}" srcOrd="12" destOrd="0" presId="urn:microsoft.com/office/officeart/2008/layout/VerticalCurvedList"/>
    <dgm:cxn modelId="{48F75C02-4642-4BC9-B166-EA5BAF8F855B}" type="presParOf" srcId="{2D58BD49-A37C-4592-8133-E63FBDA282F0}" destId="{BED51632-6FE0-4BFC-9C15-31A8329858EE}" srcOrd="0" destOrd="0" presId="urn:microsoft.com/office/officeart/2008/layout/VerticalCurvedList"/>
    <dgm:cxn modelId="{ADA35422-6C67-4D1C-A333-CCE4225F62FC}" type="presParOf" srcId="{54C28018-4B88-461D-88F3-58FF36716FEF}" destId="{B5E2F7C8-62E5-429C-A5B6-9C38B4467ABD}" srcOrd="13" destOrd="0" presId="urn:microsoft.com/office/officeart/2008/layout/VerticalCurvedList"/>
    <dgm:cxn modelId="{79C66C95-4D49-48A0-A403-ED01A82102C5}" type="presParOf" srcId="{54C28018-4B88-461D-88F3-58FF36716FEF}" destId="{E3B99712-501C-4EDF-A9A9-64909942DC74}" srcOrd="14" destOrd="0" presId="urn:microsoft.com/office/officeart/2008/layout/VerticalCurvedList"/>
    <dgm:cxn modelId="{7EBD83A2-C6D2-46C7-A95F-E280EEFA0038}" type="presParOf" srcId="{E3B99712-501C-4EDF-A9A9-64909942DC74}" destId="{688B01BE-6BBB-46CA-98F5-DACBC00B31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Lessons Learned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Efficient use of PHP + MySQL with JavaScript / jQuery / Ajax.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F1BD5F8B-DE71-45D2-A159-AD42F6BD4FC7}">
      <dgm:prSet phldrT="[Text]" custT="1"/>
      <dgm:spPr/>
      <dgm:t>
        <a:bodyPr/>
        <a:lstStyle/>
        <a:p>
          <a:r>
            <a:rPr lang="en-US" sz="2800" dirty="0" smtClean="0"/>
            <a:t>Better formatting with HTML / CSS.</a:t>
          </a:r>
        </a:p>
      </dgm:t>
    </dgm:pt>
    <dgm:pt modelId="{E750C1E8-6020-4C91-BEAD-23085E6DF298}" type="parTrans" cxnId="{5029451C-2298-4383-A7E3-168566A3FD7D}">
      <dgm:prSet/>
      <dgm:spPr/>
      <dgm:t>
        <a:bodyPr/>
        <a:lstStyle/>
        <a:p>
          <a:endParaRPr lang="fr-FR"/>
        </a:p>
      </dgm:t>
    </dgm:pt>
    <dgm:pt modelId="{F9191647-8F77-46F4-898E-72F0F256A9F9}" type="sibTrans" cxnId="{5029451C-2298-4383-A7E3-168566A3FD7D}">
      <dgm:prSet/>
      <dgm:spPr/>
      <dgm:t>
        <a:bodyPr/>
        <a:lstStyle/>
        <a:p>
          <a:endParaRPr lang="fr-FR"/>
        </a:p>
      </dgm:t>
    </dgm:pt>
    <dgm:pt modelId="{9E7FD758-343C-4E5D-A2E6-7324BE1A7D11}">
      <dgm:prSet phldrT="[Text]" custT="1"/>
      <dgm:spPr/>
      <dgm:t>
        <a:bodyPr/>
        <a:lstStyle/>
        <a:p>
          <a:r>
            <a:rPr lang="en-US" sz="2800" dirty="0" smtClean="0"/>
            <a:t>Time Management and few more Management Aspects</a:t>
          </a:r>
        </a:p>
      </dgm:t>
    </dgm:pt>
    <dgm:pt modelId="{14054900-A8DC-4EBC-8C7A-08874C34D17B}" type="parTrans" cxnId="{AE137CA3-57DE-4D5C-AB04-5CA948B29CB1}">
      <dgm:prSet/>
      <dgm:spPr/>
      <dgm:t>
        <a:bodyPr/>
        <a:lstStyle/>
        <a:p>
          <a:endParaRPr lang="fr-FR"/>
        </a:p>
      </dgm:t>
    </dgm:pt>
    <dgm:pt modelId="{0BA4B8E0-CB14-449A-9572-CFC3E9393448}" type="sibTrans" cxnId="{AE137CA3-57DE-4D5C-AB04-5CA948B29CB1}">
      <dgm:prSet/>
      <dgm:spPr/>
      <dgm:t>
        <a:bodyPr/>
        <a:lstStyle/>
        <a:p>
          <a:endParaRPr lang="fr-FR"/>
        </a:p>
      </dgm:t>
    </dgm:pt>
    <dgm:pt modelId="{4C81CEB4-5994-4DDB-82AE-07E6CB3230BA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98A86C9-3D12-4BDC-893C-AAA974E86DB4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D9C321-F0F8-4397-BBDA-28070D4F4F86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40123F-7330-421C-8D3B-EC912F7630CF}" type="presOf" srcId="{F1BD5F8B-DE71-45D2-A159-AD42F6BD4FC7}" destId="{C0D9C321-F0F8-4397-BBDA-28070D4F4F86}" srcOrd="0" destOrd="1" presId="urn:microsoft.com/office/officeart/2005/8/layout/vList2"/>
    <dgm:cxn modelId="{E9484425-FC15-4800-B239-E4F6E5EE7A3E}" type="presOf" srcId="{A93ACFC0-5C02-495D-B310-A9988601FFE8}" destId="{4C81CEB4-5994-4DDB-82AE-07E6CB3230BA}" srcOrd="0" destOrd="0" presId="urn:microsoft.com/office/officeart/2005/8/layout/vList2"/>
    <dgm:cxn modelId="{4929D01D-64FD-4598-B7A0-BC7790AC65DE}" type="presOf" srcId="{DAFBC8A7-6A25-4BA1-AED5-4A88F139E178}" destId="{C98A86C9-3D12-4BDC-893C-AAA974E86DB4}" srcOrd="0" destOrd="0" presId="urn:microsoft.com/office/officeart/2005/8/layout/vList2"/>
    <dgm:cxn modelId="{05F53F8F-1D6C-4A9C-8C94-7C67D5D1552C}" type="presOf" srcId="{5FC11008-84FD-470B-9D84-509E20910937}" destId="{C0D9C321-F0F8-4397-BBDA-28070D4F4F86}" srcOrd="0" destOrd="0" presId="urn:microsoft.com/office/officeart/2005/8/layout/vList2"/>
    <dgm:cxn modelId="{AE137CA3-57DE-4D5C-AB04-5CA948B29CB1}" srcId="{DAFBC8A7-6A25-4BA1-AED5-4A88F139E178}" destId="{9E7FD758-343C-4E5D-A2E6-7324BE1A7D11}" srcOrd="2" destOrd="0" parTransId="{14054900-A8DC-4EBC-8C7A-08874C34D17B}" sibTransId="{0BA4B8E0-CB14-449A-9572-CFC3E9393448}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5029451C-2298-4383-A7E3-168566A3FD7D}" srcId="{DAFBC8A7-6A25-4BA1-AED5-4A88F139E178}" destId="{F1BD5F8B-DE71-45D2-A159-AD42F6BD4FC7}" srcOrd="1" destOrd="0" parTransId="{E750C1E8-6020-4C91-BEAD-23085E6DF298}" sibTransId="{F9191647-8F77-46F4-898E-72F0F256A9F9}"/>
    <dgm:cxn modelId="{A8C07CAF-E065-4B49-B0D6-954CB4D6AD06}" type="presOf" srcId="{9E7FD758-343C-4E5D-A2E6-7324BE1A7D11}" destId="{C0D9C321-F0F8-4397-BBDA-28070D4F4F86}" srcOrd="0" destOrd="2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383D832B-A44E-49F7-AC5F-9330342BDF77}" type="presParOf" srcId="{4C81CEB4-5994-4DDB-82AE-07E6CB3230BA}" destId="{C98A86C9-3D12-4BDC-893C-AAA974E86DB4}" srcOrd="0" destOrd="0" presId="urn:microsoft.com/office/officeart/2005/8/layout/vList2"/>
    <dgm:cxn modelId="{58DDBB46-D606-4D9C-86D0-A5B671480005}" type="presParOf" srcId="{4C81CEB4-5994-4DDB-82AE-07E6CB3230BA}" destId="{C0D9C321-F0F8-4397-BBDA-28070D4F4F8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Future Work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The actual ERP tool, with all the other aspects of product development.</a:t>
          </a:r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14736A73-00E6-41F6-8A97-FDC1B7A9517B}">
      <dgm:prSet phldrT="[Text]" custT="1"/>
      <dgm:spPr/>
      <dgm:t>
        <a:bodyPr/>
        <a:lstStyle/>
        <a:p>
          <a:r>
            <a:rPr lang="en-US" sz="2800" dirty="0" smtClean="0"/>
            <a:t>Enrichment in </a:t>
          </a:r>
          <a:r>
            <a:rPr lang="en-US" sz="2800" i="1" dirty="0" smtClean="0"/>
            <a:t>Look and Feel.</a:t>
          </a:r>
        </a:p>
      </dgm:t>
    </dgm:pt>
    <dgm:pt modelId="{E4E0DD81-F1DA-475E-AA5C-DC424F648187}" type="parTrans" cxnId="{0B25250A-039C-4950-A0DE-9E02EC1FD12E}">
      <dgm:prSet/>
      <dgm:spPr/>
    </dgm:pt>
    <dgm:pt modelId="{2B9AAF8A-D397-4842-8EDC-3F5B506F56B8}" type="sibTrans" cxnId="{0B25250A-039C-4950-A0DE-9E02EC1FD12E}">
      <dgm:prSet/>
      <dgm:spPr/>
    </dgm:pt>
    <dgm:pt modelId="{84647EE7-73DF-4266-A6F1-3B8F515E7A19}">
      <dgm:prSet phldrT="[Text]" custT="1"/>
      <dgm:spPr/>
      <dgm:t>
        <a:bodyPr/>
        <a:lstStyle/>
        <a:p>
          <a:r>
            <a:rPr lang="en-US" sz="2800" i="0" dirty="0" smtClean="0"/>
            <a:t>More defined roles and access management.</a:t>
          </a:r>
        </a:p>
      </dgm:t>
    </dgm:pt>
    <dgm:pt modelId="{A4FD1A58-1704-438E-A093-C57BC71FC44D}" type="parTrans" cxnId="{D3A42B31-533A-4283-9596-3E4900799131}">
      <dgm:prSet/>
      <dgm:spPr/>
    </dgm:pt>
    <dgm:pt modelId="{AF4AD662-8736-42B7-9E08-C4B739BEC05F}" type="sibTrans" cxnId="{D3A42B31-533A-4283-9596-3E4900799131}">
      <dgm:prSet/>
      <dgm:spPr/>
    </dgm:pt>
    <dgm:pt modelId="{05D833F3-3AAD-4625-8D7D-3D8BE680D21C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AFA112-C715-414A-BC05-087560F49C79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6F8C92-58BE-4C6C-A0BF-A3CBC1BE7311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7B67C47-1754-4032-8BEC-E792DDD94CFC}" type="presOf" srcId="{A93ACFC0-5C02-495D-B310-A9988601FFE8}" destId="{05D833F3-3AAD-4625-8D7D-3D8BE680D21C}" srcOrd="0" destOrd="0" presId="urn:microsoft.com/office/officeart/2005/8/layout/vList2"/>
    <dgm:cxn modelId="{5CE0567F-5D55-4BF8-BAE9-958BA2238A2C}" type="presOf" srcId="{14736A73-00E6-41F6-8A97-FDC1B7A9517B}" destId="{016F8C92-58BE-4C6C-A0BF-A3CBC1BE7311}" srcOrd="0" destOrd="1" presId="urn:microsoft.com/office/officeart/2005/8/layout/vList2"/>
    <dgm:cxn modelId="{D3A42B31-533A-4283-9596-3E4900799131}" srcId="{DAFBC8A7-6A25-4BA1-AED5-4A88F139E178}" destId="{84647EE7-73DF-4266-A6F1-3B8F515E7A19}" srcOrd="2" destOrd="0" parTransId="{A4FD1A58-1704-438E-A093-C57BC71FC44D}" sibTransId="{AF4AD662-8736-42B7-9E08-C4B739BEC05F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0B25250A-039C-4950-A0DE-9E02EC1FD12E}" srcId="{DAFBC8A7-6A25-4BA1-AED5-4A88F139E178}" destId="{14736A73-00E6-41F6-8A97-FDC1B7A9517B}" srcOrd="1" destOrd="0" parTransId="{E4E0DD81-F1DA-475E-AA5C-DC424F648187}" sibTransId="{2B9AAF8A-D397-4842-8EDC-3F5B506F56B8}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71C5BFFF-2521-4420-BE19-F8C7DB8EFD05}" type="presOf" srcId="{DAFBC8A7-6A25-4BA1-AED5-4A88F139E178}" destId="{04AFA112-C715-414A-BC05-087560F49C79}" srcOrd="0" destOrd="0" presId="urn:microsoft.com/office/officeart/2005/8/layout/vList2"/>
    <dgm:cxn modelId="{DE8FBBBF-1AC2-43ED-8ACD-7AFA25251554}" type="presOf" srcId="{84647EE7-73DF-4266-A6F1-3B8F515E7A19}" destId="{016F8C92-58BE-4C6C-A0BF-A3CBC1BE7311}" srcOrd="0" destOrd="2" presId="urn:microsoft.com/office/officeart/2005/8/layout/vList2"/>
    <dgm:cxn modelId="{6762082F-A097-4A87-BF35-6A5B41245202}" type="presOf" srcId="{5FC11008-84FD-470B-9D84-509E20910937}" destId="{016F8C92-58BE-4C6C-A0BF-A3CBC1BE7311}" srcOrd="0" destOrd="0" presId="urn:microsoft.com/office/officeart/2005/8/layout/vList2"/>
    <dgm:cxn modelId="{C91C2F6C-6E3A-473C-BCF3-691D5789D71B}" type="presParOf" srcId="{05D833F3-3AAD-4625-8D7D-3D8BE680D21C}" destId="{04AFA112-C715-414A-BC05-087560F49C79}" srcOrd="0" destOrd="0" presId="urn:microsoft.com/office/officeart/2005/8/layout/vList2"/>
    <dgm:cxn modelId="{044F2939-9E32-41CF-9047-558C2D0EF5A8}" type="presParOf" srcId="{05D833F3-3AAD-4625-8D7D-3D8BE680D21C}" destId="{016F8C92-58BE-4C6C-A0BF-A3CBC1BE731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Positioned at a pivotal point in Mobile Accessory Eco System.</a:t>
          </a:r>
          <a:endParaRPr lang="fr-FR" sz="2800" dirty="0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About </a:t>
          </a:r>
          <a:r>
            <a:rPr lang="en-US" sz="3600" dirty="0" err="1" smtClean="0"/>
            <a:t>ascendeo</a:t>
          </a:r>
          <a:r>
            <a:rPr lang="en-US" sz="3600" dirty="0" smtClean="0"/>
            <a:t> France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6D26782E-A7BD-4491-B2C4-7C410576C108}">
      <dgm:prSet phldrT="[Text]" custT="1"/>
      <dgm:spPr/>
      <dgm:t>
        <a:bodyPr/>
        <a:lstStyle/>
        <a:p>
          <a:r>
            <a:rPr lang="en-US" sz="2800" dirty="0" smtClean="0"/>
            <a:t>Main role to</a:t>
          </a:r>
          <a:endParaRPr lang="fr-FR" sz="2800" dirty="0"/>
        </a:p>
      </dgm:t>
    </dgm:pt>
    <dgm:pt modelId="{41AA979A-92D1-4822-9894-E1C7114E4DE4}" type="sibTrans" cxnId="{76F861E9-3FB9-49BE-B00D-FE718F2D5E8B}">
      <dgm:prSet/>
      <dgm:spPr/>
      <dgm:t>
        <a:bodyPr/>
        <a:lstStyle/>
        <a:p>
          <a:endParaRPr lang="fr-FR"/>
        </a:p>
      </dgm:t>
    </dgm:pt>
    <dgm:pt modelId="{1230D088-CC70-4CE3-9FB4-84CA72D4FCBD}" type="parTrans" cxnId="{76F861E9-3FB9-49BE-B00D-FE718F2D5E8B}">
      <dgm:prSet/>
      <dgm:spPr/>
      <dgm:t>
        <a:bodyPr/>
        <a:lstStyle/>
        <a:p>
          <a:endParaRPr lang="fr-FR"/>
        </a:p>
      </dgm:t>
    </dgm:pt>
    <dgm:pt modelId="{F03AE223-0799-4136-8A59-1A8FDECBFE05}">
      <dgm:prSet phldrT="[Text]" custT="1"/>
      <dgm:spPr/>
      <dgm:t>
        <a:bodyPr/>
        <a:lstStyle/>
        <a:p>
          <a:r>
            <a:rPr lang="en-US" sz="2800" i="1" dirty="0" smtClean="0"/>
            <a:t>analyze</a:t>
          </a:r>
          <a:r>
            <a:rPr lang="en-US" sz="2800" dirty="0" smtClean="0"/>
            <a:t> both demand &amp; supply, </a:t>
          </a:r>
          <a:endParaRPr lang="fr-FR" sz="2800" dirty="0"/>
        </a:p>
      </dgm:t>
    </dgm:pt>
    <dgm:pt modelId="{D49AC2F9-7B69-480E-A5E1-95F3B6CAB485}" type="parTrans" cxnId="{FDD306BA-70BC-44D6-9D4F-0888B9343543}">
      <dgm:prSet/>
      <dgm:spPr/>
      <dgm:t>
        <a:bodyPr/>
        <a:lstStyle/>
        <a:p>
          <a:endParaRPr lang="fr-FR"/>
        </a:p>
      </dgm:t>
    </dgm:pt>
    <dgm:pt modelId="{B78381FA-0D42-4ABA-AAC0-09F272C49206}" type="sibTrans" cxnId="{FDD306BA-70BC-44D6-9D4F-0888B9343543}">
      <dgm:prSet/>
      <dgm:spPr/>
      <dgm:t>
        <a:bodyPr/>
        <a:lstStyle/>
        <a:p>
          <a:endParaRPr lang="fr-FR"/>
        </a:p>
      </dgm:t>
    </dgm:pt>
    <dgm:pt modelId="{3DE1E604-FBE9-44C7-9036-3D37DD69459D}">
      <dgm:prSet phldrT="[Text]" custT="1"/>
      <dgm:spPr/>
      <dgm:t>
        <a:bodyPr/>
        <a:lstStyle/>
        <a:p>
          <a:r>
            <a:rPr lang="en-US" sz="2800" i="1" dirty="0" smtClean="0"/>
            <a:t>advice</a:t>
          </a:r>
          <a:r>
            <a:rPr lang="en-US" sz="2800" dirty="0" smtClean="0"/>
            <a:t> both sides,</a:t>
          </a:r>
          <a:endParaRPr lang="fr-FR" sz="2800" dirty="0"/>
        </a:p>
      </dgm:t>
    </dgm:pt>
    <dgm:pt modelId="{191E3DDD-377C-4629-9BD8-4F090C3C243C}" type="parTrans" cxnId="{8ECC673F-87B7-43E0-AE32-1B6C28EDA3EE}">
      <dgm:prSet/>
      <dgm:spPr/>
      <dgm:t>
        <a:bodyPr/>
        <a:lstStyle/>
        <a:p>
          <a:endParaRPr lang="fr-FR"/>
        </a:p>
      </dgm:t>
    </dgm:pt>
    <dgm:pt modelId="{863D57C0-D9FC-48FC-A512-B659AE684592}" type="sibTrans" cxnId="{8ECC673F-87B7-43E0-AE32-1B6C28EDA3EE}">
      <dgm:prSet/>
      <dgm:spPr/>
      <dgm:t>
        <a:bodyPr/>
        <a:lstStyle/>
        <a:p>
          <a:endParaRPr lang="fr-FR"/>
        </a:p>
      </dgm:t>
    </dgm:pt>
    <dgm:pt modelId="{4380F372-88E1-4D87-ACE3-7FB338CD16BF}">
      <dgm:prSet phldrT="[Text]" custT="1"/>
      <dgm:spPr/>
      <dgm:t>
        <a:bodyPr/>
        <a:lstStyle/>
        <a:p>
          <a:r>
            <a:rPr lang="en-US" sz="2800" i="1" dirty="0" smtClean="0"/>
            <a:t>maintain</a:t>
          </a:r>
          <a:r>
            <a:rPr lang="en-US" sz="2800" dirty="0" smtClean="0"/>
            <a:t> balanced interest of all eco system members.</a:t>
          </a:r>
          <a:endParaRPr lang="fr-FR" sz="2800" dirty="0"/>
        </a:p>
      </dgm:t>
    </dgm:pt>
    <dgm:pt modelId="{673F658E-5883-4E22-8E26-E9F220B9C1BC}" type="parTrans" cxnId="{166C598F-9FA4-438E-8CC5-33C1D0BD8DB5}">
      <dgm:prSet/>
      <dgm:spPr/>
      <dgm:t>
        <a:bodyPr/>
        <a:lstStyle/>
        <a:p>
          <a:endParaRPr lang="fr-FR"/>
        </a:p>
      </dgm:t>
    </dgm:pt>
    <dgm:pt modelId="{3AE02FF8-03A5-402A-AE4E-ADCEE322F1CE}" type="sibTrans" cxnId="{166C598F-9FA4-438E-8CC5-33C1D0BD8DB5}">
      <dgm:prSet/>
      <dgm:spPr/>
      <dgm:t>
        <a:bodyPr/>
        <a:lstStyle/>
        <a:p>
          <a:endParaRPr lang="fr-FR"/>
        </a:p>
      </dgm:t>
    </dgm:pt>
    <dgm:pt modelId="{95D6A86F-4557-454C-BAAC-F198C4E32CE7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549CDD2-5833-4D88-AE88-6E522D97B831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2D6E92-ED43-4244-AB3A-6C36ECB5E682}" type="pres">
      <dgm:prSet presAssocID="{DAFBC8A7-6A25-4BA1-AED5-4A88F139E178}" presName="childText" presStyleLbl="revTx" presStyleIdx="0" presStyleCnt="1" custScaleX="9092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9AC19A-1E4D-4274-87E1-0108D24D39E5}" type="presOf" srcId="{6D26782E-A7BD-4491-B2C4-7C410576C108}" destId="{D72D6E92-ED43-4244-AB3A-6C36ECB5E682}" srcOrd="0" destOrd="1" presId="urn:microsoft.com/office/officeart/2005/8/layout/vList2"/>
    <dgm:cxn modelId="{B50A1D14-071C-47E7-B31C-DB687D817B8B}" type="presOf" srcId="{3DE1E604-FBE9-44C7-9036-3D37DD69459D}" destId="{D72D6E92-ED43-4244-AB3A-6C36ECB5E682}" srcOrd="0" destOrd="3" presId="urn:microsoft.com/office/officeart/2005/8/layout/vList2"/>
    <dgm:cxn modelId="{8ECC673F-87B7-43E0-AE32-1B6C28EDA3EE}" srcId="{6D26782E-A7BD-4491-B2C4-7C410576C108}" destId="{3DE1E604-FBE9-44C7-9036-3D37DD69459D}" srcOrd="1" destOrd="0" parTransId="{191E3DDD-377C-4629-9BD8-4F090C3C243C}" sibTransId="{863D57C0-D9FC-48FC-A512-B659AE684592}"/>
    <dgm:cxn modelId="{A5D30C4C-5ED9-4674-A800-537F4D725BD4}" type="presOf" srcId="{4380F372-88E1-4D87-ACE3-7FB338CD16BF}" destId="{D72D6E92-ED43-4244-AB3A-6C36ECB5E682}" srcOrd="0" destOrd="4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204A37AC-1361-4006-A2CC-91EFEA3A8155}" type="presOf" srcId="{5FC11008-84FD-470B-9D84-509E20910937}" destId="{D72D6E92-ED43-4244-AB3A-6C36ECB5E682}" srcOrd="0" destOrd="0" presId="urn:microsoft.com/office/officeart/2005/8/layout/vList2"/>
    <dgm:cxn modelId="{76F861E9-3FB9-49BE-B00D-FE718F2D5E8B}" srcId="{DAFBC8A7-6A25-4BA1-AED5-4A88F139E178}" destId="{6D26782E-A7BD-4491-B2C4-7C410576C108}" srcOrd="1" destOrd="0" parTransId="{1230D088-CC70-4CE3-9FB4-84CA72D4FCBD}" sibTransId="{41AA979A-92D1-4822-9894-E1C7114E4DE4}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E545BF03-0439-4985-853F-77255DC9A4AF}" type="presOf" srcId="{DAFBC8A7-6A25-4BA1-AED5-4A88F139E178}" destId="{8549CDD2-5833-4D88-AE88-6E522D97B831}" srcOrd="0" destOrd="0" presId="urn:microsoft.com/office/officeart/2005/8/layout/vList2"/>
    <dgm:cxn modelId="{FC7BE8E1-7900-47DF-8EF1-CF31673226C0}" type="presOf" srcId="{F03AE223-0799-4136-8A59-1A8FDECBFE05}" destId="{D72D6E92-ED43-4244-AB3A-6C36ECB5E682}" srcOrd="0" destOrd="2" presId="urn:microsoft.com/office/officeart/2005/8/layout/vList2"/>
    <dgm:cxn modelId="{8AA6304B-0D00-4ABE-A422-521715F7542A}" type="presOf" srcId="{A93ACFC0-5C02-495D-B310-A9988601FFE8}" destId="{95D6A86F-4557-454C-BAAC-F198C4E32CE7}" srcOrd="0" destOrd="0" presId="urn:microsoft.com/office/officeart/2005/8/layout/vList2"/>
    <dgm:cxn modelId="{FDD306BA-70BC-44D6-9D4F-0888B9343543}" srcId="{6D26782E-A7BD-4491-B2C4-7C410576C108}" destId="{F03AE223-0799-4136-8A59-1A8FDECBFE05}" srcOrd="0" destOrd="0" parTransId="{D49AC2F9-7B69-480E-A5E1-95F3B6CAB485}" sibTransId="{B78381FA-0D42-4ABA-AAC0-09F272C49206}"/>
    <dgm:cxn modelId="{166C598F-9FA4-438E-8CC5-33C1D0BD8DB5}" srcId="{6D26782E-A7BD-4491-B2C4-7C410576C108}" destId="{4380F372-88E1-4D87-ACE3-7FB338CD16BF}" srcOrd="2" destOrd="0" parTransId="{673F658E-5883-4E22-8E26-E9F220B9C1BC}" sibTransId="{3AE02FF8-03A5-402A-AE4E-ADCEE322F1CE}"/>
    <dgm:cxn modelId="{CDE83F04-470F-4AF4-A1D0-6785645820A2}" type="presParOf" srcId="{95D6A86F-4557-454C-BAAC-F198C4E32CE7}" destId="{8549CDD2-5833-4D88-AE88-6E522D97B831}" srcOrd="0" destOrd="0" presId="urn:microsoft.com/office/officeart/2005/8/layout/vList2"/>
    <dgm:cxn modelId="{02455B3F-5530-47FA-9DE4-98E63565BB0A}" type="presParOf" srcId="{95D6A86F-4557-454C-BAAC-F198C4E32CE7}" destId="{D72D6E92-ED43-4244-AB3A-6C36ECB5E6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D7C9E0-67AF-4FFB-B2A2-D59A69AACBB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FFDAB7E0-9B2C-4E89-8FE0-B02251897E6B}">
      <dgm:prSet phldrT="[Text]" custT="1"/>
      <dgm:spPr/>
      <dgm:t>
        <a:bodyPr/>
        <a:lstStyle/>
        <a:p>
          <a:r>
            <a:rPr lang="en-US" sz="3600" dirty="0" smtClean="0"/>
            <a:t>European Partners</a:t>
          </a:r>
          <a:endParaRPr lang="fr-FR" sz="3600" dirty="0"/>
        </a:p>
      </dgm:t>
    </dgm:pt>
    <dgm:pt modelId="{1271F201-B415-4C68-831C-5F30FD561E8E}" type="parTrans" cxnId="{7DC5FC8C-9E12-4D5F-810B-4244DDFD19C9}">
      <dgm:prSet/>
      <dgm:spPr/>
      <dgm:t>
        <a:bodyPr/>
        <a:lstStyle/>
        <a:p>
          <a:endParaRPr lang="fr-FR"/>
        </a:p>
      </dgm:t>
    </dgm:pt>
    <dgm:pt modelId="{FF3FA10E-C51A-4360-A742-AEDD2E54231A}" type="sibTrans" cxnId="{7DC5FC8C-9E12-4D5F-810B-4244DDFD19C9}">
      <dgm:prSet/>
      <dgm:spPr/>
      <dgm:t>
        <a:bodyPr/>
        <a:lstStyle/>
        <a:p>
          <a:endParaRPr lang="fr-FR"/>
        </a:p>
      </dgm:t>
    </dgm:pt>
    <dgm:pt modelId="{DF092174-4B90-4864-A209-4C7B58997CB6}">
      <dgm:prSet phldrT="[Text]" custT="1"/>
      <dgm:spPr/>
      <dgm:t>
        <a:bodyPr/>
        <a:lstStyle/>
        <a:p>
          <a:r>
            <a:rPr lang="en-US" sz="2400" dirty="0" err="1" smtClean="0"/>
            <a:t>ascendeo</a:t>
          </a:r>
          <a:r>
            <a:rPr lang="en-US" sz="2400" dirty="0" smtClean="0"/>
            <a:t> France,</a:t>
          </a:r>
          <a:endParaRPr lang="fr-FR" sz="2400" dirty="0"/>
        </a:p>
      </dgm:t>
    </dgm:pt>
    <dgm:pt modelId="{4850E820-14EB-42E5-8661-2FF9351DB36F}" type="sibTrans" cxnId="{C778AD33-667D-4EC7-A85B-9A43A9288478}">
      <dgm:prSet/>
      <dgm:spPr/>
      <dgm:t>
        <a:bodyPr/>
        <a:lstStyle/>
        <a:p>
          <a:endParaRPr lang="fr-FR"/>
        </a:p>
      </dgm:t>
    </dgm:pt>
    <dgm:pt modelId="{CE713A11-8EBB-40CB-A29C-CC0705BBAE40}" type="parTrans" cxnId="{C778AD33-667D-4EC7-A85B-9A43A9288478}">
      <dgm:prSet/>
      <dgm:spPr/>
      <dgm:t>
        <a:bodyPr/>
        <a:lstStyle/>
        <a:p>
          <a:endParaRPr lang="fr-FR"/>
        </a:p>
      </dgm:t>
    </dgm:pt>
    <dgm:pt modelId="{B95313D4-B808-4214-9E87-58C2BEC608B2}">
      <dgm:prSet phldrT="[Text]" custT="1"/>
      <dgm:spPr/>
      <dgm:t>
        <a:bodyPr/>
        <a:lstStyle/>
        <a:p>
          <a:r>
            <a:rPr lang="en-US" sz="2400" dirty="0" err="1" smtClean="0"/>
            <a:t>Celly</a:t>
          </a:r>
          <a:r>
            <a:rPr lang="en-US" sz="2400" dirty="0" smtClean="0"/>
            <a:t>, Italy,</a:t>
          </a:r>
          <a:endParaRPr lang="fr-FR" sz="2400" dirty="0"/>
        </a:p>
      </dgm:t>
    </dgm:pt>
    <dgm:pt modelId="{3BA2B2EA-9B6C-4CC8-8F38-52CB2D0316BD}" type="parTrans" cxnId="{96B0607C-43DD-47A6-A4A7-4F861EA95626}">
      <dgm:prSet/>
      <dgm:spPr/>
      <dgm:t>
        <a:bodyPr/>
        <a:lstStyle/>
        <a:p>
          <a:endParaRPr lang="fr-FR"/>
        </a:p>
      </dgm:t>
    </dgm:pt>
    <dgm:pt modelId="{F03BEC59-D5D6-4D2A-8BF7-DF4A5F007559}" type="sibTrans" cxnId="{96B0607C-43DD-47A6-A4A7-4F861EA95626}">
      <dgm:prSet/>
      <dgm:spPr/>
      <dgm:t>
        <a:bodyPr/>
        <a:lstStyle/>
        <a:p>
          <a:endParaRPr lang="fr-FR"/>
        </a:p>
      </dgm:t>
    </dgm:pt>
    <dgm:pt modelId="{2E77D2F2-E24A-4607-8513-3CC48106FE9D}">
      <dgm:prSet phldrT="[Text]" custT="1"/>
      <dgm:spPr/>
      <dgm:t>
        <a:bodyPr/>
        <a:lstStyle/>
        <a:p>
          <a:r>
            <a:rPr lang="en-US" sz="2400" dirty="0" err="1" smtClean="0"/>
            <a:t>ascendeo</a:t>
          </a:r>
          <a:r>
            <a:rPr lang="en-US" sz="2400" dirty="0" smtClean="0"/>
            <a:t> UK &amp; Ireland,</a:t>
          </a:r>
          <a:endParaRPr lang="fr-FR" sz="2400" dirty="0"/>
        </a:p>
      </dgm:t>
    </dgm:pt>
    <dgm:pt modelId="{663F93EC-ED16-4198-97BD-E49BB52384D0}" type="parTrans" cxnId="{90AD65D8-15A9-4E19-9A7D-DF183FE5C8F9}">
      <dgm:prSet/>
      <dgm:spPr/>
      <dgm:t>
        <a:bodyPr/>
        <a:lstStyle/>
        <a:p>
          <a:endParaRPr lang="fr-FR"/>
        </a:p>
      </dgm:t>
    </dgm:pt>
    <dgm:pt modelId="{9AB70E00-1957-47F5-A2E4-E83CD5936ED3}" type="sibTrans" cxnId="{90AD65D8-15A9-4E19-9A7D-DF183FE5C8F9}">
      <dgm:prSet/>
      <dgm:spPr/>
      <dgm:t>
        <a:bodyPr/>
        <a:lstStyle/>
        <a:p>
          <a:endParaRPr lang="fr-FR"/>
        </a:p>
      </dgm:t>
    </dgm:pt>
    <dgm:pt modelId="{24776BFD-5B89-427E-A686-F433BC06A337}">
      <dgm:prSet phldrT="[Text]" custT="1"/>
      <dgm:spPr/>
      <dgm:t>
        <a:bodyPr/>
        <a:lstStyle/>
        <a:p>
          <a:r>
            <a:rPr lang="en-US" sz="2400" dirty="0" err="1" smtClean="0"/>
            <a:t>Mconomy</a:t>
          </a:r>
          <a:r>
            <a:rPr lang="en-US" sz="2400" dirty="0" smtClean="0"/>
            <a:t>, The Netherlands,</a:t>
          </a:r>
          <a:endParaRPr lang="fr-FR" sz="2400" dirty="0"/>
        </a:p>
      </dgm:t>
    </dgm:pt>
    <dgm:pt modelId="{DB2B7F82-1221-4671-937D-4EE3752F3B2D}" type="parTrans" cxnId="{920E6813-A222-46B1-B6E8-7D9B42CD98B8}">
      <dgm:prSet/>
      <dgm:spPr/>
      <dgm:t>
        <a:bodyPr/>
        <a:lstStyle/>
        <a:p>
          <a:endParaRPr lang="fr-FR"/>
        </a:p>
      </dgm:t>
    </dgm:pt>
    <dgm:pt modelId="{722FF37E-EC52-4236-AA08-F57F73E4A3A1}" type="sibTrans" cxnId="{920E6813-A222-46B1-B6E8-7D9B42CD98B8}">
      <dgm:prSet/>
      <dgm:spPr/>
      <dgm:t>
        <a:bodyPr/>
        <a:lstStyle/>
        <a:p>
          <a:endParaRPr lang="fr-FR"/>
        </a:p>
      </dgm:t>
    </dgm:pt>
    <dgm:pt modelId="{CCC96D72-B000-4EB3-8DF4-00CBCCEB3AD3}">
      <dgm:prSet phldrT="[Text]" custT="1"/>
      <dgm:spPr/>
      <dgm:t>
        <a:bodyPr/>
        <a:lstStyle/>
        <a:p>
          <a:r>
            <a:rPr lang="en-US" sz="2400" dirty="0" err="1" smtClean="0"/>
            <a:t>InOffCom</a:t>
          </a:r>
          <a:r>
            <a:rPr lang="en-US" sz="2400" dirty="0" smtClean="0"/>
            <a:t>, Spain</a:t>
          </a:r>
          <a:endParaRPr lang="fr-FR" sz="2400" dirty="0"/>
        </a:p>
      </dgm:t>
    </dgm:pt>
    <dgm:pt modelId="{61BE3AB7-E7AB-4C77-9F61-B259F5B293D5}" type="parTrans" cxnId="{6E3BCBBF-85AB-4F29-93E4-F8FC674CDDE9}">
      <dgm:prSet/>
      <dgm:spPr/>
      <dgm:t>
        <a:bodyPr/>
        <a:lstStyle/>
        <a:p>
          <a:endParaRPr lang="fr-FR"/>
        </a:p>
      </dgm:t>
    </dgm:pt>
    <dgm:pt modelId="{CC6386C2-DB2D-4BF8-9277-0AE3AE953B11}" type="sibTrans" cxnId="{6E3BCBBF-85AB-4F29-93E4-F8FC674CDDE9}">
      <dgm:prSet/>
      <dgm:spPr/>
      <dgm:t>
        <a:bodyPr/>
        <a:lstStyle/>
        <a:p>
          <a:endParaRPr lang="fr-FR"/>
        </a:p>
      </dgm:t>
    </dgm:pt>
    <dgm:pt modelId="{8D74F297-7FE5-4641-826E-3CA053B30D06}">
      <dgm:prSet phldrT="[Text]" custT="1"/>
      <dgm:spPr/>
      <dgm:t>
        <a:bodyPr/>
        <a:lstStyle/>
        <a:p>
          <a:r>
            <a:rPr lang="en-US" sz="3600" dirty="0" smtClean="0"/>
            <a:t>Asian Partners</a:t>
          </a:r>
          <a:endParaRPr lang="fr-FR" sz="3600" dirty="0"/>
        </a:p>
      </dgm:t>
    </dgm:pt>
    <dgm:pt modelId="{BC05276E-3EA8-4139-86E3-846147A6C912}" type="parTrans" cxnId="{ECBBD7A7-0F3A-4A55-B18A-C0046B3C80A7}">
      <dgm:prSet/>
      <dgm:spPr/>
      <dgm:t>
        <a:bodyPr/>
        <a:lstStyle/>
        <a:p>
          <a:endParaRPr lang="fr-FR"/>
        </a:p>
      </dgm:t>
    </dgm:pt>
    <dgm:pt modelId="{7CC0932E-152E-4251-A4E3-9828EFFBE295}" type="sibTrans" cxnId="{ECBBD7A7-0F3A-4A55-B18A-C0046B3C80A7}">
      <dgm:prSet/>
      <dgm:spPr/>
      <dgm:t>
        <a:bodyPr/>
        <a:lstStyle/>
        <a:p>
          <a:endParaRPr lang="fr-FR"/>
        </a:p>
      </dgm:t>
    </dgm:pt>
    <dgm:pt modelId="{82289E6B-EC5F-4BD0-989C-BC678528E92C}">
      <dgm:prSet phldrT="[Text]" custT="1"/>
      <dgm:spPr/>
      <dgm:t>
        <a:bodyPr/>
        <a:lstStyle/>
        <a:p>
          <a:r>
            <a:rPr lang="en-US" sz="2400" dirty="0" err="1" smtClean="0"/>
            <a:t>AshCloud</a:t>
          </a:r>
          <a:r>
            <a:rPr lang="en-US" sz="2400" dirty="0" smtClean="0"/>
            <a:t>, Shenzhen</a:t>
          </a:r>
          <a:endParaRPr lang="fr-FR" sz="2400" dirty="0"/>
        </a:p>
      </dgm:t>
    </dgm:pt>
    <dgm:pt modelId="{A0A3313D-1FB5-4479-953F-03C42E9913A6}" type="parTrans" cxnId="{3F948F2D-C632-4034-BB8E-39EA6E710908}">
      <dgm:prSet/>
      <dgm:spPr/>
      <dgm:t>
        <a:bodyPr/>
        <a:lstStyle/>
        <a:p>
          <a:endParaRPr lang="fr-FR"/>
        </a:p>
      </dgm:t>
    </dgm:pt>
    <dgm:pt modelId="{B214B48E-3F70-4C57-8DAE-5EE08F0408FE}" type="sibTrans" cxnId="{3F948F2D-C632-4034-BB8E-39EA6E710908}">
      <dgm:prSet/>
      <dgm:spPr/>
      <dgm:t>
        <a:bodyPr/>
        <a:lstStyle/>
        <a:p>
          <a:endParaRPr lang="fr-FR"/>
        </a:p>
      </dgm:t>
    </dgm:pt>
    <dgm:pt modelId="{E0EFAF4B-F297-4A45-ABB9-EC7FC7BE0DCA}">
      <dgm:prSet phldrT="[Text]" custT="1"/>
      <dgm:spPr/>
      <dgm:t>
        <a:bodyPr/>
        <a:lstStyle/>
        <a:p>
          <a:r>
            <a:rPr lang="en-US" sz="2400" dirty="0" err="1" smtClean="0"/>
            <a:t>Ascendeo</a:t>
          </a:r>
          <a:r>
            <a:rPr lang="en-US" sz="2400" dirty="0" smtClean="0"/>
            <a:t> HK, Dongguan</a:t>
          </a:r>
          <a:endParaRPr lang="fr-FR" sz="2400" dirty="0"/>
        </a:p>
      </dgm:t>
    </dgm:pt>
    <dgm:pt modelId="{3D48BC34-63A3-45DC-B248-5FE7FEA036F4}" type="parTrans" cxnId="{D263EBE4-495E-4D9D-BC81-0B6D7E625EFB}">
      <dgm:prSet/>
      <dgm:spPr/>
      <dgm:t>
        <a:bodyPr/>
        <a:lstStyle/>
        <a:p>
          <a:endParaRPr lang="fr-FR"/>
        </a:p>
      </dgm:t>
    </dgm:pt>
    <dgm:pt modelId="{FF69245D-5780-4F0A-8961-C61870CC741A}" type="sibTrans" cxnId="{D263EBE4-495E-4D9D-BC81-0B6D7E625EFB}">
      <dgm:prSet/>
      <dgm:spPr/>
      <dgm:t>
        <a:bodyPr/>
        <a:lstStyle/>
        <a:p>
          <a:endParaRPr lang="fr-FR"/>
        </a:p>
      </dgm:t>
    </dgm:pt>
    <dgm:pt modelId="{1198386A-286E-4005-AF70-00963811D255}">
      <dgm:prSet phldrT="[Text]" custT="1"/>
      <dgm:spPr/>
      <dgm:t>
        <a:bodyPr/>
        <a:lstStyle/>
        <a:p>
          <a:r>
            <a:rPr lang="en-US" sz="2400" dirty="0" err="1" smtClean="0"/>
            <a:t>Tektos</a:t>
          </a:r>
          <a:r>
            <a:rPr lang="en-US" sz="2400" dirty="0" smtClean="0"/>
            <a:t>, Hong Kong</a:t>
          </a:r>
          <a:endParaRPr lang="fr-FR" sz="2400" dirty="0"/>
        </a:p>
      </dgm:t>
    </dgm:pt>
    <dgm:pt modelId="{EC451BFE-73E7-4831-9F7C-494832760015}" type="parTrans" cxnId="{934DFBD1-7E66-4112-AC4E-E6B90AC3D035}">
      <dgm:prSet/>
      <dgm:spPr/>
      <dgm:t>
        <a:bodyPr/>
        <a:lstStyle/>
        <a:p>
          <a:endParaRPr lang="fr-FR"/>
        </a:p>
      </dgm:t>
    </dgm:pt>
    <dgm:pt modelId="{03C57CC5-FB1F-4B1D-9EDF-85598BF99B30}" type="sibTrans" cxnId="{934DFBD1-7E66-4112-AC4E-E6B90AC3D035}">
      <dgm:prSet/>
      <dgm:spPr/>
      <dgm:t>
        <a:bodyPr/>
        <a:lstStyle/>
        <a:p>
          <a:endParaRPr lang="fr-FR"/>
        </a:p>
      </dgm:t>
    </dgm:pt>
    <dgm:pt modelId="{61B12713-C7A1-4E05-9C1B-6CFA34FE07FA}" type="pres">
      <dgm:prSet presAssocID="{E4D7C9E0-67AF-4FFB-B2A2-D59A69AACB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41ADC1F-E702-4894-B1EF-FC2F056425D2}" type="pres">
      <dgm:prSet presAssocID="{FFDAB7E0-9B2C-4E89-8FE0-B02251897E6B}" presName="parentText" presStyleLbl="node1" presStyleIdx="0" presStyleCnt="2" custScaleY="5334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5BCA42-70C8-4D27-9FDB-A1EF4969E88A}" type="pres">
      <dgm:prSet presAssocID="{FFDAB7E0-9B2C-4E89-8FE0-B02251897E6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02F72C-6ED1-4A0A-ABD3-E59470DDC923}" type="pres">
      <dgm:prSet presAssocID="{8D74F297-7FE5-4641-826E-3CA053B30D06}" presName="parentText" presStyleLbl="node1" presStyleIdx="1" presStyleCnt="2" custScaleY="4563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63213A-6577-449D-A1A1-1F1E3DB3A28E}" type="pres">
      <dgm:prSet presAssocID="{8D74F297-7FE5-4641-826E-3CA053B30D0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4DFBD1-7E66-4112-AC4E-E6B90AC3D035}" srcId="{8D74F297-7FE5-4641-826E-3CA053B30D06}" destId="{1198386A-286E-4005-AF70-00963811D255}" srcOrd="2" destOrd="0" parTransId="{EC451BFE-73E7-4831-9F7C-494832760015}" sibTransId="{03C57CC5-FB1F-4B1D-9EDF-85598BF99B30}"/>
    <dgm:cxn modelId="{6E3BCBBF-85AB-4F29-93E4-F8FC674CDDE9}" srcId="{FFDAB7E0-9B2C-4E89-8FE0-B02251897E6B}" destId="{CCC96D72-B000-4EB3-8DF4-00CBCCEB3AD3}" srcOrd="4" destOrd="0" parTransId="{61BE3AB7-E7AB-4C77-9F61-B259F5B293D5}" sibTransId="{CC6386C2-DB2D-4BF8-9277-0AE3AE953B11}"/>
    <dgm:cxn modelId="{C778AD33-667D-4EC7-A85B-9A43A9288478}" srcId="{FFDAB7E0-9B2C-4E89-8FE0-B02251897E6B}" destId="{DF092174-4B90-4864-A209-4C7B58997CB6}" srcOrd="0" destOrd="0" parTransId="{CE713A11-8EBB-40CB-A29C-CC0705BBAE40}" sibTransId="{4850E820-14EB-42E5-8661-2FF9351DB36F}"/>
    <dgm:cxn modelId="{FBCDEC52-B2CC-4760-B43B-857167A8A229}" type="presOf" srcId="{E0EFAF4B-F297-4A45-ABB9-EC7FC7BE0DCA}" destId="{6163213A-6577-449D-A1A1-1F1E3DB3A28E}" srcOrd="0" destOrd="1" presId="urn:microsoft.com/office/officeart/2005/8/layout/vList2"/>
    <dgm:cxn modelId="{ECBBD7A7-0F3A-4A55-B18A-C0046B3C80A7}" srcId="{E4D7C9E0-67AF-4FFB-B2A2-D59A69AACBB8}" destId="{8D74F297-7FE5-4641-826E-3CA053B30D06}" srcOrd="1" destOrd="0" parTransId="{BC05276E-3EA8-4139-86E3-846147A6C912}" sibTransId="{7CC0932E-152E-4251-A4E3-9828EFFBE295}"/>
    <dgm:cxn modelId="{3F948F2D-C632-4034-BB8E-39EA6E710908}" srcId="{8D74F297-7FE5-4641-826E-3CA053B30D06}" destId="{82289E6B-EC5F-4BD0-989C-BC678528E92C}" srcOrd="0" destOrd="0" parTransId="{A0A3313D-1FB5-4479-953F-03C42E9913A6}" sibTransId="{B214B48E-3F70-4C57-8DAE-5EE08F0408FE}"/>
    <dgm:cxn modelId="{46C91F60-8F46-4E4E-99FF-13338B004966}" type="presOf" srcId="{E4D7C9E0-67AF-4FFB-B2A2-D59A69AACBB8}" destId="{61B12713-C7A1-4E05-9C1B-6CFA34FE07FA}" srcOrd="0" destOrd="0" presId="urn:microsoft.com/office/officeart/2005/8/layout/vList2"/>
    <dgm:cxn modelId="{A3FAD238-F8B0-4E2A-977C-BBBB46D965AD}" type="presOf" srcId="{CCC96D72-B000-4EB3-8DF4-00CBCCEB3AD3}" destId="{8F5BCA42-70C8-4D27-9FDB-A1EF4969E88A}" srcOrd="0" destOrd="4" presId="urn:microsoft.com/office/officeart/2005/8/layout/vList2"/>
    <dgm:cxn modelId="{4343BA91-542C-411E-98BD-0B891B0C8C93}" type="presOf" srcId="{24776BFD-5B89-427E-A686-F433BC06A337}" destId="{8F5BCA42-70C8-4D27-9FDB-A1EF4969E88A}" srcOrd="0" destOrd="3" presId="urn:microsoft.com/office/officeart/2005/8/layout/vList2"/>
    <dgm:cxn modelId="{D263EBE4-495E-4D9D-BC81-0B6D7E625EFB}" srcId="{8D74F297-7FE5-4641-826E-3CA053B30D06}" destId="{E0EFAF4B-F297-4A45-ABB9-EC7FC7BE0DCA}" srcOrd="1" destOrd="0" parTransId="{3D48BC34-63A3-45DC-B248-5FE7FEA036F4}" sibTransId="{FF69245D-5780-4F0A-8961-C61870CC741A}"/>
    <dgm:cxn modelId="{7DC5FC8C-9E12-4D5F-810B-4244DDFD19C9}" srcId="{E4D7C9E0-67AF-4FFB-B2A2-D59A69AACBB8}" destId="{FFDAB7E0-9B2C-4E89-8FE0-B02251897E6B}" srcOrd="0" destOrd="0" parTransId="{1271F201-B415-4C68-831C-5F30FD561E8E}" sibTransId="{FF3FA10E-C51A-4360-A742-AEDD2E54231A}"/>
    <dgm:cxn modelId="{95A05796-EF34-485D-AFE0-7D4C7527FC91}" type="presOf" srcId="{B95313D4-B808-4214-9E87-58C2BEC608B2}" destId="{8F5BCA42-70C8-4D27-9FDB-A1EF4969E88A}" srcOrd="0" destOrd="1" presId="urn:microsoft.com/office/officeart/2005/8/layout/vList2"/>
    <dgm:cxn modelId="{4AFE0831-9B28-481C-836F-2C10897BEE8A}" type="presOf" srcId="{DF092174-4B90-4864-A209-4C7B58997CB6}" destId="{8F5BCA42-70C8-4D27-9FDB-A1EF4969E88A}" srcOrd="0" destOrd="0" presId="urn:microsoft.com/office/officeart/2005/8/layout/vList2"/>
    <dgm:cxn modelId="{90AD65D8-15A9-4E19-9A7D-DF183FE5C8F9}" srcId="{FFDAB7E0-9B2C-4E89-8FE0-B02251897E6B}" destId="{2E77D2F2-E24A-4607-8513-3CC48106FE9D}" srcOrd="2" destOrd="0" parTransId="{663F93EC-ED16-4198-97BD-E49BB52384D0}" sibTransId="{9AB70E00-1957-47F5-A2E4-E83CD5936ED3}"/>
    <dgm:cxn modelId="{95877BC4-7371-425F-89F2-5655072EEC8B}" type="presOf" srcId="{8D74F297-7FE5-4641-826E-3CA053B30D06}" destId="{EE02F72C-6ED1-4A0A-ABD3-E59470DDC923}" srcOrd="0" destOrd="0" presId="urn:microsoft.com/office/officeart/2005/8/layout/vList2"/>
    <dgm:cxn modelId="{920E6813-A222-46B1-B6E8-7D9B42CD98B8}" srcId="{FFDAB7E0-9B2C-4E89-8FE0-B02251897E6B}" destId="{24776BFD-5B89-427E-A686-F433BC06A337}" srcOrd="3" destOrd="0" parTransId="{DB2B7F82-1221-4671-937D-4EE3752F3B2D}" sibTransId="{722FF37E-EC52-4236-AA08-F57F73E4A3A1}"/>
    <dgm:cxn modelId="{33C7F4DF-D9F7-4BA9-BC8E-9647A64CA505}" type="presOf" srcId="{FFDAB7E0-9B2C-4E89-8FE0-B02251897E6B}" destId="{741ADC1F-E702-4894-B1EF-FC2F056425D2}" srcOrd="0" destOrd="0" presId="urn:microsoft.com/office/officeart/2005/8/layout/vList2"/>
    <dgm:cxn modelId="{2C9486EE-C873-4DFD-8E73-EE8C57D0F2C0}" type="presOf" srcId="{82289E6B-EC5F-4BD0-989C-BC678528E92C}" destId="{6163213A-6577-449D-A1A1-1F1E3DB3A28E}" srcOrd="0" destOrd="0" presId="urn:microsoft.com/office/officeart/2005/8/layout/vList2"/>
    <dgm:cxn modelId="{96B0607C-43DD-47A6-A4A7-4F861EA95626}" srcId="{FFDAB7E0-9B2C-4E89-8FE0-B02251897E6B}" destId="{B95313D4-B808-4214-9E87-58C2BEC608B2}" srcOrd="1" destOrd="0" parTransId="{3BA2B2EA-9B6C-4CC8-8F38-52CB2D0316BD}" sibTransId="{F03BEC59-D5D6-4D2A-8BF7-DF4A5F007559}"/>
    <dgm:cxn modelId="{B3272DCB-1846-4E25-B409-47BCEB31FD85}" type="presOf" srcId="{1198386A-286E-4005-AF70-00963811D255}" destId="{6163213A-6577-449D-A1A1-1F1E3DB3A28E}" srcOrd="0" destOrd="2" presId="urn:microsoft.com/office/officeart/2005/8/layout/vList2"/>
    <dgm:cxn modelId="{56FB8C87-58DF-46BD-8357-2DE48B0FF32F}" type="presOf" srcId="{2E77D2F2-E24A-4607-8513-3CC48106FE9D}" destId="{8F5BCA42-70C8-4D27-9FDB-A1EF4969E88A}" srcOrd="0" destOrd="2" presId="urn:microsoft.com/office/officeart/2005/8/layout/vList2"/>
    <dgm:cxn modelId="{B570C0A2-F784-4BB3-B8B1-2C1F4F4E4215}" type="presParOf" srcId="{61B12713-C7A1-4E05-9C1B-6CFA34FE07FA}" destId="{741ADC1F-E702-4894-B1EF-FC2F056425D2}" srcOrd="0" destOrd="0" presId="urn:microsoft.com/office/officeart/2005/8/layout/vList2"/>
    <dgm:cxn modelId="{D4432846-F32A-4FE3-BE4C-B6406A770EAB}" type="presParOf" srcId="{61B12713-C7A1-4E05-9C1B-6CFA34FE07FA}" destId="{8F5BCA42-70C8-4D27-9FDB-A1EF4969E88A}" srcOrd="1" destOrd="0" presId="urn:microsoft.com/office/officeart/2005/8/layout/vList2"/>
    <dgm:cxn modelId="{145B58E9-CB06-4550-9F8D-4B17B61569BA}" type="presParOf" srcId="{61B12713-C7A1-4E05-9C1B-6CFA34FE07FA}" destId="{EE02F72C-6ED1-4A0A-ABD3-E59470DDC923}" srcOrd="2" destOrd="0" presId="urn:microsoft.com/office/officeart/2005/8/layout/vList2"/>
    <dgm:cxn modelId="{EADBBCAB-F0ED-4596-A42A-B2E93AA2D2F7}" type="presParOf" srcId="{61B12713-C7A1-4E05-9C1B-6CFA34FE07FA}" destId="{6163213A-6577-449D-A1A1-1F1E3DB3A2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D7C9E0-67AF-4FFB-B2A2-D59A69AACBB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FFDAB7E0-9B2C-4E89-8FE0-B02251897E6B}">
      <dgm:prSet phldrT="[Text]" custT="1"/>
      <dgm:spPr/>
      <dgm:t>
        <a:bodyPr/>
        <a:lstStyle/>
        <a:p>
          <a:r>
            <a:rPr lang="en-US" sz="3600" dirty="0" smtClean="0"/>
            <a:t>Finance</a:t>
          </a:r>
          <a:endParaRPr lang="fr-FR" sz="3600" dirty="0"/>
        </a:p>
      </dgm:t>
    </dgm:pt>
    <dgm:pt modelId="{1271F201-B415-4C68-831C-5F30FD561E8E}" type="parTrans" cxnId="{7DC5FC8C-9E12-4D5F-810B-4244DDFD19C9}">
      <dgm:prSet/>
      <dgm:spPr/>
      <dgm:t>
        <a:bodyPr/>
        <a:lstStyle/>
        <a:p>
          <a:endParaRPr lang="fr-FR"/>
        </a:p>
      </dgm:t>
    </dgm:pt>
    <dgm:pt modelId="{FF3FA10E-C51A-4360-A742-AEDD2E54231A}" type="sibTrans" cxnId="{7DC5FC8C-9E12-4D5F-810B-4244DDFD19C9}">
      <dgm:prSet/>
      <dgm:spPr/>
      <dgm:t>
        <a:bodyPr/>
        <a:lstStyle/>
        <a:p>
          <a:endParaRPr lang="fr-FR"/>
        </a:p>
      </dgm:t>
    </dgm:pt>
    <dgm:pt modelId="{21E67283-639A-421A-B47C-6F4635AA851B}">
      <dgm:prSet phldrT="[Text]" custT="1"/>
      <dgm:spPr/>
      <dgm:t>
        <a:bodyPr/>
        <a:lstStyle/>
        <a:p>
          <a:r>
            <a:rPr lang="en-US" sz="3600" dirty="0" smtClean="0"/>
            <a:t>Strength</a:t>
          </a:r>
          <a:endParaRPr lang="fr-FR" sz="3600" dirty="0"/>
        </a:p>
      </dgm:t>
    </dgm:pt>
    <dgm:pt modelId="{27499F06-E55E-4163-8A24-49B362FDA7E4}" type="parTrans" cxnId="{83424380-AB5B-48EF-8D0B-D99CF48825C1}">
      <dgm:prSet/>
      <dgm:spPr/>
      <dgm:t>
        <a:bodyPr/>
        <a:lstStyle/>
        <a:p>
          <a:endParaRPr lang="fr-FR"/>
        </a:p>
      </dgm:t>
    </dgm:pt>
    <dgm:pt modelId="{4A158B73-E21F-412C-A036-AA466C244022}" type="sibTrans" cxnId="{83424380-AB5B-48EF-8D0B-D99CF48825C1}">
      <dgm:prSet/>
      <dgm:spPr/>
      <dgm:t>
        <a:bodyPr/>
        <a:lstStyle/>
        <a:p>
          <a:endParaRPr lang="fr-FR"/>
        </a:p>
      </dgm:t>
    </dgm:pt>
    <dgm:pt modelId="{923341C8-E9D0-4137-A7A1-F704A4544077}">
      <dgm:prSet phldrT="[Text]" custT="1"/>
      <dgm:spPr/>
      <dgm:t>
        <a:bodyPr/>
        <a:lstStyle/>
        <a:p>
          <a:r>
            <a:rPr lang="en-US" sz="2800" dirty="0" smtClean="0"/>
            <a:t>180+ in EU</a:t>
          </a:r>
          <a:endParaRPr lang="fr-FR" sz="2800" dirty="0"/>
        </a:p>
      </dgm:t>
    </dgm:pt>
    <dgm:pt modelId="{3DF0B544-8C59-44B1-A9AD-4AC3A0C8105C}" type="parTrans" cxnId="{4EF1F614-827B-4098-80C7-DA8FD7E1F212}">
      <dgm:prSet/>
      <dgm:spPr/>
      <dgm:t>
        <a:bodyPr/>
        <a:lstStyle/>
        <a:p>
          <a:endParaRPr lang="fr-FR"/>
        </a:p>
      </dgm:t>
    </dgm:pt>
    <dgm:pt modelId="{75438194-8113-4178-AF2F-9782B624305E}" type="sibTrans" cxnId="{4EF1F614-827B-4098-80C7-DA8FD7E1F212}">
      <dgm:prSet/>
      <dgm:spPr/>
      <dgm:t>
        <a:bodyPr/>
        <a:lstStyle/>
        <a:p>
          <a:endParaRPr lang="fr-FR"/>
        </a:p>
      </dgm:t>
    </dgm:pt>
    <dgm:pt modelId="{DF092174-4B90-4864-A209-4C7B58997CB6}">
      <dgm:prSet phldrT="[Text]" custT="1"/>
      <dgm:spPr/>
      <dgm:t>
        <a:bodyPr/>
        <a:lstStyle/>
        <a:p>
          <a:r>
            <a:rPr lang="en-US" sz="2800" dirty="0" smtClean="0"/>
            <a:t>104 M € revenue in 2012</a:t>
          </a:r>
          <a:endParaRPr lang="fr-FR" sz="2800" dirty="0"/>
        </a:p>
      </dgm:t>
    </dgm:pt>
    <dgm:pt modelId="{4850E820-14EB-42E5-8661-2FF9351DB36F}" type="sibTrans" cxnId="{C778AD33-667D-4EC7-A85B-9A43A9288478}">
      <dgm:prSet/>
      <dgm:spPr/>
      <dgm:t>
        <a:bodyPr/>
        <a:lstStyle/>
        <a:p>
          <a:endParaRPr lang="fr-FR"/>
        </a:p>
      </dgm:t>
    </dgm:pt>
    <dgm:pt modelId="{CE713A11-8EBB-40CB-A29C-CC0705BBAE40}" type="parTrans" cxnId="{C778AD33-667D-4EC7-A85B-9A43A9288478}">
      <dgm:prSet/>
      <dgm:spPr/>
      <dgm:t>
        <a:bodyPr/>
        <a:lstStyle/>
        <a:p>
          <a:endParaRPr lang="fr-FR"/>
        </a:p>
      </dgm:t>
    </dgm:pt>
    <dgm:pt modelId="{BE688C35-F714-4CD5-BE5B-A956F7CD4BAC}">
      <dgm:prSet phldrT="[Text]" custT="1"/>
      <dgm:spPr/>
      <dgm:t>
        <a:bodyPr/>
        <a:lstStyle/>
        <a:p>
          <a:r>
            <a:rPr lang="en-US" sz="2800" dirty="0" smtClean="0"/>
            <a:t>8 M € EBITDA </a:t>
          </a:r>
          <a:endParaRPr lang="fr-FR" sz="2800" dirty="0"/>
        </a:p>
      </dgm:t>
    </dgm:pt>
    <dgm:pt modelId="{2A002D42-4AAC-4772-ABEF-B6243A832B7F}" type="parTrans" cxnId="{2BB6BBDA-2B4A-4F31-B045-0023EFA27F82}">
      <dgm:prSet/>
      <dgm:spPr/>
      <dgm:t>
        <a:bodyPr/>
        <a:lstStyle/>
        <a:p>
          <a:endParaRPr lang="fr-FR"/>
        </a:p>
      </dgm:t>
    </dgm:pt>
    <dgm:pt modelId="{E4E0D85D-0664-4FD7-932F-EE44E13B926B}" type="sibTrans" cxnId="{2BB6BBDA-2B4A-4F31-B045-0023EFA27F82}">
      <dgm:prSet/>
      <dgm:spPr/>
      <dgm:t>
        <a:bodyPr/>
        <a:lstStyle/>
        <a:p>
          <a:endParaRPr lang="fr-FR"/>
        </a:p>
      </dgm:t>
    </dgm:pt>
    <dgm:pt modelId="{D48D55AE-C990-422D-9309-0AA0B5F2C2C1}">
      <dgm:prSet custT="1"/>
      <dgm:spPr/>
      <dgm:t>
        <a:bodyPr/>
        <a:lstStyle/>
        <a:p>
          <a:r>
            <a:rPr lang="en-US" sz="2800" dirty="0" smtClean="0"/>
            <a:t>160+ in China</a:t>
          </a:r>
          <a:endParaRPr lang="fr-FR" sz="2800" dirty="0"/>
        </a:p>
      </dgm:t>
    </dgm:pt>
    <dgm:pt modelId="{E6CECBAB-D07A-4A56-BB20-DC1CC00C69AD}" type="parTrans" cxnId="{C5672948-8BA6-4538-9BB3-0DB0DDC46F4F}">
      <dgm:prSet/>
      <dgm:spPr/>
      <dgm:t>
        <a:bodyPr/>
        <a:lstStyle/>
        <a:p>
          <a:endParaRPr lang="fr-FR"/>
        </a:p>
      </dgm:t>
    </dgm:pt>
    <dgm:pt modelId="{5B44284F-D9D3-43BB-B0BE-69E2BF66EC69}" type="sibTrans" cxnId="{C5672948-8BA6-4538-9BB3-0DB0DDC46F4F}">
      <dgm:prSet/>
      <dgm:spPr/>
      <dgm:t>
        <a:bodyPr/>
        <a:lstStyle/>
        <a:p>
          <a:endParaRPr lang="fr-FR"/>
        </a:p>
      </dgm:t>
    </dgm:pt>
    <dgm:pt modelId="{61B12713-C7A1-4E05-9C1B-6CFA34FE07FA}" type="pres">
      <dgm:prSet presAssocID="{E4D7C9E0-67AF-4FFB-B2A2-D59A69AACB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41ADC1F-E702-4894-B1EF-FC2F056425D2}" type="pres">
      <dgm:prSet presAssocID="{FFDAB7E0-9B2C-4E89-8FE0-B02251897E6B}" presName="parentText" presStyleLbl="node1" presStyleIdx="0" presStyleCnt="2" custScaleY="5334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F5BCA42-70C8-4D27-9FDB-A1EF4969E88A}" type="pres">
      <dgm:prSet presAssocID="{FFDAB7E0-9B2C-4E89-8FE0-B02251897E6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76F1F3-134F-407A-A870-032544A0C016}" type="pres">
      <dgm:prSet presAssocID="{21E67283-639A-421A-B47C-6F4635AA851B}" presName="parentText" presStyleLbl="node1" presStyleIdx="1" presStyleCnt="2" custScaleY="5159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0556F7-57C6-40FD-852F-FA8822F45548}" type="pres">
      <dgm:prSet presAssocID="{21E67283-639A-421A-B47C-6F4635AA851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A909467-3961-41B4-ACE4-5BC6BCA49741}" type="presOf" srcId="{E4D7C9E0-67AF-4FFB-B2A2-D59A69AACBB8}" destId="{61B12713-C7A1-4E05-9C1B-6CFA34FE07FA}" srcOrd="0" destOrd="0" presId="urn:microsoft.com/office/officeart/2005/8/layout/vList2"/>
    <dgm:cxn modelId="{C778AD33-667D-4EC7-A85B-9A43A9288478}" srcId="{FFDAB7E0-9B2C-4E89-8FE0-B02251897E6B}" destId="{DF092174-4B90-4864-A209-4C7B58997CB6}" srcOrd="0" destOrd="0" parTransId="{CE713A11-8EBB-40CB-A29C-CC0705BBAE40}" sibTransId="{4850E820-14EB-42E5-8661-2FF9351DB36F}"/>
    <dgm:cxn modelId="{2BB6BBDA-2B4A-4F31-B045-0023EFA27F82}" srcId="{FFDAB7E0-9B2C-4E89-8FE0-B02251897E6B}" destId="{BE688C35-F714-4CD5-BE5B-A956F7CD4BAC}" srcOrd="1" destOrd="0" parTransId="{2A002D42-4AAC-4772-ABEF-B6243A832B7F}" sibTransId="{E4E0D85D-0664-4FD7-932F-EE44E13B926B}"/>
    <dgm:cxn modelId="{6EF98DDF-632C-4F4B-945A-080F9C47DC02}" type="presOf" srcId="{D48D55AE-C990-422D-9309-0AA0B5F2C2C1}" destId="{170556F7-57C6-40FD-852F-FA8822F45548}" srcOrd="0" destOrd="1" presId="urn:microsoft.com/office/officeart/2005/8/layout/vList2"/>
    <dgm:cxn modelId="{EF632D22-951B-48D6-922C-23D974DEAFFF}" type="presOf" srcId="{923341C8-E9D0-4137-A7A1-F704A4544077}" destId="{170556F7-57C6-40FD-852F-FA8822F45548}" srcOrd="0" destOrd="0" presId="urn:microsoft.com/office/officeart/2005/8/layout/vList2"/>
    <dgm:cxn modelId="{7DC5FC8C-9E12-4D5F-810B-4244DDFD19C9}" srcId="{E4D7C9E0-67AF-4FFB-B2A2-D59A69AACBB8}" destId="{FFDAB7E0-9B2C-4E89-8FE0-B02251897E6B}" srcOrd="0" destOrd="0" parTransId="{1271F201-B415-4C68-831C-5F30FD561E8E}" sibTransId="{FF3FA10E-C51A-4360-A742-AEDD2E54231A}"/>
    <dgm:cxn modelId="{41160DB7-7FDE-4A75-8301-F9828E1B0326}" type="presOf" srcId="{BE688C35-F714-4CD5-BE5B-A956F7CD4BAC}" destId="{8F5BCA42-70C8-4D27-9FDB-A1EF4969E88A}" srcOrd="0" destOrd="1" presId="urn:microsoft.com/office/officeart/2005/8/layout/vList2"/>
    <dgm:cxn modelId="{83424380-AB5B-48EF-8D0B-D99CF48825C1}" srcId="{E4D7C9E0-67AF-4FFB-B2A2-D59A69AACBB8}" destId="{21E67283-639A-421A-B47C-6F4635AA851B}" srcOrd="1" destOrd="0" parTransId="{27499F06-E55E-4163-8A24-49B362FDA7E4}" sibTransId="{4A158B73-E21F-412C-A036-AA466C244022}"/>
    <dgm:cxn modelId="{C5672948-8BA6-4538-9BB3-0DB0DDC46F4F}" srcId="{21E67283-639A-421A-B47C-6F4635AA851B}" destId="{D48D55AE-C990-422D-9309-0AA0B5F2C2C1}" srcOrd="1" destOrd="0" parTransId="{E6CECBAB-D07A-4A56-BB20-DC1CC00C69AD}" sibTransId="{5B44284F-D9D3-43BB-B0BE-69E2BF66EC69}"/>
    <dgm:cxn modelId="{B8611E67-166C-4082-888D-C9EC572E2776}" type="presOf" srcId="{DF092174-4B90-4864-A209-4C7B58997CB6}" destId="{8F5BCA42-70C8-4D27-9FDB-A1EF4969E88A}" srcOrd="0" destOrd="0" presId="urn:microsoft.com/office/officeart/2005/8/layout/vList2"/>
    <dgm:cxn modelId="{213B2204-EC81-4C12-934E-8A94544E4901}" type="presOf" srcId="{FFDAB7E0-9B2C-4E89-8FE0-B02251897E6B}" destId="{741ADC1F-E702-4894-B1EF-FC2F056425D2}" srcOrd="0" destOrd="0" presId="urn:microsoft.com/office/officeart/2005/8/layout/vList2"/>
    <dgm:cxn modelId="{8FB79CA0-DC6D-4CE7-847C-B9703BE85A9B}" type="presOf" srcId="{21E67283-639A-421A-B47C-6F4635AA851B}" destId="{3F76F1F3-134F-407A-A870-032544A0C016}" srcOrd="0" destOrd="0" presId="urn:microsoft.com/office/officeart/2005/8/layout/vList2"/>
    <dgm:cxn modelId="{4EF1F614-827B-4098-80C7-DA8FD7E1F212}" srcId="{21E67283-639A-421A-B47C-6F4635AA851B}" destId="{923341C8-E9D0-4137-A7A1-F704A4544077}" srcOrd="0" destOrd="0" parTransId="{3DF0B544-8C59-44B1-A9AD-4AC3A0C8105C}" sibTransId="{75438194-8113-4178-AF2F-9782B624305E}"/>
    <dgm:cxn modelId="{EF85B0BC-60D6-4333-8AAB-9DED37CB99FA}" type="presParOf" srcId="{61B12713-C7A1-4E05-9C1B-6CFA34FE07FA}" destId="{741ADC1F-E702-4894-B1EF-FC2F056425D2}" srcOrd="0" destOrd="0" presId="urn:microsoft.com/office/officeart/2005/8/layout/vList2"/>
    <dgm:cxn modelId="{817C8486-76EC-49F7-B6C7-68CDED964DD7}" type="presParOf" srcId="{61B12713-C7A1-4E05-9C1B-6CFA34FE07FA}" destId="{8F5BCA42-70C8-4D27-9FDB-A1EF4969E88A}" srcOrd="1" destOrd="0" presId="urn:microsoft.com/office/officeart/2005/8/layout/vList2"/>
    <dgm:cxn modelId="{096A42D8-EF5D-4857-888E-BA1732D296F5}" type="presParOf" srcId="{61B12713-C7A1-4E05-9C1B-6CFA34FE07FA}" destId="{3F76F1F3-134F-407A-A870-032544A0C016}" srcOrd="2" destOrd="0" presId="urn:microsoft.com/office/officeart/2005/8/layout/vList2"/>
    <dgm:cxn modelId="{FB4253C8-C4EE-4E11-B9F9-57309207E4DA}" type="presParOf" srcId="{61B12713-C7A1-4E05-9C1B-6CFA34FE07FA}" destId="{170556F7-57C6-40FD-852F-FA8822F455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D0AFBE-1AC0-41D2-AE31-B4019350CDD4}" type="doc">
      <dgm:prSet loTypeId="urn:microsoft.com/office/officeart/2008/layout/VerticalCurvedList" loCatId="list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fr-FR"/>
        </a:p>
      </dgm:t>
    </dgm:pt>
    <dgm:pt modelId="{A5D29A35-A30F-41B0-8F88-7453479717DB}">
      <dgm:prSet phldrT="[Text]" custT="1"/>
      <dgm:spPr/>
      <dgm:t>
        <a:bodyPr/>
        <a:lstStyle/>
        <a:p>
          <a:pPr algn="l"/>
          <a:r>
            <a:rPr lang="en-US" sz="2800" dirty="0" smtClean="0"/>
            <a:t>Introduction</a:t>
          </a:r>
          <a:endParaRPr lang="fr-FR" sz="2800" dirty="0"/>
        </a:p>
      </dgm:t>
    </dgm:pt>
    <dgm:pt modelId="{26F97B53-67F3-4806-84EE-C91E721FCC88}" type="par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7348DF41-6BD0-4C4B-BB6E-015242F1311F}" type="sibTrans" cxnId="{8D044FD7-52E8-482D-880E-7A8FA01C4901}">
      <dgm:prSet/>
      <dgm:spPr/>
      <dgm:t>
        <a:bodyPr/>
        <a:lstStyle/>
        <a:p>
          <a:pPr algn="l"/>
          <a:endParaRPr lang="fr-FR"/>
        </a:p>
      </dgm:t>
    </dgm:pt>
    <dgm:pt modelId="{EB40B0AC-D992-4BAA-AF5A-CD2F05DC7C7C}">
      <dgm:prSet phldrT="[Text]" custT="1"/>
      <dgm:spPr/>
      <dgm:t>
        <a:bodyPr/>
        <a:lstStyle/>
        <a:p>
          <a:pPr algn="l"/>
          <a:r>
            <a:rPr lang="en-US" sz="2800" dirty="0" smtClean="0"/>
            <a:t>Module 1: Forecast</a:t>
          </a:r>
          <a:endParaRPr lang="fr-FR" sz="2800" dirty="0"/>
        </a:p>
      </dgm:t>
    </dgm:pt>
    <dgm:pt modelId="{7DE625C2-280D-4694-9C64-6B854801F847}" type="par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47A27E16-4C56-4366-B1A2-55E5E66FAF91}" type="sibTrans" cxnId="{927F57B1-60EF-4729-868B-29BD9A2214AF}">
      <dgm:prSet/>
      <dgm:spPr/>
      <dgm:t>
        <a:bodyPr/>
        <a:lstStyle/>
        <a:p>
          <a:pPr algn="l"/>
          <a:endParaRPr lang="fr-FR"/>
        </a:p>
      </dgm:t>
    </dgm:pt>
    <dgm:pt modelId="{F818B8B9-5508-437B-ACA7-CB2E946C1EF1}">
      <dgm:prSet phldrT="[Text]" custT="1"/>
      <dgm:spPr/>
      <dgm:t>
        <a:bodyPr/>
        <a:lstStyle/>
        <a:p>
          <a:pPr algn="l"/>
          <a:r>
            <a:rPr lang="en-US" sz="2800" dirty="0" smtClean="0"/>
            <a:t>Module 2: BOM</a:t>
          </a:r>
        </a:p>
      </dgm:t>
    </dgm:pt>
    <dgm:pt modelId="{27AE2300-86D0-4DA3-8F78-D66BD18D65A0}" type="par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A7FEFB55-E187-4D0A-8718-BF2E4FDBA898}" type="sibTrans" cxnId="{CEF27FE9-68B3-4D9F-9A35-5033CF433928}">
      <dgm:prSet/>
      <dgm:spPr/>
      <dgm:t>
        <a:bodyPr/>
        <a:lstStyle/>
        <a:p>
          <a:pPr algn="l"/>
          <a:endParaRPr lang="fr-FR"/>
        </a:p>
      </dgm:t>
    </dgm:pt>
    <dgm:pt modelId="{18BE7263-066B-4974-9065-78F7D68A2B5F}">
      <dgm:prSet phldrT="[Text]" custT="1"/>
      <dgm:spPr/>
      <dgm:t>
        <a:bodyPr/>
        <a:lstStyle/>
        <a:p>
          <a:pPr algn="l"/>
          <a:r>
            <a:rPr lang="en-US" sz="2800" dirty="0" smtClean="0"/>
            <a:t>Validation</a:t>
          </a:r>
        </a:p>
      </dgm:t>
    </dgm:pt>
    <dgm:pt modelId="{7AD98A27-781E-4A3E-940E-7B24146210CE}" type="par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5CECFB5-1EE8-45AC-BDD8-277D080AFF8C}" type="sibTrans" cxnId="{A332E671-9EFB-409A-A19A-9E5E823D80C6}">
      <dgm:prSet/>
      <dgm:spPr/>
      <dgm:t>
        <a:bodyPr/>
        <a:lstStyle/>
        <a:p>
          <a:pPr algn="l"/>
          <a:endParaRPr lang="fr-FR"/>
        </a:p>
      </dgm:t>
    </dgm:pt>
    <dgm:pt modelId="{B62A81D3-91B3-4C5C-B50C-360C45A4DB88}">
      <dgm:prSet phldrT="[Text]" custT="1"/>
      <dgm:spPr/>
      <dgm:t>
        <a:bodyPr/>
        <a:lstStyle/>
        <a:p>
          <a:pPr algn="l"/>
          <a:r>
            <a:rPr lang="en-US" sz="2800" dirty="0" smtClean="0"/>
            <a:t>Conclusion</a:t>
          </a:r>
          <a:endParaRPr lang="fr-FR" sz="2800" dirty="0"/>
        </a:p>
      </dgm:t>
    </dgm:pt>
    <dgm:pt modelId="{AF54B40F-AF19-4FD0-8119-338283ABD901}" type="sibTrans" cxnId="{2E042031-6251-4574-ABDB-2366ED176044}">
      <dgm:prSet/>
      <dgm:spPr/>
      <dgm:t>
        <a:bodyPr/>
        <a:lstStyle/>
        <a:p>
          <a:endParaRPr lang="fr-FR"/>
        </a:p>
      </dgm:t>
    </dgm:pt>
    <dgm:pt modelId="{A7DB1204-4BB7-4C18-87D0-3BCABAD0CA64}" type="parTrans" cxnId="{2E042031-6251-4574-ABDB-2366ED176044}">
      <dgm:prSet/>
      <dgm:spPr/>
      <dgm:t>
        <a:bodyPr/>
        <a:lstStyle/>
        <a:p>
          <a:endParaRPr lang="fr-FR"/>
        </a:p>
      </dgm:t>
    </dgm:pt>
    <dgm:pt modelId="{914C53C7-313C-4492-AB1C-E0898D7AA6B2}">
      <dgm:prSet phldrT="[Text]" custT="1"/>
      <dgm:spPr/>
      <dgm:t>
        <a:bodyPr/>
        <a:lstStyle/>
        <a:p>
          <a:pPr algn="l"/>
          <a:r>
            <a:rPr lang="en-US" sz="2800" dirty="0" smtClean="0"/>
            <a:t>Background</a:t>
          </a:r>
        </a:p>
      </dgm:t>
    </dgm:pt>
    <dgm:pt modelId="{3FBC943A-F5BA-4DF9-B7AE-E74312480F04}" type="sib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BA36AD98-EE25-49FC-B1C0-7FBD1523BE21}" type="parTrans" cxnId="{DD643284-3435-4924-BAED-D08A9641EEFC}">
      <dgm:prSet/>
      <dgm:spPr/>
      <dgm:t>
        <a:bodyPr/>
        <a:lstStyle/>
        <a:p>
          <a:pPr algn="l"/>
          <a:endParaRPr lang="fr-FR"/>
        </a:p>
      </dgm:t>
    </dgm:pt>
    <dgm:pt modelId="{157B8190-969F-4C6D-8606-6343C2E15B52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solidFill>
          <a:srgbClr val="A5C3DC"/>
        </a:solidFill>
      </dgm:spPr>
      <dgm:t>
        <a:bodyPr/>
        <a:lstStyle/>
        <a:p>
          <a:pPr algn="l"/>
          <a:r>
            <a:rPr lang="en-US" sz="2800" b="1" dirty="0" smtClean="0"/>
            <a:t>Missions</a:t>
          </a:r>
          <a:endParaRPr lang="fr-FR" sz="2800" b="1" dirty="0"/>
        </a:p>
      </dgm:t>
    </dgm:pt>
    <dgm:pt modelId="{5158B88E-0E6A-401D-BEF3-D5535896A5C0}" type="sib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3743CEFA-F258-4168-856E-DCB5FB7A3769}" type="parTrans" cxnId="{335C7DD0-C71C-496A-89A2-E19FDFB726FC}">
      <dgm:prSet/>
      <dgm:spPr/>
      <dgm:t>
        <a:bodyPr/>
        <a:lstStyle/>
        <a:p>
          <a:pPr algn="l"/>
          <a:endParaRPr lang="fr-FR"/>
        </a:p>
      </dgm:t>
    </dgm:pt>
    <dgm:pt modelId="{5CCAA603-6F6A-4E08-9602-52FDEE0F028A}" type="pres">
      <dgm:prSet presAssocID="{E4D0AFBE-1AC0-41D2-AE31-B4019350CDD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54C28018-4B88-461D-88F3-58FF36716FEF}" type="pres">
      <dgm:prSet presAssocID="{E4D0AFBE-1AC0-41D2-AE31-B4019350CDD4}" presName="Name1" presStyleCnt="0"/>
      <dgm:spPr/>
      <dgm:t>
        <a:bodyPr/>
        <a:lstStyle/>
        <a:p>
          <a:endParaRPr lang="fr-FR"/>
        </a:p>
      </dgm:t>
    </dgm:pt>
    <dgm:pt modelId="{CC3EAD14-8856-4A24-A23D-2F53B6A1E1C1}" type="pres">
      <dgm:prSet presAssocID="{E4D0AFBE-1AC0-41D2-AE31-B4019350CDD4}" presName="cycle" presStyleCnt="0"/>
      <dgm:spPr/>
      <dgm:t>
        <a:bodyPr/>
        <a:lstStyle/>
        <a:p>
          <a:endParaRPr lang="fr-FR"/>
        </a:p>
      </dgm:t>
    </dgm:pt>
    <dgm:pt modelId="{2B8FB2BD-1115-475E-9A37-C03D37B21468}" type="pres">
      <dgm:prSet presAssocID="{E4D0AFBE-1AC0-41D2-AE31-B4019350CDD4}" presName="srcNode" presStyleLbl="node1" presStyleIdx="0" presStyleCnt="7"/>
      <dgm:spPr/>
      <dgm:t>
        <a:bodyPr/>
        <a:lstStyle/>
        <a:p>
          <a:endParaRPr lang="fr-FR"/>
        </a:p>
      </dgm:t>
    </dgm:pt>
    <dgm:pt modelId="{4276D6D2-3360-402C-93E4-68510F47C7B8}" type="pres">
      <dgm:prSet presAssocID="{E4D0AFBE-1AC0-41D2-AE31-B4019350CDD4}" presName="conn" presStyleLbl="parChTrans1D2" presStyleIdx="0" presStyleCnt="1"/>
      <dgm:spPr/>
      <dgm:t>
        <a:bodyPr/>
        <a:lstStyle/>
        <a:p>
          <a:endParaRPr lang="fr-FR"/>
        </a:p>
      </dgm:t>
    </dgm:pt>
    <dgm:pt modelId="{825E8DA7-39AC-48DB-A69C-ADED254EEFEF}" type="pres">
      <dgm:prSet presAssocID="{E4D0AFBE-1AC0-41D2-AE31-B4019350CDD4}" presName="extraNode" presStyleLbl="node1" presStyleIdx="0" presStyleCnt="7"/>
      <dgm:spPr/>
      <dgm:t>
        <a:bodyPr/>
        <a:lstStyle/>
        <a:p>
          <a:endParaRPr lang="fr-FR"/>
        </a:p>
      </dgm:t>
    </dgm:pt>
    <dgm:pt modelId="{DA7808CA-12AD-4975-B580-993541B7669E}" type="pres">
      <dgm:prSet presAssocID="{E4D0AFBE-1AC0-41D2-AE31-B4019350CDD4}" presName="dstNode" presStyleLbl="node1" presStyleIdx="0" presStyleCnt="7"/>
      <dgm:spPr/>
      <dgm:t>
        <a:bodyPr/>
        <a:lstStyle/>
        <a:p>
          <a:endParaRPr lang="fr-FR"/>
        </a:p>
      </dgm:t>
    </dgm:pt>
    <dgm:pt modelId="{4866116A-AAAC-4853-BD92-32B111BF4E98}" type="pres">
      <dgm:prSet presAssocID="{A5D29A35-A30F-41B0-8F88-7453479717DB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72EBCE-2147-4FEF-8DFE-5E36E6686C63}" type="pres">
      <dgm:prSet presAssocID="{A5D29A35-A30F-41B0-8F88-7453479717DB}" presName="accent_1" presStyleCnt="0"/>
      <dgm:spPr/>
      <dgm:t>
        <a:bodyPr/>
        <a:lstStyle/>
        <a:p>
          <a:endParaRPr lang="fr-FR"/>
        </a:p>
      </dgm:t>
    </dgm:pt>
    <dgm:pt modelId="{C93D51BF-05EC-488E-997C-B9551B40B7CB}" type="pres">
      <dgm:prSet presAssocID="{A5D29A35-A30F-41B0-8F88-7453479717DB}" presName="accentRepeatNode" presStyleLbl="solidFgAcc1" presStyleIdx="0" presStyleCnt="7"/>
      <dgm:spPr/>
      <dgm:t>
        <a:bodyPr/>
        <a:lstStyle/>
        <a:p>
          <a:endParaRPr lang="fr-FR"/>
        </a:p>
      </dgm:t>
    </dgm:pt>
    <dgm:pt modelId="{1D201138-9B91-43C2-8862-8F72B0015313}" type="pres">
      <dgm:prSet presAssocID="{157B8190-969F-4C6D-8606-6343C2E15B52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923BED-84CE-43D8-B4C6-E5D0942F964D}" type="pres">
      <dgm:prSet presAssocID="{157B8190-969F-4C6D-8606-6343C2E15B52}" presName="accent_2" presStyleCnt="0"/>
      <dgm:spPr/>
      <dgm:t>
        <a:bodyPr/>
        <a:lstStyle/>
        <a:p>
          <a:endParaRPr lang="fr-FR"/>
        </a:p>
      </dgm:t>
    </dgm:pt>
    <dgm:pt modelId="{49D8BA3E-2FF3-448B-80F2-8DC45FE5BDCA}" type="pres">
      <dgm:prSet presAssocID="{157B8190-969F-4C6D-8606-6343C2E15B52}" presName="accentRepeatNode" presStyleLbl="solidFgAcc1" presStyleIdx="1" presStyleCnt="7"/>
      <dgm:spPr/>
      <dgm:t>
        <a:bodyPr/>
        <a:lstStyle/>
        <a:p>
          <a:endParaRPr lang="fr-FR"/>
        </a:p>
      </dgm:t>
    </dgm:pt>
    <dgm:pt modelId="{DC066589-B63E-4BDD-B467-7EC2C1B85C46}" type="pres">
      <dgm:prSet presAssocID="{914C53C7-313C-4492-AB1C-E0898D7AA6B2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46E16-0031-499B-BC2F-4FA22D865E3D}" type="pres">
      <dgm:prSet presAssocID="{914C53C7-313C-4492-AB1C-E0898D7AA6B2}" presName="accent_3" presStyleCnt="0"/>
      <dgm:spPr/>
      <dgm:t>
        <a:bodyPr/>
        <a:lstStyle/>
        <a:p>
          <a:endParaRPr lang="fr-FR"/>
        </a:p>
      </dgm:t>
    </dgm:pt>
    <dgm:pt modelId="{AFB3D965-F4B7-4DF8-A805-B52077A08835}" type="pres">
      <dgm:prSet presAssocID="{914C53C7-313C-4492-AB1C-E0898D7AA6B2}" presName="accentRepeatNode" presStyleLbl="solidFgAcc1" presStyleIdx="2" presStyleCnt="7"/>
      <dgm:spPr/>
      <dgm:t>
        <a:bodyPr/>
        <a:lstStyle/>
        <a:p>
          <a:endParaRPr lang="fr-FR"/>
        </a:p>
      </dgm:t>
    </dgm:pt>
    <dgm:pt modelId="{8A350F17-8CEE-42CD-A2DB-BFFD74ECD6C7}" type="pres">
      <dgm:prSet presAssocID="{EB40B0AC-D992-4BAA-AF5A-CD2F05DC7C7C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549CB0-7403-432D-B365-D1A24BBB7E35}" type="pres">
      <dgm:prSet presAssocID="{EB40B0AC-D992-4BAA-AF5A-CD2F05DC7C7C}" presName="accent_4" presStyleCnt="0"/>
      <dgm:spPr/>
      <dgm:t>
        <a:bodyPr/>
        <a:lstStyle/>
        <a:p>
          <a:endParaRPr lang="fr-FR"/>
        </a:p>
      </dgm:t>
    </dgm:pt>
    <dgm:pt modelId="{5929A137-9A84-4DED-B2CF-E5FBFD82ED80}" type="pres">
      <dgm:prSet presAssocID="{EB40B0AC-D992-4BAA-AF5A-CD2F05DC7C7C}" presName="accentRepeatNode" presStyleLbl="solidFgAcc1" presStyleIdx="3" presStyleCnt="7"/>
      <dgm:spPr/>
      <dgm:t>
        <a:bodyPr/>
        <a:lstStyle/>
        <a:p>
          <a:endParaRPr lang="fr-FR"/>
        </a:p>
      </dgm:t>
    </dgm:pt>
    <dgm:pt modelId="{BEA59552-B992-4B47-AD0E-49271DA370B6}" type="pres">
      <dgm:prSet presAssocID="{F818B8B9-5508-437B-ACA7-CB2E946C1EF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D7155F-2BA5-4A2C-8AE4-3CF9F2692B39}" type="pres">
      <dgm:prSet presAssocID="{F818B8B9-5508-437B-ACA7-CB2E946C1EF1}" presName="accent_5" presStyleCnt="0"/>
      <dgm:spPr/>
      <dgm:t>
        <a:bodyPr/>
        <a:lstStyle/>
        <a:p>
          <a:endParaRPr lang="fr-FR"/>
        </a:p>
      </dgm:t>
    </dgm:pt>
    <dgm:pt modelId="{7943D35F-8ACE-48D4-98A1-E9B32F122458}" type="pres">
      <dgm:prSet presAssocID="{F818B8B9-5508-437B-ACA7-CB2E946C1EF1}" presName="accentRepeatNode" presStyleLbl="solidFgAcc1" presStyleIdx="4" presStyleCnt="7"/>
      <dgm:spPr/>
      <dgm:t>
        <a:bodyPr/>
        <a:lstStyle/>
        <a:p>
          <a:endParaRPr lang="fr-FR"/>
        </a:p>
      </dgm:t>
    </dgm:pt>
    <dgm:pt modelId="{51654294-787A-4E2A-9212-47C784A512AD}" type="pres">
      <dgm:prSet presAssocID="{18BE7263-066B-4974-9065-78F7D68A2B5F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58BD49-A37C-4592-8133-E63FBDA282F0}" type="pres">
      <dgm:prSet presAssocID="{18BE7263-066B-4974-9065-78F7D68A2B5F}" presName="accent_6" presStyleCnt="0"/>
      <dgm:spPr/>
      <dgm:t>
        <a:bodyPr/>
        <a:lstStyle/>
        <a:p>
          <a:endParaRPr lang="fr-FR"/>
        </a:p>
      </dgm:t>
    </dgm:pt>
    <dgm:pt modelId="{BED51632-6FE0-4BFC-9C15-31A8329858EE}" type="pres">
      <dgm:prSet presAssocID="{18BE7263-066B-4974-9065-78F7D68A2B5F}" presName="accentRepeatNode" presStyleLbl="solidFgAcc1" presStyleIdx="5" presStyleCnt="7"/>
      <dgm:spPr/>
      <dgm:t>
        <a:bodyPr/>
        <a:lstStyle/>
        <a:p>
          <a:endParaRPr lang="fr-FR"/>
        </a:p>
      </dgm:t>
    </dgm:pt>
    <dgm:pt modelId="{B5E2F7C8-62E5-429C-A5B6-9C38B4467ABD}" type="pres">
      <dgm:prSet presAssocID="{B62A81D3-91B3-4C5C-B50C-360C45A4DB8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3B99712-501C-4EDF-A9A9-64909942DC74}" type="pres">
      <dgm:prSet presAssocID="{B62A81D3-91B3-4C5C-B50C-360C45A4DB88}" presName="accent_7" presStyleCnt="0"/>
      <dgm:spPr/>
      <dgm:t>
        <a:bodyPr/>
        <a:lstStyle/>
        <a:p>
          <a:endParaRPr lang="fr-FR"/>
        </a:p>
      </dgm:t>
    </dgm:pt>
    <dgm:pt modelId="{688B01BE-6BBB-46CA-98F5-DACBC00B313A}" type="pres">
      <dgm:prSet presAssocID="{B62A81D3-91B3-4C5C-B50C-360C45A4DB88}" presName="accentRepeatNode" presStyleLbl="solidFgAcc1" presStyleIdx="6" presStyleCnt="7"/>
      <dgm:spPr/>
      <dgm:t>
        <a:bodyPr/>
        <a:lstStyle/>
        <a:p>
          <a:endParaRPr lang="fr-FR"/>
        </a:p>
      </dgm:t>
    </dgm:pt>
  </dgm:ptLst>
  <dgm:cxnLst>
    <dgm:cxn modelId="{335C7DD0-C71C-496A-89A2-E19FDFB726FC}" srcId="{E4D0AFBE-1AC0-41D2-AE31-B4019350CDD4}" destId="{157B8190-969F-4C6D-8606-6343C2E15B52}" srcOrd="1" destOrd="0" parTransId="{3743CEFA-F258-4168-856E-DCB5FB7A3769}" sibTransId="{5158B88E-0E6A-401D-BEF3-D5535896A5C0}"/>
    <dgm:cxn modelId="{351A87A4-ED20-447B-8175-29478E8976AF}" type="presOf" srcId="{F818B8B9-5508-437B-ACA7-CB2E946C1EF1}" destId="{BEA59552-B992-4B47-AD0E-49271DA370B6}" srcOrd="0" destOrd="0" presId="urn:microsoft.com/office/officeart/2008/layout/VerticalCurvedList"/>
    <dgm:cxn modelId="{7A7A0217-56B3-4132-BC2A-E025014D23FD}" type="presOf" srcId="{EB40B0AC-D992-4BAA-AF5A-CD2F05DC7C7C}" destId="{8A350F17-8CEE-42CD-A2DB-BFFD74ECD6C7}" srcOrd="0" destOrd="0" presId="urn:microsoft.com/office/officeart/2008/layout/VerticalCurvedList"/>
    <dgm:cxn modelId="{EE85EA7F-6E02-49F6-B010-0BF7A31858C5}" type="presOf" srcId="{914C53C7-313C-4492-AB1C-E0898D7AA6B2}" destId="{DC066589-B63E-4BDD-B467-7EC2C1B85C46}" srcOrd="0" destOrd="0" presId="urn:microsoft.com/office/officeart/2008/layout/VerticalCurvedList"/>
    <dgm:cxn modelId="{A332E671-9EFB-409A-A19A-9E5E823D80C6}" srcId="{E4D0AFBE-1AC0-41D2-AE31-B4019350CDD4}" destId="{18BE7263-066B-4974-9065-78F7D68A2B5F}" srcOrd="5" destOrd="0" parTransId="{7AD98A27-781E-4A3E-940E-7B24146210CE}" sibTransId="{B5CECFB5-1EE8-45AC-BDD8-277D080AFF8C}"/>
    <dgm:cxn modelId="{E8DE1E88-5F6A-4279-9087-A1A163A0A477}" type="presOf" srcId="{157B8190-969F-4C6D-8606-6343C2E15B52}" destId="{1D201138-9B91-43C2-8862-8F72B0015313}" srcOrd="0" destOrd="0" presId="urn:microsoft.com/office/officeart/2008/layout/VerticalCurvedList"/>
    <dgm:cxn modelId="{9B173392-E66D-4385-A70A-0CDCE18F3377}" type="presOf" srcId="{A5D29A35-A30F-41B0-8F88-7453479717DB}" destId="{4866116A-AAAC-4853-BD92-32B111BF4E98}" srcOrd="0" destOrd="0" presId="urn:microsoft.com/office/officeart/2008/layout/VerticalCurvedList"/>
    <dgm:cxn modelId="{2E042031-6251-4574-ABDB-2366ED176044}" srcId="{E4D0AFBE-1AC0-41D2-AE31-B4019350CDD4}" destId="{B62A81D3-91B3-4C5C-B50C-360C45A4DB88}" srcOrd="6" destOrd="0" parTransId="{A7DB1204-4BB7-4C18-87D0-3BCABAD0CA64}" sibTransId="{AF54B40F-AF19-4FD0-8119-338283ABD901}"/>
    <dgm:cxn modelId="{8D044FD7-52E8-482D-880E-7A8FA01C4901}" srcId="{E4D0AFBE-1AC0-41D2-AE31-B4019350CDD4}" destId="{A5D29A35-A30F-41B0-8F88-7453479717DB}" srcOrd="0" destOrd="0" parTransId="{26F97B53-67F3-4806-84EE-C91E721FCC88}" sibTransId="{7348DF41-6BD0-4C4B-BB6E-015242F1311F}"/>
    <dgm:cxn modelId="{0D318927-6DFF-4C71-B5E6-6451C09838EB}" type="presOf" srcId="{E4D0AFBE-1AC0-41D2-AE31-B4019350CDD4}" destId="{5CCAA603-6F6A-4E08-9602-52FDEE0F028A}" srcOrd="0" destOrd="0" presId="urn:microsoft.com/office/officeart/2008/layout/VerticalCurvedList"/>
    <dgm:cxn modelId="{CEF27FE9-68B3-4D9F-9A35-5033CF433928}" srcId="{E4D0AFBE-1AC0-41D2-AE31-B4019350CDD4}" destId="{F818B8B9-5508-437B-ACA7-CB2E946C1EF1}" srcOrd="4" destOrd="0" parTransId="{27AE2300-86D0-4DA3-8F78-D66BD18D65A0}" sibTransId="{A7FEFB55-E187-4D0A-8718-BF2E4FDBA898}"/>
    <dgm:cxn modelId="{927F57B1-60EF-4729-868B-29BD9A2214AF}" srcId="{E4D0AFBE-1AC0-41D2-AE31-B4019350CDD4}" destId="{EB40B0AC-D992-4BAA-AF5A-CD2F05DC7C7C}" srcOrd="3" destOrd="0" parTransId="{7DE625C2-280D-4694-9C64-6B854801F847}" sibTransId="{47A27E16-4C56-4366-B1A2-55E5E66FAF91}"/>
    <dgm:cxn modelId="{DF2511F6-8CBD-482E-8FAC-84E314982B46}" type="presOf" srcId="{18BE7263-066B-4974-9065-78F7D68A2B5F}" destId="{51654294-787A-4E2A-9212-47C784A512AD}" srcOrd="0" destOrd="0" presId="urn:microsoft.com/office/officeart/2008/layout/VerticalCurvedList"/>
    <dgm:cxn modelId="{588D0FA5-F4CB-44F9-BDFA-B0F240200562}" type="presOf" srcId="{B62A81D3-91B3-4C5C-B50C-360C45A4DB88}" destId="{B5E2F7C8-62E5-429C-A5B6-9C38B4467ABD}" srcOrd="0" destOrd="0" presId="urn:microsoft.com/office/officeart/2008/layout/VerticalCurvedList"/>
    <dgm:cxn modelId="{DD643284-3435-4924-BAED-D08A9641EEFC}" srcId="{E4D0AFBE-1AC0-41D2-AE31-B4019350CDD4}" destId="{914C53C7-313C-4492-AB1C-E0898D7AA6B2}" srcOrd="2" destOrd="0" parTransId="{BA36AD98-EE25-49FC-B1C0-7FBD1523BE21}" sibTransId="{3FBC943A-F5BA-4DF9-B7AE-E74312480F04}"/>
    <dgm:cxn modelId="{9439CA6F-4C6C-48DD-BB47-11CA8A5B5449}" type="presOf" srcId="{7348DF41-6BD0-4C4B-BB6E-015242F1311F}" destId="{4276D6D2-3360-402C-93E4-68510F47C7B8}" srcOrd="0" destOrd="0" presId="urn:microsoft.com/office/officeart/2008/layout/VerticalCurvedList"/>
    <dgm:cxn modelId="{F65BF19E-DDF4-45E3-8A47-87E195095D4C}" type="presParOf" srcId="{5CCAA603-6F6A-4E08-9602-52FDEE0F028A}" destId="{54C28018-4B88-461D-88F3-58FF36716FEF}" srcOrd="0" destOrd="0" presId="urn:microsoft.com/office/officeart/2008/layout/VerticalCurvedList"/>
    <dgm:cxn modelId="{EB1E579A-7F85-429E-8068-B41E3773E2A2}" type="presParOf" srcId="{54C28018-4B88-461D-88F3-58FF36716FEF}" destId="{CC3EAD14-8856-4A24-A23D-2F53B6A1E1C1}" srcOrd="0" destOrd="0" presId="urn:microsoft.com/office/officeart/2008/layout/VerticalCurvedList"/>
    <dgm:cxn modelId="{3C895DAC-E491-4E77-B9EA-F9E262593E32}" type="presParOf" srcId="{CC3EAD14-8856-4A24-A23D-2F53B6A1E1C1}" destId="{2B8FB2BD-1115-475E-9A37-C03D37B21468}" srcOrd="0" destOrd="0" presId="urn:microsoft.com/office/officeart/2008/layout/VerticalCurvedList"/>
    <dgm:cxn modelId="{E95839FC-5D79-449A-8471-EA3F69EF40F5}" type="presParOf" srcId="{CC3EAD14-8856-4A24-A23D-2F53B6A1E1C1}" destId="{4276D6D2-3360-402C-93E4-68510F47C7B8}" srcOrd="1" destOrd="0" presId="urn:microsoft.com/office/officeart/2008/layout/VerticalCurvedList"/>
    <dgm:cxn modelId="{161DF3D0-3315-4357-95EE-81C55C0E6463}" type="presParOf" srcId="{CC3EAD14-8856-4A24-A23D-2F53B6A1E1C1}" destId="{825E8DA7-39AC-48DB-A69C-ADED254EEFEF}" srcOrd="2" destOrd="0" presId="urn:microsoft.com/office/officeart/2008/layout/VerticalCurvedList"/>
    <dgm:cxn modelId="{10AEE0E0-7092-4252-9CE5-4160D16E6449}" type="presParOf" srcId="{CC3EAD14-8856-4A24-A23D-2F53B6A1E1C1}" destId="{DA7808CA-12AD-4975-B580-993541B7669E}" srcOrd="3" destOrd="0" presId="urn:microsoft.com/office/officeart/2008/layout/VerticalCurvedList"/>
    <dgm:cxn modelId="{B684E937-8282-4497-8825-EEDFCA35CFEA}" type="presParOf" srcId="{54C28018-4B88-461D-88F3-58FF36716FEF}" destId="{4866116A-AAAC-4853-BD92-32B111BF4E98}" srcOrd="1" destOrd="0" presId="urn:microsoft.com/office/officeart/2008/layout/VerticalCurvedList"/>
    <dgm:cxn modelId="{A6DB53AA-DC42-4EB1-85E4-2F06B005FA47}" type="presParOf" srcId="{54C28018-4B88-461D-88F3-58FF36716FEF}" destId="{8472EBCE-2147-4FEF-8DFE-5E36E6686C63}" srcOrd="2" destOrd="0" presId="urn:microsoft.com/office/officeart/2008/layout/VerticalCurvedList"/>
    <dgm:cxn modelId="{4DEA476E-FAB6-4316-9EDB-0B25B35DE6F5}" type="presParOf" srcId="{8472EBCE-2147-4FEF-8DFE-5E36E6686C63}" destId="{C93D51BF-05EC-488E-997C-B9551B40B7CB}" srcOrd="0" destOrd="0" presId="urn:microsoft.com/office/officeart/2008/layout/VerticalCurvedList"/>
    <dgm:cxn modelId="{02154A0E-46F0-4350-8DD8-FBEB1D697E05}" type="presParOf" srcId="{54C28018-4B88-461D-88F3-58FF36716FEF}" destId="{1D201138-9B91-43C2-8862-8F72B0015313}" srcOrd="3" destOrd="0" presId="urn:microsoft.com/office/officeart/2008/layout/VerticalCurvedList"/>
    <dgm:cxn modelId="{AA31C91B-B65D-4E0C-8CB7-B935B7E7E8EF}" type="presParOf" srcId="{54C28018-4B88-461D-88F3-58FF36716FEF}" destId="{E6923BED-84CE-43D8-B4C6-E5D0942F964D}" srcOrd="4" destOrd="0" presId="urn:microsoft.com/office/officeart/2008/layout/VerticalCurvedList"/>
    <dgm:cxn modelId="{89E78A50-6A91-4ACC-964D-8C73ABED5449}" type="presParOf" srcId="{E6923BED-84CE-43D8-B4C6-E5D0942F964D}" destId="{49D8BA3E-2FF3-448B-80F2-8DC45FE5BDCA}" srcOrd="0" destOrd="0" presId="urn:microsoft.com/office/officeart/2008/layout/VerticalCurvedList"/>
    <dgm:cxn modelId="{003CCE39-973F-4718-A54E-9319E8D04CB0}" type="presParOf" srcId="{54C28018-4B88-461D-88F3-58FF36716FEF}" destId="{DC066589-B63E-4BDD-B467-7EC2C1B85C46}" srcOrd="5" destOrd="0" presId="urn:microsoft.com/office/officeart/2008/layout/VerticalCurvedList"/>
    <dgm:cxn modelId="{FF90D3B7-DC42-49D7-88D7-095789C22D7C}" type="presParOf" srcId="{54C28018-4B88-461D-88F3-58FF36716FEF}" destId="{B3246E16-0031-499B-BC2F-4FA22D865E3D}" srcOrd="6" destOrd="0" presId="urn:microsoft.com/office/officeart/2008/layout/VerticalCurvedList"/>
    <dgm:cxn modelId="{AC270F13-AF18-4305-A5BE-C3AE58C03ED3}" type="presParOf" srcId="{B3246E16-0031-499B-BC2F-4FA22D865E3D}" destId="{AFB3D965-F4B7-4DF8-A805-B52077A08835}" srcOrd="0" destOrd="0" presId="urn:microsoft.com/office/officeart/2008/layout/VerticalCurvedList"/>
    <dgm:cxn modelId="{22BD6234-76D5-4F2C-9FF8-5B66F11040A2}" type="presParOf" srcId="{54C28018-4B88-461D-88F3-58FF36716FEF}" destId="{8A350F17-8CEE-42CD-A2DB-BFFD74ECD6C7}" srcOrd="7" destOrd="0" presId="urn:microsoft.com/office/officeart/2008/layout/VerticalCurvedList"/>
    <dgm:cxn modelId="{51FE0FEF-EB11-4E12-A448-A6A51E6397EC}" type="presParOf" srcId="{54C28018-4B88-461D-88F3-58FF36716FEF}" destId="{C4549CB0-7403-432D-B365-D1A24BBB7E35}" srcOrd="8" destOrd="0" presId="urn:microsoft.com/office/officeart/2008/layout/VerticalCurvedList"/>
    <dgm:cxn modelId="{C3168A91-A086-4AED-BB23-1FE0165A3CA9}" type="presParOf" srcId="{C4549CB0-7403-432D-B365-D1A24BBB7E35}" destId="{5929A137-9A84-4DED-B2CF-E5FBFD82ED80}" srcOrd="0" destOrd="0" presId="urn:microsoft.com/office/officeart/2008/layout/VerticalCurvedList"/>
    <dgm:cxn modelId="{92DBAF85-105A-4BD4-9613-0D41E859E1F5}" type="presParOf" srcId="{54C28018-4B88-461D-88F3-58FF36716FEF}" destId="{BEA59552-B992-4B47-AD0E-49271DA370B6}" srcOrd="9" destOrd="0" presId="urn:microsoft.com/office/officeart/2008/layout/VerticalCurvedList"/>
    <dgm:cxn modelId="{EF52CE76-8210-4815-B072-C91ED838B5FC}" type="presParOf" srcId="{54C28018-4B88-461D-88F3-58FF36716FEF}" destId="{A6D7155F-2BA5-4A2C-8AE4-3CF9F2692B39}" srcOrd="10" destOrd="0" presId="urn:microsoft.com/office/officeart/2008/layout/VerticalCurvedList"/>
    <dgm:cxn modelId="{ADECAD00-561C-4E6B-9411-99753DAD897B}" type="presParOf" srcId="{A6D7155F-2BA5-4A2C-8AE4-3CF9F2692B39}" destId="{7943D35F-8ACE-48D4-98A1-E9B32F122458}" srcOrd="0" destOrd="0" presId="urn:microsoft.com/office/officeart/2008/layout/VerticalCurvedList"/>
    <dgm:cxn modelId="{4EB735A9-1D1F-4D25-81B0-393CD77B2FAE}" type="presParOf" srcId="{54C28018-4B88-461D-88F3-58FF36716FEF}" destId="{51654294-787A-4E2A-9212-47C784A512AD}" srcOrd="11" destOrd="0" presId="urn:microsoft.com/office/officeart/2008/layout/VerticalCurvedList"/>
    <dgm:cxn modelId="{4111CE9F-F2A7-4060-BB6D-519CE906A7E0}" type="presParOf" srcId="{54C28018-4B88-461D-88F3-58FF36716FEF}" destId="{2D58BD49-A37C-4592-8133-E63FBDA282F0}" srcOrd="12" destOrd="0" presId="urn:microsoft.com/office/officeart/2008/layout/VerticalCurvedList"/>
    <dgm:cxn modelId="{629A81B7-4EF6-4D92-A4AE-7246D331A184}" type="presParOf" srcId="{2D58BD49-A37C-4592-8133-E63FBDA282F0}" destId="{BED51632-6FE0-4BFC-9C15-31A8329858EE}" srcOrd="0" destOrd="0" presId="urn:microsoft.com/office/officeart/2008/layout/VerticalCurvedList"/>
    <dgm:cxn modelId="{598C8190-E9AA-42A1-9E53-7E073DD281AC}" type="presParOf" srcId="{54C28018-4B88-461D-88F3-58FF36716FEF}" destId="{B5E2F7C8-62E5-429C-A5B6-9C38B4467ABD}" srcOrd="13" destOrd="0" presId="urn:microsoft.com/office/officeart/2008/layout/VerticalCurvedList"/>
    <dgm:cxn modelId="{0CB22FE7-190D-499A-9A8B-DC887359DFC5}" type="presParOf" srcId="{54C28018-4B88-461D-88F3-58FF36716FEF}" destId="{E3B99712-501C-4EDF-A9A9-64909942DC74}" srcOrd="14" destOrd="0" presId="urn:microsoft.com/office/officeart/2008/layout/VerticalCurvedList"/>
    <dgm:cxn modelId="{2DE47B17-AC34-4F67-AC25-C8DD1400790C}" type="presParOf" srcId="{E3B99712-501C-4EDF-A9A9-64909942DC74}" destId="{688B01BE-6BBB-46CA-98F5-DACBC00B31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All information stored in SAGE.</a:t>
          </a:r>
          <a:endParaRPr lang="fr-FR" sz="2800" dirty="0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D26782E-A7BD-4491-B2C4-7C410576C108}">
      <dgm:prSet phldrT="[Text]" custT="1"/>
      <dgm:spPr/>
      <dgm:t>
        <a:bodyPr/>
        <a:lstStyle/>
        <a:p>
          <a:r>
            <a:rPr lang="en-US" sz="2800" dirty="0" smtClean="0"/>
            <a:t>SAGE not accessible to all.</a:t>
          </a:r>
          <a:endParaRPr lang="fr-FR" sz="2800" dirty="0"/>
        </a:p>
      </dgm:t>
    </dgm:pt>
    <dgm:pt modelId="{1230D088-CC70-4CE3-9FB4-84CA72D4FCBD}" type="parTrans" cxnId="{76F861E9-3FB9-49BE-B00D-FE718F2D5E8B}">
      <dgm:prSet/>
      <dgm:spPr/>
      <dgm:t>
        <a:bodyPr/>
        <a:lstStyle/>
        <a:p>
          <a:endParaRPr lang="fr-FR"/>
        </a:p>
      </dgm:t>
    </dgm:pt>
    <dgm:pt modelId="{41AA979A-92D1-4822-9894-E1C7114E4DE4}" type="sibTrans" cxnId="{76F861E9-3FB9-49BE-B00D-FE718F2D5E8B}">
      <dgm:prSet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Need for ERP Tool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E0E3C070-63DB-4564-95A2-A189CFD1DBA6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AD67EF7-967F-4AC7-B776-BAA1D94B8C78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50EC81-A795-40E3-9899-759150929953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CB6C957-E9A5-4AFB-A6EB-2B4061D891D4}" type="presOf" srcId="{6D26782E-A7BD-4491-B2C4-7C410576C108}" destId="{6E50EC81-A795-40E3-9899-759150929953}" srcOrd="0" destOrd="1" presId="urn:microsoft.com/office/officeart/2005/8/layout/vList2"/>
    <dgm:cxn modelId="{F48E6D35-C705-4425-ACEC-C96F9EE38E1D}" type="presOf" srcId="{DAFBC8A7-6A25-4BA1-AED5-4A88F139E178}" destId="{5AD67EF7-967F-4AC7-B776-BAA1D94B8C78}" srcOrd="0" destOrd="0" presId="urn:microsoft.com/office/officeart/2005/8/layout/vList2"/>
    <dgm:cxn modelId="{68922995-A54F-4AD2-A43F-86061416F499}" type="presOf" srcId="{A93ACFC0-5C02-495D-B310-A9988601FFE8}" destId="{E0E3C070-63DB-4564-95A2-A189CFD1DBA6}" srcOrd="0" destOrd="0" presId="urn:microsoft.com/office/officeart/2005/8/layout/vList2"/>
    <dgm:cxn modelId="{76F861E9-3FB9-49BE-B00D-FE718F2D5E8B}" srcId="{DAFBC8A7-6A25-4BA1-AED5-4A88F139E178}" destId="{6D26782E-A7BD-4491-B2C4-7C410576C108}" srcOrd="1" destOrd="0" parTransId="{1230D088-CC70-4CE3-9FB4-84CA72D4FCBD}" sibTransId="{41AA979A-92D1-4822-9894-E1C7114E4DE4}"/>
    <dgm:cxn modelId="{20C61DA7-D6AF-4716-AC68-CAD5896B81F2}" type="presOf" srcId="{5FC11008-84FD-470B-9D84-509E20910937}" destId="{6E50EC81-A795-40E3-9899-759150929953}" srcOrd="0" destOrd="0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728F9602-F564-4F40-B88D-0273E824C7DB}" type="presParOf" srcId="{E0E3C070-63DB-4564-95A2-A189CFD1DBA6}" destId="{5AD67EF7-967F-4AC7-B776-BAA1D94B8C78}" srcOrd="0" destOrd="0" presId="urn:microsoft.com/office/officeart/2005/8/layout/vList2"/>
    <dgm:cxn modelId="{15F576FB-8843-4E5C-8A9F-9D902A729F01}" type="presParOf" srcId="{E0E3C070-63DB-4564-95A2-A189CFD1DBA6}" destId="{6E50EC81-A795-40E3-9899-75915092995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3ACFC0-5C02-495D-B310-A9988601FFE8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5FC11008-84FD-470B-9D84-509E20910937}">
      <dgm:prSet phldrT="[Text]" custT="1"/>
      <dgm:spPr/>
      <dgm:t>
        <a:bodyPr/>
        <a:lstStyle/>
        <a:p>
          <a:r>
            <a:rPr lang="en-US" sz="2800" dirty="0" smtClean="0"/>
            <a:t>All information stored in SAGE.</a:t>
          </a:r>
          <a:endParaRPr lang="fr-FR" sz="2800" dirty="0"/>
        </a:p>
      </dgm:t>
    </dgm:pt>
    <dgm:pt modelId="{6FC5A8E1-35DB-4951-9FDE-C24602EDD02F}" type="parTrans" cxnId="{CA0A2C54-0B39-496A-885A-55B155860FFF}">
      <dgm:prSet/>
      <dgm:spPr/>
      <dgm:t>
        <a:bodyPr/>
        <a:lstStyle/>
        <a:p>
          <a:endParaRPr lang="fr-FR"/>
        </a:p>
      </dgm:t>
    </dgm:pt>
    <dgm:pt modelId="{BE47CA11-FBCB-4D71-89E0-70B6E6DE65E1}" type="sibTrans" cxnId="{CA0A2C54-0B39-496A-885A-55B155860FFF}">
      <dgm:prSet/>
      <dgm:spPr/>
      <dgm:t>
        <a:bodyPr/>
        <a:lstStyle/>
        <a:p>
          <a:endParaRPr lang="fr-FR"/>
        </a:p>
      </dgm:t>
    </dgm:pt>
    <dgm:pt modelId="{6D26782E-A7BD-4491-B2C4-7C410576C108}">
      <dgm:prSet phldrT="[Text]" custT="1"/>
      <dgm:spPr/>
      <dgm:t>
        <a:bodyPr/>
        <a:lstStyle/>
        <a:p>
          <a:r>
            <a:rPr lang="en-US" sz="2800" dirty="0" smtClean="0"/>
            <a:t>SAGE not accessible to all.</a:t>
          </a:r>
          <a:endParaRPr lang="fr-FR" sz="2800" dirty="0"/>
        </a:p>
      </dgm:t>
    </dgm:pt>
    <dgm:pt modelId="{1230D088-CC70-4CE3-9FB4-84CA72D4FCBD}" type="parTrans" cxnId="{76F861E9-3FB9-49BE-B00D-FE718F2D5E8B}">
      <dgm:prSet/>
      <dgm:spPr/>
      <dgm:t>
        <a:bodyPr/>
        <a:lstStyle/>
        <a:p>
          <a:endParaRPr lang="fr-FR"/>
        </a:p>
      </dgm:t>
    </dgm:pt>
    <dgm:pt modelId="{41AA979A-92D1-4822-9894-E1C7114E4DE4}" type="sibTrans" cxnId="{76F861E9-3FB9-49BE-B00D-FE718F2D5E8B}">
      <dgm:prSet/>
      <dgm:spPr/>
      <dgm:t>
        <a:bodyPr/>
        <a:lstStyle/>
        <a:p>
          <a:endParaRPr lang="fr-FR"/>
        </a:p>
      </dgm:t>
    </dgm:pt>
    <dgm:pt modelId="{DAFBC8A7-6A25-4BA1-AED5-4A88F139E178}">
      <dgm:prSet phldrT="[Text]" custT="1"/>
      <dgm:spPr/>
      <dgm:t>
        <a:bodyPr/>
        <a:lstStyle/>
        <a:p>
          <a:pPr algn="l"/>
          <a:r>
            <a:rPr lang="en-US" sz="3600" dirty="0" smtClean="0"/>
            <a:t>Need for ERP Tool</a:t>
          </a:r>
          <a:endParaRPr lang="fr-FR" sz="3600" dirty="0"/>
        </a:p>
      </dgm:t>
    </dgm:pt>
    <dgm:pt modelId="{1C697FAF-B650-43AC-B3F3-5C5B6B52D5F5}" type="parTrans" cxnId="{10BE7CB0-4163-4684-9DC2-DEB8D519CA1A}">
      <dgm:prSet/>
      <dgm:spPr/>
      <dgm:t>
        <a:bodyPr/>
        <a:lstStyle/>
        <a:p>
          <a:endParaRPr lang="fr-FR"/>
        </a:p>
      </dgm:t>
    </dgm:pt>
    <dgm:pt modelId="{DD4681F0-51ED-4183-9664-965B3F5BA8A7}" type="sibTrans" cxnId="{10BE7CB0-4163-4684-9DC2-DEB8D519CA1A}">
      <dgm:prSet/>
      <dgm:spPr/>
      <dgm:t>
        <a:bodyPr/>
        <a:lstStyle/>
        <a:p>
          <a:endParaRPr lang="fr-FR"/>
        </a:p>
      </dgm:t>
    </dgm:pt>
    <dgm:pt modelId="{3A592A20-F68D-495F-B40C-17F0D61ACC7E}">
      <dgm:prSet phldrT="[Text]" custT="1"/>
      <dgm:spPr/>
      <dgm:t>
        <a:bodyPr/>
        <a:lstStyle/>
        <a:p>
          <a:r>
            <a:rPr lang="en-US" sz="2800" dirty="0" smtClean="0"/>
            <a:t>Excel sheets not suitable.</a:t>
          </a:r>
          <a:endParaRPr lang="fr-FR" sz="2800" dirty="0"/>
        </a:p>
      </dgm:t>
    </dgm:pt>
    <dgm:pt modelId="{5F4160FE-6743-4CCF-98CE-E4B54E8CD969}" type="parTrans" cxnId="{E643B967-F365-471C-8523-5EB373743CD6}">
      <dgm:prSet/>
      <dgm:spPr/>
      <dgm:t>
        <a:bodyPr/>
        <a:lstStyle/>
        <a:p>
          <a:endParaRPr lang="fr-FR"/>
        </a:p>
      </dgm:t>
    </dgm:pt>
    <dgm:pt modelId="{AA8607F6-30B0-4A3B-B32D-7DCF0F039EB8}" type="sibTrans" cxnId="{E643B967-F365-471C-8523-5EB373743CD6}">
      <dgm:prSet/>
      <dgm:spPr/>
      <dgm:t>
        <a:bodyPr/>
        <a:lstStyle/>
        <a:p>
          <a:endParaRPr lang="fr-FR"/>
        </a:p>
      </dgm:t>
    </dgm:pt>
    <dgm:pt modelId="{E0E3C070-63DB-4564-95A2-A189CFD1DBA6}" type="pres">
      <dgm:prSet presAssocID="{A93ACFC0-5C02-495D-B310-A9988601FF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AD67EF7-967F-4AC7-B776-BAA1D94B8C78}" type="pres">
      <dgm:prSet presAssocID="{DAFBC8A7-6A25-4BA1-AED5-4A88F139E1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50EC81-A795-40E3-9899-759150929953}" type="pres">
      <dgm:prSet presAssocID="{DAFBC8A7-6A25-4BA1-AED5-4A88F139E1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45A5E2-9140-4146-AE84-D5A538754D36}" type="presOf" srcId="{5FC11008-84FD-470B-9D84-509E20910937}" destId="{6E50EC81-A795-40E3-9899-759150929953}" srcOrd="0" destOrd="0" presId="urn:microsoft.com/office/officeart/2005/8/layout/vList2"/>
    <dgm:cxn modelId="{84B3EA74-4B8A-4357-A3FE-5DB404E82209}" type="presOf" srcId="{DAFBC8A7-6A25-4BA1-AED5-4A88F139E178}" destId="{5AD67EF7-967F-4AC7-B776-BAA1D94B8C78}" srcOrd="0" destOrd="0" presId="urn:microsoft.com/office/officeart/2005/8/layout/vList2"/>
    <dgm:cxn modelId="{E643B967-F365-471C-8523-5EB373743CD6}" srcId="{DAFBC8A7-6A25-4BA1-AED5-4A88F139E178}" destId="{3A592A20-F68D-495F-B40C-17F0D61ACC7E}" srcOrd="2" destOrd="0" parTransId="{5F4160FE-6743-4CCF-98CE-E4B54E8CD969}" sibTransId="{AA8607F6-30B0-4A3B-B32D-7DCF0F039EB8}"/>
    <dgm:cxn modelId="{76F861E9-3FB9-49BE-B00D-FE718F2D5E8B}" srcId="{DAFBC8A7-6A25-4BA1-AED5-4A88F139E178}" destId="{6D26782E-A7BD-4491-B2C4-7C410576C108}" srcOrd="1" destOrd="0" parTransId="{1230D088-CC70-4CE3-9FB4-84CA72D4FCBD}" sibTransId="{41AA979A-92D1-4822-9894-E1C7114E4DE4}"/>
    <dgm:cxn modelId="{60972145-2C5F-471F-B361-976180D5607C}" type="presOf" srcId="{3A592A20-F68D-495F-B40C-17F0D61ACC7E}" destId="{6E50EC81-A795-40E3-9899-759150929953}" srcOrd="0" destOrd="2" presId="urn:microsoft.com/office/officeart/2005/8/layout/vList2"/>
    <dgm:cxn modelId="{10BE7CB0-4163-4684-9DC2-DEB8D519CA1A}" srcId="{A93ACFC0-5C02-495D-B310-A9988601FFE8}" destId="{DAFBC8A7-6A25-4BA1-AED5-4A88F139E178}" srcOrd="0" destOrd="0" parTransId="{1C697FAF-B650-43AC-B3F3-5C5B6B52D5F5}" sibTransId="{DD4681F0-51ED-4183-9664-965B3F5BA8A7}"/>
    <dgm:cxn modelId="{656E6E70-9F48-4F00-AD02-F13D8CE92037}" type="presOf" srcId="{A93ACFC0-5C02-495D-B310-A9988601FFE8}" destId="{E0E3C070-63DB-4564-95A2-A189CFD1DBA6}" srcOrd="0" destOrd="0" presId="urn:microsoft.com/office/officeart/2005/8/layout/vList2"/>
    <dgm:cxn modelId="{CA0A2C54-0B39-496A-885A-55B155860FFF}" srcId="{DAFBC8A7-6A25-4BA1-AED5-4A88F139E178}" destId="{5FC11008-84FD-470B-9D84-509E20910937}" srcOrd="0" destOrd="0" parTransId="{6FC5A8E1-35DB-4951-9FDE-C24602EDD02F}" sibTransId="{BE47CA11-FBCB-4D71-89E0-70B6E6DE65E1}"/>
    <dgm:cxn modelId="{12461303-8611-4D7D-A8BF-538859C3E0A5}" type="presOf" srcId="{6D26782E-A7BD-4491-B2C4-7C410576C108}" destId="{6E50EC81-A795-40E3-9899-759150929953}" srcOrd="0" destOrd="1" presId="urn:microsoft.com/office/officeart/2005/8/layout/vList2"/>
    <dgm:cxn modelId="{815D954D-0F79-4E8B-9BD4-344FF1265A05}" type="presParOf" srcId="{E0E3C070-63DB-4564-95A2-A189CFD1DBA6}" destId="{5AD67EF7-967F-4AC7-B776-BAA1D94B8C78}" srcOrd="0" destOrd="0" presId="urn:microsoft.com/office/officeart/2005/8/layout/vList2"/>
    <dgm:cxn modelId="{81DEE5FC-12F6-4D66-8555-A320A799614C}" type="presParOf" srcId="{E0E3C070-63DB-4564-95A2-A189CFD1DBA6}" destId="{6E50EC81-A795-40E3-9899-75915092995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6D6D2-3360-402C-93E4-68510F47C7B8}">
      <dsp:nvSpPr>
        <dsp:cNvPr id="0" name=""/>
        <dsp:cNvSpPr/>
      </dsp:nvSpPr>
      <dsp:spPr>
        <a:xfrm>
          <a:off x="-5003907" y="-766950"/>
          <a:ext cx="5961521" cy="5961521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6116A-AAAC-4853-BD92-32B111BF4E98}">
      <dsp:nvSpPr>
        <dsp:cNvPr id="0" name=""/>
        <dsp:cNvSpPr/>
      </dsp:nvSpPr>
      <dsp:spPr>
        <a:xfrm>
          <a:off x="310597" y="201279"/>
          <a:ext cx="9688693" cy="402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39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</a:t>
          </a:r>
          <a:endParaRPr lang="fr-FR" sz="2800" kern="1200" dirty="0"/>
        </a:p>
      </dsp:txBody>
      <dsp:txXfrm>
        <a:off x="310597" y="201279"/>
        <a:ext cx="9688693" cy="402382"/>
      </dsp:txXfrm>
    </dsp:sp>
    <dsp:sp modelId="{C93D51BF-05EC-488E-997C-B9551B40B7CB}">
      <dsp:nvSpPr>
        <dsp:cNvPr id="0" name=""/>
        <dsp:cNvSpPr/>
      </dsp:nvSpPr>
      <dsp:spPr>
        <a:xfrm>
          <a:off x="59108" y="150981"/>
          <a:ext cx="502977" cy="502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01138-9B91-43C2-8862-8F72B0015313}">
      <dsp:nvSpPr>
        <dsp:cNvPr id="0" name=""/>
        <dsp:cNvSpPr/>
      </dsp:nvSpPr>
      <dsp:spPr>
        <a:xfrm>
          <a:off x="674990" y="805206"/>
          <a:ext cx="9324300" cy="402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39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Problems</a:t>
          </a:r>
          <a:endParaRPr lang="fr-FR" sz="2800" kern="1200" dirty="0"/>
        </a:p>
      </dsp:txBody>
      <dsp:txXfrm>
        <a:off x="674990" y="805206"/>
        <a:ext cx="9324300" cy="402382"/>
      </dsp:txXfrm>
    </dsp:sp>
    <dsp:sp modelId="{49D8BA3E-2FF3-448B-80F2-8DC45FE5BDCA}">
      <dsp:nvSpPr>
        <dsp:cNvPr id="0" name=""/>
        <dsp:cNvSpPr/>
      </dsp:nvSpPr>
      <dsp:spPr>
        <a:xfrm>
          <a:off x="423501" y="754909"/>
          <a:ext cx="502977" cy="502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66589-B63E-4BDD-B467-7EC2C1B85C46}">
      <dsp:nvSpPr>
        <dsp:cNvPr id="0" name=""/>
        <dsp:cNvSpPr/>
      </dsp:nvSpPr>
      <dsp:spPr>
        <a:xfrm>
          <a:off x="874676" y="1408691"/>
          <a:ext cx="9124614" cy="402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39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Background</a:t>
          </a:r>
        </a:p>
      </dsp:txBody>
      <dsp:txXfrm>
        <a:off x="874676" y="1408691"/>
        <a:ext cx="9124614" cy="402382"/>
      </dsp:txXfrm>
    </dsp:sp>
    <dsp:sp modelId="{AFB3D965-F4B7-4DF8-A805-B52077A08835}">
      <dsp:nvSpPr>
        <dsp:cNvPr id="0" name=""/>
        <dsp:cNvSpPr/>
      </dsp:nvSpPr>
      <dsp:spPr>
        <a:xfrm>
          <a:off x="623187" y="1358393"/>
          <a:ext cx="502977" cy="502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50F17-8CEE-42CD-A2DB-BFFD74ECD6C7}">
      <dsp:nvSpPr>
        <dsp:cNvPr id="0" name=""/>
        <dsp:cNvSpPr/>
      </dsp:nvSpPr>
      <dsp:spPr>
        <a:xfrm>
          <a:off x="938434" y="2012618"/>
          <a:ext cx="9060857" cy="402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39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Module 1: Forecast</a:t>
          </a:r>
          <a:endParaRPr lang="fr-FR" sz="2800" kern="1200" dirty="0"/>
        </a:p>
      </dsp:txBody>
      <dsp:txXfrm>
        <a:off x="938434" y="2012618"/>
        <a:ext cx="9060857" cy="402382"/>
      </dsp:txXfrm>
    </dsp:sp>
    <dsp:sp modelId="{5929A137-9A84-4DED-B2CF-E5FBFD82ED80}">
      <dsp:nvSpPr>
        <dsp:cNvPr id="0" name=""/>
        <dsp:cNvSpPr/>
      </dsp:nvSpPr>
      <dsp:spPr>
        <a:xfrm>
          <a:off x="686945" y="1962321"/>
          <a:ext cx="502977" cy="502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59552-B992-4B47-AD0E-49271DA370B6}">
      <dsp:nvSpPr>
        <dsp:cNvPr id="0" name=""/>
        <dsp:cNvSpPr/>
      </dsp:nvSpPr>
      <dsp:spPr>
        <a:xfrm>
          <a:off x="874676" y="2616546"/>
          <a:ext cx="9124614" cy="402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39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Module 2: BOM</a:t>
          </a:r>
        </a:p>
      </dsp:txBody>
      <dsp:txXfrm>
        <a:off x="874676" y="2616546"/>
        <a:ext cx="9124614" cy="402382"/>
      </dsp:txXfrm>
    </dsp:sp>
    <dsp:sp modelId="{7943D35F-8ACE-48D4-98A1-E9B32F122458}">
      <dsp:nvSpPr>
        <dsp:cNvPr id="0" name=""/>
        <dsp:cNvSpPr/>
      </dsp:nvSpPr>
      <dsp:spPr>
        <a:xfrm>
          <a:off x="623187" y="2566248"/>
          <a:ext cx="502977" cy="502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54294-787A-4E2A-9212-47C784A512AD}">
      <dsp:nvSpPr>
        <dsp:cNvPr id="0" name=""/>
        <dsp:cNvSpPr/>
      </dsp:nvSpPr>
      <dsp:spPr>
        <a:xfrm>
          <a:off x="674990" y="3220030"/>
          <a:ext cx="9324300" cy="402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39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Validation</a:t>
          </a:r>
        </a:p>
      </dsp:txBody>
      <dsp:txXfrm>
        <a:off x="674990" y="3220030"/>
        <a:ext cx="9324300" cy="402382"/>
      </dsp:txXfrm>
    </dsp:sp>
    <dsp:sp modelId="{BED51632-6FE0-4BFC-9C15-31A8329858EE}">
      <dsp:nvSpPr>
        <dsp:cNvPr id="0" name=""/>
        <dsp:cNvSpPr/>
      </dsp:nvSpPr>
      <dsp:spPr>
        <a:xfrm>
          <a:off x="423501" y="3169733"/>
          <a:ext cx="502977" cy="502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2F7C8-62E5-429C-A5B6-9C38B4467ABD}">
      <dsp:nvSpPr>
        <dsp:cNvPr id="0" name=""/>
        <dsp:cNvSpPr/>
      </dsp:nvSpPr>
      <dsp:spPr>
        <a:xfrm>
          <a:off x="310597" y="3823958"/>
          <a:ext cx="9688693" cy="4023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391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Conclusion</a:t>
          </a:r>
          <a:endParaRPr lang="fr-FR" sz="2800" kern="1200" dirty="0"/>
        </a:p>
      </dsp:txBody>
      <dsp:txXfrm>
        <a:off x="310597" y="3823958"/>
        <a:ext cx="9688693" cy="402382"/>
      </dsp:txXfrm>
    </dsp:sp>
    <dsp:sp modelId="{688B01BE-6BBB-46CA-98F5-DACBC00B313A}">
      <dsp:nvSpPr>
        <dsp:cNvPr id="0" name=""/>
        <dsp:cNvSpPr/>
      </dsp:nvSpPr>
      <dsp:spPr>
        <a:xfrm>
          <a:off x="59108" y="3773660"/>
          <a:ext cx="502977" cy="502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9CDD2-5833-4D88-AE88-6E522D97B831}">
      <dsp:nvSpPr>
        <dsp:cNvPr id="0" name=""/>
        <dsp:cNvSpPr/>
      </dsp:nvSpPr>
      <dsp:spPr>
        <a:xfrm>
          <a:off x="0" y="1133050"/>
          <a:ext cx="1149350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About </a:t>
          </a:r>
          <a:r>
            <a:rPr lang="en-US" sz="3600" kern="1200" dirty="0" err="1" smtClean="0"/>
            <a:t>ascendeo</a:t>
          </a:r>
          <a:r>
            <a:rPr lang="en-US" sz="3600" kern="1200" dirty="0" smtClean="0"/>
            <a:t> France</a:t>
          </a:r>
          <a:endParaRPr lang="fr-FR" sz="3600" kern="1200" dirty="0"/>
        </a:p>
      </dsp:txBody>
      <dsp:txXfrm>
        <a:off x="59399" y="1192449"/>
        <a:ext cx="11374702" cy="1098002"/>
      </dsp:txXfrm>
    </dsp:sp>
    <dsp:sp modelId="{D72D6E92-ED43-4244-AB3A-6C36ECB5E682}">
      <dsp:nvSpPr>
        <dsp:cNvPr id="0" name=""/>
        <dsp:cNvSpPr/>
      </dsp:nvSpPr>
      <dsp:spPr>
        <a:xfrm>
          <a:off x="521345" y="2349850"/>
          <a:ext cx="1045080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1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Positioned at a pivotal point in Mobile Accessory Eco System.</a:t>
          </a:r>
          <a:endParaRPr lang="fr-FR" sz="2800" kern="1200" dirty="0"/>
        </a:p>
      </dsp:txBody>
      <dsp:txXfrm>
        <a:off x="521345" y="2349850"/>
        <a:ext cx="10450809" cy="107640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9CDD2-5833-4D88-AE88-6E522D97B831}">
      <dsp:nvSpPr>
        <dsp:cNvPr id="0" name=""/>
        <dsp:cNvSpPr/>
      </dsp:nvSpPr>
      <dsp:spPr>
        <a:xfrm>
          <a:off x="0" y="359387"/>
          <a:ext cx="11493500" cy="1216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About </a:t>
          </a:r>
          <a:r>
            <a:rPr lang="en-US" sz="3600" kern="1200" dirty="0" err="1" smtClean="0"/>
            <a:t>ascendeo</a:t>
          </a:r>
          <a:r>
            <a:rPr lang="en-US" sz="3600" kern="1200" dirty="0" smtClean="0"/>
            <a:t> France</a:t>
          </a:r>
          <a:endParaRPr lang="fr-FR" sz="3600" kern="1200" dirty="0"/>
        </a:p>
      </dsp:txBody>
      <dsp:txXfrm>
        <a:off x="59399" y="418786"/>
        <a:ext cx="11374702" cy="1098002"/>
      </dsp:txXfrm>
    </dsp:sp>
    <dsp:sp modelId="{D72D6E92-ED43-4244-AB3A-6C36ECB5E682}">
      <dsp:nvSpPr>
        <dsp:cNvPr id="0" name=""/>
        <dsp:cNvSpPr/>
      </dsp:nvSpPr>
      <dsp:spPr>
        <a:xfrm>
          <a:off x="521345" y="1576187"/>
          <a:ext cx="10450809" cy="262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1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Positioned at a pivotal point in Mobile Accessory Eco System.</a:t>
          </a:r>
          <a:endParaRPr lang="fr-F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Main role to</a:t>
          </a:r>
          <a:endParaRPr lang="fr-FR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i="1" kern="1200" dirty="0" smtClean="0"/>
            <a:t>analyze</a:t>
          </a:r>
          <a:r>
            <a:rPr lang="en-US" sz="2800" kern="1200" dirty="0" smtClean="0"/>
            <a:t> both demand &amp; supply, </a:t>
          </a:r>
          <a:endParaRPr lang="fr-FR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i="1" kern="1200" dirty="0" smtClean="0"/>
            <a:t>advice</a:t>
          </a:r>
          <a:r>
            <a:rPr lang="en-US" sz="2800" kern="1200" dirty="0" smtClean="0"/>
            <a:t> both sides,</a:t>
          </a:r>
          <a:endParaRPr lang="fr-FR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i="1" kern="1200" dirty="0" smtClean="0"/>
            <a:t>maintain</a:t>
          </a:r>
          <a:r>
            <a:rPr lang="en-US" sz="2800" kern="1200" dirty="0" smtClean="0"/>
            <a:t> balanced interest of all eco system members.</a:t>
          </a:r>
          <a:endParaRPr lang="fr-FR" sz="2800" kern="1200" dirty="0"/>
        </a:p>
      </dsp:txBody>
      <dsp:txXfrm>
        <a:off x="521345" y="1576187"/>
        <a:ext cx="10450809" cy="26237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ADC1F-E702-4894-B1EF-FC2F056425D2}">
      <dsp:nvSpPr>
        <dsp:cNvPr id="0" name=""/>
        <dsp:cNvSpPr/>
      </dsp:nvSpPr>
      <dsp:spPr>
        <a:xfrm>
          <a:off x="0" y="285858"/>
          <a:ext cx="4318000" cy="6391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European Partners</a:t>
          </a:r>
          <a:endParaRPr lang="fr-FR" sz="3600" kern="1200" dirty="0"/>
        </a:p>
      </dsp:txBody>
      <dsp:txXfrm>
        <a:off x="31198" y="317056"/>
        <a:ext cx="4255604" cy="576707"/>
      </dsp:txXfrm>
    </dsp:sp>
    <dsp:sp modelId="{8F5BCA42-70C8-4D27-9FDB-A1EF4969E88A}">
      <dsp:nvSpPr>
        <dsp:cNvPr id="0" name=""/>
        <dsp:cNvSpPr/>
      </dsp:nvSpPr>
      <dsp:spPr>
        <a:xfrm>
          <a:off x="0" y="924961"/>
          <a:ext cx="4318000" cy="225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9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ascendeo</a:t>
          </a:r>
          <a:r>
            <a:rPr lang="en-US" sz="2400" kern="1200" dirty="0" smtClean="0"/>
            <a:t> France,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Celly</a:t>
          </a:r>
          <a:r>
            <a:rPr lang="en-US" sz="2400" kern="1200" dirty="0" smtClean="0"/>
            <a:t>, Italy,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ascendeo</a:t>
          </a:r>
          <a:r>
            <a:rPr lang="en-US" sz="2400" kern="1200" dirty="0" smtClean="0"/>
            <a:t> UK &amp; Ireland,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Mconomy</a:t>
          </a:r>
          <a:r>
            <a:rPr lang="en-US" sz="2400" kern="1200" dirty="0" smtClean="0"/>
            <a:t>, The Netherlands,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InOffCom</a:t>
          </a:r>
          <a:r>
            <a:rPr lang="en-US" sz="2400" kern="1200" dirty="0" smtClean="0"/>
            <a:t>, Spain</a:t>
          </a:r>
          <a:endParaRPr lang="fr-FR" sz="2400" kern="1200" dirty="0"/>
        </a:p>
      </dsp:txBody>
      <dsp:txXfrm>
        <a:off x="0" y="924961"/>
        <a:ext cx="4318000" cy="2252160"/>
      </dsp:txXfrm>
    </dsp:sp>
    <dsp:sp modelId="{EE02F72C-6ED1-4A0A-ABD3-E59470DDC923}">
      <dsp:nvSpPr>
        <dsp:cNvPr id="0" name=""/>
        <dsp:cNvSpPr/>
      </dsp:nvSpPr>
      <dsp:spPr>
        <a:xfrm>
          <a:off x="0" y="3177121"/>
          <a:ext cx="4318000" cy="54671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Asian Partners</a:t>
          </a:r>
          <a:endParaRPr lang="fr-FR" sz="3600" kern="1200" dirty="0"/>
        </a:p>
      </dsp:txBody>
      <dsp:txXfrm>
        <a:off x="26689" y="3203810"/>
        <a:ext cx="4264622" cy="493341"/>
      </dsp:txXfrm>
    </dsp:sp>
    <dsp:sp modelId="{6163213A-6577-449D-A1A1-1F1E3DB3A28E}">
      <dsp:nvSpPr>
        <dsp:cNvPr id="0" name=""/>
        <dsp:cNvSpPr/>
      </dsp:nvSpPr>
      <dsp:spPr>
        <a:xfrm>
          <a:off x="0" y="3723841"/>
          <a:ext cx="43180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9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AshCloud</a:t>
          </a:r>
          <a:r>
            <a:rPr lang="en-US" sz="2400" kern="1200" dirty="0" smtClean="0"/>
            <a:t>, Shenzhen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Ascendeo</a:t>
          </a:r>
          <a:r>
            <a:rPr lang="en-US" sz="2400" kern="1200" dirty="0" smtClean="0"/>
            <a:t> HK, Dongguan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Tektos</a:t>
          </a:r>
          <a:r>
            <a:rPr lang="en-US" sz="2400" kern="1200" dirty="0" smtClean="0"/>
            <a:t>, Hong Kong</a:t>
          </a:r>
          <a:endParaRPr lang="fr-FR" sz="2400" kern="1200" dirty="0"/>
        </a:p>
      </dsp:txBody>
      <dsp:txXfrm>
        <a:off x="0" y="3723841"/>
        <a:ext cx="4318000" cy="1159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ADC1F-E702-4894-B1EF-FC2F056425D2}">
      <dsp:nvSpPr>
        <dsp:cNvPr id="0" name=""/>
        <dsp:cNvSpPr/>
      </dsp:nvSpPr>
      <dsp:spPr>
        <a:xfrm>
          <a:off x="0" y="616559"/>
          <a:ext cx="8128000" cy="63910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Finance</a:t>
          </a:r>
          <a:endParaRPr lang="fr-FR" sz="3600" kern="1200" dirty="0"/>
        </a:p>
      </dsp:txBody>
      <dsp:txXfrm>
        <a:off x="31198" y="647757"/>
        <a:ext cx="8065604" cy="576707"/>
      </dsp:txXfrm>
    </dsp:sp>
    <dsp:sp modelId="{8F5BCA42-70C8-4D27-9FDB-A1EF4969E88A}">
      <dsp:nvSpPr>
        <dsp:cNvPr id="0" name=""/>
        <dsp:cNvSpPr/>
      </dsp:nvSpPr>
      <dsp:spPr>
        <a:xfrm>
          <a:off x="0" y="1255663"/>
          <a:ext cx="8128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104 M € revenue in 2012</a:t>
          </a:r>
          <a:endParaRPr lang="fr-F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8 M € EBITDA </a:t>
          </a:r>
          <a:endParaRPr lang="fr-FR" sz="2800" kern="1200" dirty="0"/>
        </a:p>
      </dsp:txBody>
      <dsp:txXfrm>
        <a:off x="0" y="1255663"/>
        <a:ext cx="8128000" cy="1059840"/>
      </dsp:txXfrm>
    </dsp:sp>
    <dsp:sp modelId="{3F76F1F3-134F-407A-A870-032544A0C016}">
      <dsp:nvSpPr>
        <dsp:cNvPr id="0" name=""/>
        <dsp:cNvSpPr/>
      </dsp:nvSpPr>
      <dsp:spPr>
        <a:xfrm>
          <a:off x="0" y="2315503"/>
          <a:ext cx="8128000" cy="6181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Strength</a:t>
          </a:r>
          <a:endParaRPr lang="fr-FR" sz="3600" kern="1200" dirty="0"/>
        </a:p>
      </dsp:txBody>
      <dsp:txXfrm>
        <a:off x="30178" y="2345681"/>
        <a:ext cx="8067644" cy="557841"/>
      </dsp:txXfrm>
    </dsp:sp>
    <dsp:sp modelId="{170556F7-57C6-40FD-852F-FA8822F45548}">
      <dsp:nvSpPr>
        <dsp:cNvPr id="0" name=""/>
        <dsp:cNvSpPr/>
      </dsp:nvSpPr>
      <dsp:spPr>
        <a:xfrm>
          <a:off x="0" y="2933700"/>
          <a:ext cx="8128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180+ in EU</a:t>
          </a:r>
          <a:endParaRPr lang="fr-F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160+ in China</a:t>
          </a:r>
          <a:endParaRPr lang="fr-FR" sz="2800" kern="1200" dirty="0"/>
        </a:p>
      </dsp:txBody>
      <dsp:txXfrm>
        <a:off x="0" y="2933700"/>
        <a:ext cx="8128000" cy="1059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3-09-16T15:18:14.8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7962 7317,'25'0,"25"0,-50 0,25 0,-1 0,1 0,-25 0,25 0,25 0,-26 0,26 0,-25 0,24 0,-24 0,0 0,25 0,-50 0,49 0,-24 0,-25 0,25 0,0 0,-1 0,-24 0,25 0,25 0,-50 0,25 0,-1 0,-24 0,25 0,-25 0,25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3-09-16T15:29:21.3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8012 13717,'50'0,"-26"0,26 0,-25 0,0 0,49 0,-74 0,25 0,0 0,-1 0,-24 0,25 0,25 0,-50 0,25 0,-1 0,1 0,0 0,0 25,-25-25,25 0,-25 0,24 0,1 0,0 0,-25 0,25 0,0 0,-1 0,-24 0,25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47C9E-B3EE-4340-912C-D43C7132AF7F}" type="datetimeFigureOut">
              <a:rPr lang="fr-FR" smtClean="0"/>
              <a:pPr/>
              <a:t>17/09/2013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88504-F7FF-4C7A-B3CA-021B4B33600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75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Voudrais</a:t>
            </a:r>
            <a:r>
              <a:rPr lang="en-US" dirty="0" smtClean="0"/>
              <a:t> commencer</a:t>
            </a:r>
          </a:p>
          <a:p>
            <a:r>
              <a:rPr lang="en-US" dirty="0" smtClean="0"/>
              <a:t>Premier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concerne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l’entreprise</a:t>
            </a:r>
            <a:r>
              <a:rPr lang="en-US" baseline="0" dirty="0" smtClean="0"/>
              <a:t> et so </a:t>
            </a:r>
            <a:r>
              <a:rPr lang="en-US" baseline="0" dirty="0" err="1" smtClean="0"/>
              <a:t>activite</a:t>
            </a:r>
            <a:endParaRPr lang="en-US" baseline="0" dirty="0" smtClean="0"/>
          </a:p>
          <a:p>
            <a:r>
              <a:rPr lang="en-US" baseline="0" dirty="0" err="1" smtClean="0"/>
              <a:t>Expliquerai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ensuite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principale</a:t>
            </a:r>
            <a:r>
              <a:rPr lang="en-US" baseline="0" dirty="0" smtClean="0"/>
              <a:t> parties de la </a:t>
            </a:r>
            <a:r>
              <a:rPr lang="en-US" baseline="0" dirty="0" err="1" smtClean="0"/>
              <a:t>pres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88504-F7FF-4C7A-B3CA-021B4B33600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23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Voici</a:t>
            </a:r>
            <a:r>
              <a:rPr lang="en-US" dirty="0" smtClean="0"/>
              <a:t> le plan de la </a:t>
            </a:r>
            <a:r>
              <a:rPr lang="en-US" dirty="0" err="1" smtClean="0"/>
              <a:t>prese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88504-F7FF-4C7A-B3CA-021B4B33600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68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</a:t>
            </a:r>
            <a:r>
              <a:rPr lang="en-US" baseline="0" dirty="0" smtClean="0"/>
              <a:t> commence la </a:t>
            </a:r>
            <a:r>
              <a:rPr lang="en-US" baseline="0" dirty="0" err="1" smtClean="0"/>
              <a:t>prese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l’intro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l’entreprise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partenaire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chiffres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montrer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croissance</a:t>
            </a:r>
            <a:endParaRPr lang="en-US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88504-F7FF-4C7A-B3CA-021B4B336008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84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Ascendeo</a:t>
            </a:r>
            <a:r>
              <a:rPr lang="en-US" dirty="0" smtClean="0"/>
              <a:t> vend </a:t>
            </a:r>
            <a:r>
              <a:rPr lang="en-US" dirty="0" err="1" smtClean="0"/>
              <a:t>principalement</a:t>
            </a:r>
            <a:r>
              <a:rPr lang="en-US" dirty="0" smtClean="0"/>
              <a:t> des </a:t>
            </a:r>
            <a:r>
              <a:rPr lang="en-US" dirty="0" err="1" smtClean="0"/>
              <a:t>accessoires</a:t>
            </a:r>
            <a:r>
              <a:rPr lang="en-US" baseline="0" dirty="0" smtClean="0"/>
              <a:t> pour mobile </a:t>
            </a:r>
            <a:r>
              <a:rPr lang="en-US" baseline="0" dirty="0" err="1" smtClean="0"/>
              <a:t>comme</a:t>
            </a:r>
            <a:r>
              <a:rPr lang="en-US" baseline="0" dirty="0" smtClean="0"/>
              <a:t> de houses de protection, des </a:t>
            </a:r>
            <a:r>
              <a:rPr lang="en-US" baseline="0" dirty="0" err="1" smtClean="0"/>
              <a:t>chargeurs</a:t>
            </a:r>
            <a:r>
              <a:rPr lang="en-US" baseline="0" dirty="0" smtClean="0"/>
              <a:t>, des </a:t>
            </a:r>
            <a:r>
              <a:rPr lang="en-US" baseline="0" dirty="0" err="1" smtClean="0"/>
              <a:t>ecouteurs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appareil</a:t>
            </a:r>
            <a:r>
              <a:rPr lang="en-US" baseline="0" dirty="0" smtClean="0"/>
              <a:t> Bluetooth etcetera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88504-F7FF-4C7A-B3CA-021B4B33600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37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88504-F7FF-4C7A-B3CA-021B4B336008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82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Unde</a:t>
            </a:r>
            <a:r>
              <a:rPr lang="en-US" dirty="0" smtClean="0"/>
              <a:t> des missions principals de </a:t>
            </a:r>
            <a:r>
              <a:rPr lang="en-US" dirty="0" err="1" smtClean="0"/>
              <a:t>l’entreprise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a’anaylser</a:t>
            </a:r>
            <a:r>
              <a:rPr lang="en-US" dirty="0" smtClean="0"/>
              <a:t> </a:t>
            </a:r>
            <a:r>
              <a:rPr lang="en-US" dirty="0" err="1" smtClean="0"/>
              <a:t>l’offer</a:t>
            </a:r>
            <a:r>
              <a:rPr lang="en-US" dirty="0" smtClean="0"/>
              <a:t> et la </a:t>
            </a:r>
            <a:r>
              <a:rPr lang="en-US" dirty="0" err="1" smtClean="0"/>
              <a:t>demande</a:t>
            </a:r>
            <a:r>
              <a:rPr lang="en-US" dirty="0" smtClean="0"/>
              <a:t> et de </a:t>
            </a:r>
            <a:r>
              <a:rPr lang="en-US" dirty="0" err="1" smtClean="0"/>
              <a:t>conseiller</a:t>
            </a:r>
            <a:r>
              <a:rPr lang="en-US" dirty="0" smtClean="0"/>
              <a:t> </a:t>
            </a:r>
            <a:r>
              <a:rPr lang="en-US" dirty="0" err="1" smtClean="0"/>
              <a:t>fournisseurs</a:t>
            </a:r>
            <a:r>
              <a:rPr lang="en-US" dirty="0" smtClean="0"/>
              <a:t> et clients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88504-F7FF-4C7A-B3CA-021B4B33600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4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 </a:t>
            </a:r>
            <a:r>
              <a:rPr lang="en-US" dirty="0" err="1" smtClean="0"/>
              <a:t>mobreux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partenaires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repartis</a:t>
            </a:r>
            <a:r>
              <a:rPr lang="en-US" baseline="0" dirty="0" smtClean="0"/>
              <a:t> a travers </a:t>
            </a:r>
            <a:r>
              <a:rPr lang="en-US" baseline="0" dirty="0" err="1" smtClean="0"/>
              <a:t>l’eu</a:t>
            </a:r>
            <a:r>
              <a:rPr lang="en-US" baseline="0" dirty="0" smtClean="0"/>
              <a:t> et </a:t>
            </a:r>
            <a:r>
              <a:rPr lang="en-US" baseline="0" dirty="0" err="1" smtClean="0"/>
              <a:t>l’asie</a:t>
            </a:r>
            <a:endParaRPr lang="en-US" baseline="0" dirty="0" smtClean="0"/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partenaires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europeens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88504-F7FF-4C7A-B3CA-021B4B33600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00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Voici</a:t>
            </a:r>
            <a:r>
              <a:rPr lang="en-US" dirty="0" smtClean="0"/>
              <a:t> </a:t>
            </a:r>
            <a:r>
              <a:rPr lang="en-US" dirty="0" err="1" smtClean="0"/>
              <a:t>quelques</a:t>
            </a:r>
            <a:r>
              <a:rPr lang="en-US" dirty="0" smtClean="0"/>
              <a:t> </a:t>
            </a:r>
            <a:r>
              <a:rPr lang="en-US" dirty="0" err="1" smtClean="0"/>
              <a:t>chiffres</a:t>
            </a:r>
            <a:r>
              <a:rPr lang="en-US" dirty="0" smtClean="0"/>
              <a:t> pour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montrer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croissance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jusqu’en</a:t>
            </a:r>
            <a:r>
              <a:rPr lang="en-US" baseline="0" dirty="0" smtClean="0"/>
              <a:t> 2012</a:t>
            </a:r>
          </a:p>
          <a:p>
            <a:r>
              <a:rPr lang="en-US" baseline="0" dirty="0" smtClean="0"/>
              <a:t>La </a:t>
            </a:r>
            <a:r>
              <a:rPr lang="en-US" baseline="0" dirty="0" err="1" smtClean="0"/>
              <a:t>chiffre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d’affaire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de …</a:t>
            </a:r>
          </a:p>
          <a:p>
            <a:r>
              <a:rPr lang="en-US" baseline="0" dirty="0" err="1" smtClean="0"/>
              <a:t>Ils</a:t>
            </a:r>
            <a:r>
              <a:rPr lang="en-US" baseline="0" dirty="0" smtClean="0"/>
              <a:t> gerent 1809 </a:t>
            </a:r>
            <a:r>
              <a:rPr lang="en-US" baseline="0" dirty="0" err="1" smtClean="0"/>
              <a:t>employes</a:t>
            </a:r>
            <a:r>
              <a:rPr lang="en-US" baseline="0" dirty="0" smtClean="0"/>
              <a:t> en</a:t>
            </a:r>
          </a:p>
          <a:p>
            <a:r>
              <a:rPr lang="en-US" baseline="0" dirty="0" err="1" smtClean="0"/>
              <a:t>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coordonnent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aussi</a:t>
            </a:r>
            <a:r>
              <a:rPr lang="en-US" baseline="0" dirty="0" smtClean="0"/>
              <a:t> 160 </a:t>
            </a:r>
            <a:r>
              <a:rPr lang="en-US" baseline="0" dirty="0" err="1" smtClean="0"/>
              <a:t>employes</a:t>
            </a:r>
            <a:r>
              <a:rPr lang="en-US" baseline="0" dirty="0" smtClean="0"/>
              <a:t> chez </a:t>
            </a:r>
            <a:r>
              <a:rPr lang="en-US" baseline="0" dirty="0" err="1" smtClean="0"/>
              <a:t>notre</a:t>
            </a:r>
            <a:r>
              <a:rPr lang="en-US" baseline="0" dirty="0" smtClean="0"/>
              <a:t> principal </a:t>
            </a:r>
            <a:r>
              <a:rPr lang="en-US" baseline="0" dirty="0" err="1" smtClean="0"/>
              <a:t>partenaire</a:t>
            </a:r>
            <a:r>
              <a:rPr lang="en-US" baseline="0" dirty="0" smtClean="0"/>
              <a:t> en </a:t>
            </a:r>
            <a:r>
              <a:rPr lang="en-US" baseline="0" smtClean="0"/>
              <a:t>asie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88504-F7FF-4C7A-B3CA-021B4B33600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65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point because the only</a:t>
            </a:r>
            <a:r>
              <a:rPr lang="en-US" baseline="0" dirty="0" smtClean="0"/>
              <a:t> a small part but an important part of data comes from SAGE, rest we have to calculate and store.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88504-F7FF-4C7A-B3CA-021B4B336008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9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/>
        </p:nvSpPr>
        <p:spPr>
          <a:xfrm>
            <a:off x="0" y="0"/>
            <a:ext cx="12192000" cy="6858000"/>
          </a:xfrm>
          <a:prstGeom prst="round2DiagRect">
            <a:avLst>
              <a:gd name="adj1" fmla="val 0"/>
              <a:gd name="adj2" fmla="val 0"/>
            </a:avLst>
          </a:prstGeom>
          <a:gradFill>
            <a:gsLst>
              <a:gs pos="4000">
                <a:schemeClr val="accent5">
                  <a:tint val="100000"/>
                  <a:shade val="100000"/>
                  <a:satMod val="130000"/>
                </a:schemeClr>
              </a:gs>
              <a:gs pos="65000">
                <a:schemeClr val="bg1"/>
              </a:gs>
              <a:gs pos="76000">
                <a:schemeClr val="bg1"/>
              </a:gs>
            </a:gsLst>
            <a:lin ang="4740000" scaled="0"/>
          </a:gradFill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sz="1800"/>
          </a:p>
        </p:txBody>
      </p:sp>
      <p:pic>
        <p:nvPicPr>
          <p:cNvPr id="6" name="Picture 7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40"/>
          <p:cNvSpPr>
            <a:spLocks noChangeShapeType="1"/>
          </p:cNvSpPr>
          <p:nvPr/>
        </p:nvSpPr>
        <p:spPr bwMode="auto">
          <a:xfrm>
            <a:off x="0" y="4114800"/>
            <a:ext cx="12192000" cy="0"/>
          </a:xfrm>
          <a:prstGeom prst="line">
            <a:avLst/>
          </a:prstGeom>
          <a:noFill/>
          <a:ln w="12700">
            <a:solidFill>
              <a:srgbClr val="B2C2C8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-108" charset="2"/>
              <a:buChar char=""/>
              <a:defRPr/>
            </a:pPr>
            <a:endParaRPr lang="en-US" sz="1800">
              <a:latin typeface="Times New Roman" pitchFamily="-108" charset="0"/>
              <a:ea typeface="+mn-ea"/>
              <a:cs typeface="+mn-cs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5638800"/>
            <a:ext cx="7518400" cy="78105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 sz="18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09601" y="5562601"/>
            <a:ext cx="1189567" cy="974725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 sz="18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10" name="Picture 40" descr="logo-ascendeo-blu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1" y="5638800"/>
            <a:ext cx="963084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motto-mca-comple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04152" y="5638801"/>
            <a:ext cx="3879849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22400" y="2133600"/>
            <a:ext cx="9042400" cy="1219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300" b="1" i="0" baseline="0">
                <a:solidFill>
                  <a:schemeClr val="tx1"/>
                </a:solidFill>
                <a:latin typeface="+mn-lt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55692" y="4267200"/>
            <a:ext cx="3454400" cy="369332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-108" charset="2"/>
              <a:buNone/>
              <a:defRPr sz="1800" b="1" i="0">
                <a:solidFill>
                  <a:schemeClr val="accent4"/>
                </a:solidFill>
                <a:latin typeface="+mn-lt"/>
                <a:cs typeface="Century Gothic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422400" y="3581400"/>
            <a:ext cx="90424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r">
              <a:buFont typeface="Arial"/>
              <a:buNone/>
              <a:defRPr sz="2600" b="1" i="0">
                <a:solidFill>
                  <a:srgbClr val="404040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8477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8FC5F6-F338-4AE4-BB23-26385BCFC423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1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ABBEA6-7C60-4B02-AE87-00D78D8422AF}" type="datetimeFigureOut">
              <a:rPr lang="en-US" smtClean="0"/>
              <a:pPr/>
              <a:t>9/17/2013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rot="5400000">
            <a:off x="6752167" y="-3674534"/>
            <a:ext cx="0" cy="993986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-108" charset="2"/>
              <a:buChar char=""/>
              <a:defRPr/>
            </a:pPr>
            <a:endParaRPr lang="en-US" sz="1800">
              <a:latin typeface="Times New Roman" pitchFamily="-108" charset="0"/>
              <a:ea typeface="+mn-ea"/>
              <a:cs typeface="+mn-cs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rot="5400000">
            <a:off x="6752167" y="-3674534"/>
            <a:ext cx="0" cy="993986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-108" charset="2"/>
              <a:buChar char=""/>
              <a:defRPr/>
            </a:pPr>
            <a:endParaRPr lang="en-US" sz="1800">
              <a:latin typeface="Times New Roman" pitchFamily="-108" charset="0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1676400"/>
            <a:ext cx="10972800" cy="4191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-4248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Wingdings" charset="2"/>
              <a:buChar char="ü"/>
              <a:defRPr sz="2700" b="0" i="0" baseline="0">
                <a:latin typeface="+mn-lt"/>
                <a:cs typeface="Century Gothic"/>
              </a:defRPr>
            </a:lvl1pPr>
            <a:lvl2pPr marL="680400" indent="-334800">
              <a:buFont typeface="Wingdings" charset="2"/>
              <a:buChar char="§"/>
              <a:defRPr sz="2300" b="0" i="0">
                <a:latin typeface="+mn-lt"/>
                <a:cs typeface="Century Gothic"/>
              </a:defRPr>
            </a:lvl2pPr>
            <a:lvl3pPr marL="946800" indent="-342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ü"/>
              <a:defRPr sz="2000" b="0" i="0" baseline="0">
                <a:latin typeface="+mn-lt"/>
                <a:cs typeface="Century Gothic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0701" y="685800"/>
            <a:ext cx="9994900" cy="5334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3000" b="1" i="0">
                <a:solidFill>
                  <a:srgbClr val="FFFFFF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7210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2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000" b="1" i="0" cap="all">
                <a:latin typeface="+mn-lt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57600"/>
            <a:ext cx="10363200" cy="40011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000" b="1" i="0">
                <a:latin typeface="+mn-lt"/>
                <a:cs typeface="Century Gothic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1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 rot="5400000">
            <a:off x="6752167" y="-3674534"/>
            <a:ext cx="0" cy="993986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-108" charset="2"/>
              <a:buChar char=""/>
              <a:defRPr/>
            </a:pPr>
            <a:endParaRPr lang="en-US" sz="1800">
              <a:latin typeface="Times New Roman" pitchFamily="-108" charset="0"/>
              <a:ea typeface="+mn-ea"/>
              <a:cs typeface="+mn-cs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rot="5400000">
            <a:off x="6752167" y="-3674534"/>
            <a:ext cx="0" cy="993986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-108" charset="2"/>
              <a:buChar char=""/>
              <a:defRPr/>
            </a:pPr>
            <a:endParaRPr lang="en-US" sz="1800">
              <a:latin typeface="Times New Roman" pitchFamily="-108" charset="0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26037" y="1752600"/>
            <a:ext cx="5297040" cy="4038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1" i="0">
                <a:latin typeface="+mn-lt"/>
                <a:cs typeface="Century Gothic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923" y="1752602"/>
            <a:ext cx="5439508" cy="4495799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Wingdings" charset="2"/>
              <a:buChar char="ü"/>
              <a:defRPr sz="2100" b="0" i="0">
                <a:latin typeface="+mn-lt"/>
                <a:cs typeface="Century Gothic"/>
              </a:defRPr>
            </a:lvl1pPr>
            <a:lvl2pPr marL="457200" indent="0">
              <a:buNone/>
              <a:defRPr sz="1800" b="0" i="0">
                <a:solidFill>
                  <a:srgbClr val="404040"/>
                </a:solidFill>
                <a:latin typeface="+mn-lt"/>
                <a:cs typeface="Century Gothic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0701" y="685800"/>
            <a:ext cx="9994900" cy="5334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3000" b="1" i="0">
                <a:solidFill>
                  <a:schemeClr val="bg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2671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 rot="5400000">
            <a:off x="6752167" y="-3674534"/>
            <a:ext cx="0" cy="993986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-108" charset="2"/>
              <a:buChar char=""/>
              <a:defRPr/>
            </a:pPr>
            <a:endParaRPr lang="en-US" sz="1800">
              <a:latin typeface="Times New Roman" pitchFamily="-108" charset="0"/>
              <a:ea typeface="+mn-ea"/>
              <a:cs typeface="+mn-cs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4049184" y="1981200"/>
            <a:ext cx="4078816" cy="3790950"/>
            <a:chOff x="1586" y="1020"/>
            <a:chExt cx="1360" cy="238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586" y="1020"/>
              <a:ext cx="1360" cy="2388"/>
            </a:xfrm>
            <a:prstGeom prst="rect">
              <a:avLst/>
            </a:prstGeom>
            <a:solidFill>
              <a:srgbClr val="B9B69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fr-FR" sz="70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86" y="2720"/>
              <a:ext cx="1360" cy="27"/>
            </a:xfrm>
            <a:prstGeom prst="rect">
              <a:avLst/>
            </a:prstGeom>
            <a:solidFill>
              <a:srgbClr val="958871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80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586" y="1133"/>
              <a:ext cx="1360" cy="27"/>
            </a:xfrm>
            <a:prstGeom prst="rect">
              <a:avLst/>
            </a:prstGeom>
            <a:solidFill>
              <a:srgbClr val="958871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80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86" y="1360"/>
              <a:ext cx="1360" cy="27"/>
            </a:xfrm>
            <a:prstGeom prst="rect">
              <a:avLst/>
            </a:prstGeom>
            <a:solidFill>
              <a:srgbClr val="958871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80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586" y="1586"/>
              <a:ext cx="1360" cy="27"/>
            </a:xfrm>
            <a:prstGeom prst="rect">
              <a:avLst/>
            </a:prstGeom>
            <a:solidFill>
              <a:srgbClr val="958871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80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586" y="1813"/>
              <a:ext cx="1360" cy="27"/>
            </a:xfrm>
            <a:prstGeom prst="rect">
              <a:avLst/>
            </a:prstGeom>
            <a:solidFill>
              <a:srgbClr val="958871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80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586" y="2040"/>
              <a:ext cx="1360" cy="27"/>
            </a:xfrm>
            <a:prstGeom prst="rect">
              <a:avLst/>
            </a:prstGeom>
            <a:solidFill>
              <a:srgbClr val="958871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80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586" y="2267"/>
              <a:ext cx="1360" cy="27"/>
            </a:xfrm>
            <a:prstGeom prst="rect">
              <a:avLst/>
            </a:prstGeom>
            <a:solidFill>
              <a:srgbClr val="958871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80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586" y="2493"/>
              <a:ext cx="1360" cy="27"/>
            </a:xfrm>
            <a:prstGeom prst="rect">
              <a:avLst/>
            </a:prstGeom>
            <a:solidFill>
              <a:srgbClr val="958871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80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586" y="2947"/>
              <a:ext cx="1360" cy="27"/>
            </a:xfrm>
            <a:prstGeom prst="rect">
              <a:avLst/>
            </a:prstGeom>
            <a:solidFill>
              <a:srgbClr val="958871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80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586" y="3173"/>
              <a:ext cx="1360" cy="27"/>
            </a:xfrm>
            <a:prstGeom prst="rect">
              <a:avLst/>
            </a:prstGeom>
            <a:solidFill>
              <a:srgbClr val="958871"/>
            </a:solidFill>
            <a:ln w="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sz="1800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aphicFrame>
        <p:nvGraphicFramePr>
          <p:cNvPr id="19" name="Group 19"/>
          <p:cNvGraphicFramePr>
            <a:graphicFrameLocks noGrp="1"/>
          </p:cNvGraphicFramePr>
          <p:nvPr/>
        </p:nvGraphicFramePr>
        <p:xfrm>
          <a:off x="4049184" y="2062163"/>
          <a:ext cx="2878665" cy="3598864"/>
        </p:xfrm>
        <a:graphic>
          <a:graphicData uri="http://schemas.openxmlformats.org/drawingml/2006/table">
            <a:tbl>
              <a:tblPr/>
              <a:tblGrid>
                <a:gridCol w="575733"/>
                <a:gridCol w="575733"/>
                <a:gridCol w="575733"/>
                <a:gridCol w="575733"/>
                <a:gridCol w="575733"/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001</a:t>
                      </a:r>
                    </a:p>
                  </a:txBody>
                  <a:tcPr marL="121920" marR="121920" marT="0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006</a:t>
                      </a: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011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016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021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002</a:t>
                      </a:r>
                    </a:p>
                  </a:txBody>
                  <a:tcPr marL="121920" marR="121920" marT="0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007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012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017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022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003</a:t>
                      </a:r>
                    </a:p>
                  </a:txBody>
                  <a:tcPr marL="121920" marR="121920" marT="0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008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013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018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023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004</a:t>
                      </a:r>
                    </a:p>
                  </a:txBody>
                  <a:tcPr marL="121920" marR="121920" marT="0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009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014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019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024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005</a:t>
                      </a:r>
                    </a:p>
                  </a:txBody>
                  <a:tcPr marL="121920" marR="121920" marT="0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010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015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020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025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126"/>
          <p:cNvGraphicFramePr>
            <a:graphicFrameLocks noGrp="1"/>
          </p:cNvGraphicFramePr>
          <p:nvPr/>
        </p:nvGraphicFramePr>
        <p:xfrm>
          <a:off x="6961717" y="2062163"/>
          <a:ext cx="1151466" cy="3598864"/>
        </p:xfrm>
        <a:graphic>
          <a:graphicData uri="http://schemas.openxmlformats.org/drawingml/2006/table">
            <a:tbl>
              <a:tblPr/>
              <a:tblGrid>
                <a:gridCol w="575733"/>
                <a:gridCol w="575733"/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026</a:t>
                      </a:r>
                    </a:p>
                  </a:txBody>
                  <a:tcPr marL="121920" marR="121920" marT="0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031</a:t>
                      </a: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108" charset="0"/>
                        <a:ea typeface="ＭＳ Ｐゴシック" pitchFamily="-108" charset="-128"/>
                        <a:cs typeface="ＭＳ Ｐゴシック" pitchFamily="-108" charset="-128"/>
                      </a:endParaRPr>
                    </a:p>
                  </a:txBody>
                  <a:tcPr marL="121920" marR="121920" marT="0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027</a:t>
                      </a:r>
                    </a:p>
                  </a:txBody>
                  <a:tcPr marL="121920" marR="121920" marT="0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032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028</a:t>
                      </a:r>
                    </a:p>
                  </a:txBody>
                  <a:tcPr marL="121920" marR="121920" marT="0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033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029</a:t>
                      </a:r>
                    </a:p>
                  </a:txBody>
                  <a:tcPr marL="121920" marR="121920" marT="0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034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030</a:t>
                      </a:r>
                    </a:p>
                  </a:txBody>
                  <a:tcPr marL="121920" marR="121920" marT="0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826C47"/>
                          </a:solidFill>
                          <a:effectLst/>
                          <a:latin typeface="Arial" pitchFamily="-108" charset="0"/>
                          <a:ea typeface="ＭＳ Ｐゴシック" pitchFamily="-108" charset="-128"/>
                          <a:cs typeface="ＭＳ Ｐゴシック" pitchFamily="-108" charset="-128"/>
                        </a:rPr>
                        <a:t>035</a:t>
                      </a:r>
                    </a:p>
                  </a:txBody>
                  <a:tcPr marL="121920" marR="121920" marT="0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924" y="1752602"/>
            <a:ext cx="3391877" cy="4495799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Wingdings" charset="2"/>
              <a:buChar char="ü"/>
              <a:defRPr sz="2100" b="0" i="0">
                <a:latin typeface="+mn-lt"/>
                <a:cs typeface="Century Gothic"/>
              </a:defRPr>
            </a:lvl1pPr>
            <a:lvl2pPr marL="457200" indent="0">
              <a:buNone/>
              <a:defRPr sz="1800" b="0" i="0">
                <a:solidFill>
                  <a:srgbClr val="404040"/>
                </a:solidFill>
                <a:latin typeface="+mn-lt"/>
                <a:cs typeface="Century Gothic"/>
              </a:defRPr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0701" y="685800"/>
            <a:ext cx="9994900" cy="5334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3000" b="1" i="0">
                <a:solidFill>
                  <a:schemeClr val="bg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4965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 rot="5400000">
            <a:off x="6752167" y="-3674534"/>
            <a:ext cx="0" cy="993986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-108" charset="2"/>
              <a:buChar char=""/>
              <a:defRPr/>
            </a:pPr>
            <a:endParaRPr lang="en-US" sz="1800">
              <a:latin typeface="Times New Roman" pitchFamily="-108" charset="0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790701" y="685800"/>
            <a:ext cx="9994900" cy="5334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3000" b="1" i="0">
                <a:solidFill>
                  <a:schemeClr val="bg1"/>
                </a:solidFill>
                <a:latin typeface="+mn-lt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089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"/>
          <p:cNvSpPr>
            <a:spLocks noChangeShapeType="1"/>
          </p:cNvSpPr>
          <p:nvPr/>
        </p:nvSpPr>
        <p:spPr bwMode="auto">
          <a:xfrm rot="5400000">
            <a:off x="6752167" y="-3674534"/>
            <a:ext cx="0" cy="993986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-108" charset="2"/>
              <a:buChar char=""/>
              <a:defRPr/>
            </a:pPr>
            <a:endParaRPr lang="en-US" sz="1800">
              <a:latin typeface="Times New Roman" pitchFamily="-10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715962"/>
            <a:ext cx="9855200" cy="5794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2057400"/>
            <a:ext cx="10972800" cy="3505200"/>
          </a:xfrm>
          <a:prstGeom prst="rect">
            <a:avLst/>
          </a:prstGeom>
        </p:spPr>
        <p:txBody>
          <a:bodyPr vert="horz">
            <a:normAutofit/>
          </a:bodyPr>
          <a:lstStyle>
            <a:lvl2pPr>
              <a:defRPr sz="2300"/>
            </a:lvl2pPr>
            <a:lvl3pPr>
              <a:defRPr sz="23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8000" y="6172200"/>
            <a:ext cx="7112000" cy="304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29720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"/>
          <p:cNvSpPr>
            <a:spLocks noChangeShapeType="1"/>
          </p:cNvSpPr>
          <p:nvPr/>
        </p:nvSpPr>
        <p:spPr bwMode="auto">
          <a:xfrm rot="5400000">
            <a:off x="6752167" y="-3674534"/>
            <a:ext cx="0" cy="993986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-108" charset="2"/>
              <a:buChar char=""/>
              <a:defRPr/>
            </a:pPr>
            <a:endParaRPr lang="en-US" sz="1800">
              <a:latin typeface="Times New Roman" pitchFamily="-10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715962"/>
            <a:ext cx="9855200" cy="5794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9600" y="2057400"/>
            <a:ext cx="10972800" cy="3505200"/>
          </a:xfrm>
          <a:prstGeom prst="rect">
            <a:avLst/>
          </a:prstGeom>
        </p:spPr>
        <p:txBody>
          <a:bodyPr vert="horz">
            <a:normAutofit/>
          </a:bodyPr>
          <a:lstStyle>
            <a:lvl2pPr>
              <a:defRPr sz="2300"/>
            </a:lvl2pPr>
            <a:lvl3pPr>
              <a:defRPr sz="23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8000" y="6172200"/>
            <a:ext cx="7112000" cy="3048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60756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30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381000"/>
            <a:ext cx="12192000" cy="9144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 sz="18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1027" name="Picture 39" descr="motto-mca-complet.pn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245601" y="6172201"/>
            <a:ext cx="2476500" cy="47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Line 2"/>
          <p:cNvSpPr>
            <a:spLocks noChangeShapeType="1"/>
          </p:cNvSpPr>
          <p:nvPr/>
        </p:nvSpPr>
        <p:spPr bwMode="auto">
          <a:xfrm rot="5400000" flipH="1">
            <a:off x="4806949" y="2163764"/>
            <a:ext cx="0" cy="8674099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-108" charset="2"/>
              <a:buChar char=""/>
              <a:defRPr/>
            </a:pPr>
            <a:endParaRPr lang="en-US" sz="1800">
              <a:latin typeface="Times New Roman" pitchFamily="-108" charset="0"/>
              <a:ea typeface="+mn-ea"/>
              <a:cs typeface="+mn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32317" y="152400"/>
            <a:ext cx="1394883" cy="12954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 sz="18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1030" name="Picture 40" descr="logo-ascendeo-blue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69900" y="381000"/>
            <a:ext cx="112818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107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Eurostile ExtendedTwo" pitchFamily="-108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Eurostile ExtendedTwo" pitchFamily="-108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Eurostile ExtendedTwo" pitchFamily="-108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Eurostile ExtendedTwo" pitchFamily="-108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Eurostile ExtendedTwo" pitchFamily="-10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Eurostile ExtendedTwo" pitchFamily="-10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Eurostile ExtendedTwo" pitchFamily="-10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Eurostile ExtendedTwo" pitchFamily="-108" charset="0"/>
        </a:defRPr>
      </a:lvl9pPr>
    </p:titleStyle>
    <p:bodyStyle>
      <a:lvl1pPr marL="514350" indent="-5143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Font typeface="Eurostile ExtendedTwo" pitchFamily="-108" charset="0"/>
        <a:buAutoNum type="romanUcPeriod"/>
        <a:defRPr sz="2400" b="1">
          <a:solidFill>
            <a:srgbClr val="000000"/>
          </a:solidFill>
          <a:latin typeface="+mn-lt"/>
          <a:ea typeface="ＭＳ Ｐゴシック" pitchFamily="-65" charset="-128"/>
          <a:cs typeface="ＭＳ Ｐゴシック" pitchFamily="-108" charset="-128"/>
        </a:defRPr>
      </a:lvl1pPr>
      <a:lvl2pPr marL="858838" indent="-514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00"/>
        </a:buClr>
        <a:buSzPct val="70000"/>
        <a:buFont typeface="Eurostile ExtendedTwo" pitchFamily="-108" charset="0"/>
        <a:buAutoNum type="alphaUcPeriod"/>
        <a:defRPr sz="2000">
          <a:solidFill>
            <a:srgbClr val="000000"/>
          </a:solidFill>
          <a:latin typeface="Eurostile "/>
          <a:ea typeface="Eurostile " charset="0"/>
          <a:cs typeface="Eurostile "/>
        </a:defRPr>
      </a:lvl2pPr>
      <a:lvl3pPr marL="1036638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90000"/>
        <a:buFont typeface="+mj-lt" charset="0"/>
        <a:defRPr sz="1600">
          <a:solidFill>
            <a:srgbClr val="595959"/>
          </a:solidFill>
          <a:latin typeface="Eurostile" pitchFamily="-108" charset="0"/>
          <a:ea typeface="ＭＳ Ｐゴシック" pitchFamily="-108" charset="-128"/>
          <a:cs typeface="ＭＳ Ｐゴシック" pitchFamily="-108" charset="-128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75000"/>
        <a:defRPr sz="1400">
          <a:solidFill>
            <a:srgbClr val="595959"/>
          </a:solidFill>
          <a:latin typeface="Eurostile" pitchFamily="-108" charset="0"/>
          <a:ea typeface="ＭＳ Ｐゴシック" pitchFamily="-108" charset="-128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-108" charset="2"/>
        <a:defRPr sz="1400">
          <a:solidFill>
            <a:schemeClr val="bg2"/>
          </a:solidFill>
          <a:latin typeface="Eurostile" pitchFamily="-108" charset="0"/>
          <a:ea typeface="ＭＳ Ｐゴシック" pitchFamily="-108" charset="-128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-108" charset="2"/>
        <a:defRPr sz="1400">
          <a:solidFill>
            <a:schemeClr val="bg2"/>
          </a:solidFill>
          <a:latin typeface="Eurostile" pitchFamily="-108" charset="0"/>
          <a:ea typeface="ＭＳ Ｐゴシック" pitchFamily="-108" charset="-128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-108" charset="2"/>
        <a:defRPr sz="1400">
          <a:solidFill>
            <a:schemeClr val="bg2"/>
          </a:solidFill>
          <a:latin typeface="Eurostile" pitchFamily="-108" charset="0"/>
          <a:ea typeface="ＭＳ Ｐゴシック" pitchFamily="-108" charset="-128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-108" charset="2"/>
        <a:defRPr sz="1400">
          <a:solidFill>
            <a:schemeClr val="bg2"/>
          </a:solidFill>
          <a:latin typeface="Eurostile" pitchFamily="-108" charset="0"/>
          <a:ea typeface="ＭＳ Ｐゴシック" pitchFamily="-108" charset="-128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0000"/>
        <a:buFont typeface="Wingdings" pitchFamily="-108" charset="2"/>
        <a:defRPr sz="1400">
          <a:solidFill>
            <a:schemeClr val="bg2"/>
          </a:solidFill>
          <a:latin typeface="Eurostile" pitchFamily="-108" charset="0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13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1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4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14.xml"/><Relationship Id="rId10" Type="http://schemas.openxmlformats.org/officeDocument/2006/relationships/image" Target="../media/image20.jpe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diagramLayout" Target="../diagrams/layout18.xml"/><Relationship Id="rId7" Type="http://schemas.openxmlformats.org/officeDocument/2006/relationships/image" Target="../media/image24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25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551197"/>
            <a:ext cx="10058400" cy="3566160"/>
          </a:xfrm>
        </p:spPr>
        <p:txBody>
          <a:bodyPr/>
          <a:lstStyle/>
          <a:p>
            <a:pPr algn="ctr"/>
            <a:r>
              <a:rPr lang="en-US" sz="7100" dirty="0" smtClean="0"/>
              <a:t>Development of ERP Tool: </a:t>
            </a:r>
            <a:br>
              <a:rPr lang="en-US" sz="7100" dirty="0" smtClean="0"/>
            </a:br>
            <a:r>
              <a:rPr lang="en-US" sz="7100" dirty="0" smtClean="0"/>
              <a:t>Forecast &amp; BOM</a:t>
            </a:r>
            <a:endParaRPr lang="fr-FR" sz="7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117357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By: Amey BHATKAR</a:t>
            </a:r>
          </a:p>
          <a:p>
            <a:pPr algn="ctr"/>
            <a:r>
              <a:rPr lang="en-US" dirty="0" smtClean="0"/>
              <a:t>Advisors: Olivier JEUSSET, Benjamin LEMOINE, </a:t>
            </a:r>
            <a:r>
              <a:rPr lang="en-US" dirty="0" err="1" smtClean="0"/>
              <a:t>Piotr</a:t>
            </a:r>
            <a:r>
              <a:rPr lang="en-US" dirty="0" smtClean="0"/>
              <a:t> KOROSTELEV</a:t>
            </a:r>
          </a:p>
          <a:p>
            <a:pPr algn="ctr"/>
            <a:r>
              <a:rPr lang="en-US" dirty="0" smtClean="0"/>
              <a:t> Jury: Christophe ROUVRAIS, </a:t>
            </a:r>
            <a:r>
              <a:rPr lang="en-US" dirty="0" err="1" smtClean="0"/>
              <a:t>Rabih</a:t>
            </a:r>
            <a:r>
              <a:rPr lang="en-US" dirty="0" smtClean="0"/>
              <a:t> HADDAD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631" y="2598382"/>
            <a:ext cx="2142963" cy="14717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C:\xampp\htdocs\newMVCProj2\controllers\pictures\logo-ascendeo_mid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8" y="2598383"/>
            <a:ext cx="1679240" cy="1471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551520"/>
              </p:ext>
            </p:extLst>
          </p:nvPr>
        </p:nvGraphicFramePr>
        <p:xfrm>
          <a:off x="1084580" y="1586834"/>
          <a:ext cx="10058400" cy="44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3277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129447"/>
              </p:ext>
            </p:extLst>
          </p:nvPr>
        </p:nvGraphicFramePr>
        <p:xfrm>
          <a:off x="444500" y="493628"/>
          <a:ext cx="6045200" cy="462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Missions</a:t>
            </a:r>
          </a:p>
        </p:txBody>
      </p:sp>
      <p:pic>
        <p:nvPicPr>
          <p:cNvPr id="3074" name="Picture 2" descr="https://encrypted-tbn1.gstatic.com/images?q=tbn:ANd9GcQynnQ2G_-tr8FIQemJgfTKB1EPlEURznhLrZcdEXX0Uq7zwk6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4" y="2319337"/>
            <a:ext cx="219403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internetbusinessdirectory.co.uk/cheshire/altrincham/sag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075" y="1825624"/>
            <a:ext cx="24288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70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Missions</a:t>
            </a:r>
          </a:p>
        </p:txBody>
      </p:sp>
      <p:graphicFrame>
        <p:nvGraphicFramePr>
          <p:cNvPr id="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515050"/>
              </p:ext>
            </p:extLst>
          </p:nvPr>
        </p:nvGraphicFramePr>
        <p:xfrm>
          <a:off x="457200" y="660399"/>
          <a:ext cx="11163300" cy="462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5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271309"/>
              </p:ext>
            </p:extLst>
          </p:nvPr>
        </p:nvGraphicFramePr>
        <p:xfrm>
          <a:off x="419100" y="646028"/>
          <a:ext cx="6045200" cy="462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Missions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866320" y="2634120"/>
              <a:ext cx="30420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0480" y="2570760"/>
                <a:ext cx="33588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6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914670"/>
              </p:ext>
            </p:extLst>
          </p:nvPr>
        </p:nvGraphicFramePr>
        <p:xfrm>
          <a:off x="495300" y="1523999"/>
          <a:ext cx="11163300" cy="4622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2478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19268"/>
              </p:ext>
            </p:extLst>
          </p:nvPr>
        </p:nvGraphicFramePr>
        <p:xfrm>
          <a:off x="1084580" y="1586834"/>
          <a:ext cx="10058400" cy="44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048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194753"/>
              </p:ext>
            </p:extLst>
          </p:nvPr>
        </p:nvGraphicFramePr>
        <p:xfrm>
          <a:off x="469901" y="1485901"/>
          <a:ext cx="11239500" cy="4622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Background</a:t>
            </a:r>
          </a:p>
        </p:txBody>
      </p:sp>
      <p:pic>
        <p:nvPicPr>
          <p:cNvPr id="2050" name="Picture 2" descr="https://encrypted-tbn2.gstatic.com/images?q=tbn:ANd9GcScboi3DGpGfF6fCP5_5qhJgUwin-mHFdb5zDAtxdKgFt0Y1BWFG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175" y="2820206"/>
            <a:ext cx="2193925" cy="168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302698"/>
              </p:ext>
            </p:extLst>
          </p:nvPr>
        </p:nvGraphicFramePr>
        <p:xfrm>
          <a:off x="482601" y="1612899"/>
          <a:ext cx="5156199" cy="4483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Background</a:t>
            </a:r>
          </a:p>
        </p:txBody>
      </p:sp>
      <p:pic>
        <p:nvPicPr>
          <p:cNvPr id="1026" name="Picture 2" descr="http://www.richardpeacock.com/sites/default/files/eclips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343" y="1362075"/>
            <a:ext cx="2116931" cy="21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onumber.nl/images/blog/php_5.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75" y="1506537"/>
            <a:ext cx="1658825" cy="19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3resource.com/mysql/mysql-logo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549" y="3047206"/>
            <a:ext cx="1982951" cy="144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aptoma.com/wp-content/uploads/2010/02/18okt04_ajax_logo_150_rgb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824" y="3885406"/>
            <a:ext cx="1355725" cy="142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ogonoid.com/images/jquery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4913268"/>
            <a:ext cx="1624013" cy="3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thk.co.za/imgs/javascript1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68" y="3595645"/>
            <a:ext cx="1444625" cy="74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encrypted-tbn3.gstatic.com/images?q=tbn:ANd9GcSZLHPET0OQU6g1eludfN_uPMSj9Ui6u32KTU6geXG6wO5Angopyw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675" y="4599029"/>
            <a:ext cx="1619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82624"/>
              </p:ext>
            </p:extLst>
          </p:nvPr>
        </p:nvGraphicFramePr>
        <p:xfrm>
          <a:off x="1084580" y="1586834"/>
          <a:ext cx="10058400" cy="44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977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476376"/>
              </p:ext>
            </p:extLst>
          </p:nvPr>
        </p:nvGraphicFramePr>
        <p:xfrm>
          <a:off x="469901" y="1472365"/>
          <a:ext cx="11201399" cy="459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40078"/>
              </p:ext>
            </p:extLst>
          </p:nvPr>
        </p:nvGraphicFramePr>
        <p:xfrm>
          <a:off x="1084580" y="1586834"/>
          <a:ext cx="10058400" cy="44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153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857943"/>
              </p:ext>
            </p:extLst>
          </p:nvPr>
        </p:nvGraphicFramePr>
        <p:xfrm>
          <a:off x="469901" y="505492"/>
          <a:ext cx="11264900" cy="454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2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760434"/>
              </p:ext>
            </p:extLst>
          </p:nvPr>
        </p:nvGraphicFramePr>
        <p:xfrm>
          <a:off x="469901" y="505492"/>
          <a:ext cx="11264900" cy="454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884320" y="4938120"/>
              <a:ext cx="277200" cy="9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8480" y="4874760"/>
                <a:ext cx="308880" cy="1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707214"/>
              </p:ext>
            </p:extLst>
          </p:nvPr>
        </p:nvGraphicFramePr>
        <p:xfrm>
          <a:off x="457201" y="505492"/>
          <a:ext cx="11264900" cy="454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707214"/>
              </p:ext>
            </p:extLst>
          </p:nvPr>
        </p:nvGraphicFramePr>
        <p:xfrm>
          <a:off x="457201" y="505492"/>
          <a:ext cx="11264900" cy="454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7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649161"/>
              </p:ext>
            </p:extLst>
          </p:nvPr>
        </p:nvGraphicFramePr>
        <p:xfrm>
          <a:off x="495301" y="684965"/>
          <a:ext cx="11264900" cy="454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414763"/>
              </p:ext>
            </p:extLst>
          </p:nvPr>
        </p:nvGraphicFramePr>
        <p:xfrm>
          <a:off x="469901" y="1472365"/>
          <a:ext cx="11264900" cy="454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1001" t="20487" r="5783" b="23958"/>
          <a:stretch/>
        </p:blipFill>
        <p:spPr>
          <a:xfrm>
            <a:off x="0" y="1472364"/>
            <a:ext cx="12128500" cy="406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5132" y="1630892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 Unique for each Customer</a:t>
            </a:r>
            <a:endParaRPr lang="fr-F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1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454151"/>
              </p:ext>
            </p:extLst>
          </p:nvPr>
        </p:nvGraphicFramePr>
        <p:xfrm>
          <a:off x="469901" y="1472365"/>
          <a:ext cx="11264900" cy="4547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226156"/>
              </p:ext>
            </p:extLst>
          </p:nvPr>
        </p:nvGraphicFramePr>
        <p:xfrm>
          <a:off x="495663" y="505492"/>
          <a:ext cx="11226800" cy="450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1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346200"/>
            <a:ext cx="5768046" cy="4738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1346200"/>
            <a:ext cx="5512525" cy="473868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5643154" y="3715543"/>
            <a:ext cx="483326" cy="484632"/>
          </a:xfrm>
          <a:prstGeom prst="rightArrow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998538" marR="0" indent="-3048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-108" charset="2"/>
              <a:buChar char=""/>
              <a:tabLst/>
            </a:pPr>
            <a:endParaRPr kumimoji="0" lang="fr-F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336208"/>
              </p:ext>
            </p:extLst>
          </p:nvPr>
        </p:nvGraphicFramePr>
        <p:xfrm>
          <a:off x="482601" y="659565"/>
          <a:ext cx="11226800" cy="450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896430"/>
              </p:ext>
            </p:extLst>
          </p:nvPr>
        </p:nvGraphicFramePr>
        <p:xfrm>
          <a:off x="1084580" y="1586834"/>
          <a:ext cx="10058400" cy="44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2551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07" y="1728787"/>
            <a:ext cx="10974108" cy="41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751724"/>
              </p:ext>
            </p:extLst>
          </p:nvPr>
        </p:nvGraphicFramePr>
        <p:xfrm>
          <a:off x="482601" y="1472365"/>
          <a:ext cx="11226800" cy="4509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2038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849688" y="5054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194890"/>
              </p:ext>
            </p:extLst>
          </p:nvPr>
        </p:nvGraphicFramePr>
        <p:xfrm>
          <a:off x="469900" y="1574800"/>
          <a:ext cx="11357141" cy="4533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3"/>
          <p:cNvSpPr txBox="1">
            <a:spLocks/>
          </p:cNvSpPr>
          <p:nvPr/>
        </p:nvSpPr>
        <p:spPr>
          <a:xfrm>
            <a:off x="1783944" y="381000"/>
            <a:ext cx="21911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1: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75100" y="608764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Forecast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131135"/>
              </p:ext>
            </p:extLst>
          </p:nvPr>
        </p:nvGraphicFramePr>
        <p:xfrm>
          <a:off x="1084580" y="1586834"/>
          <a:ext cx="10058400" cy="44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851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232480"/>
              </p:ext>
            </p:extLst>
          </p:nvPr>
        </p:nvGraphicFramePr>
        <p:xfrm>
          <a:off x="495301" y="1562101"/>
          <a:ext cx="11214100" cy="447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3"/>
          <p:cNvSpPr txBox="1">
            <a:spLocks/>
          </p:cNvSpPr>
          <p:nvPr/>
        </p:nvSpPr>
        <p:spPr>
          <a:xfrm>
            <a:off x="1783944" y="381000"/>
            <a:ext cx="23181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2 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102100" y="5943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BOM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024933"/>
              </p:ext>
            </p:extLst>
          </p:nvPr>
        </p:nvGraphicFramePr>
        <p:xfrm>
          <a:off x="419100" y="381000"/>
          <a:ext cx="11239501" cy="4636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3"/>
          <p:cNvSpPr txBox="1">
            <a:spLocks/>
          </p:cNvSpPr>
          <p:nvPr/>
        </p:nvSpPr>
        <p:spPr>
          <a:xfrm>
            <a:off x="1783944" y="381000"/>
            <a:ext cx="23181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2 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4102100" y="5943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BOM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517944"/>
              </p:ext>
            </p:extLst>
          </p:nvPr>
        </p:nvGraphicFramePr>
        <p:xfrm>
          <a:off x="495300" y="482601"/>
          <a:ext cx="11303001" cy="452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>
          <a:xfrm>
            <a:off x="1783944" y="381000"/>
            <a:ext cx="23181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2 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102100" y="5943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BOM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783944" y="381000"/>
            <a:ext cx="23181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2 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102100" y="5943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BOM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0" y="1561264"/>
            <a:ext cx="4305300" cy="44839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4603" y="1780588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New Phone Page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819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318329"/>
              </p:ext>
            </p:extLst>
          </p:nvPr>
        </p:nvGraphicFramePr>
        <p:xfrm>
          <a:off x="495300" y="594392"/>
          <a:ext cx="11303001" cy="452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>
          <a:xfrm>
            <a:off x="1783944" y="381000"/>
            <a:ext cx="23181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2 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102100" y="5943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BOM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783944" y="381000"/>
            <a:ext cx="23181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2 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102100" y="5943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BOM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0" y="1422399"/>
            <a:ext cx="7200900" cy="45593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1837" y="1561264"/>
            <a:ext cx="2802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Edit Brand Page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1259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 txBox="1">
            <a:spLocks/>
          </p:cNvSpPr>
          <p:nvPr/>
        </p:nvSpPr>
        <p:spPr>
          <a:xfrm>
            <a:off x="1779588" y="493628"/>
            <a:ext cx="4329112" cy="776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What we do!!!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38" y="1547812"/>
            <a:ext cx="5095875" cy="521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25" y="2440781"/>
            <a:ext cx="3000375" cy="313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1547812"/>
            <a:ext cx="139065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275" y="3124993"/>
            <a:ext cx="3087233" cy="28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848649"/>
              </p:ext>
            </p:extLst>
          </p:nvPr>
        </p:nvGraphicFramePr>
        <p:xfrm>
          <a:off x="469900" y="1079501"/>
          <a:ext cx="11303001" cy="452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3"/>
          <p:cNvSpPr txBox="1">
            <a:spLocks/>
          </p:cNvSpPr>
          <p:nvPr/>
        </p:nvSpPr>
        <p:spPr>
          <a:xfrm>
            <a:off x="1783944" y="381000"/>
            <a:ext cx="23181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2 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102100" y="5943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BOM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783944" y="381000"/>
            <a:ext cx="23181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2 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102100" y="5943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BOM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1459663"/>
            <a:ext cx="7292657" cy="4483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9490" y="1513046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Display Range Page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939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88648"/>
              </p:ext>
            </p:extLst>
          </p:nvPr>
        </p:nvGraphicFramePr>
        <p:xfrm>
          <a:off x="482600" y="1561265"/>
          <a:ext cx="11344441" cy="452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3"/>
          <p:cNvSpPr txBox="1">
            <a:spLocks/>
          </p:cNvSpPr>
          <p:nvPr/>
        </p:nvSpPr>
        <p:spPr>
          <a:xfrm>
            <a:off x="1783944" y="381000"/>
            <a:ext cx="2318156" cy="607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Module 2 :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102100" y="594392"/>
            <a:ext cx="3652025" cy="96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BOM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006782"/>
              </p:ext>
            </p:extLst>
          </p:nvPr>
        </p:nvGraphicFramePr>
        <p:xfrm>
          <a:off x="1084580" y="1586834"/>
          <a:ext cx="10058400" cy="44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566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839788" y="601578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graphicFrame>
        <p:nvGraphicFramePr>
          <p:cNvPr id="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334357"/>
              </p:ext>
            </p:extLst>
          </p:nvPr>
        </p:nvGraphicFramePr>
        <p:xfrm>
          <a:off x="508000" y="1168401"/>
          <a:ext cx="11150599" cy="4533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9242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856006"/>
              </p:ext>
            </p:extLst>
          </p:nvPr>
        </p:nvGraphicFramePr>
        <p:xfrm>
          <a:off x="1084580" y="1586834"/>
          <a:ext cx="10058400" cy="442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370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839788" y="601578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graphicFrame>
        <p:nvGraphicFramePr>
          <p:cNvPr id="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870256"/>
              </p:ext>
            </p:extLst>
          </p:nvPr>
        </p:nvGraphicFramePr>
        <p:xfrm>
          <a:off x="520701" y="1524001"/>
          <a:ext cx="11163300" cy="444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242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839788" y="601578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graphicFrame>
        <p:nvGraphicFramePr>
          <p:cNvPr id="7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5808030"/>
              </p:ext>
            </p:extLst>
          </p:nvPr>
        </p:nvGraphicFramePr>
        <p:xfrm>
          <a:off x="495300" y="863600"/>
          <a:ext cx="11137901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242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87499"/>
            <a:ext cx="11239500" cy="4495800"/>
          </a:xfrm>
          <a:prstGeom prst="rect">
            <a:avLst/>
          </a:prstGeom>
        </p:spPr>
      </p:pic>
      <p:sp>
        <p:nvSpPr>
          <p:cNvPr id="18" name="Text Placeholder 5"/>
          <p:cNvSpPr txBox="1">
            <a:spLocks/>
          </p:cNvSpPr>
          <p:nvPr/>
        </p:nvSpPr>
        <p:spPr>
          <a:xfrm>
            <a:off x="1779588" y="493628"/>
            <a:ext cx="6297612" cy="776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40591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689100"/>
            <a:ext cx="10731500" cy="4419600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04708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96150"/>
              </p:ext>
            </p:extLst>
          </p:nvPr>
        </p:nvGraphicFramePr>
        <p:xfrm>
          <a:off x="495300" y="493628"/>
          <a:ext cx="11493500" cy="455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71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403033"/>
            <a:ext cx="6388099" cy="5137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5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120389"/>
              </p:ext>
            </p:extLst>
          </p:nvPr>
        </p:nvGraphicFramePr>
        <p:xfrm>
          <a:off x="508000" y="1524000"/>
          <a:ext cx="11493500" cy="455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4758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 txBox="1">
            <a:spLocks/>
          </p:cNvSpPr>
          <p:nvPr/>
        </p:nvSpPr>
        <p:spPr>
          <a:xfrm>
            <a:off x="1779588" y="493628"/>
            <a:ext cx="3652025" cy="77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2200275"/>
            <a:ext cx="7715250" cy="367665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3091933"/>
              </p:ext>
            </p:extLst>
          </p:nvPr>
        </p:nvGraphicFramePr>
        <p:xfrm>
          <a:off x="457200" y="1454150"/>
          <a:ext cx="4318000" cy="516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64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 txBox="1">
            <a:spLocks/>
          </p:cNvSpPr>
          <p:nvPr/>
        </p:nvSpPr>
        <p:spPr>
          <a:xfrm>
            <a:off x="1779588" y="493628"/>
            <a:ext cx="4075112" cy="776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Some Figures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288" y="1479550"/>
            <a:ext cx="2790825" cy="4610100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56311808"/>
              </p:ext>
            </p:extLst>
          </p:nvPr>
        </p:nvGraphicFramePr>
        <p:xfrm>
          <a:off x="457200" y="1511300"/>
          <a:ext cx="8128000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520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cendeo-2">
  <a:themeElements>
    <a:clrScheme name="MCA">
      <a:dk1>
        <a:srgbClr val="000000"/>
      </a:dk1>
      <a:lt1>
        <a:srgbClr val="FFFFFF"/>
      </a:lt1>
      <a:dk2>
        <a:srgbClr val="3F6989"/>
      </a:dk2>
      <a:lt2>
        <a:srgbClr val="E4E1E1"/>
      </a:lt2>
      <a:accent1>
        <a:srgbClr val="95C32E"/>
      </a:accent1>
      <a:accent2>
        <a:srgbClr val="EC833B"/>
      </a:accent2>
      <a:accent3>
        <a:srgbClr val="3F6989"/>
      </a:accent3>
      <a:accent4>
        <a:srgbClr val="B2C2C8"/>
      </a:accent4>
      <a:accent5>
        <a:srgbClr val="718FA4"/>
      </a:accent5>
      <a:accent6>
        <a:srgbClr val="8ACCDA"/>
      </a:accent6>
      <a:hlink>
        <a:srgbClr val="8ACCDA"/>
      </a:hlink>
      <a:folHlink>
        <a:srgbClr val="718FA4"/>
      </a:folHlink>
    </a:clrScheme>
    <a:fontScheme name="Network">
      <a:majorFont>
        <a:latin typeface="Eurostile ExtendedTwo"/>
        <a:ea typeface=""/>
        <a:cs typeface=""/>
      </a:majorFont>
      <a:minorFont>
        <a:latin typeface="Eurostile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998538" marR="0" indent="-304800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90000"/>
          <a:buFont typeface="Wingdings" pitchFamily="-108" charset="2"/>
          <a:buChar char=""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998538" marR="0" indent="-304800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90000"/>
          <a:buFont typeface="Wingdings" pitchFamily="-108" charset="2"/>
          <a:buChar char=""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F6989"/>
        </a:dk2>
        <a:lt2>
          <a:srgbClr val="718FA4"/>
        </a:lt2>
        <a:accent1>
          <a:srgbClr val="95C32E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C8DEAD"/>
        </a:accent5>
        <a:accent6>
          <a:srgbClr val="5C8A8A"/>
        </a:accent6>
        <a:hlink>
          <a:srgbClr val="8ACCDA"/>
        </a:hlink>
        <a:folHlink>
          <a:srgbClr val="B2C2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F6989"/>
        </a:dk2>
        <a:lt2>
          <a:srgbClr val="718FA4"/>
        </a:lt2>
        <a:accent1>
          <a:srgbClr val="95C32E"/>
        </a:accent1>
        <a:accent2>
          <a:srgbClr val="EC833B"/>
        </a:accent2>
        <a:accent3>
          <a:srgbClr val="FFFFFF"/>
        </a:accent3>
        <a:accent4>
          <a:srgbClr val="000000"/>
        </a:accent4>
        <a:accent5>
          <a:srgbClr val="C8DEAD"/>
        </a:accent5>
        <a:accent6>
          <a:srgbClr val="D67635"/>
        </a:accent6>
        <a:hlink>
          <a:srgbClr val="8ACCDA"/>
        </a:hlink>
        <a:folHlink>
          <a:srgbClr val="B2C2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ascendeo</Template>
  <TotalTime>1285</TotalTime>
  <Words>1146</Words>
  <Application>Microsoft Office PowerPoint</Application>
  <PresentationFormat>Widescreen</PresentationFormat>
  <Paragraphs>292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ＭＳ Ｐゴシック</vt:lpstr>
      <vt:lpstr>Arial</vt:lpstr>
      <vt:lpstr>Calibri</vt:lpstr>
      <vt:lpstr>Century Gothic</vt:lpstr>
      <vt:lpstr>Eurostile</vt:lpstr>
      <vt:lpstr>Eurostile </vt:lpstr>
      <vt:lpstr>Eurostile Bold</vt:lpstr>
      <vt:lpstr>Eurostile ExtendedTwo</vt:lpstr>
      <vt:lpstr>Times New Roman</vt:lpstr>
      <vt:lpstr>Wingdings</vt:lpstr>
      <vt:lpstr>ascendeo-2</vt:lpstr>
      <vt:lpstr>Development of ERP Tool:  Forecast &amp; BOM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BHATKAR</dc:creator>
  <cp:lastModifiedBy>Amey BHATKAR</cp:lastModifiedBy>
  <cp:revision>144</cp:revision>
  <dcterms:created xsi:type="dcterms:W3CDTF">2013-09-12T08:00:05Z</dcterms:created>
  <dcterms:modified xsi:type="dcterms:W3CDTF">2013-09-17T11:44:45Z</dcterms:modified>
</cp:coreProperties>
</file>