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slideLayouts/slideLayout14.xml" ContentType="application/vnd.openxmlformats-officedocument.presentationml.slideLayout+xml"/>
  <Override PartName="/ppt/theme/theme3.xml" ContentType="application/vnd.openxmlformats-officedocument.theme+xml"/>
  <Override PartName="/ppt/slideLayouts/slideLayout15.xml" ContentType="application/vnd.openxmlformats-officedocument.presentationml.slideLayout+xml"/>
  <Override PartName="/ppt/theme/theme4.xml" ContentType="application/vnd.openxmlformats-officedocument.theme+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9" r:id="rId1"/>
    <p:sldMasterId id="2147483691" r:id="rId2"/>
    <p:sldMasterId id="2147483684" r:id="rId3"/>
    <p:sldMasterId id="2147483686" r:id="rId4"/>
    <p:sldMasterId id="2147483701" r:id="rId5"/>
  </p:sldMasterIdLst>
  <p:notesMasterIdLst>
    <p:notesMasterId r:id="rId68"/>
  </p:notesMasterIdLst>
  <p:handoutMasterIdLst>
    <p:handoutMasterId r:id="rId69"/>
  </p:handoutMasterIdLst>
  <p:sldIdLst>
    <p:sldId id="284" r:id="rId6"/>
    <p:sldId id="285" r:id="rId7"/>
    <p:sldId id="404" r:id="rId8"/>
    <p:sldId id="402" r:id="rId9"/>
    <p:sldId id="445" r:id="rId10"/>
    <p:sldId id="391" r:id="rId11"/>
    <p:sldId id="388" r:id="rId12"/>
    <p:sldId id="446" r:id="rId13"/>
    <p:sldId id="447" r:id="rId14"/>
    <p:sldId id="448" r:id="rId15"/>
    <p:sldId id="449" r:id="rId16"/>
    <p:sldId id="387" r:id="rId17"/>
    <p:sldId id="485" r:id="rId18"/>
    <p:sldId id="451" r:id="rId19"/>
    <p:sldId id="482" r:id="rId20"/>
    <p:sldId id="483" r:id="rId21"/>
    <p:sldId id="484" r:id="rId22"/>
    <p:sldId id="452" r:id="rId23"/>
    <p:sldId id="453" r:id="rId24"/>
    <p:sldId id="442" r:id="rId25"/>
    <p:sldId id="454" r:id="rId26"/>
    <p:sldId id="390" r:id="rId27"/>
    <p:sldId id="455" r:id="rId28"/>
    <p:sldId id="486" r:id="rId29"/>
    <p:sldId id="480" r:id="rId30"/>
    <p:sldId id="481" r:id="rId31"/>
    <p:sldId id="392" r:id="rId32"/>
    <p:sldId id="389" r:id="rId33"/>
    <p:sldId id="456" r:id="rId34"/>
    <p:sldId id="487" r:id="rId35"/>
    <p:sldId id="476" r:id="rId36"/>
    <p:sldId id="477" r:id="rId37"/>
    <p:sldId id="478" r:id="rId38"/>
    <p:sldId id="393" r:id="rId39"/>
    <p:sldId id="457" r:id="rId40"/>
    <p:sldId id="458" r:id="rId41"/>
    <p:sldId id="459" r:id="rId42"/>
    <p:sldId id="460" r:id="rId43"/>
    <p:sldId id="403" r:id="rId44"/>
    <p:sldId id="462" r:id="rId45"/>
    <p:sldId id="463" r:id="rId46"/>
    <p:sldId id="464" r:id="rId47"/>
    <p:sldId id="405" r:id="rId48"/>
    <p:sldId id="406" r:id="rId49"/>
    <p:sldId id="465" r:id="rId50"/>
    <p:sldId id="407" r:id="rId51"/>
    <p:sldId id="408" r:id="rId52"/>
    <p:sldId id="468" r:id="rId53"/>
    <p:sldId id="409" r:id="rId54"/>
    <p:sldId id="474" r:id="rId55"/>
    <p:sldId id="475" r:id="rId56"/>
    <p:sldId id="410" r:id="rId57"/>
    <p:sldId id="469" r:id="rId58"/>
    <p:sldId id="472" r:id="rId59"/>
    <p:sldId id="411" r:id="rId60"/>
    <p:sldId id="473" r:id="rId61"/>
    <p:sldId id="321" r:id="rId62"/>
    <p:sldId id="322" r:id="rId63"/>
    <p:sldId id="323" r:id="rId64"/>
    <p:sldId id="325" r:id="rId65"/>
    <p:sldId id="326" r:id="rId66"/>
    <p:sldId id="267" r:id="rId6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Main Content" id="{5973D931-3BAC-4F30-9C16-B7461F574E40}">
          <p14:sldIdLst>
            <p14:sldId id="284"/>
            <p14:sldId id="285"/>
            <p14:sldId id="404"/>
            <p14:sldId id="402"/>
            <p14:sldId id="445"/>
            <p14:sldId id="391"/>
            <p14:sldId id="388"/>
            <p14:sldId id="446"/>
            <p14:sldId id="447"/>
            <p14:sldId id="448"/>
            <p14:sldId id="449"/>
            <p14:sldId id="387"/>
            <p14:sldId id="485"/>
            <p14:sldId id="451"/>
            <p14:sldId id="482"/>
            <p14:sldId id="483"/>
            <p14:sldId id="484"/>
            <p14:sldId id="452"/>
            <p14:sldId id="453"/>
            <p14:sldId id="442"/>
            <p14:sldId id="454"/>
            <p14:sldId id="390"/>
            <p14:sldId id="455"/>
            <p14:sldId id="486"/>
            <p14:sldId id="480"/>
            <p14:sldId id="481"/>
            <p14:sldId id="392"/>
            <p14:sldId id="389"/>
            <p14:sldId id="456"/>
            <p14:sldId id="487"/>
            <p14:sldId id="476"/>
            <p14:sldId id="477"/>
            <p14:sldId id="478"/>
            <p14:sldId id="393"/>
            <p14:sldId id="457"/>
            <p14:sldId id="458"/>
            <p14:sldId id="459"/>
            <p14:sldId id="460"/>
            <p14:sldId id="403"/>
            <p14:sldId id="462"/>
            <p14:sldId id="463"/>
            <p14:sldId id="464"/>
            <p14:sldId id="405"/>
            <p14:sldId id="406"/>
            <p14:sldId id="465"/>
            <p14:sldId id="407"/>
            <p14:sldId id="408"/>
            <p14:sldId id="468"/>
            <p14:sldId id="409"/>
            <p14:sldId id="474"/>
            <p14:sldId id="475"/>
            <p14:sldId id="410"/>
            <p14:sldId id="469"/>
            <p14:sldId id="472"/>
            <p14:sldId id="411"/>
            <p14:sldId id="473"/>
            <p14:sldId id="321"/>
            <p14:sldId id="322"/>
            <p14:sldId id="323"/>
            <p14:sldId id="325"/>
            <p14:sldId id="326"/>
            <p14:sldId id="267"/>
          </p14:sldIdLst>
        </p14:section>
        <p14:section name="Appendix: Image Descriptions for Unsighted Students" id="{BE32DD92-A62F-4BD6-A37A-D666A32A5F0E}">
          <p14:sldIdLst/>
        </p14:section>
      </p14:sectionLst>
    </p:ext>
    <p:ext uri="{EFAFB233-063F-42B5-8137-9DF3F51BA10A}">
      <p15:sldGuideLst xmlns:p15="http://schemas.microsoft.com/office/powerpoint/2012/main">
        <p15:guide id="2" pos="3264" userDrawn="1">
          <p15:clr>
            <a:srgbClr val="A4A3A4"/>
          </p15:clr>
        </p15:guide>
        <p15:guide id="3" orient="horz" pos="2256" userDrawn="1">
          <p15:clr>
            <a:srgbClr val="A4A3A4"/>
          </p15:clr>
        </p15:guide>
        <p15:guide id="4" pos="56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iporen, Laura" initials="CL" lastIdx="4" clrIdx="0">
    <p:extLst>
      <p:ext uri="{19B8F6BF-5375-455C-9EA6-DF929625EA0E}">
        <p15:presenceInfo xmlns:p15="http://schemas.microsoft.com/office/powerpoint/2012/main" userId="S-1-5-21-1645522239-1123561945-839522115-1006658" providerId="AD"/>
      </p:ext>
    </p:extLst>
  </p:cmAuthor>
  <p:cmAuthor id="2" name="Ciporen, Laura" initials="CL [2]" lastIdx="2" clrIdx="1">
    <p:extLst>
      <p:ext uri="{19B8F6BF-5375-455C-9EA6-DF929625EA0E}">
        <p15:presenceInfo xmlns:p15="http://schemas.microsoft.com/office/powerpoint/2012/main" userId="S::laura.ciporen@mheducation.com::567f631f-0624-4179-9d16-569ddce4882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1E1E1"/>
    <a:srgbClr val="C30C20"/>
    <a:srgbClr val="420747"/>
    <a:srgbClr val="585858"/>
    <a:srgbClr val="214D90"/>
    <a:srgbClr val="214E91"/>
    <a:srgbClr val="305266"/>
    <a:srgbClr val="CC4D00"/>
    <a:srgbClr val="444444"/>
    <a:srgbClr val="F0F0F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129" autoAdjust="0"/>
    <p:restoredTop sz="86392" autoAdjust="0"/>
  </p:normalViewPr>
  <p:slideViewPr>
    <p:cSldViewPr snapToGrid="0" showGuides="1">
      <p:cViewPr varScale="1">
        <p:scale>
          <a:sx n="80" d="100"/>
          <a:sy n="80" d="100"/>
        </p:scale>
        <p:origin x="1656" y="58"/>
      </p:cViewPr>
      <p:guideLst>
        <p:guide pos="3264"/>
        <p:guide orient="horz" pos="2256"/>
        <p:guide pos="5640"/>
      </p:guideLst>
    </p:cSldViewPr>
  </p:slideViewPr>
  <p:outlineViewPr>
    <p:cViewPr>
      <p:scale>
        <a:sx n="33" d="100"/>
        <a:sy n="33" d="100"/>
      </p:scale>
      <p:origin x="0" y="-26712"/>
    </p:cViewPr>
  </p:outlineViewPr>
  <p:notesTextViewPr>
    <p:cViewPr>
      <p:scale>
        <a:sx n="3" d="2"/>
        <a:sy n="3" d="2"/>
      </p:scale>
      <p:origin x="0" y="0"/>
    </p:cViewPr>
  </p:notesTextViewPr>
  <p:notesViewPr>
    <p:cSldViewPr snapToGrid="0">
      <p:cViewPr varScale="1">
        <p:scale>
          <a:sx n="55" d="100"/>
          <a:sy n="55" d="100"/>
        </p:scale>
        <p:origin x="2880" y="90"/>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21" Type="http://schemas.openxmlformats.org/officeDocument/2006/relationships/slide" Target="slides/slide16.xml"/><Relationship Id="rId42" Type="http://schemas.openxmlformats.org/officeDocument/2006/relationships/slide" Target="slides/slide37.xml"/><Relationship Id="rId47" Type="http://schemas.openxmlformats.org/officeDocument/2006/relationships/slide" Target="slides/slide42.xml"/><Relationship Id="rId63" Type="http://schemas.openxmlformats.org/officeDocument/2006/relationships/slide" Target="slides/slide58.xml"/><Relationship Id="rId68"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openxmlformats.org/officeDocument/2006/relationships/slide" Target="slides/slide61.xml"/><Relationship Id="rId74" Type="http://schemas.openxmlformats.org/officeDocument/2006/relationships/tableStyles" Target="tableStyles.xml"/><Relationship Id="rId5" Type="http://schemas.openxmlformats.org/officeDocument/2006/relationships/slideMaster" Target="slideMasters/slideMaster5.xml"/><Relationship Id="rId61" Type="http://schemas.openxmlformats.org/officeDocument/2006/relationships/slide" Target="slides/slide56.xml"/><Relationship Id="rId19" Type="http://schemas.openxmlformats.org/officeDocument/2006/relationships/slide" Target="slides/slide1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slide" Target="slides/slide59.xml"/><Relationship Id="rId69" Type="http://schemas.openxmlformats.org/officeDocument/2006/relationships/handoutMaster" Target="handoutMasters/handoutMaster1.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viewProps" Target="viewProps.xml"/><Relationship Id="rId3" Type="http://schemas.openxmlformats.org/officeDocument/2006/relationships/slideMaster" Target="slideMasters/slideMaster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slide" Target="slides/slide62.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 Id="rId7" Type="http://schemas.openxmlformats.org/officeDocument/2006/relationships/slide" Target="slides/slide2.xml"/><Relationship Id="rId71"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3415A63-7CCE-4FF9-9235-9DFEF3D4CCD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2FB07B87-8867-4581-ACC0-0B27B4ACC1B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EBEE311-3080-4ACB-8554-E55A1FD5E1DE}" type="datetimeFigureOut">
              <a:rPr lang="en-US" smtClean="0"/>
              <a:t>8/28/2022</a:t>
            </a:fld>
            <a:endParaRPr lang="en-US"/>
          </a:p>
        </p:txBody>
      </p:sp>
      <p:sp>
        <p:nvSpPr>
          <p:cNvPr id="4" name="Footer Placeholder 3">
            <a:extLst>
              <a:ext uri="{FF2B5EF4-FFF2-40B4-BE49-F238E27FC236}">
                <a16:creationId xmlns:a16="http://schemas.microsoft.com/office/drawing/2014/main" id="{CD6E009A-A5B1-4716-9AC0-BB773C309FE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D89D9CBC-218E-40B8-ACAF-8163A82BCF0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A538353-FF83-47E1-8ED8-724F9F708FF4}" type="slidenum">
              <a:rPr lang="en-US" smtClean="0"/>
              <a:t>‹#›</a:t>
            </a:fld>
            <a:endParaRPr lang="en-US"/>
          </a:p>
        </p:txBody>
      </p:sp>
    </p:spTree>
    <p:extLst>
      <p:ext uri="{BB962C8B-B14F-4D97-AF65-F5344CB8AC3E}">
        <p14:creationId xmlns:p14="http://schemas.microsoft.com/office/powerpoint/2010/main" val="36283171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C5DC1FF-77D7-4844-B8AD-939095688ED6}" type="datetimeFigureOut">
              <a:rPr lang="en-US" smtClean="0"/>
              <a:t>8/28/2022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FA8B90A-4BD8-4740-AB4C-C16406502D8D}" type="slidenum">
              <a:rPr lang="en-US" smtClean="0"/>
              <a:t>‹#›</a:t>
            </a:fld>
            <a:endParaRPr lang="en-US"/>
          </a:p>
        </p:txBody>
      </p:sp>
    </p:spTree>
    <p:extLst>
      <p:ext uri="{BB962C8B-B14F-4D97-AF65-F5344CB8AC3E}">
        <p14:creationId xmlns:p14="http://schemas.microsoft.com/office/powerpoint/2010/main" val="40494331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FA8B90A-4BD8-4740-AB4C-C16406502D8D}" type="slidenum">
              <a:rPr lang="en-US" smtClean="0"/>
              <a:t>1</a:t>
            </a:fld>
            <a:endParaRPr lang="en-US"/>
          </a:p>
        </p:txBody>
      </p:sp>
    </p:spTree>
    <p:extLst>
      <p:ext uri="{BB962C8B-B14F-4D97-AF65-F5344CB8AC3E}">
        <p14:creationId xmlns:p14="http://schemas.microsoft.com/office/powerpoint/2010/main" val="14473676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W/Cover">
    <p:spTree>
      <p:nvGrpSpPr>
        <p:cNvPr id="1" name=""/>
        <p:cNvGrpSpPr/>
        <p:nvPr/>
      </p:nvGrpSpPr>
      <p:grpSpPr>
        <a:xfrm>
          <a:off x="0" y="0"/>
          <a:ext cx="0" cy="0"/>
          <a:chOff x="0" y="0"/>
          <a:chExt cx="0" cy="0"/>
        </a:xfrm>
      </p:grpSpPr>
      <p:grpSp>
        <p:nvGrpSpPr>
          <p:cNvPr id="20" name="MHE Official Background, fixed">
            <a:extLst>
              <a:ext uri="{C183D7F6-B498-43B3-948B-1728B52AA6E4}">
                <adec:decorative xmlns:adec="http://schemas.microsoft.com/office/drawing/2017/decorative" val="1"/>
              </a:ext>
            </a:extLst>
          </p:cNvPr>
          <p:cNvGrpSpPr/>
          <p:nvPr userDrawn="1"/>
        </p:nvGrpSpPr>
        <p:grpSpPr>
          <a:xfrm>
            <a:off x="346105" y="2099014"/>
            <a:ext cx="3863458" cy="3863458"/>
            <a:chOff x="331115" y="2099014"/>
            <a:chExt cx="3863458" cy="3863458"/>
          </a:xfrm>
        </p:grpSpPr>
        <p:sp>
          <p:nvSpPr>
            <p:cNvPr id="13" name="Rectangle 12">
              <a:extLst>
                <a:ext uri="{FF2B5EF4-FFF2-40B4-BE49-F238E27FC236}">
                  <a16:creationId xmlns:a16="http://schemas.microsoft.com/office/drawing/2014/main" id="{FD9DDEA9-6897-2B48-BA6A-9075880AA615}"/>
                </a:ext>
              </a:extLst>
            </p:cNvPr>
            <p:cNvSpPr/>
            <p:nvPr userDrawn="1"/>
          </p:nvSpPr>
          <p:spPr>
            <a:xfrm>
              <a:off x="331115" y="2099014"/>
              <a:ext cx="3863458" cy="3863458"/>
            </a:xfrm>
            <a:prstGeom prst="rect">
              <a:avLst/>
            </a:prstGeom>
            <a:solidFill>
              <a:srgbClr val="720F1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52AD1ADE-6D88-5C48-9EEF-7E081C733011}"/>
                </a:ext>
              </a:extLst>
            </p:cNvPr>
            <p:cNvSpPr/>
            <p:nvPr userDrawn="1"/>
          </p:nvSpPr>
          <p:spPr>
            <a:xfrm>
              <a:off x="467612" y="2368353"/>
              <a:ext cx="3457621" cy="3457621"/>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AFE6DE48-1064-2849-AF2D-2E29711B1885}"/>
                </a:ext>
              </a:extLst>
            </p:cNvPr>
            <p:cNvSpPr/>
            <p:nvPr userDrawn="1"/>
          </p:nvSpPr>
          <p:spPr>
            <a:xfrm>
              <a:off x="599258" y="2898475"/>
              <a:ext cx="2793799" cy="2792652"/>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7" name="Title"/>
          <p:cNvSpPr>
            <a:spLocks noGrp="1"/>
          </p:cNvSpPr>
          <p:nvPr>
            <p:ph type="ctrTitle" hasCustomPrompt="1"/>
          </p:nvPr>
        </p:nvSpPr>
        <p:spPr>
          <a:xfrm>
            <a:off x="621792" y="3140014"/>
            <a:ext cx="2788920" cy="1157665"/>
          </a:xfrm>
          <a:prstGeom prst="rect">
            <a:avLst/>
          </a:prstGeom>
        </p:spPr>
        <p:txBody>
          <a:bodyPr anchor="b">
            <a:noAutofit/>
          </a:bodyPr>
          <a:lstStyle>
            <a:lvl1pPr algn="l">
              <a:lnSpc>
                <a:spcPct val="100000"/>
              </a:lnSpc>
              <a:defRPr sz="2600" b="1">
                <a:solidFill>
                  <a:schemeClr val="bg1"/>
                </a:solidFill>
              </a:defRPr>
            </a:lvl1pPr>
          </a:lstStyle>
          <a:p>
            <a:r>
              <a:rPr lang="en-US" dirty="0"/>
              <a:t>Presentation Title</a:t>
            </a:r>
          </a:p>
        </p:txBody>
      </p:sp>
      <p:sp>
        <p:nvSpPr>
          <p:cNvPr id="8" name="Subtitle"/>
          <p:cNvSpPr>
            <a:spLocks noGrp="1"/>
          </p:cNvSpPr>
          <p:nvPr>
            <p:ph type="subTitle" idx="1" hasCustomPrompt="1"/>
          </p:nvPr>
        </p:nvSpPr>
        <p:spPr>
          <a:xfrm>
            <a:off x="621792" y="4261103"/>
            <a:ext cx="2788920" cy="612821"/>
          </a:xfrm>
          <a:prstGeom prst="rect">
            <a:avLst/>
          </a:prstGeom>
        </p:spPr>
        <p:txBody>
          <a:bodyPr/>
          <a:lstStyle>
            <a:lvl1pPr marL="0" indent="0" algn="l">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Presentation Subtitle</a:t>
            </a:r>
          </a:p>
        </p:txBody>
      </p:sp>
      <p:cxnSp>
        <p:nvCxnSpPr>
          <p:cNvPr id="9" name="MHE line separating subtitles from text">
            <a:extLst>
              <a:ext uri="{FF2B5EF4-FFF2-40B4-BE49-F238E27FC236}">
                <a16:creationId xmlns:a16="http://schemas.microsoft.com/office/drawing/2014/main" id="{EC86C884-D766-9149-B40E-B86A943DE6D1}"/>
              </a:ext>
              <a:ext uri="{C183D7F6-B498-43B3-948B-1728B52AA6E4}">
                <adec:decorative xmlns:adec="http://schemas.microsoft.com/office/drawing/2017/decorative" val="1"/>
              </a:ext>
            </a:extLst>
          </p:cNvPr>
          <p:cNvCxnSpPr>
            <a:cxnSpLocks/>
          </p:cNvCxnSpPr>
          <p:nvPr userDrawn="1"/>
        </p:nvCxnSpPr>
        <p:spPr>
          <a:xfrm>
            <a:off x="713232" y="4919472"/>
            <a:ext cx="2532888"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3" name="Text Placeholder"/>
          <p:cNvSpPr>
            <a:spLocks noGrp="1"/>
          </p:cNvSpPr>
          <p:nvPr>
            <p:ph type="body" sz="quarter" idx="10" hasCustomPrompt="1"/>
          </p:nvPr>
        </p:nvSpPr>
        <p:spPr>
          <a:xfrm>
            <a:off x="621792" y="5093208"/>
            <a:ext cx="2788920" cy="576185"/>
          </a:xfrm>
          <a:prstGeom prst="rect">
            <a:avLst/>
          </a:prstGeom>
        </p:spPr>
        <p:txBody>
          <a:bodyPr/>
          <a:lstStyle>
            <a:lvl1pPr>
              <a:spcBef>
                <a:spcPts val="0"/>
              </a:spcBef>
              <a:defRPr sz="1200" b="1">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Extra Text</a:t>
            </a:r>
          </a:p>
        </p:txBody>
      </p:sp>
      <p:sp>
        <p:nvSpPr>
          <p:cNvPr id="3" name="Cover Placeholder">
            <a:extLst>
              <a:ext uri="{FF2B5EF4-FFF2-40B4-BE49-F238E27FC236}">
                <a16:creationId xmlns:a16="http://schemas.microsoft.com/office/drawing/2014/main" id="{67C61915-1FDF-4DF1-95F4-8BAC894B4DC1}"/>
              </a:ext>
            </a:extLst>
          </p:cNvPr>
          <p:cNvSpPr>
            <a:spLocks noGrp="1"/>
          </p:cNvSpPr>
          <p:nvPr>
            <p:ph type="pic" sz="quarter" idx="11" hasCustomPrompt="1"/>
          </p:nvPr>
        </p:nvSpPr>
        <p:spPr>
          <a:xfrm>
            <a:off x="4572000" y="1450229"/>
            <a:ext cx="4229100" cy="4976453"/>
          </a:xfrm>
          <a:prstGeom prst="rect">
            <a:avLst/>
          </a:prstGeom>
        </p:spPr>
        <p:txBody>
          <a:bodyPr/>
          <a:lstStyle>
            <a:lvl1pPr>
              <a:defRPr/>
            </a:lvl1pPr>
          </a:lstStyle>
          <a:p>
            <a:r>
              <a:rPr lang="en-US" dirty="0"/>
              <a:t>Optional: Include Cover Here</a:t>
            </a:r>
          </a:p>
        </p:txBody>
      </p:sp>
      <p:sp>
        <p:nvSpPr>
          <p:cNvPr id="2" name="Long Copyright">
            <a:extLst>
              <a:ext uri="{FF2B5EF4-FFF2-40B4-BE49-F238E27FC236}">
                <a16:creationId xmlns:a16="http://schemas.microsoft.com/office/drawing/2014/main" id="{8AC4EEC4-5547-4185-92E7-A6CAF888043F}"/>
              </a:ext>
            </a:extLst>
          </p:cNvPr>
          <p:cNvSpPr>
            <a:spLocks noGrp="1"/>
          </p:cNvSpPr>
          <p:nvPr>
            <p:ph type="ftr" sz="quarter" idx="12"/>
          </p:nvPr>
        </p:nvSpPr>
        <p:spPr>
          <a:xfrm>
            <a:off x="0" y="6478438"/>
            <a:ext cx="9144000" cy="374266"/>
          </a:xfrm>
        </p:spPr>
        <p:txBody>
          <a:bodyPr/>
          <a:lstStyle>
            <a:lvl1pPr algn="ctr">
              <a:defRPr>
                <a:solidFill>
                  <a:schemeClr val="tx1"/>
                </a:solidFill>
              </a:defRPr>
            </a:lvl1pPr>
          </a:lstStyle>
          <a:p>
            <a:pPr defTabSz="457200">
              <a:spcBef>
                <a:spcPct val="20000"/>
              </a:spcBef>
              <a:defRPr/>
            </a:pPr>
            <a:r>
              <a:rPr lang="en-US" dirty="0"/>
              <a:t>© &lt; add the year&gt; McGraw Hill, LLC. All rights reserved. Authorized only for instructor use in the classroom.</a:t>
            </a:r>
          </a:p>
          <a:p>
            <a:pPr defTabSz="457200">
              <a:spcBef>
                <a:spcPct val="20000"/>
              </a:spcBef>
              <a:defRPr/>
            </a:pPr>
            <a:r>
              <a:rPr lang="en-US" dirty="0"/>
              <a:t>No reproduction or further distribution permitted without the prior written consent of McGraw Hill, LLC.</a:t>
            </a:r>
          </a:p>
        </p:txBody>
      </p:sp>
    </p:spTree>
    <p:extLst>
      <p:ext uri="{BB962C8B-B14F-4D97-AF65-F5344CB8AC3E}">
        <p14:creationId xmlns:p14="http://schemas.microsoft.com/office/powerpoint/2010/main" val="1001655917"/>
      </p:ext>
    </p:extLst>
  </p:cSld>
  <p:clrMapOvr>
    <a:masterClrMapping/>
  </p:clrMapOvr>
  <p:extLst>
    <p:ext uri="{DCECCB84-F9BA-43D5-87BE-67443E8EF086}">
      <p15:sldGuideLst xmlns:p15="http://schemas.microsoft.com/office/powerpoint/2012/main">
        <p15:guide id="1" orient="horz" pos="957">
          <p15:clr>
            <a:srgbClr val="FBAE40"/>
          </p15:clr>
        </p15:guide>
        <p15:guide id="2" orient="horz" pos="4104">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Six Main Placehold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136256"/>
            <a:ext cx="8458200" cy="1207959"/>
          </a:xfrm>
          <a:prstGeom prst="rect">
            <a:avLst/>
          </a:prstGeom>
        </p:spPr>
        <p:txBody>
          <a:bodyPr anchor="ctr">
            <a:normAutofit/>
          </a:bodyPr>
          <a:lstStyle>
            <a:lvl1pPr>
              <a:defRPr sz="3200"/>
            </a:lvl1pPr>
          </a:lstStyle>
          <a:p>
            <a:r>
              <a:rPr lang="en-US" dirty="0"/>
              <a:t>Slide Title</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616348"/>
            <a:ext cx="3824151" cy="612476"/>
          </a:xfrm>
          <a:prstGeom prst="rect">
            <a:avLst/>
          </a:prstGeom>
        </p:spPr>
        <p:txBody>
          <a:bodyPr>
            <a:normAutofit/>
          </a:bodyPr>
          <a:lstStyle>
            <a:lvl1pPr>
              <a:defRPr sz="2400"/>
            </a:lvl1pPr>
          </a:lstStyle>
          <a:p>
            <a:pPr lvl="0"/>
            <a:r>
              <a:rPr lang="en-US" dirty="0"/>
              <a:t>Slide Content 1</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342900" y="2357882"/>
            <a:ext cx="3824151" cy="649138"/>
          </a:xfrm>
        </p:spPr>
        <p:txBody>
          <a:bodyPr>
            <a:normAutofit/>
          </a:bodyPr>
          <a:lstStyle>
            <a:lvl1pPr>
              <a:defRPr sz="2400"/>
            </a:lvl1pPr>
          </a:lstStyle>
          <a:p>
            <a:pPr lvl="0"/>
            <a:r>
              <a:rPr lang="en-US" dirty="0"/>
              <a:t>Slide Content 2</a:t>
            </a:r>
          </a:p>
        </p:txBody>
      </p:sp>
      <p:sp>
        <p:nvSpPr>
          <p:cNvPr id="8" name="Content Placeholder 3">
            <a:extLst>
              <a:ext uri="{FF2B5EF4-FFF2-40B4-BE49-F238E27FC236}">
                <a16:creationId xmlns:a16="http://schemas.microsoft.com/office/drawing/2014/main" id="{3356A590-66B5-4770-8441-82DC031F56EA}"/>
              </a:ext>
            </a:extLst>
          </p:cNvPr>
          <p:cNvSpPr>
            <a:spLocks noGrp="1"/>
          </p:cNvSpPr>
          <p:nvPr>
            <p:ph sz="quarter" idx="15" hasCustomPrompt="1"/>
          </p:nvPr>
        </p:nvSpPr>
        <p:spPr>
          <a:xfrm>
            <a:off x="342900" y="3136078"/>
            <a:ext cx="3824151" cy="673100"/>
          </a:xfrm>
        </p:spPr>
        <p:txBody>
          <a:bodyPr>
            <a:normAutofit/>
          </a:bodyPr>
          <a:lstStyle>
            <a:lvl1pPr>
              <a:defRPr sz="2400"/>
            </a:lvl1pPr>
          </a:lstStyle>
          <a:p>
            <a:pPr lvl="0"/>
            <a:r>
              <a:rPr lang="en-US" dirty="0"/>
              <a:t>Slide Content 3</a:t>
            </a:r>
          </a:p>
        </p:txBody>
      </p:sp>
      <p:sp>
        <p:nvSpPr>
          <p:cNvPr id="11" name="Content Placeholder 4">
            <a:extLst>
              <a:ext uri="{FF2B5EF4-FFF2-40B4-BE49-F238E27FC236}">
                <a16:creationId xmlns:a16="http://schemas.microsoft.com/office/drawing/2014/main" id="{30BD29E5-BD7B-4CD0-9B09-8F8B24F89FBE}"/>
              </a:ext>
            </a:extLst>
          </p:cNvPr>
          <p:cNvSpPr>
            <a:spLocks noGrp="1"/>
          </p:cNvSpPr>
          <p:nvPr>
            <p:ph sz="quarter" idx="16" hasCustomPrompt="1"/>
          </p:nvPr>
        </p:nvSpPr>
        <p:spPr>
          <a:xfrm>
            <a:off x="342900" y="3937510"/>
            <a:ext cx="3824151" cy="673100"/>
          </a:xfrm>
        </p:spPr>
        <p:txBody>
          <a:bodyPr>
            <a:normAutofit/>
          </a:bodyPr>
          <a:lstStyle>
            <a:lvl1pPr>
              <a:defRPr sz="2400"/>
            </a:lvl1pPr>
          </a:lstStyle>
          <a:p>
            <a:pPr lvl="0"/>
            <a:r>
              <a:rPr lang="en-US" dirty="0"/>
              <a:t>Slide Content 4</a:t>
            </a:r>
          </a:p>
        </p:txBody>
      </p:sp>
      <p:sp>
        <p:nvSpPr>
          <p:cNvPr id="13" name="Content Placeholder 5">
            <a:extLst>
              <a:ext uri="{FF2B5EF4-FFF2-40B4-BE49-F238E27FC236}">
                <a16:creationId xmlns:a16="http://schemas.microsoft.com/office/drawing/2014/main" id="{E908CA92-5DB2-4DC0-937B-1B178AA91781}"/>
              </a:ext>
            </a:extLst>
          </p:cNvPr>
          <p:cNvSpPr>
            <a:spLocks noGrp="1"/>
          </p:cNvSpPr>
          <p:nvPr>
            <p:ph sz="quarter" idx="17" hasCustomPrompt="1"/>
          </p:nvPr>
        </p:nvSpPr>
        <p:spPr>
          <a:xfrm>
            <a:off x="342900" y="4780473"/>
            <a:ext cx="3824151" cy="644632"/>
          </a:xfrm>
        </p:spPr>
        <p:txBody>
          <a:bodyPr>
            <a:normAutofit/>
          </a:bodyPr>
          <a:lstStyle>
            <a:lvl1pPr>
              <a:defRPr sz="2400"/>
            </a:lvl1pPr>
          </a:lstStyle>
          <a:p>
            <a:pPr lvl="0"/>
            <a:r>
              <a:rPr lang="en-US" dirty="0"/>
              <a:t>Slide Content 5</a:t>
            </a:r>
          </a:p>
        </p:txBody>
      </p:sp>
      <p:sp>
        <p:nvSpPr>
          <p:cNvPr id="15" name="Content Placeholder 6">
            <a:extLst>
              <a:ext uri="{FF2B5EF4-FFF2-40B4-BE49-F238E27FC236}">
                <a16:creationId xmlns:a16="http://schemas.microsoft.com/office/drawing/2014/main" id="{8B728CCD-2639-461B-9841-57505AC13467}"/>
              </a:ext>
            </a:extLst>
          </p:cNvPr>
          <p:cNvSpPr>
            <a:spLocks noGrp="1"/>
          </p:cNvSpPr>
          <p:nvPr>
            <p:ph sz="quarter" idx="18" hasCustomPrompt="1"/>
          </p:nvPr>
        </p:nvSpPr>
        <p:spPr>
          <a:xfrm>
            <a:off x="342900" y="5594968"/>
            <a:ext cx="3824151" cy="666495"/>
          </a:xfrm>
        </p:spPr>
        <p:txBody>
          <a:bodyPr>
            <a:normAutofit/>
          </a:bodyPr>
          <a:lstStyle>
            <a:lvl1pPr>
              <a:defRPr sz="2400"/>
            </a:lvl1pPr>
          </a:lstStyle>
          <a:p>
            <a:pPr lvl="0"/>
            <a:r>
              <a:rPr lang="en-US" dirty="0"/>
              <a:t>Slide Content 6</a:t>
            </a:r>
          </a:p>
        </p:txBody>
      </p:sp>
      <p:sp>
        <p:nvSpPr>
          <p:cNvPr id="12" name="Content Placeholder 7">
            <a:extLst>
              <a:ext uri="{FF2B5EF4-FFF2-40B4-BE49-F238E27FC236}">
                <a16:creationId xmlns:a16="http://schemas.microsoft.com/office/drawing/2014/main" id="{0F80A671-EC31-40AD-A0CD-6DF5F9204E83}"/>
              </a:ext>
            </a:extLst>
          </p:cNvPr>
          <p:cNvSpPr>
            <a:spLocks noGrp="1"/>
          </p:cNvSpPr>
          <p:nvPr>
            <p:ph sz="quarter" idx="19" hasCustomPrompt="1"/>
          </p:nvPr>
        </p:nvSpPr>
        <p:spPr>
          <a:xfrm>
            <a:off x="4936682" y="1625055"/>
            <a:ext cx="3864418" cy="612476"/>
          </a:xfrm>
          <a:prstGeom prst="rect">
            <a:avLst/>
          </a:prstGeom>
        </p:spPr>
        <p:txBody>
          <a:bodyPr>
            <a:normAutofit/>
          </a:bodyPr>
          <a:lstStyle>
            <a:lvl1pPr>
              <a:defRPr sz="2400"/>
            </a:lvl1pPr>
          </a:lstStyle>
          <a:p>
            <a:pPr lvl="0"/>
            <a:r>
              <a:rPr lang="en-US" dirty="0"/>
              <a:t>Slide Content 1</a:t>
            </a:r>
          </a:p>
        </p:txBody>
      </p:sp>
      <p:sp>
        <p:nvSpPr>
          <p:cNvPr id="14" name="Content Placeholder 8">
            <a:extLst>
              <a:ext uri="{FF2B5EF4-FFF2-40B4-BE49-F238E27FC236}">
                <a16:creationId xmlns:a16="http://schemas.microsoft.com/office/drawing/2014/main" id="{B09E53E7-2CCE-4A6D-B101-754C4363ECC1}"/>
              </a:ext>
            </a:extLst>
          </p:cNvPr>
          <p:cNvSpPr>
            <a:spLocks noGrp="1"/>
          </p:cNvSpPr>
          <p:nvPr>
            <p:ph sz="quarter" idx="20" hasCustomPrompt="1"/>
          </p:nvPr>
        </p:nvSpPr>
        <p:spPr>
          <a:xfrm>
            <a:off x="4936682" y="2366589"/>
            <a:ext cx="3864418" cy="649138"/>
          </a:xfrm>
        </p:spPr>
        <p:txBody>
          <a:bodyPr>
            <a:normAutofit/>
          </a:bodyPr>
          <a:lstStyle>
            <a:lvl1pPr>
              <a:defRPr sz="2400"/>
            </a:lvl1pPr>
          </a:lstStyle>
          <a:p>
            <a:pPr lvl="0"/>
            <a:r>
              <a:rPr lang="en-US" dirty="0"/>
              <a:t>Slide Content 2</a:t>
            </a:r>
          </a:p>
        </p:txBody>
      </p:sp>
      <p:sp>
        <p:nvSpPr>
          <p:cNvPr id="16" name="Content Placeholder 9">
            <a:extLst>
              <a:ext uri="{FF2B5EF4-FFF2-40B4-BE49-F238E27FC236}">
                <a16:creationId xmlns:a16="http://schemas.microsoft.com/office/drawing/2014/main" id="{6717DFEC-7510-4F2E-B3EA-9B0EF0273E53}"/>
              </a:ext>
            </a:extLst>
          </p:cNvPr>
          <p:cNvSpPr>
            <a:spLocks noGrp="1"/>
          </p:cNvSpPr>
          <p:nvPr>
            <p:ph sz="quarter" idx="21" hasCustomPrompt="1"/>
          </p:nvPr>
        </p:nvSpPr>
        <p:spPr>
          <a:xfrm>
            <a:off x="4936682" y="3144785"/>
            <a:ext cx="3864418" cy="673100"/>
          </a:xfrm>
        </p:spPr>
        <p:txBody>
          <a:bodyPr>
            <a:normAutofit/>
          </a:bodyPr>
          <a:lstStyle>
            <a:lvl1pPr>
              <a:defRPr sz="2400"/>
            </a:lvl1pPr>
          </a:lstStyle>
          <a:p>
            <a:pPr lvl="0"/>
            <a:r>
              <a:rPr lang="en-US" dirty="0"/>
              <a:t>Slide Content 3</a:t>
            </a:r>
          </a:p>
        </p:txBody>
      </p:sp>
      <p:sp>
        <p:nvSpPr>
          <p:cNvPr id="17" name="Content Placeholder 10">
            <a:extLst>
              <a:ext uri="{FF2B5EF4-FFF2-40B4-BE49-F238E27FC236}">
                <a16:creationId xmlns:a16="http://schemas.microsoft.com/office/drawing/2014/main" id="{DE24F9AC-A317-455A-B224-19499F44D0ED}"/>
              </a:ext>
            </a:extLst>
          </p:cNvPr>
          <p:cNvSpPr>
            <a:spLocks noGrp="1"/>
          </p:cNvSpPr>
          <p:nvPr>
            <p:ph sz="quarter" idx="22" hasCustomPrompt="1"/>
          </p:nvPr>
        </p:nvSpPr>
        <p:spPr>
          <a:xfrm>
            <a:off x="4936682" y="3946217"/>
            <a:ext cx="3864418" cy="673100"/>
          </a:xfrm>
        </p:spPr>
        <p:txBody>
          <a:bodyPr>
            <a:normAutofit/>
          </a:bodyPr>
          <a:lstStyle>
            <a:lvl1pPr>
              <a:defRPr sz="2400"/>
            </a:lvl1pPr>
          </a:lstStyle>
          <a:p>
            <a:pPr lvl="0"/>
            <a:r>
              <a:rPr lang="en-US" dirty="0"/>
              <a:t>Slide Content 4</a:t>
            </a:r>
          </a:p>
        </p:txBody>
      </p:sp>
      <p:sp>
        <p:nvSpPr>
          <p:cNvPr id="18" name="Content Placeholder 11">
            <a:extLst>
              <a:ext uri="{FF2B5EF4-FFF2-40B4-BE49-F238E27FC236}">
                <a16:creationId xmlns:a16="http://schemas.microsoft.com/office/drawing/2014/main" id="{C9D36B7F-C6EB-41F3-9295-E6F1CE5C9291}"/>
              </a:ext>
            </a:extLst>
          </p:cNvPr>
          <p:cNvSpPr>
            <a:spLocks noGrp="1"/>
          </p:cNvSpPr>
          <p:nvPr>
            <p:ph sz="quarter" idx="23" hasCustomPrompt="1"/>
          </p:nvPr>
        </p:nvSpPr>
        <p:spPr>
          <a:xfrm>
            <a:off x="4936682" y="4789180"/>
            <a:ext cx="3864418" cy="644632"/>
          </a:xfrm>
        </p:spPr>
        <p:txBody>
          <a:bodyPr>
            <a:normAutofit/>
          </a:bodyPr>
          <a:lstStyle>
            <a:lvl1pPr>
              <a:defRPr sz="2400"/>
            </a:lvl1pPr>
          </a:lstStyle>
          <a:p>
            <a:pPr lvl="0"/>
            <a:r>
              <a:rPr lang="en-US" dirty="0"/>
              <a:t>Slide Content 5</a:t>
            </a:r>
          </a:p>
        </p:txBody>
      </p:sp>
      <p:sp>
        <p:nvSpPr>
          <p:cNvPr id="19" name="Content Placeholder 12">
            <a:extLst>
              <a:ext uri="{FF2B5EF4-FFF2-40B4-BE49-F238E27FC236}">
                <a16:creationId xmlns:a16="http://schemas.microsoft.com/office/drawing/2014/main" id="{0D53E673-7208-4FBA-8A4F-5728EF02E9FC}"/>
              </a:ext>
            </a:extLst>
          </p:cNvPr>
          <p:cNvSpPr>
            <a:spLocks noGrp="1"/>
          </p:cNvSpPr>
          <p:nvPr>
            <p:ph sz="quarter" idx="24" hasCustomPrompt="1"/>
          </p:nvPr>
        </p:nvSpPr>
        <p:spPr>
          <a:xfrm>
            <a:off x="4936682" y="5603675"/>
            <a:ext cx="3864418" cy="666495"/>
          </a:xfrm>
        </p:spPr>
        <p:txBody>
          <a:bodyPr>
            <a:normAutofit/>
          </a:bodyPr>
          <a:lstStyle>
            <a:lvl1pPr>
              <a:defRPr sz="2400"/>
            </a:lvl1pPr>
          </a:lstStyle>
          <a:p>
            <a:pPr lvl="0"/>
            <a:r>
              <a:rPr lang="en-US" dirty="0"/>
              <a:t>Slide Content 6</a:t>
            </a:r>
          </a:p>
        </p:txBody>
      </p:sp>
      <p:sp>
        <p:nvSpPr>
          <p:cNvPr id="20" name="Appendix Link">
            <a:extLst>
              <a:ext uri="{FF2B5EF4-FFF2-40B4-BE49-F238E27FC236}">
                <a16:creationId xmlns:a16="http://schemas.microsoft.com/office/drawing/2014/main" id="{A13451D4-8473-457E-909D-2DC3DA4A71E3}"/>
              </a:ext>
            </a:extLst>
          </p:cNvPr>
          <p:cNvSpPr>
            <a:spLocks noGrp="1"/>
          </p:cNvSpPr>
          <p:nvPr>
            <p:ph type="body" sz="quarter" idx="12" hasCustomPrompt="1"/>
          </p:nvPr>
        </p:nvSpPr>
        <p:spPr>
          <a:xfrm>
            <a:off x="3369564" y="6313715"/>
            <a:ext cx="2404872" cy="253637"/>
          </a:xfrm>
        </p:spPr>
        <p:txBody>
          <a:bodyPr anchor="b">
            <a:noAutofit/>
          </a:bodyPr>
          <a:lstStyle>
            <a:lvl1pPr algn="ctr">
              <a:defRPr sz="900"/>
            </a:lvl1pPr>
          </a:lstStyle>
          <a:p>
            <a:pPr lvl="0"/>
            <a:r>
              <a:rPr lang="en-US" dirty="0"/>
              <a:t>Add text alternative link, if needed.</a:t>
            </a:r>
          </a:p>
        </p:txBody>
      </p:sp>
      <p:sp>
        <p:nvSpPr>
          <p:cNvPr id="21" name="Image Credit">
            <a:extLst>
              <a:ext uri="{FF2B5EF4-FFF2-40B4-BE49-F238E27FC236}">
                <a16:creationId xmlns:a16="http://schemas.microsoft.com/office/drawing/2014/main" id="{0439B983-2F79-4E18-962A-0F6170F6777E}"/>
              </a:ext>
            </a:extLst>
          </p:cNvPr>
          <p:cNvSpPr>
            <a:spLocks noGrp="1"/>
          </p:cNvSpPr>
          <p:nvPr>
            <p:ph type="body" sz="quarter" idx="13" hasCustomPrompt="1"/>
          </p:nvPr>
        </p:nvSpPr>
        <p:spPr>
          <a:xfrm>
            <a:off x="1562101" y="6684963"/>
            <a:ext cx="6972299" cy="173037"/>
          </a:xfrm>
        </p:spPr>
        <p:txBody>
          <a:bodyPr anchor="ctr">
            <a:noAutofit/>
          </a:bodyPr>
          <a:lstStyle>
            <a:lvl1pPr algn="r">
              <a:defRPr sz="800">
                <a:solidFill>
                  <a:schemeClr val="tx1"/>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22" name="Slide Number Placeholder">
            <a:extLst>
              <a:ext uri="{FF2B5EF4-FFF2-40B4-BE49-F238E27FC236}">
                <a16:creationId xmlns:a16="http://schemas.microsoft.com/office/drawing/2014/main" id="{0976D34C-30AB-4A20-8492-6123CD216BC9}"/>
              </a:ext>
            </a:extLst>
          </p:cNvPr>
          <p:cNvSpPr>
            <a:spLocks noGrp="1"/>
          </p:cNvSpPr>
          <p:nvPr>
            <p:ph type="sldNum" sz="quarter" idx="10"/>
          </p:nvPr>
        </p:nvSpPr>
        <p:spPr>
          <a:xfrm>
            <a:off x="8626412" y="6673531"/>
            <a:ext cx="355840" cy="161396"/>
          </a:xfrm>
        </p:spPr>
        <p:txBody>
          <a:bodyPr/>
          <a:lstStyle/>
          <a:p>
            <a:fld id="{68151E55-6873-49E2-B8D5-2F265E6F1973}" type="slidenum">
              <a:rPr lang="en-US" smtClean="0"/>
              <a:t>‹#›</a:t>
            </a:fld>
            <a:endParaRPr lang="en-US" dirty="0"/>
          </a:p>
        </p:txBody>
      </p:sp>
    </p:spTree>
    <p:extLst>
      <p:ext uri="{BB962C8B-B14F-4D97-AF65-F5344CB8AC3E}">
        <p14:creationId xmlns:p14="http://schemas.microsoft.com/office/powerpoint/2010/main" val="2649966371"/>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6C216-596C-43D1-AFA9-56B25A6ADB31}"/>
              </a:ext>
            </a:extLst>
          </p:cNvPr>
          <p:cNvSpPr>
            <a:spLocks noGrp="1"/>
          </p:cNvSpPr>
          <p:nvPr>
            <p:ph type="title"/>
          </p:nvPr>
        </p:nvSpPr>
        <p:spPr/>
        <p:txBody>
          <a:bodyPr>
            <a:normAutofit/>
          </a:bodyPr>
          <a:lstStyle>
            <a:lvl1pPr>
              <a:defRPr sz="3200"/>
            </a:lvl1pPr>
          </a:lstStyle>
          <a:p>
            <a:r>
              <a:rPr lang="en-US" dirty="0"/>
              <a:t>Click to edit Master title style</a:t>
            </a:r>
          </a:p>
        </p:txBody>
      </p:sp>
      <p:sp>
        <p:nvSpPr>
          <p:cNvPr id="4" name="Content Placeholder 1">
            <a:extLst>
              <a:ext uri="{FF2B5EF4-FFF2-40B4-BE49-F238E27FC236}">
                <a16:creationId xmlns:a16="http://schemas.microsoft.com/office/drawing/2014/main" id="{69920768-8C96-444E-AA85-2DA85E7D336A}"/>
              </a:ext>
            </a:extLst>
          </p:cNvPr>
          <p:cNvSpPr>
            <a:spLocks noGrp="1"/>
          </p:cNvSpPr>
          <p:nvPr>
            <p:ph sz="quarter" idx="11" hasCustomPrompt="1"/>
          </p:nvPr>
        </p:nvSpPr>
        <p:spPr>
          <a:xfrm>
            <a:off x="342900" y="1616348"/>
            <a:ext cx="3824151" cy="380396"/>
          </a:xfrm>
          <a:prstGeom prst="rect">
            <a:avLst/>
          </a:prstGeom>
        </p:spPr>
        <p:txBody>
          <a:bodyPr>
            <a:noAutofit/>
          </a:bodyPr>
          <a:lstStyle>
            <a:lvl1pPr>
              <a:defRPr sz="2400"/>
            </a:lvl1pPr>
          </a:lstStyle>
          <a:p>
            <a:pPr lvl="0"/>
            <a:r>
              <a:rPr lang="en-US" dirty="0"/>
              <a:t>Slide Content 1</a:t>
            </a:r>
          </a:p>
        </p:txBody>
      </p:sp>
      <p:sp>
        <p:nvSpPr>
          <p:cNvPr id="5" name="Content Placeholder 2">
            <a:extLst>
              <a:ext uri="{FF2B5EF4-FFF2-40B4-BE49-F238E27FC236}">
                <a16:creationId xmlns:a16="http://schemas.microsoft.com/office/drawing/2014/main" id="{6018B665-308A-4CA7-A672-FE09BE034391}"/>
              </a:ext>
            </a:extLst>
          </p:cNvPr>
          <p:cNvSpPr>
            <a:spLocks noGrp="1"/>
          </p:cNvSpPr>
          <p:nvPr>
            <p:ph sz="quarter" idx="14" hasCustomPrompt="1"/>
          </p:nvPr>
        </p:nvSpPr>
        <p:spPr>
          <a:xfrm>
            <a:off x="342900" y="2096622"/>
            <a:ext cx="3824151" cy="403166"/>
          </a:xfrm>
        </p:spPr>
        <p:txBody>
          <a:bodyPr>
            <a:noAutofit/>
          </a:bodyPr>
          <a:lstStyle>
            <a:lvl1pPr>
              <a:defRPr sz="2400"/>
            </a:lvl1pPr>
          </a:lstStyle>
          <a:p>
            <a:pPr lvl="0"/>
            <a:r>
              <a:rPr lang="en-US" dirty="0"/>
              <a:t>Slide Content 2</a:t>
            </a:r>
          </a:p>
        </p:txBody>
      </p:sp>
      <p:sp>
        <p:nvSpPr>
          <p:cNvPr id="6" name="Content Placeholder 3">
            <a:extLst>
              <a:ext uri="{FF2B5EF4-FFF2-40B4-BE49-F238E27FC236}">
                <a16:creationId xmlns:a16="http://schemas.microsoft.com/office/drawing/2014/main" id="{E036B807-DC5F-4FC6-B393-65B98404A8A5}"/>
              </a:ext>
            </a:extLst>
          </p:cNvPr>
          <p:cNvSpPr>
            <a:spLocks noGrp="1"/>
          </p:cNvSpPr>
          <p:nvPr>
            <p:ph sz="quarter" idx="15" hasCustomPrompt="1"/>
          </p:nvPr>
        </p:nvSpPr>
        <p:spPr>
          <a:xfrm>
            <a:off x="342900" y="2626621"/>
            <a:ext cx="3824151" cy="418048"/>
          </a:xfrm>
        </p:spPr>
        <p:txBody>
          <a:bodyPr>
            <a:noAutofit/>
          </a:bodyPr>
          <a:lstStyle>
            <a:lvl1pPr>
              <a:defRPr sz="2400"/>
            </a:lvl1pPr>
          </a:lstStyle>
          <a:p>
            <a:pPr lvl="0"/>
            <a:r>
              <a:rPr lang="en-US" dirty="0"/>
              <a:t>Slide Content 3</a:t>
            </a:r>
          </a:p>
        </p:txBody>
      </p:sp>
      <p:sp>
        <p:nvSpPr>
          <p:cNvPr id="7" name="Content Placeholder 4">
            <a:extLst>
              <a:ext uri="{FF2B5EF4-FFF2-40B4-BE49-F238E27FC236}">
                <a16:creationId xmlns:a16="http://schemas.microsoft.com/office/drawing/2014/main" id="{7FFC6D4E-662C-4EAF-A1EE-36531E127FEF}"/>
              </a:ext>
            </a:extLst>
          </p:cNvPr>
          <p:cNvSpPr>
            <a:spLocks noGrp="1"/>
          </p:cNvSpPr>
          <p:nvPr>
            <p:ph sz="quarter" idx="16" hasCustomPrompt="1"/>
          </p:nvPr>
        </p:nvSpPr>
        <p:spPr>
          <a:xfrm>
            <a:off x="342900" y="3192919"/>
            <a:ext cx="3824151" cy="418048"/>
          </a:xfrm>
        </p:spPr>
        <p:txBody>
          <a:bodyPr>
            <a:noAutofit/>
          </a:bodyPr>
          <a:lstStyle>
            <a:lvl1pPr>
              <a:defRPr sz="2400"/>
            </a:lvl1pPr>
          </a:lstStyle>
          <a:p>
            <a:pPr lvl="0"/>
            <a:r>
              <a:rPr lang="en-US" dirty="0"/>
              <a:t>Slide Content 4</a:t>
            </a:r>
          </a:p>
        </p:txBody>
      </p:sp>
      <p:sp>
        <p:nvSpPr>
          <p:cNvPr id="8" name="Content Placeholder 5">
            <a:extLst>
              <a:ext uri="{FF2B5EF4-FFF2-40B4-BE49-F238E27FC236}">
                <a16:creationId xmlns:a16="http://schemas.microsoft.com/office/drawing/2014/main" id="{AFCF8C5B-04D9-49B3-B133-6864633767F8}"/>
              </a:ext>
            </a:extLst>
          </p:cNvPr>
          <p:cNvSpPr>
            <a:spLocks noGrp="1"/>
          </p:cNvSpPr>
          <p:nvPr>
            <p:ph sz="quarter" idx="17" hasCustomPrompt="1"/>
          </p:nvPr>
        </p:nvSpPr>
        <p:spPr>
          <a:xfrm>
            <a:off x="342900" y="3735433"/>
            <a:ext cx="3824151" cy="400367"/>
          </a:xfrm>
        </p:spPr>
        <p:txBody>
          <a:bodyPr>
            <a:noAutofit/>
          </a:bodyPr>
          <a:lstStyle>
            <a:lvl1pPr>
              <a:defRPr sz="2400"/>
            </a:lvl1pPr>
          </a:lstStyle>
          <a:p>
            <a:pPr lvl="0"/>
            <a:r>
              <a:rPr lang="en-US" dirty="0"/>
              <a:t>Slide Content 5</a:t>
            </a:r>
          </a:p>
        </p:txBody>
      </p:sp>
      <p:sp>
        <p:nvSpPr>
          <p:cNvPr id="9" name="Content Placeholder 6">
            <a:extLst>
              <a:ext uri="{FF2B5EF4-FFF2-40B4-BE49-F238E27FC236}">
                <a16:creationId xmlns:a16="http://schemas.microsoft.com/office/drawing/2014/main" id="{F9186BDE-D004-4953-9D95-C7A9EABCD675}"/>
              </a:ext>
            </a:extLst>
          </p:cNvPr>
          <p:cNvSpPr>
            <a:spLocks noGrp="1"/>
          </p:cNvSpPr>
          <p:nvPr>
            <p:ph sz="quarter" idx="18" hasCustomPrompt="1"/>
          </p:nvPr>
        </p:nvSpPr>
        <p:spPr>
          <a:xfrm>
            <a:off x="342900" y="4249480"/>
            <a:ext cx="3824151" cy="413946"/>
          </a:xfrm>
        </p:spPr>
        <p:txBody>
          <a:bodyPr>
            <a:noAutofit/>
          </a:bodyPr>
          <a:lstStyle>
            <a:lvl1pPr>
              <a:defRPr sz="2400"/>
            </a:lvl1pPr>
          </a:lstStyle>
          <a:p>
            <a:pPr lvl="0"/>
            <a:r>
              <a:rPr lang="en-US" dirty="0"/>
              <a:t>Slide Content 6</a:t>
            </a:r>
          </a:p>
        </p:txBody>
      </p:sp>
      <p:sp>
        <p:nvSpPr>
          <p:cNvPr id="10" name="Content Placeholder 7">
            <a:extLst>
              <a:ext uri="{FF2B5EF4-FFF2-40B4-BE49-F238E27FC236}">
                <a16:creationId xmlns:a16="http://schemas.microsoft.com/office/drawing/2014/main" id="{204E9DC4-A6FA-4AB1-9FDB-E4A90647B8ED}"/>
              </a:ext>
            </a:extLst>
          </p:cNvPr>
          <p:cNvSpPr>
            <a:spLocks noGrp="1"/>
          </p:cNvSpPr>
          <p:nvPr>
            <p:ph sz="quarter" idx="19" hasCustomPrompt="1"/>
          </p:nvPr>
        </p:nvSpPr>
        <p:spPr>
          <a:xfrm>
            <a:off x="342900" y="4770903"/>
            <a:ext cx="3824151" cy="380396"/>
          </a:xfrm>
          <a:prstGeom prst="rect">
            <a:avLst/>
          </a:prstGeom>
        </p:spPr>
        <p:txBody>
          <a:bodyPr>
            <a:noAutofit/>
          </a:bodyPr>
          <a:lstStyle>
            <a:lvl1pPr>
              <a:defRPr sz="2400"/>
            </a:lvl1pPr>
          </a:lstStyle>
          <a:p>
            <a:pPr lvl="0"/>
            <a:r>
              <a:rPr lang="en-US" dirty="0"/>
              <a:t>Slide Content 1</a:t>
            </a:r>
          </a:p>
        </p:txBody>
      </p:sp>
      <p:sp>
        <p:nvSpPr>
          <p:cNvPr id="11" name="Content Placeholder 8">
            <a:extLst>
              <a:ext uri="{FF2B5EF4-FFF2-40B4-BE49-F238E27FC236}">
                <a16:creationId xmlns:a16="http://schemas.microsoft.com/office/drawing/2014/main" id="{CF906F44-9192-489C-97D1-802385EAFB23}"/>
              </a:ext>
            </a:extLst>
          </p:cNvPr>
          <p:cNvSpPr>
            <a:spLocks noGrp="1"/>
          </p:cNvSpPr>
          <p:nvPr>
            <p:ph sz="quarter" idx="20" hasCustomPrompt="1"/>
          </p:nvPr>
        </p:nvSpPr>
        <p:spPr>
          <a:xfrm>
            <a:off x="342900" y="5264240"/>
            <a:ext cx="3824152" cy="403166"/>
          </a:xfrm>
        </p:spPr>
        <p:txBody>
          <a:bodyPr>
            <a:noAutofit/>
          </a:bodyPr>
          <a:lstStyle>
            <a:lvl1pPr>
              <a:defRPr sz="2400"/>
            </a:lvl1pPr>
          </a:lstStyle>
          <a:p>
            <a:pPr lvl="0"/>
            <a:r>
              <a:rPr lang="en-US" dirty="0"/>
              <a:t>Slide Content 2</a:t>
            </a:r>
          </a:p>
        </p:txBody>
      </p:sp>
      <p:sp>
        <p:nvSpPr>
          <p:cNvPr id="12" name="Content Placeholder 9">
            <a:extLst>
              <a:ext uri="{FF2B5EF4-FFF2-40B4-BE49-F238E27FC236}">
                <a16:creationId xmlns:a16="http://schemas.microsoft.com/office/drawing/2014/main" id="{A447191D-BC44-4DC1-8EBD-E0FBB59905B8}"/>
              </a:ext>
            </a:extLst>
          </p:cNvPr>
          <p:cNvSpPr>
            <a:spLocks noGrp="1"/>
          </p:cNvSpPr>
          <p:nvPr>
            <p:ph sz="quarter" idx="21" hasCustomPrompt="1"/>
          </p:nvPr>
        </p:nvSpPr>
        <p:spPr>
          <a:xfrm>
            <a:off x="342900" y="5781176"/>
            <a:ext cx="3824152" cy="418048"/>
          </a:xfrm>
        </p:spPr>
        <p:txBody>
          <a:bodyPr>
            <a:noAutofit/>
          </a:bodyPr>
          <a:lstStyle>
            <a:lvl1pPr>
              <a:defRPr sz="2400"/>
            </a:lvl1pPr>
          </a:lstStyle>
          <a:p>
            <a:pPr lvl="0"/>
            <a:r>
              <a:rPr lang="en-US" dirty="0"/>
              <a:t>Slide Content 3</a:t>
            </a:r>
          </a:p>
        </p:txBody>
      </p:sp>
      <p:sp>
        <p:nvSpPr>
          <p:cNvPr id="13" name="Content Placeholder 10">
            <a:extLst>
              <a:ext uri="{FF2B5EF4-FFF2-40B4-BE49-F238E27FC236}">
                <a16:creationId xmlns:a16="http://schemas.microsoft.com/office/drawing/2014/main" id="{F28421AC-3134-46E3-BE8A-A2F5358EF4D7}"/>
              </a:ext>
            </a:extLst>
          </p:cNvPr>
          <p:cNvSpPr>
            <a:spLocks noGrp="1"/>
          </p:cNvSpPr>
          <p:nvPr>
            <p:ph sz="quarter" idx="22" hasCustomPrompt="1"/>
          </p:nvPr>
        </p:nvSpPr>
        <p:spPr>
          <a:xfrm>
            <a:off x="4936682" y="1616348"/>
            <a:ext cx="3864418" cy="374176"/>
          </a:xfrm>
        </p:spPr>
        <p:txBody>
          <a:bodyPr>
            <a:noAutofit/>
          </a:bodyPr>
          <a:lstStyle>
            <a:lvl1pPr>
              <a:defRPr sz="2400"/>
            </a:lvl1pPr>
          </a:lstStyle>
          <a:p>
            <a:pPr lvl="0"/>
            <a:r>
              <a:rPr lang="en-US" dirty="0"/>
              <a:t>Slide Content 4</a:t>
            </a:r>
          </a:p>
        </p:txBody>
      </p:sp>
      <p:sp>
        <p:nvSpPr>
          <p:cNvPr id="14" name="Content Placeholder 11">
            <a:extLst>
              <a:ext uri="{FF2B5EF4-FFF2-40B4-BE49-F238E27FC236}">
                <a16:creationId xmlns:a16="http://schemas.microsoft.com/office/drawing/2014/main" id="{EAA4997E-E73A-42E9-A263-A0E28696DF39}"/>
              </a:ext>
            </a:extLst>
          </p:cNvPr>
          <p:cNvSpPr>
            <a:spLocks noGrp="1"/>
          </p:cNvSpPr>
          <p:nvPr>
            <p:ph sz="quarter" idx="23" hasCustomPrompt="1"/>
          </p:nvPr>
        </p:nvSpPr>
        <p:spPr>
          <a:xfrm>
            <a:off x="4936682" y="2098227"/>
            <a:ext cx="3864418" cy="400367"/>
          </a:xfrm>
        </p:spPr>
        <p:txBody>
          <a:bodyPr>
            <a:noAutofit/>
          </a:bodyPr>
          <a:lstStyle>
            <a:lvl1pPr>
              <a:defRPr sz="2400"/>
            </a:lvl1pPr>
          </a:lstStyle>
          <a:p>
            <a:pPr lvl="0"/>
            <a:r>
              <a:rPr lang="en-US" dirty="0"/>
              <a:t>Slide Content 5</a:t>
            </a:r>
          </a:p>
        </p:txBody>
      </p:sp>
      <p:sp>
        <p:nvSpPr>
          <p:cNvPr id="15" name="Content Placeholder 12">
            <a:extLst>
              <a:ext uri="{FF2B5EF4-FFF2-40B4-BE49-F238E27FC236}">
                <a16:creationId xmlns:a16="http://schemas.microsoft.com/office/drawing/2014/main" id="{5D8D50B8-9162-4A0B-9497-E52D62CE36D2}"/>
              </a:ext>
            </a:extLst>
          </p:cNvPr>
          <p:cNvSpPr>
            <a:spLocks noGrp="1"/>
          </p:cNvSpPr>
          <p:nvPr>
            <p:ph sz="quarter" idx="24" hasCustomPrompt="1"/>
          </p:nvPr>
        </p:nvSpPr>
        <p:spPr>
          <a:xfrm>
            <a:off x="4936682" y="2625337"/>
            <a:ext cx="3864418" cy="413946"/>
          </a:xfrm>
        </p:spPr>
        <p:txBody>
          <a:bodyPr>
            <a:noAutofit/>
          </a:bodyPr>
          <a:lstStyle>
            <a:lvl1pPr>
              <a:defRPr sz="2400"/>
            </a:lvl1pPr>
          </a:lstStyle>
          <a:p>
            <a:pPr lvl="0"/>
            <a:r>
              <a:rPr lang="en-US" dirty="0"/>
              <a:t>Slide Content 6</a:t>
            </a:r>
          </a:p>
        </p:txBody>
      </p:sp>
      <p:sp>
        <p:nvSpPr>
          <p:cNvPr id="16" name="Content Placeholder 13">
            <a:extLst>
              <a:ext uri="{FF2B5EF4-FFF2-40B4-BE49-F238E27FC236}">
                <a16:creationId xmlns:a16="http://schemas.microsoft.com/office/drawing/2014/main" id="{988E51C7-02F2-4DDF-8403-BE64E88A9846}"/>
              </a:ext>
            </a:extLst>
          </p:cNvPr>
          <p:cNvSpPr>
            <a:spLocks noGrp="1"/>
          </p:cNvSpPr>
          <p:nvPr>
            <p:ph sz="quarter" idx="25" hasCustomPrompt="1"/>
          </p:nvPr>
        </p:nvSpPr>
        <p:spPr>
          <a:xfrm>
            <a:off x="4936680" y="3192919"/>
            <a:ext cx="3864419" cy="413946"/>
          </a:xfrm>
        </p:spPr>
        <p:txBody>
          <a:bodyPr>
            <a:noAutofit/>
          </a:bodyPr>
          <a:lstStyle>
            <a:lvl1pPr>
              <a:defRPr sz="2400"/>
            </a:lvl1pPr>
          </a:lstStyle>
          <a:p>
            <a:pPr lvl="0"/>
            <a:r>
              <a:rPr lang="en-US" dirty="0"/>
              <a:t>Slide Content 6</a:t>
            </a:r>
          </a:p>
        </p:txBody>
      </p:sp>
      <p:sp>
        <p:nvSpPr>
          <p:cNvPr id="17" name="Content Placeholder 14">
            <a:extLst>
              <a:ext uri="{FF2B5EF4-FFF2-40B4-BE49-F238E27FC236}">
                <a16:creationId xmlns:a16="http://schemas.microsoft.com/office/drawing/2014/main" id="{0AD01436-C6EF-4BE1-ABA1-12E7B802A96F}"/>
              </a:ext>
            </a:extLst>
          </p:cNvPr>
          <p:cNvSpPr>
            <a:spLocks noGrp="1"/>
          </p:cNvSpPr>
          <p:nvPr>
            <p:ph sz="quarter" idx="26" hasCustomPrompt="1"/>
          </p:nvPr>
        </p:nvSpPr>
        <p:spPr>
          <a:xfrm>
            <a:off x="4936680" y="3733608"/>
            <a:ext cx="3864419" cy="402191"/>
          </a:xfrm>
        </p:spPr>
        <p:txBody>
          <a:bodyPr>
            <a:noAutofit/>
          </a:bodyPr>
          <a:lstStyle>
            <a:lvl1pPr>
              <a:defRPr sz="2400"/>
            </a:lvl1pPr>
          </a:lstStyle>
          <a:p>
            <a:pPr lvl="0"/>
            <a:r>
              <a:rPr lang="en-US" dirty="0"/>
              <a:t>Slide Content 6</a:t>
            </a:r>
          </a:p>
        </p:txBody>
      </p:sp>
      <p:sp>
        <p:nvSpPr>
          <p:cNvPr id="18" name="Content Placeholder 15">
            <a:extLst>
              <a:ext uri="{FF2B5EF4-FFF2-40B4-BE49-F238E27FC236}">
                <a16:creationId xmlns:a16="http://schemas.microsoft.com/office/drawing/2014/main" id="{A101E739-B16E-4747-B277-8055858FCEDE}"/>
              </a:ext>
            </a:extLst>
          </p:cNvPr>
          <p:cNvSpPr>
            <a:spLocks noGrp="1"/>
          </p:cNvSpPr>
          <p:nvPr>
            <p:ph sz="quarter" idx="27" hasCustomPrompt="1"/>
          </p:nvPr>
        </p:nvSpPr>
        <p:spPr>
          <a:xfrm>
            <a:off x="4936680" y="4241679"/>
            <a:ext cx="3864419" cy="421748"/>
          </a:xfrm>
        </p:spPr>
        <p:txBody>
          <a:bodyPr>
            <a:noAutofit/>
          </a:bodyPr>
          <a:lstStyle>
            <a:lvl1pPr>
              <a:defRPr sz="2400"/>
            </a:lvl1pPr>
          </a:lstStyle>
          <a:p>
            <a:pPr lvl="0"/>
            <a:r>
              <a:rPr lang="en-US" dirty="0"/>
              <a:t>Slide Content 6</a:t>
            </a:r>
          </a:p>
        </p:txBody>
      </p:sp>
      <p:sp>
        <p:nvSpPr>
          <p:cNvPr id="19" name="Content Placeholder 16">
            <a:extLst>
              <a:ext uri="{FF2B5EF4-FFF2-40B4-BE49-F238E27FC236}">
                <a16:creationId xmlns:a16="http://schemas.microsoft.com/office/drawing/2014/main" id="{96F84D66-FE77-496D-8769-949184766255}"/>
              </a:ext>
            </a:extLst>
          </p:cNvPr>
          <p:cNvSpPr>
            <a:spLocks noGrp="1"/>
          </p:cNvSpPr>
          <p:nvPr>
            <p:ph sz="quarter" idx="28" hasCustomPrompt="1"/>
          </p:nvPr>
        </p:nvSpPr>
        <p:spPr>
          <a:xfrm>
            <a:off x="4936679" y="4766685"/>
            <a:ext cx="3864420" cy="384613"/>
          </a:xfrm>
        </p:spPr>
        <p:txBody>
          <a:bodyPr>
            <a:noAutofit/>
          </a:bodyPr>
          <a:lstStyle>
            <a:lvl1pPr>
              <a:defRPr sz="2400"/>
            </a:lvl1pPr>
          </a:lstStyle>
          <a:p>
            <a:pPr lvl="0"/>
            <a:r>
              <a:rPr lang="en-US" dirty="0"/>
              <a:t>Slide Content 6</a:t>
            </a:r>
          </a:p>
        </p:txBody>
      </p:sp>
      <p:sp>
        <p:nvSpPr>
          <p:cNvPr id="20" name="Content Placeholder 17">
            <a:extLst>
              <a:ext uri="{FF2B5EF4-FFF2-40B4-BE49-F238E27FC236}">
                <a16:creationId xmlns:a16="http://schemas.microsoft.com/office/drawing/2014/main" id="{1C906E35-6CD6-4624-A2EE-79E30E15BEAC}"/>
              </a:ext>
            </a:extLst>
          </p:cNvPr>
          <p:cNvSpPr>
            <a:spLocks noGrp="1"/>
          </p:cNvSpPr>
          <p:nvPr>
            <p:ph sz="quarter" idx="29" hasCustomPrompt="1"/>
          </p:nvPr>
        </p:nvSpPr>
        <p:spPr>
          <a:xfrm>
            <a:off x="4936679" y="5240170"/>
            <a:ext cx="3864420" cy="403166"/>
          </a:xfrm>
        </p:spPr>
        <p:txBody>
          <a:bodyPr>
            <a:noAutofit/>
          </a:bodyPr>
          <a:lstStyle>
            <a:lvl1pPr>
              <a:defRPr sz="2400"/>
            </a:lvl1pPr>
          </a:lstStyle>
          <a:p>
            <a:pPr lvl="0"/>
            <a:r>
              <a:rPr lang="en-US" dirty="0"/>
              <a:t>Slide Content 6</a:t>
            </a:r>
          </a:p>
        </p:txBody>
      </p:sp>
      <p:sp>
        <p:nvSpPr>
          <p:cNvPr id="21" name="Content Placeholder 18">
            <a:extLst>
              <a:ext uri="{FF2B5EF4-FFF2-40B4-BE49-F238E27FC236}">
                <a16:creationId xmlns:a16="http://schemas.microsoft.com/office/drawing/2014/main" id="{D68E1BFF-B404-4277-BA5A-CD1662A6C539}"/>
              </a:ext>
            </a:extLst>
          </p:cNvPr>
          <p:cNvSpPr>
            <a:spLocks noGrp="1"/>
          </p:cNvSpPr>
          <p:nvPr>
            <p:ph sz="quarter" idx="30" hasCustomPrompt="1"/>
          </p:nvPr>
        </p:nvSpPr>
        <p:spPr>
          <a:xfrm>
            <a:off x="4936679" y="5785277"/>
            <a:ext cx="3873125" cy="413946"/>
          </a:xfrm>
        </p:spPr>
        <p:txBody>
          <a:bodyPr>
            <a:noAutofit/>
          </a:bodyPr>
          <a:lstStyle>
            <a:lvl1pPr>
              <a:defRPr sz="2400"/>
            </a:lvl1pPr>
          </a:lstStyle>
          <a:p>
            <a:pPr lvl="0"/>
            <a:r>
              <a:rPr lang="en-US" dirty="0"/>
              <a:t>Slide Content 6</a:t>
            </a:r>
          </a:p>
        </p:txBody>
      </p:sp>
      <p:sp>
        <p:nvSpPr>
          <p:cNvPr id="25" name="Appendix Link">
            <a:extLst>
              <a:ext uri="{FF2B5EF4-FFF2-40B4-BE49-F238E27FC236}">
                <a16:creationId xmlns:a16="http://schemas.microsoft.com/office/drawing/2014/main" id="{C7FB9040-0F6C-4F75-A3C7-A9801B910502}"/>
              </a:ext>
            </a:extLst>
          </p:cNvPr>
          <p:cNvSpPr>
            <a:spLocks noGrp="1"/>
          </p:cNvSpPr>
          <p:nvPr>
            <p:ph type="body" sz="quarter" idx="12" hasCustomPrompt="1"/>
          </p:nvPr>
        </p:nvSpPr>
        <p:spPr>
          <a:xfrm>
            <a:off x="3369564" y="6313715"/>
            <a:ext cx="2404872" cy="253637"/>
          </a:xfrm>
        </p:spPr>
        <p:txBody>
          <a:bodyPr anchor="b">
            <a:noAutofit/>
          </a:bodyPr>
          <a:lstStyle>
            <a:lvl1pPr algn="ctr">
              <a:defRPr sz="900"/>
            </a:lvl1pPr>
          </a:lstStyle>
          <a:p>
            <a:pPr lvl="0"/>
            <a:r>
              <a:rPr lang="en-US" dirty="0"/>
              <a:t>Add text alternative link, if needed.</a:t>
            </a:r>
          </a:p>
        </p:txBody>
      </p:sp>
      <p:sp>
        <p:nvSpPr>
          <p:cNvPr id="26" name="Image Credit">
            <a:extLst>
              <a:ext uri="{FF2B5EF4-FFF2-40B4-BE49-F238E27FC236}">
                <a16:creationId xmlns:a16="http://schemas.microsoft.com/office/drawing/2014/main" id="{C63DF004-2A82-40EE-90ED-770B4044439A}"/>
              </a:ext>
            </a:extLst>
          </p:cNvPr>
          <p:cNvSpPr>
            <a:spLocks noGrp="1"/>
          </p:cNvSpPr>
          <p:nvPr>
            <p:ph type="body" sz="quarter" idx="13" hasCustomPrompt="1"/>
          </p:nvPr>
        </p:nvSpPr>
        <p:spPr>
          <a:xfrm>
            <a:off x="1562101" y="6684963"/>
            <a:ext cx="6972299" cy="173037"/>
          </a:xfrm>
        </p:spPr>
        <p:txBody>
          <a:bodyPr anchor="ctr">
            <a:noAutofit/>
          </a:bodyPr>
          <a:lstStyle>
            <a:lvl1pPr algn="r">
              <a:defRPr sz="800">
                <a:solidFill>
                  <a:schemeClr val="tx1"/>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27" name="Slide Number Placeholder">
            <a:extLst>
              <a:ext uri="{FF2B5EF4-FFF2-40B4-BE49-F238E27FC236}">
                <a16:creationId xmlns:a16="http://schemas.microsoft.com/office/drawing/2014/main" id="{F57A8244-EA95-4731-A98C-FB6329D9184D}"/>
              </a:ext>
            </a:extLst>
          </p:cNvPr>
          <p:cNvSpPr>
            <a:spLocks noGrp="1"/>
          </p:cNvSpPr>
          <p:nvPr>
            <p:ph type="sldNum" sz="quarter" idx="10"/>
          </p:nvPr>
        </p:nvSpPr>
        <p:spPr>
          <a:xfrm>
            <a:off x="8626412" y="6673531"/>
            <a:ext cx="355840" cy="161396"/>
          </a:xfrm>
        </p:spPr>
        <p:txBody>
          <a:bodyPr/>
          <a:lstStyle/>
          <a:p>
            <a:fld id="{68151E55-6873-49E2-B8D5-2F265E6F1973}" type="slidenum">
              <a:rPr lang="en-US" smtClean="0"/>
              <a:t>‹#›</a:t>
            </a:fld>
            <a:endParaRPr lang="en-US" dirty="0"/>
          </a:p>
        </p:txBody>
      </p:sp>
    </p:spTree>
    <p:extLst>
      <p:ext uri="{BB962C8B-B14F-4D97-AF65-F5344CB8AC3E}">
        <p14:creationId xmlns:p14="http://schemas.microsoft.com/office/powerpoint/2010/main" val="17439639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rgbClr val="1313EC"/>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6" name="Holder 6"/>
          <p:cNvSpPr>
            <a:spLocks noGrp="1"/>
          </p:cNvSpPr>
          <p:nvPr>
            <p:ph type="sldNum" sz="quarter" idx="7"/>
          </p:nvPr>
        </p:nvSpPr>
        <p:spPr/>
        <p:txBody>
          <a:bodyPr lIns="0" tIns="0" rIns="0" bIns="0"/>
          <a:lstStyle>
            <a:lvl1pPr>
              <a:defRPr sz="1100" b="0" i="0">
                <a:solidFill>
                  <a:schemeClr val="tx1"/>
                </a:solidFill>
                <a:latin typeface="Garamond"/>
                <a:cs typeface="Garamond"/>
              </a:defRPr>
            </a:lvl1pPr>
          </a:lstStyle>
          <a:p>
            <a:pPr marL="38100">
              <a:lnSpc>
                <a:spcPts val="1270"/>
              </a:lnSpc>
            </a:pPr>
            <a:fld id="{81D60167-4931-47E6-BA6A-407CBD079E47}" type="slidenum">
              <a:rPr spc="-25" dirty="0"/>
              <a:t>‹#›</a:t>
            </a:fld>
            <a:endParaRPr spc="-25" dirty="0"/>
          </a:p>
        </p:txBody>
      </p:sp>
    </p:spTree>
    <p:extLst>
      <p:ext uri="{BB962C8B-B14F-4D97-AF65-F5344CB8AC3E}">
        <p14:creationId xmlns:p14="http://schemas.microsoft.com/office/powerpoint/2010/main" val="5544201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Blank">
    <p:spTree>
      <p:nvGrpSpPr>
        <p:cNvPr id="1" name=""/>
        <p:cNvGrpSpPr/>
        <p:nvPr/>
      </p:nvGrpSpPr>
      <p:grpSpPr>
        <a:xfrm>
          <a:off x="0" y="0"/>
          <a:ext cx="0" cy="0"/>
          <a:chOff x="0" y="0"/>
          <a:chExt cx="0" cy="0"/>
        </a:xfrm>
      </p:grpSpPr>
      <p:sp>
        <p:nvSpPr>
          <p:cNvPr id="4" name="Holder 4"/>
          <p:cNvSpPr>
            <a:spLocks noGrp="1"/>
          </p:cNvSpPr>
          <p:nvPr>
            <p:ph type="sldNum" sz="quarter" idx="7"/>
          </p:nvPr>
        </p:nvSpPr>
        <p:spPr/>
        <p:txBody>
          <a:bodyPr lIns="0" tIns="0" rIns="0" bIns="0"/>
          <a:lstStyle>
            <a:lvl1pPr>
              <a:defRPr sz="1100" b="0" i="0">
                <a:solidFill>
                  <a:schemeClr val="tx1"/>
                </a:solidFill>
                <a:latin typeface="Garamond"/>
                <a:cs typeface="Garamond"/>
              </a:defRPr>
            </a:lvl1pPr>
          </a:lstStyle>
          <a:p>
            <a:pPr marL="38100">
              <a:lnSpc>
                <a:spcPts val="1270"/>
              </a:lnSpc>
            </a:pPr>
            <a:fld id="{81D60167-4931-47E6-BA6A-407CBD079E47}" type="slidenum">
              <a:rPr spc="-25" dirty="0"/>
              <a:t>‹#›</a:t>
            </a:fld>
            <a:endParaRPr spc="-25" dirty="0"/>
          </a:p>
        </p:txBody>
      </p:sp>
    </p:spTree>
    <p:extLst>
      <p:ext uri="{BB962C8B-B14F-4D97-AF65-F5344CB8AC3E}">
        <p14:creationId xmlns:p14="http://schemas.microsoft.com/office/powerpoint/2010/main" val="40606493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losingSlide">
    <p:spTree>
      <p:nvGrpSpPr>
        <p:cNvPr id="1" name=""/>
        <p:cNvGrpSpPr/>
        <p:nvPr/>
      </p:nvGrpSpPr>
      <p:grpSpPr>
        <a:xfrm>
          <a:off x="0" y="0"/>
          <a:ext cx="0" cy="0"/>
          <a:chOff x="0" y="0"/>
          <a:chExt cx="0" cy="0"/>
        </a:xfrm>
      </p:grpSpPr>
      <p:sp>
        <p:nvSpPr>
          <p:cNvPr id="2" name="Hidden Slide Title">
            <a:extLst>
              <a:ext uri="{FF2B5EF4-FFF2-40B4-BE49-F238E27FC236}">
                <a16:creationId xmlns:a16="http://schemas.microsoft.com/office/drawing/2014/main" id="{D3229D0C-04EF-482F-B26C-8D49CD33DBE3}"/>
              </a:ext>
            </a:extLst>
          </p:cNvPr>
          <p:cNvSpPr>
            <a:spLocks noGrp="1"/>
          </p:cNvSpPr>
          <p:nvPr>
            <p:ph type="title" hasCustomPrompt="1"/>
          </p:nvPr>
        </p:nvSpPr>
        <p:spPr>
          <a:xfrm>
            <a:off x="3425949" y="418391"/>
            <a:ext cx="2292103" cy="291823"/>
          </a:xfrm>
          <a:prstGeom prst="rect">
            <a:avLst/>
          </a:prstGeom>
        </p:spPr>
        <p:txBody>
          <a:bodyPr/>
          <a:lstStyle>
            <a:lvl1pPr>
              <a:defRPr>
                <a:solidFill>
                  <a:schemeClr val="tx1"/>
                </a:solidFill>
                <a:latin typeface="Times New Roman" panose="02020603050405020304" pitchFamily="18" charset="0"/>
                <a:cs typeface="Times New Roman" panose="02020603050405020304" pitchFamily="18" charset="0"/>
              </a:defRPr>
            </a:lvl1pPr>
          </a:lstStyle>
          <a:p>
            <a:r>
              <a:rPr lang="en-US" dirty="0"/>
              <a:t>Add hidden title here </a:t>
            </a:r>
          </a:p>
        </p:txBody>
      </p:sp>
      <p:pic>
        <p:nvPicPr>
          <p:cNvPr id="6" name="MGH Logo">
            <a:extLst>
              <a:ext uri="{FF2B5EF4-FFF2-40B4-BE49-F238E27FC236}">
                <a16:creationId xmlns:a16="http://schemas.microsoft.com/office/drawing/2014/main" id="{60DCFDF5-2A5B-440E-888A-BC0BFEF9FF5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350211" y="1005697"/>
            <a:ext cx="2443579" cy="2443579"/>
          </a:xfrm>
          <a:prstGeom prst="rect">
            <a:avLst/>
          </a:prstGeom>
        </p:spPr>
      </p:pic>
      <p:sp>
        <p:nvSpPr>
          <p:cNvPr id="3" name="Long Copyright">
            <a:extLst>
              <a:ext uri="{FF2B5EF4-FFF2-40B4-BE49-F238E27FC236}">
                <a16:creationId xmlns:a16="http://schemas.microsoft.com/office/drawing/2014/main" id="{9AB572CE-E262-4FA6-8D47-02F068ADD1BE}"/>
              </a:ext>
            </a:extLst>
          </p:cNvPr>
          <p:cNvSpPr>
            <a:spLocks noGrp="1"/>
          </p:cNvSpPr>
          <p:nvPr>
            <p:ph type="ftr" sz="quarter" idx="10"/>
          </p:nvPr>
        </p:nvSpPr>
        <p:spPr>
          <a:xfrm>
            <a:off x="0" y="6487064"/>
            <a:ext cx="9144000" cy="370936"/>
          </a:xfrm>
        </p:spPr>
        <p:txBody>
          <a:bodyPr/>
          <a:lstStyle>
            <a:lvl1pPr algn="ctr">
              <a:defRPr>
                <a:latin typeface="Times New Roman" panose="02020603050405020304" pitchFamily="18" charset="0"/>
                <a:cs typeface="Times New Roman" panose="02020603050405020304" pitchFamily="18" charset="0"/>
              </a:defRPr>
            </a:lvl1pPr>
          </a:lstStyle>
          <a:p>
            <a:pPr defTabSz="457200">
              <a:spcBef>
                <a:spcPct val="20000"/>
              </a:spcBef>
              <a:defRPr/>
            </a:pPr>
            <a:r>
              <a:rPr lang="en-US"/>
              <a:t>© &lt; add the year&gt; McGraw Hill, LLC. All rights reserved. Authorized only for instructor use in the classroom.</a:t>
            </a:r>
          </a:p>
          <a:p>
            <a:pPr defTabSz="457200">
              <a:spcBef>
                <a:spcPct val="20000"/>
              </a:spcBef>
              <a:defRPr/>
            </a:pPr>
            <a:r>
              <a:rPr lang="en-US"/>
              <a:t>No reproduction or further distribution permitted without the prior written consent of McGraw Hill, LLC.</a:t>
            </a:r>
            <a:endParaRPr lang="en-US" dirty="0"/>
          </a:p>
        </p:txBody>
      </p:sp>
      <p:sp>
        <p:nvSpPr>
          <p:cNvPr id="9" name="MGH Tagline">
            <a:extLst>
              <a:ext uri="{FF2B5EF4-FFF2-40B4-BE49-F238E27FC236}">
                <a16:creationId xmlns:a16="http://schemas.microsoft.com/office/drawing/2014/main" id="{F040BF5C-A78D-440C-93DF-72F3F641F3F1}"/>
              </a:ext>
            </a:extLst>
          </p:cNvPr>
          <p:cNvSpPr txBox="1"/>
          <p:nvPr userDrawn="1"/>
        </p:nvSpPr>
        <p:spPr>
          <a:xfrm>
            <a:off x="1730746" y="3796682"/>
            <a:ext cx="5682508" cy="4690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40" normalizeH="0" baseline="0" noProof="0" dirty="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Because learning changes everything.</a:t>
            </a:r>
            <a:r>
              <a:rPr kumimoji="0" lang="en-US" sz="1400" b="0" i="0" u="none" strike="noStrike" kern="1200" cap="none" spc="40" normalizeH="0" baseline="60000" noProof="0" dirty="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endParaRPr kumimoji="0" lang="en-US" sz="2400" b="0" i="0" u="none" strike="noStrike" kern="1200" cap="none" spc="40" normalizeH="0" baseline="6000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
        <p:nvSpPr>
          <p:cNvPr id="10" name="MGH URL">
            <a:extLst>
              <a:ext uri="{FF2B5EF4-FFF2-40B4-BE49-F238E27FC236}">
                <a16:creationId xmlns:a16="http://schemas.microsoft.com/office/drawing/2014/main" id="{2215B5DD-E18E-478F-81B9-79BA83A9A251}"/>
              </a:ext>
            </a:extLst>
          </p:cNvPr>
          <p:cNvSpPr txBox="1"/>
          <p:nvPr userDrawn="1"/>
        </p:nvSpPr>
        <p:spPr>
          <a:xfrm>
            <a:off x="3269085" y="5329121"/>
            <a:ext cx="2605831"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www.mheducation.com</a:t>
            </a:r>
            <a:endParaRPr kumimoji="0" lang="en-US" sz="20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7443668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ppendixDivi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6CA9270-FD0E-4B64-B0D8-24095E6A2959}"/>
              </a:ext>
            </a:extLst>
          </p:cNvPr>
          <p:cNvSpPr>
            <a:spLocks noGrp="1"/>
          </p:cNvSpPr>
          <p:nvPr>
            <p:ph type="title" hasCustomPrompt="1"/>
          </p:nvPr>
        </p:nvSpPr>
        <p:spPr>
          <a:xfrm>
            <a:off x="752710" y="2718040"/>
            <a:ext cx="7638581" cy="1421920"/>
          </a:xfrm>
          <a:prstGeom prst="rect">
            <a:avLst/>
          </a:prstGeom>
        </p:spPr>
        <p:txBody>
          <a:bodyPr anchor="t">
            <a:normAutofit/>
          </a:bodyPr>
          <a:lstStyle>
            <a:lvl1pPr algn="l">
              <a:defRPr sz="3600">
                <a:solidFill>
                  <a:schemeClr val="tx1"/>
                </a:solidFill>
              </a:defRPr>
            </a:lvl1pPr>
          </a:lstStyle>
          <a:p>
            <a:r>
              <a:rPr lang="en-US" dirty="0"/>
              <a:t>Accessibility Content: Text Alternatives for Images</a:t>
            </a:r>
          </a:p>
        </p:txBody>
      </p:sp>
      <p:sp>
        <p:nvSpPr>
          <p:cNvPr id="4" name="Slide Number Placeholder">
            <a:extLst>
              <a:ext uri="{FF2B5EF4-FFF2-40B4-BE49-F238E27FC236}">
                <a16:creationId xmlns:a16="http://schemas.microsoft.com/office/drawing/2014/main" id="{24D7B735-6BCD-429E-BAFC-FAE7C88C5E23}"/>
              </a:ext>
            </a:extLst>
          </p:cNvPr>
          <p:cNvSpPr>
            <a:spLocks noGrp="1"/>
          </p:cNvSpPr>
          <p:nvPr>
            <p:ph type="sldNum" sz="quarter" idx="10"/>
          </p:nvPr>
        </p:nvSpPr>
        <p:spPr>
          <a:xfrm>
            <a:off x="8626412" y="6673531"/>
            <a:ext cx="355840" cy="161396"/>
          </a:xfrm>
          <a:prstGeom prst="rect">
            <a:avLst/>
          </a:prstGeom>
        </p:spPr>
        <p:txBody>
          <a:bodyPr/>
          <a:lstStyle>
            <a:lvl1pPr algn="r">
              <a:defRPr sz="800">
                <a:solidFill>
                  <a:schemeClr val="bg1"/>
                </a:solidFill>
              </a:defRPr>
            </a:lvl1pPr>
          </a:lstStyle>
          <a:p>
            <a:fld id="{68151E55-6873-49E2-B8D5-2F265E6F1973}" type="slidenum">
              <a:rPr lang="en-US" smtClean="0"/>
              <a:pPr/>
              <a:t>‹#›</a:t>
            </a:fld>
            <a:endParaRPr lang="en-US" dirty="0"/>
          </a:p>
        </p:txBody>
      </p:sp>
    </p:spTree>
    <p:extLst>
      <p:ext uri="{BB962C8B-B14F-4D97-AF65-F5344CB8AC3E}">
        <p14:creationId xmlns:p14="http://schemas.microsoft.com/office/powerpoint/2010/main" val="36925710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6E63B-4C32-4312-9A30-AF4C99C2257B}"/>
              </a:ext>
            </a:extLst>
          </p:cNvPr>
          <p:cNvSpPr>
            <a:spLocks noGrp="1"/>
          </p:cNvSpPr>
          <p:nvPr>
            <p:ph type="title"/>
          </p:nvPr>
        </p:nvSpPr>
        <p:spPr>
          <a:xfrm>
            <a:off x="342900" y="195943"/>
            <a:ext cx="8458200" cy="888886"/>
          </a:xfrm>
        </p:spPr>
        <p:txBody>
          <a:bodyPr/>
          <a:lstStyle/>
          <a:p>
            <a:r>
              <a:rPr lang="en-US" dirty="0"/>
              <a:t>Click to edit Master title style</a:t>
            </a:r>
          </a:p>
        </p:txBody>
      </p:sp>
      <p:sp>
        <p:nvSpPr>
          <p:cNvPr id="5" name="Text Placeholder 4">
            <a:extLst>
              <a:ext uri="{FF2B5EF4-FFF2-40B4-BE49-F238E27FC236}">
                <a16:creationId xmlns:a16="http://schemas.microsoft.com/office/drawing/2014/main" id="{3FD3FF85-13E9-4193-97A7-595596DE57B2}"/>
              </a:ext>
            </a:extLst>
          </p:cNvPr>
          <p:cNvSpPr>
            <a:spLocks noGrp="1"/>
          </p:cNvSpPr>
          <p:nvPr>
            <p:ph type="body" sz="quarter" idx="11"/>
          </p:nvPr>
        </p:nvSpPr>
        <p:spPr>
          <a:xfrm>
            <a:off x="2278856" y="1178879"/>
            <a:ext cx="4586288" cy="370301"/>
          </a:xfrm>
        </p:spPr>
        <p:txBody>
          <a:bodyPr anchor="ctr">
            <a:normAutofit/>
          </a:bodyPr>
          <a:lstStyle>
            <a:lvl1pPr algn="ctr">
              <a:defRPr sz="1200"/>
            </a:lvl1pPr>
          </a:lstStyle>
          <a:p>
            <a:pPr lvl="0"/>
            <a:r>
              <a:rPr lang="en-US" dirty="0"/>
              <a:t>Click to edit Master text styles</a:t>
            </a:r>
          </a:p>
        </p:txBody>
      </p:sp>
      <p:sp>
        <p:nvSpPr>
          <p:cNvPr id="7" name="Content Placeholder 6">
            <a:extLst>
              <a:ext uri="{FF2B5EF4-FFF2-40B4-BE49-F238E27FC236}">
                <a16:creationId xmlns:a16="http://schemas.microsoft.com/office/drawing/2014/main" id="{699CB4D6-F8C4-4851-A17A-263FC077A167}"/>
              </a:ext>
            </a:extLst>
          </p:cNvPr>
          <p:cNvSpPr>
            <a:spLocks noGrp="1"/>
          </p:cNvSpPr>
          <p:nvPr>
            <p:ph sz="quarter" idx="12"/>
          </p:nvPr>
        </p:nvSpPr>
        <p:spPr>
          <a:xfrm>
            <a:off x="342900" y="1643230"/>
            <a:ext cx="8458200" cy="4478897"/>
          </a:xfrm>
        </p:spPr>
        <p:txBody>
          <a:bodyPr/>
          <a:lstStyle/>
          <a:p>
            <a:pPr lvl="0"/>
            <a:r>
              <a:rPr lang="en-US" dirty="0"/>
              <a:t>Click to edit Master text styles</a:t>
            </a:r>
          </a:p>
        </p:txBody>
      </p:sp>
      <p:sp>
        <p:nvSpPr>
          <p:cNvPr id="9" name="Text Placeholder 8">
            <a:extLst>
              <a:ext uri="{FF2B5EF4-FFF2-40B4-BE49-F238E27FC236}">
                <a16:creationId xmlns:a16="http://schemas.microsoft.com/office/drawing/2014/main" id="{E4EBD63C-C974-4F40-85BB-8ACC273BEB26}"/>
              </a:ext>
            </a:extLst>
          </p:cNvPr>
          <p:cNvSpPr>
            <a:spLocks noGrp="1"/>
          </p:cNvSpPr>
          <p:nvPr>
            <p:ph type="body" sz="quarter" idx="13"/>
          </p:nvPr>
        </p:nvSpPr>
        <p:spPr>
          <a:xfrm>
            <a:off x="2278856" y="6215615"/>
            <a:ext cx="4586288" cy="317708"/>
          </a:xfrm>
        </p:spPr>
        <p:txBody>
          <a:bodyPr anchor="ctr">
            <a:normAutofit/>
          </a:bodyPr>
          <a:lstStyle>
            <a:lvl1pPr algn="ctr">
              <a:defRPr sz="1200"/>
            </a:lvl1pPr>
          </a:lstStyle>
          <a:p>
            <a:pPr lvl="0"/>
            <a:r>
              <a:rPr lang="en-US" dirty="0"/>
              <a:t>Click to edit Master text styles</a:t>
            </a:r>
          </a:p>
        </p:txBody>
      </p:sp>
      <p:sp>
        <p:nvSpPr>
          <p:cNvPr id="10" name="Slide Number Placeholder 2">
            <a:extLst>
              <a:ext uri="{FF2B5EF4-FFF2-40B4-BE49-F238E27FC236}">
                <a16:creationId xmlns:a16="http://schemas.microsoft.com/office/drawing/2014/main" id="{64BABA25-1259-4A5F-BF34-6556B751D096}"/>
              </a:ext>
            </a:extLst>
          </p:cNvPr>
          <p:cNvSpPr>
            <a:spLocks noGrp="1"/>
          </p:cNvSpPr>
          <p:nvPr>
            <p:ph type="sldNum" sz="quarter" idx="10"/>
          </p:nvPr>
        </p:nvSpPr>
        <p:spPr>
          <a:xfrm>
            <a:off x="8626412" y="6673531"/>
            <a:ext cx="355840" cy="161396"/>
          </a:xfrm>
        </p:spPr>
        <p:txBody>
          <a:bodyPr/>
          <a:lstStyle/>
          <a:p>
            <a:fld id="{68151E55-6873-49E2-B8D5-2F265E6F1973}" type="slidenum">
              <a:rPr lang="en-US" smtClean="0"/>
              <a:pPr/>
              <a:t>‹#›</a:t>
            </a:fld>
            <a:endParaRPr lang="en-US" dirty="0"/>
          </a:p>
        </p:txBody>
      </p:sp>
    </p:spTree>
    <p:extLst>
      <p:ext uri="{BB962C8B-B14F-4D97-AF65-F5344CB8AC3E}">
        <p14:creationId xmlns:p14="http://schemas.microsoft.com/office/powerpoint/2010/main" val="15728715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Appendix-Two Comparison Placeholders With Identifi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normAutofit/>
          </a:bodyPr>
          <a:lstStyle>
            <a:lvl1pPr>
              <a:defRPr sz="2800"/>
            </a:lvl1pPr>
          </a:lstStyle>
          <a:p>
            <a:r>
              <a:rPr lang="en-US" dirty="0"/>
              <a:t>Slide Title</a:t>
            </a:r>
          </a:p>
        </p:txBody>
      </p:sp>
      <p:sp>
        <p:nvSpPr>
          <p:cNvPr id="9" name="Return to main slide Link 1">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3081528" y="1059828"/>
            <a:ext cx="2980944" cy="228600"/>
          </a:xfrm>
          <a:prstGeom prst="rect">
            <a:avLst/>
          </a:prstGeom>
        </p:spPr>
        <p:txBody>
          <a:bodyPr vert="horz" lIns="91440" tIns="45720" rIns="91440" bIns="45720" rtlCol="0" anchor="ctr">
            <a:noAutofit/>
          </a:bodyPr>
          <a:lstStyle>
            <a:lvl1pPr>
              <a:defRPr lang="en-US" sz="1200" dirty="0"/>
            </a:lvl1pPr>
          </a:lstStyle>
          <a:p>
            <a:pPr lvl="0" algn="ctr"/>
            <a:r>
              <a:rPr lang="en-US" dirty="0"/>
              <a:t>Return to parent-slide containing images.</a:t>
            </a:r>
          </a:p>
        </p:txBody>
      </p:sp>
      <p:sp>
        <p:nvSpPr>
          <p:cNvPr id="8" name="Image Identifier 1">
            <a:extLst>
              <a:ext uri="{FF2B5EF4-FFF2-40B4-BE49-F238E27FC236}">
                <a16:creationId xmlns:a16="http://schemas.microsoft.com/office/drawing/2014/main" id="{C828D23C-A7ED-420E-B199-2D8CCF24D6BE}"/>
              </a:ext>
            </a:extLst>
          </p:cNvPr>
          <p:cNvSpPr>
            <a:spLocks noGrp="1"/>
          </p:cNvSpPr>
          <p:nvPr>
            <p:ph type="body" sz="quarter" idx="15" hasCustomPrompt="1"/>
          </p:nvPr>
        </p:nvSpPr>
        <p:spPr>
          <a:xfrm>
            <a:off x="365125" y="1410562"/>
            <a:ext cx="4076700" cy="392112"/>
          </a:xfrm>
        </p:spPr>
        <p:txBody>
          <a:bodyPr/>
          <a:lstStyle>
            <a:lvl1pPr>
              <a:defRPr/>
            </a:lvl1pPr>
          </a:lstStyle>
          <a:p>
            <a:pPr lvl="0"/>
            <a:r>
              <a:rPr lang="en-US" dirty="0"/>
              <a:t>Image Identifier 1</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933303"/>
            <a:ext cx="4076700" cy="4315097"/>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11" name="Image Identifier 2">
            <a:extLst>
              <a:ext uri="{FF2B5EF4-FFF2-40B4-BE49-F238E27FC236}">
                <a16:creationId xmlns:a16="http://schemas.microsoft.com/office/drawing/2014/main" id="{7DBCEA22-E8D2-4B8A-B55C-3FFA6FAB317C}"/>
              </a:ext>
            </a:extLst>
          </p:cNvPr>
          <p:cNvSpPr>
            <a:spLocks noGrp="1"/>
          </p:cNvSpPr>
          <p:nvPr>
            <p:ph type="body" sz="quarter" idx="16" hasCustomPrompt="1"/>
          </p:nvPr>
        </p:nvSpPr>
        <p:spPr>
          <a:xfrm>
            <a:off x="4715145" y="1410562"/>
            <a:ext cx="4078224" cy="393192"/>
          </a:xfrm>
        </p:spPr>
        <p:txBody>
          <a:bodyPr/>
          <a:lstStyle>
            <a:lvl1pPr>
              <a:defRPr/>
            </a:lvl1pPr>
          </a:lstStyle>
          <a:p>
            <a:pPr lvl="0"/>
            <a:r>
              <a:rPr lang="en-US" dirty="0"/>
              <a:t>Image Identifier 2</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4724400" y="1933303"/>
            <a:ext cx="4076700" cy="4315097"/>
          </a:xfrm>
          <a:prstGeom prst="rect">
            <a:avLst/>
          </a:prstGeo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7" name="Return to main slide Link 2">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081528" y="6348550"/>
            <a:ext cx="2980944" cy="228600"/>
          </a:xfrm>
          <a:prstGeom prst="rect">
            <a:avLst/>
          </a:prstGeom>
        </p:spPr>
        <p:txBody>
          <a:bodyPr vert="horz" lIns="91440" tIns="45720" rIns="91440" bIns="45720" rtlCol="0" anchor="ctr">
            <a:noAutofit/>
          </a:bodyPr>
          <a:lstStyle>
            <a:lvl1pPr>
              <a:defRPr lang="en-US" sz="1200" dirty="0"/>
            </a:lvl1pPr>
          </a:lstStyle>
          <a:p>
            <a:pPr lvl="0" algn="ctr"/>
            <a:r>
              <a:rPr lang="en-US" dirty="0"/>
              <a:t>Return to parent-slide containing images.</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a:xfrm>
            <a:off x="8626412" y="6673531"/>
            <a:ext cx="355840" cy="161396"/>
          </a:xfrm>
          <a:prstGeom prst="rect">
            <a:avLst/>
          </a:prstGeom>
        </p:spPr>
        <p:txBody>
          <a:bodyPr/>
          <a:lstStyle/>
          <a:p>
            <a:fld id="{68151E55-6873-49E2-B8D5-2F265E6F1973}" type="slidenum">
              <a:rPr lang="en-US" smtClean="0"/>
              <a:t>‹#›</a:t>
            </a:fld>
            <a:endParaRPr lang="en-US" dirty="0"/>
          </a:p>
        </p:txBody>
      </p:sp>
    </p:spTree>
    <p:extLst>
      <p:ext uri="{BB962C8B-B14F-4D97-AF65-F5344CB8AC3E}">
        <p14:creationId xmlns:p14="http://schemas.microsoft.com/office/powerpoint/2010/main" val="2505933215"/>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3" pos="2880">
          <p15:clr>
            <a:srgbClr val="FBAE40"/>
          </p15:clr>
        </p15:guide>
        <p15:guide id="4" pos="2976">
          <p15:clr>
            <a:srgbClr val="FBAE40"/>
          </p15:clr>
        </p15:guide>
        <p15:guide id="5" pos="2784">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Slide W/Cover">
    <p:spTree>
      <p:nvGrpSpPr>
        <p:cNvPr id="1" name=""/>
        <p:cNvGrpSpPr/>
        <p:nvPr/>
      </p:nvGrpSpPr>
      <p:grpSpPr>
        <a:xfrm>
          <a:off x="0" y="0"/>
          <a:ext cx="0" cy="0"/>
          <a:chOff x="0" y="0"/>
          <a:chExt cx="0" cy="0"/>
        </a:xfrm>
      </p:grpSpPr>
      <p:sp>
        <p:nvSpPr>
          <p:cNvPr id="7" name="Title"/>
          <p:cNvSpPr>
            <a:spLocks noGrp="1"/>
          </p:cNvSpPr>
          <p:nvPr userDrawn="1">
            <p:ph type="ctrTitle" hasCustomPrompt="1"/>
          </p:nvPr>
        </p:nvSpPr>
        <p:spPr>
          <a:xfrm>
            <a:off x="0" y="1515291"/>
            <a:ext cx="9144000" cy="2508071"/>
          </a:xfrm>
          <a:prstGeom prst="rect">
            <a:avLst/>
          </a:prstGeom>
        </p:spPr>
        <p:txBody>
          <a:bodyPr anchor="t">
            <a:noAutofit/>
          </a:bodyPr>
          <a:lstStyle>
            <a:lvl1pPr algn="ctr">
              <a:lnSpc>
                <a:spcPct val="100000"/>
              </a:lnSpc>
              <a:defRPr sz="7000" b="1">
                <a:solidFill>
                  <a:srgbClr val="214D90"/>
                </a:solidFill>
                <a:latin typeface="Times New Roman" panose="02020603050405020304" pitchFamily="18" charset="0"/>
                <a:cs typeface="Times New Roman" panose="02020603050405020304" pitchFamily="18" charset="0"/>
              </a:defRPr>
            </a:lvl1pPr>
          </a:lstStyle>
          <a:p>
            <a:r>
              <a:rPr lang="en-US" dirty="0"/>
              <a:t>Presentation Title</a:t>
            </a:r>
          </a:p>
        </p:txBody>
      </p:sp>
      <p:sp>
        <p:nvSpPr>
          <p:cNvPr id="8" name="Subtitle"/>
          <p:cNvSpPr>
            <a:spLocks noGrp="1"/>
          </p:cNvSpPr>
          <p:nvPr userDrawn="1">
            <p:ph type="subTitle" idx="1" hasCustomPrompt="1"/>
          </p:nvPr>
        </p:nvSpPr>
        <p:spPr>
          <a:xfrm>
            <a:off x="1613264" y="4161272"/>
            <a:ext cx="5917473" cy="1050808"/>
          </a:xfrm>
          <a:prstGeom prst="rect">
            <a:avLst/>
          </a:prstGeom>
        </p:spPr>
        <p:txBody>
          <a:bodyPr/>
          <a:lstStyle>
            <a:lvl1pPr marL="0" indent="0" algn="ctr">
              <a:buNone/>
              <a:defRPr sz="3500" b="0">
                <a:solidFill>
                  <a:srgbClr val="585858"/>
                </a:solidFill>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Presentation Subtitle</a:t>
            </a:r>
          </a:p>
        </p:txBody>
      </p:sp>
      <p:sp>
        <p:nvSpPr>
          <p:cNvPr id="9" name="Text Placeholder 5">
            <a:extLst>
              <a:ext uri="{FF2B5EF4-FFF2-40B4-BE49-F238E27FC236}">
                <a16:creationId xmlns:a16="http://schemas.microsoft.com/office/drawing/2014/main" id="{963C4102-2DCB-40F6-A79C-3209037665E9}"/>
              </a:ext>
            </a:extLst>
          </p:cNvPr>
          <p:cNvSpPr>
            <a:spLocks noGrp="1"/>
          </p:cNvSpPr>
          <p:nvPr>
            <p:ph type="body" sz="quarter" idx="14"/>
          </p:nvPr>
        </p:nvSpPr>
        <p:spPr>
          <a:xfrm>
            <a:off x="1613264" y="5773782"/>
            <a:ext cx="7530736" cy="474617"/>
          </a:xfrm>
          <a:prstGeom prst="rect">
            <a:avLst/>
          </a:prstGeom>
        </p:spPr>
        <p:txBody>
          <a:bodyPr/>
          <a:lstStyle>
            <a:lvl1pPr algn="r">
              <a:defRPr sz="2200" i="1">
                <a:solidFill>
                  <a:srgbClr val="420747"/>
                </a:solidFill>
                <a:latin typeface="Times New Roman" panose="02020603050405020304" pitchFamily="18" charset="0"/>
                <a:cs typeface="Times New Roman" panose="02020603050405020304" pitchFamily="18" charset="0"/>
              </a:defRPr>
            </a:lvl1pPr>
          </a:lstStyle>
          <a:p>
            <a:pPr lvl="0"/>
            <a:r>
              <a:rPr lang="en-US" dirty="0"/>
              <a:t>Click to edit Master text styles</a:t>
            </a:r>
          </a:p>
        </p:txBody>
      </p:sp>
    </p:spTree>
    <p:extLst>
      <p:ext uri="{BB962C8B-B14F-4D97-AF65-F5344CB8AC3E}">
        <p14:creationId xmlns:p14="http://schemas.microsoft.com/office/powerpoint/2010/main" val="2489068921"/>
      </p:ext>
    </p:extLst>
  </p:cSld>
  <p:clrMapOvr>
    <a:masterClrMapping/>
  </p:clrMapOvr>
  <p:extLst>
    <p:ext uri="{DCECCB84-F9BA-43D5-87BE-67443E8EF086}">
      <p15:sldGuideLst xmlns:p15="http://schemas.microsoft.com/office/powerpoint/2012/main">
        <p15:guide id="1" orient="horz" pos="1320">
          <p15:clr>
            <a:srgbClr val="FBAE40"/>
          </p15:clr>
        </p15:guide>
        <p15:guide id="2" orient="horz" pos="3768">
          <p15:clr>
            <a:srgbClr val="FBAE40"/>
          </p15:clr>
        </p15:guide>
        <p15:guide id="3" pos="2664">
          <p15:clr>
            <a:srgbClr val="FBAE40"/>
          </p15:clr>
        </p15:guide>
        <p15:guide id="4" pos="2880">
          <p15:clr>
            <a:srgbClr val="FBAE40"/>
          </p15:clr>
        </p15:guide>
        <p15:guide id="5" pos="2472">
          <p15:clr>
            <a:srgbClr val="FBAE40"/>
          </p15:clr>
        </p15:guide>
        <p15:guide id="6" pos="312">
          <p15:clr>
            <a:srgbClr val="FBAE40"/>
          </p15:clr>
        </p15:guide>
        <p15:guide id="7" orient="horz" pos="1488">
          <p15:clr>
            <a:srgbClr val="FBAE40"/>
          </p15:clr>
        </p15:guide>
        <p15:guide id="8" orient="horz" pos="367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60CD3-6EE9-4CC2-BFB5-91E97B58BAE3}"/>
              </a:ext>
            </a:extLst>
          </p:cNvPr>
          <p:cNvSpPr>
            <a:spLocks noGrp="1"/>
          </p:cNvSpPr>
          <p:nvPr>
            <p:ph type="title"/>
          </p:nvPr>
        </p:nvSpPr>
        <p:spPr>
          <a:xfrm>
            <a:off x="1221218" y="1651548"/>
            <a:ext cx="6701564" cy="1561915"/>
          </a:xfrm>
        </p:spPr>
        <p:txBody>
          <a:bodyPr>
            <a:normAutofit/>
          </a:bodyPr>
          <a:lstStyle>
            <a:lvl1pPr>
              <a:defRPr sz="4800" b="1">
                <a:solidFill>
                  <a:srgbClr val="CC4D00"/>
                </a:solidFill>
              </a:defRPr>
            </a:lvl1pPr>
          </a:lstStyle>
          <a:p>
            <a:r>
              <a:rPr lang="en-US" dirty="0"/>
              <a:t>Click to edit Master title style</a:t>
            </a:r>
          </a:p>
        </p:txBody>
      </p:sp>
      <p:sp>
        <p:nvSpPr>
          <p:cNvPr id="5" name="Content Placeholder 4">
            <a:extLst>
              <a:ext uri="{FF2B5EF4-FFF2-40B4-BE49-F238E27FC236}">
                <a16:creationId xmlns:a16="http://schemas.microsoft.com/office/drawing/2014/main" id="{045CBDD3-DA0C-4A5E-B00D-A818801AC21B}"/>
              </a:ext>
            </a:extLst>
          </p:cNvPr>
          <p:cNvSpPr>
            <a:spLocks noGrp="1"/>
          </p:cNvSpPr>
          <p:nvPr>
            <p:ph sz="quarter" idx="11"/>
          </p:nvPr>
        </p:nvSpPr>
        <p:spPr>
          <a:xfrm>
            <a:off x="1221218" y="3305175"/>
            <a:ext cx="6701564" cy="1554208"/>
          </a:xfrm>
        </p:spPr>
        <p:txBody>
          <a:bodyPr>
            <a:normAutofit/>
          </a:bodyPr>
          <a:lstStyle>
            <a:lvl1pPr algn="ctr">
              <a:defRPr sz="4000" b="1">
                <a:solidFill>
                  <a:srgbClr val="214E91"/>
                </a:solidFill>
              </a:defRPr>
            </a:lvl1pPr>
          </a:lstStyle>
          <a:p>
            <a:pPr lvl="0"/>
            <a:r>
              <a:rPr lang="en-US" dirty="0"/>
              <a:t>Click to edit Master text styles</a:t>
            </a:r>
          </a:p>
        </p:txBody>
      </p:sp>
      <p:sp>
        <p:nvSpPr>
          <p:cNvPr id="3" name="Slide Number Placeholder 2">
            <a:extLst>
              <a:ext uri="{FF2B5EF4-FFF2-40B4-BE49-F238E27FC236}">
                <a16:creationId xmlns:a16="http://schemas.microsoft.com/office/drawing/2014/main" id="{E97092CC-E35B-4C56-8CF6-010A9E3E7FC5}"/>
              </a:ext>
            </a:extLst>
          </p:cNvPr>
          <p:cNvSpPr>
            <a:spLocks noGrp="1"/>
          </p:cNvSpPr>
          <p:nvPr>
            <p:ph type="sldNum" sz="quarter" idx="10"/>
          </p:nvPr>
        </p:nvSpPr>
        <p:spPr/>
        <p:txBody>
          <a:bodyPr/>
          <a:lstStyle/>
          <a:p>
            <a:fld id="{68151E55-6873-49E2-B8D5-2F265E6F1973}" type="slidenum">
              <a:rPr lang="en-US" smtClean="0"/>
              <a:pPr/>
              <a:t>‹#›</a:t>
            </a:fld>
            <a:endParaRPr lang="en-US" dirty="0"/>
          </a:p>
        </p:txBody>
      </p:sp>
    </p:spTree>
    <p:extLst>
      <p:ext uri="{BB962C8B-B14F-4D97-AF65-F5344CB8AC3E}">
        <p14:creationId xmlns:p14="http://schemas.microsoft.com/office/powerpoint/2010/main" val="11447906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One Main Placehol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134980"/>
            <a:ext cx="8458200" cy="1197385"/>
          </a:xfrm>
          <a:prstGeom prst="rect">
            <a:avLst/>
          </a:prstGeom>
        </p:spPr>
        <p:txBody>
          <a:bodyPr anchor="ctr">
            <a:normAutofit/>
          </a:bodyPr>
          <a:lstStyle>
            <a:lvl1pPr>
              <a:defRPr sz="3200"/>
            </a:lvl1pPr>
          </a:lstStyle>
          <a:p>
            <a:r>
              <a:rPr lang="en-US" dirty="0"/>
              <a:t>Slide Title</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502229"/>
            <a:ext cx="8458200" cy="4746171"/>
          </a:xfrm>
          <a:prstGeom prst="rect">
            <a:avLst/>
          </a:prstGeom>
        </p:spPr>
        <p:txBody>
          <a:bodyPr>
            <a:normAutofit/>
          </a:bodyPr>
          <a:lstStyle>
            <a:lvl1pPr>
              <a:spcBef>
                <a:spcPts val="600"/>
              </a:spcBef>
              <a:spcAft>
                <a:spcPts val="0"/>
              </a:spcAft>
              <a:defRPr sz="2400"/>
            </a:lvl1pPr>
            <a:lvl2pPr>
              <a:spcBef>
                <a:spcPts val="600"/>
              </a:spcBef>
              <a:spcAft>
                <a:spcPts val="0"/>
              </a:spcAft>
              <a:defRPr sz="2400"/>
            </a:lvl2pPr>
            <a:lvl3pPr>
              <a:spcBef>
                <a:spcPts val="600"/>
              </a:spcBef>
              <a:spcAft>
                <a:spcPts val="0"/>
              </a:spcAft>
              <a:defRPr sz="2400"/>
            </a:lvl3pPr>
          </a:lstStyle>
          <a:p>
            <a:pPr lvl="0"/>
            <a:r>
              <a:rPr lang="en-US" dirty="0"/>
              <a:t>Slide Content</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347" y="6313715"/>
            <a:ext cx="2405307" cy="2667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099" y="6684963"/>
            <a:ext cx="6972301" cy="173037"/>
          </a:xfrm>
        </p:spPr>
        <p:txBody>
          <a:bodyPr anchor="ctr">
            <a:noAutofit/>
          </a:bodyPr>
          <a:lstStyle>
            <a:lvl1pPr algn="r">
              <a:defRPr sz="800">
                <a:solidFill>
                  <a:schemeClr val="tx1"/>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dirty="0"/>
          </a:p>
        </p:txBody>
      </p:sp>
    </p:spTree>
    <p:extLst>
      <p:ext uri="{BB962C8B-B14F-4D97-AF65-F5344CB8AC3E}">
        <p14:creationId xmlns:p14="http://schemas.microsoft.com/office/powerpoint/2010/main" val="745085821"/>
      </p:ext>
    </p:extLst>
  </p:cSld>
  <p:clrMapOvr>
    <a:masterClrMapping/>
  </p:clrMapOvr>
  <p:extLst>
    <p:ext uri="{DCECCB84-F9BA-43D5-87BE-67443E8EF086}">
      <p15:sldGuideLst xmlns:p15="http://schemas.microsoft.com/office/powerpoint/2012/main">
        <p15:guide id="1" pos="2880" userDrawn="1">
          <p15:clr>
            <a:srgbClr val="FBAE40"/>
          </p15:clr>
        </p15:guide>
        <p15:guide id="2" orient="horz" pos="360" userDrawn="1">
          <p15:clr>
            <a:srgbClr val="FBAE40"/>
          </p15:clr>
        </p15:guide>
        <p15:guide id="3" pos="264" userDrawn="1">
          <p15:clr>
            <a:srgbClr val="FBAE40"/>
          </p15:clr>
        </p15:guide>
        <p15:guide id="4" orient="horz" pos="216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Horizontal Main Placehold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108854"/>
            <a:ext cx="8458200" cy="1235359"/>
          </a:xfrm>
          <a:prstGeom prst="rect">
            <a:avLst/>
          </a:prstGeom>
        </p:spPr>
        <p:txBody>
          <a:bodyPr anchor="ctr">
            <a:normAutofit/>
          </a:bodyPr>
          <a:lstStyle>
            <a:lvl1pPr>
              <a:defRPr sz="3200"/>
            </a:lvl1pPr>
          </a:lstStyle>
          <a:p>
            <a:r>
              <a:rPr lang="en-US" dirty="0"/>
              <a:t>Slide Title</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514076"/>
            <a:ext cx="8458200" cy="2600724"/>
          </a:xfrm>
          <a:prstGeom prst="rect">
            <a:avLst/>
          </a:prstGeom>
        </p:spPr>
        <p:txBody>
          <a:bodyPr/>
          <a:lstStyle>
            <a:lvl1pPr>
              <a:spcBef>
                <a:spcPts val="600"/>
              </a:spcBef>
              <a:spcAft>
                <a:spcPts val="0"/>
              </a:spcAft>
              <a:defRPr sz="2400"/>
            </a:lvl1pPr>
            <a:lvl2pPr>
              <a:spcBef>
                <a:spcPts val="600"/>
              </a:spcBef>
              <a:spcAft>
                <a:spcPts val="0"/>
              </a:spcAft>
              <a:defRPr sz="2400"/>
            </a:lvl2pPr>
            <a:lvl3pPr>
              <a:spcBef>
                <a:spcPts val="600"/>
              </a:spcBef>
              <a:spcAft>
                <a:spcPts val="0"/>
              </a:spcAft>
              <a:defRPr sz="2400"/>
            </a:lvl3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342900" y="4343400"/>
            <a:ext cx="8458200" cy="1905000"/>
          </a:xfrm>
        </p:spPr>
        <p:txBody>
          <a:bodyPr>
            <a:normAutofit/>
          </a:bodyPr>
          <a:lstStyle>
            <a:lvl1pPr>
              <a:spcBef>
                <a:spcPts val="600"/>
              </a:spcBef>
              <a:spcAft>
                <a:spcPts val="0"/>
              </a:spcAft>
              <a:defRPr sz="2400"/>
            </a:lvl1pPr>
            <a:lvl2pPr>
              <a:spcBef>
                <a:spcPts val="600"/>
              </a:spcBef>
              <a:spcAft>
                <a:spcPts val="0"/>
              </a:spcAft>
              <a:defRPr sz="2400"/>
            </a:lvl2pPr>
            <a:lvl3pPr>
              <a:spcBef>
                <a:spcPts val="600"/>
              </a:spcBef>
              <a:spcAft>
                <a:spcPts val="0"/>
              </a:spcAft>
              <a:defRPr sz="2400"/>
            </a:lvl3pPr>
            <a:lvl4pPr marL="455613" indent="0">
              <a:buNone/>
              <a:defRPr/>
            </a:lvl4pPr>
          </a:lstStyle>
          <a:p>
            <a:pPr lvl="0"/>
            <a:r>
              <a:rPr lang="en-US" dirty="0"/>
              <a:t>Slide Content 2</a:t>
            </a:r>
          </a:p>
          <a:p>
            <a:pPr lvl="1"/>
            <a:r>
              <a:rPr lang="en-US" dirty="0"/>
              <a:t>Second level</a:t>
            </a:r>
          </a:p>
          <a:p>
            <a:pPr lvl="2"/>
            <a:r>
              <a:rPr lang="en-US" dirty="0"/>
              <a:t>Third level</a:t>
            </a:r>
          </a:p>
        </p:txBody>
      </p:sp>
      <p:sp>
        <p:nvSpPr>
          <p:cNvPr id="8" name="Appendix Link">
            <a:extLst>
              <a:ext uri="{FF2B5EF4-FFF2-40B4-BE49-F238E27FC236}">
                <a16:creationId xmlns:a16="http://schemas.microsoft.com/office/drawing/2014/main" id="{4D429C13-66C7-4EA0-BA76-E66B8A9606A1}"/>
              </a:ext>
            </a:extLst>
          </p:cNvPr>
          <p:cNvSpPr>
            <a:spLocks noGrp="1"/>
          </p:cNvSpPr>
          <p:nvPr>
            <p:ph type="body" sz="quarter" idx="12" hasCustomPrompt="1"/>
          </p:nvPr>
        </p:nvSpPr>
        <p:spPr>
          <a:xfrm>
            <a:off x="3369564" y="6313715"/>
            <a:ext cx="2404872" cy="266700"/>
          </a:xfrm>
        </p:spPr>
        <p:txBody>
          <a:bodyPr anchor="ctr">
            <a:noAutofit/>
          </a:bodyPr>
          <a:lstStyle>
            <a:lvl1pPr algn="ctr">
              <a:defRPr sz="900"/>
            </a:lvl1pPr>
          </a:lstStyle>
          <a:p>
            <a:pPr lvl="0"/>
            <a:r>
              <a:rPr lang="en-US" dirty="0"/>
              <a:t>Add text alternative link, if needed.</a:t>
            </a:r>
          </a:p>
        </p:txBody>
      </p:sp>
      <p:sp>
        <p:nvSpPr>
          <p:cNvPr id="10" name="Image Credit">
            <a:extLst>
              <a:ext uri="{FF2B5EF4-FFF2-40B4-BE49-F238E27FC236}">
                <a16:creationId xmlns:a16="http://schemas.microsoft.com/office/drawing/2014/main" id="{5090D979-97CB-4940-B7AD-BF0C561A2F35}"/>
              </a:ext>
            </a:extLst>
          </p:cNvPr>
          <p:cNvSpPr>
            <a:spLocks noGrp="1"/>
          </p:cNvSpPr>
          <p:nvPr>
            <p:ph type="body" sz="quarter" idx="13" hasCustomPrompt="1"/>
          </p:nvPr>
        </p:nvSpPr>
        <p:spPr>
          <a:xfrm>
            <a:off x="1562100" y="6684963"/>
            <a:ext cx="6972300" cy="173037"/>
          </a:xfrm>
        </p:spPr>
        <p:txBody>
          <a:bodyPr vert="horz" lIns="91440" tIns="45720" rIns="91440" bIns="45720" rtlCol="0" anchor="ctr">
            <a:noAutofit/>
          </a:bodyPr>
          <a:lstStyle>
            <a:lvl1pPr>
              <a:defRPr lang="en-US" sz="800" dirty="0">
                <a:solidFill>
                  <a:schemeClr val="tx1"/>
                </a:solidFill>
              </a:defRPr>
            </a:lvl1pPr>
          </a:lstStyle>
          <a:p>
            <a:pPr lvl="0" algn="r"/>
            <a:r>
              <a:rPr lang="en-US" dirty="0"/>
              <a:t>Insert Image Credit Here</a:t>
            </a:r>
          </a:p>
        </p:txBody>
      </p:sp>
      <p:sp>
        <p:nvSpPr>
          <p:cNvPr id="11" name="Slide Number Placeholder">
            <a:extLst>
              <a:ext uri="{FF2B5EF4-FFF2-40B4-BE49-F238E27FC236}">
                <a16:creationId xmlns:a16="http://schemas.microsoft.com/office/drawing/2014/main" id="{F5F8FB48-0CB8-4D8C-9B34-DC32FBBD1DEE}"/>
              </a:ext>
            </a:extLst>
          </p:cNvPr>
          <p:cNvSpPr>
            <a:spLocks noGrp="1"/>
          </p:cNvSpPr>
          <p:nvPr>
            <p:ph type="sldNum" sz="quarter" idx="10"/>
          </p:nvPr>
        </p:nvSpPr>
        <p:spPr>
          <a:xfrm>
            <a:off x="8626412" y="6673531"/>
            <a:ext cx="355840" cy="161396"/>
          </a:xfrm>
        </p:spPr>
        <p:txBody>
          <a:bodyPr/>
          <a:lstStyle/>
          <a:p>
            <a:fld id="{68151E55-6873-49E2-B8D5-2F265E6F1973}" type="slidenum">
              <a:rPr lang="en-US" smtClean="0"/>
              <a:t>‹#›</a:t>
            </a:fld>
            <a:endParaRPr lang="en-US" dirty="0"/>
          </a:p>
        </p:txBody>
      </p:sp>
    </p:spTree>
    <p:extLst>
      <p:ext uri="{BB962C8B-B14F-4D97-AF65-F5344CB8AC3E}">
        <p14:creationId xmlns:p14="http://schemas.microsoft.com/office/powerpoint/2010/main" val="3422933013"/>
      </p:ext>
    </p:extLst>
  </p:cSld>
  <p:clrMapOvr>
    <a:masterClrMapping/>
  </p:clrMapOvr>
  <p:extLst>
    <p:ext uri="{DCECCB84-F9BA-43D5-87BE-67443E8EF086}">
      <p15:sldGuideLst xmlns:p15="http://schemas.microsoft.com/office/powerpoint/2012/main">
        <p15:guide id="1" orient="horz" pos="2592" userDrawn="1">
          <p15:clr>
            <a:srgbClr val="FBAE40"/>
          </p15:clr>
        </p15:guide>
        <p15:guide id="2" orient="horz" pos="2736"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mparison Placehold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130629"/>
            <a:ext cx="8458200" cy="1239740"/>
          </a:xfrm>
          <a:prstGeom prst="rect">
            <a:avLst/>
          </a:prstGeom>
        </p:spPr>
        <p:txBody>
          <a:bodyPr anchor="ctr">
            <a:normAutofit/>
          </a:bodyPr>
          <a:lstStyle>
            <a:lvl1pPr>
              <a:defRPr sz="3200"/>
            </a:lvl1pPr>
          </a:lstStyle>
          <a:p>
            <a:r>
              <a:rPr lang="en-US" dirty="0"/>
              <a:t>Slide Title</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558542"/>
            <a:ext cx="4076700" cy="4689858"/>
          </a:xfrm>
          <a:prstGeom prst="rect">
            <a:avLst/>
          </a:prstGeom>
        </p:spPr>
        <p:txBody>
          <a:bodyPr/>
          <a:lstStyle>
            <a:lvl1pPr>
              <a:spcBef>
                <a:spcPts val="600"/>
              </a:spcBef>
              <a:spcAft>
                <a:spcPts val="0"/>
              </a:spcAft>
              <a:defRPr sz="2400"/>
            </a:lvl1pPr>
            <a:lvl2pPr>
              <a:spcBef>
                <a:spcPts val="600"/>
              </a:spcBef>
              <a:spcAft>
                <a:spcPts val="0"/>
              </a:spcAft>
              <a:defRPr sz="2400"/>
            </a:lvl2pPr>
            <a:lvl3pPr>
              <a:spcBef>
                <a:spcPts val="600"/>
              </a:spcBef>
              <a:spcAft>
                <a:spcPts val="0"/>
              </a:spcAft>
              <a:defRPr sz="2400"/>
            </a:lvl3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4724400" y="1540232"/>
            <a:ext cx="4076700" cy="4708167"/>
          </a:xfrm>
        </p:spPr>
        <p:txBody>
          <a:bodyPr>
            <a:normAutofit/>
          </a:bodyPr>
          <a:lstStyle>
            <a:lvl1pPr>
              <a:spcBef>
                <a:spcPts val="600"/>
              </a:spcBef>
              <a:spcAft>
                <a:spcPts val="0"/>
              </a:spcAft>
              <a:defRPr sz="2400"/>
            </a:lvl1pPr>
            <a:lvl2pPr>
              <a:spcBef>
                <a:spcPts val="600"/>
              </a:spcBef>
              <a:spcAft>
                <a:spcPts val="0"/>
              </a:spcAft>
              <a:defRPr sz="2400"/>
            </a:lvl2pPr>
            <a:lvl3pPr>
              <a:spcBef>
                <a:spcPts val="600"/>
              </a:spcBef>
              <a:spcAft>
                <a:spcPts val="0"/>
              </a:spcAft>
              <a:defRPr sz="2400"/>
            </a:lvl3pPr>
          </a:lstStyle>
          <a:p>
            <a:pPr lvl="0"/>
            <a:r>
              <a:rPr lang="en-US" dirty="0"/>
              <a:t>Slide Content 2</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13714"/>
            <a:ext cx="2404872" cy="266701"/>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099" y="6684963"/>
            <a:ext cx="6972301" cy="173037"/>
          </a:xfrm>
        </p:spPr>
        <p:txBody>
          <a:bodyPr anchor="ctr">
            <a:noAutofit/>
          </a:bodyPr>
          <a:lstStyle>
            <a:lvl1pPr algn="r">
              <a:defRPr sz="800">
                <a:solidFill>
                  <a:schemeClr val="tx1"/>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dirty="0"/>
          </a:p>
        </p:txBody>
      </p:sp>
    </p:spTree>
    <p:extLst>
      <p:ext uri="{BB962C8B-B14F-4D97-AF65-F5344CB8AC3E}">
        <p14:creationId xmlns:p14="http://schemas.microsoft.com/office/powerpoint/2010/main" val="478815702"/>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3" pos="2880">
          <p15:clr>
            <a:srgbClr val="FBAE40"/>
          </p15:clr>
        </p15:guide>
        <p15:guide id="4" pos="2976">
          <p15:clr>
            <a:srgbClr val="FBAE40"/>
          </p15:clr>
        </p15:guide>
        <p15:guide id="5" pos="2784">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One Main One Secondary">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136256"/>
            <a:ext cx="8458200" cy="1207958"/>
          </a:xfrm>
          <a:prstGeom prst="rect">
            <a:avLst/>
          </a:prstGeom>
        </p:spPr>
        <p:txBody>
          <a:bodyPr anchor="ctr">
            <a:normAutofit/>
          </a:bodyPr>
          <a:lstStyle>
            <a:lvl1pPr>
              <a:defRPr sz="3200"/>
            </a:lvl1pPr>
          </a:lstStyle>
          <a:p>
            <a:r>
              <a:rPr lang="en-US" dirty="0"/>
              <a:t>Slide Title</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514077"/>
            <a:ext cx="5791200" cy="4734323"/>
          </a:xfrm>
          <a:prstGeom prst="rect">
            <a:avLst/>
          </a:prstGeom>
        </p:spPr>
        <p:txBody>
          <a:bodyPr/>
          <a:lstStyle>
            <a:lvl1pPr>
              <a:spcBef>
                <a:spcPts val="600"/>
              </a:spcBef>
              <a:spcAft>
                <a:spcPts val="0"/>
              </a:spcAft>
              <a:defRPr sz="2400"/>
            </a:lvl1pPr>
            <a:lvl2pPr>
              <a:spcBef>
                <a:spcPts val="600"/>
              </a:spcBef>
              <a:spcAft>
                <a:spcPts val="0"/>
              </a:spcAft>
              <a:defRPr sz="2400"/>
            </a:lvl2pPr>
            <a:lvl3pPr>
              <a:spcBef>
                <a:spcPts val="600"/>
              </a:spcBef>
              <a:spcAft>
                <a:spcPts val="0"/>
              </a:spcAft>
              <a:defRPr sz="2400"/>
            </a:lvl3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6418052" y="1495594"/>
            <a:ext cx="2383047" cy="4752805"/>
          </a:xfrm>
        </p:spPr>
        <p:txBody>
          <a:bodyPr>
            <a:normAutofit/>
          </a:bodyPr>
          <a:lstStyle>
            <a:lvl1pPr>
              <a:spcBef>
                <a:spcPts val="600"/>
              </a:spcBef>
              <a:spcAft>
                <a:spcPts val="0"/>
              </a:spcAft>
              <a:defRPr sz="2400"/>
            </a:lvl1pPr>
            <a:lvl2pPr>
              <a:spcBef>
                <a:spcPts val="600"/>
              </a:spcBef>
              <a:spcAft>
                <a:spcPts val="0"/>
              </a:spcAft>
              <a:defRPr sz="2400"/>
            </a:lvl2pPr>
            <a:lvl3pPr>
              <a:spcBef>
                <a:spcPts val="600"/>
              </a:spcBef>
              <a:spcAft>
                <a:spcPts val="0"/>
              </a:spcAft>
              <a:defRPr sz="2400"/>
            </a:lvl3pPr>
          </a:lstStyle>
          <a:p>
            <a:pPr lvl="0"/>
            <a:r>
              <a:rPr lang="en-US" dirty="0"/>
              <a:t>Slide Content 2</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13714"/>
            <a:ext cx="2404872" cy="266701"/>
          </a:xfrm>
        </p:spPr>
        <p:txBody>
          <a:bodyPr anchor="b">
            <a:noAutofit/>
          </a:bodyPr>
          <a:lstStyle>
            <a:lvl1pPr marL="0" marR="0" indent="0" algn="ctr" defTabSz="914400" rtl="0" eaLnBrk="1" fontAlgn="auto" latinLnBrk="0" hangingPunct="1">
              <a:lnSpc>
                <a:spcPct val="100000"/>
              </a:lnSpc>
              <a:spcBef>
                <a:spcPts val="0"/>
              </a:spcBef>
              <a:spcAft>
                <a:spcPts val="800"/>
              </a:spcAft>
              <a:buClrTx/>
              <a:buSzTx/>
              <a:buFont typeface="Arial" panose="020B0604020202020204" pitchFamily="34" charset="0"/>
              <a:buNone/>
              <a:tabLst/>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101" y="6684963"/>
            <a:ext cx="6972299" cy="173037"/>
          </a:xfrm>
        </p:spPr>
        <p:txBody>
          <a:bodyPr anchor="ctr">
            <a:noAutofit/>
          </a:bodyPr>
          <a:lstStyle>
            <a:lvl1pPr algn="r">
              <a:defRPr sz="800">
                <a:solidFill>
                  <a:schemeClr val="tx1"/>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dirty="0"/>
          </a:p>
        </p:txBody>
      </p:sp>
    </p:spTree>
    <p:extLst>
      <p:ext uri="{BB962C8B-B14F-4D97-AF65-F5344CB8AC3E}">
        <p14:creationId xmlns:p14="http://schemas.microsoft.com/office/powerpoint/2010/main" val="1446962700"/>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4" pos="4032" userDrawn="1">
          <p15:clr>
            <a:srgbClr val="FBAE40"/>
          </p15:clr>
        </p15:guide>
        <p15:guide id="5" pos="3864"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hree with Third as Accent">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136256"/>
            <a:ext cx="8458200" cy="1207958"/>
          </a:xfrm>
          <a:prstGeom prst="rect">
            <a:avLst/>
          </a:prstGeom>
        </p:spPr>
        <p:txBody>
          <a:bodyPr anchor="ctr">
            <a:normAutofit/>
          </a:bodyPr>
          <a:lstStyle>
            <a:lvl1pPr>
              <a:defRPr sz="3200"/>
            </a:lvl1pPr>
          </a:lstStyle>
          <a:p>
            <a:r>
              <a:rPr lang="en-US" dirty="0"/>
              <a:t>Slide Title</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514077"/>
            <a:ext cx="8458200" cy="2600723"/>
          </a:xfrm>
          <a:prstGeom prst="rect">
            <a:avLst/>
          </a:prstGeom>
        </p:spPr>
        <p:txBody>
          <a:bodyPr/>
          <a:lstStyle>
            <a:lvl1pPr>
              <a:spcBef>
                <a:spcPts val="600"/>
              </a:spcBef>
              <a:spcAft>
                <a:spcPts val="0"/>
              </a:spcAft>
              <a:defRPr sz="2400"/>
            </a:lvl1pPr>
            <a:lvl2pPr>
              <a:spcBef>
                <a:spcPts val="600"/>
              </a:spcBef>
              <a:spcAft>
                <a:spcPts val="0"/>
              </a:spcAft>
              <a:defRPr sz="2400"/>
            </a:lvl2pPr>
            <a:lvl3pPr>
              <a:spcBef>
                <a:spcPts val="600"/>
              </a:spcBef>
              <a:spcAft>
                <a:spcPts val="0"/>
              </a:spcAft>
              <a:defRPr sz="2400"/>
            </a:lvl3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342901" y="4343400"/>
            <a:ext cx="5791200" cy="1905000"/>
          </a:xfrm>
        </p:spPr>
        <p:txBody>
          <a:bodyPr>
            <a:normAutofit/>
          </a:bodyPr>
          <a:lstStyle>
            <a:lvl1pPr>
              <a:spcBef>
                <a:spcPts val="600"/>
              </a:spcBef>
              <a:spcAft>
                <a:spcPts val="0"/>
              </a:spcAft>
              <a:defRPr sz="2400"/>
            </a:lvl1pPr>
            <a:lvl2pPr>
              <a:spcBef>
                <a:spcPts val="600"/>
              </a:spcBef>
              <a:spcAft>
                <a:spcPts val="0"/>
              </a:spcAft>
              <a:defRPr sz="2400"/>
            </a:lvl2pPr>
            <a:lvl3pPr>
              <a:spcBef>
                <a:spcPts val="600"/>
              </a:spcBef>
              <a:spcAft>
                <a:spcPts val="0"/>
              </a:spcAft>
              <a:defRPr sz="2400"/>
            </a:lvl3pPr>
          </a:lstStyle>
          <a:p>
            <a:pPr lvl="0"/>
            <a:r>
              <a:rPr lang="en-US" dirty="0"/>
              <a:t>Slide Content 2</a:t>
            </a:r>
          </a:p>
          <a:p>
            <a:pPr lvl="1"/>
            <a:r>
              <a:rPr lang="en-US" dirty="0"/>
              <a:t>Second level</a:t>
            </a:r>
          </a:p>
          <a:p>
            <a:pPr lvl="2"/>
            <a:r>
              <a:rPr lang="en-US" dirty="0"/>
              <a:t>Third level</a:t>
            </a:r>
          </a:p>
        </p:txBody>
      </p:sp>
      <p:sp>
        <p:nvSpPr>
          <p:cNvPr id="8" name="Content Placeholder 3">
            <a:extLst>
              <a:ext uri="{FF2B5EF4-FFF2-40B4-BE49-F238E27FC236}">
                <a16:creationId xmlns:a16="http://schemas.microsoft.com/office/drawing/2014/main" id="{22432755-BCF5-451F-968D-CFFD10D87BE2}"/>
              </a:ext>
            </a:extLst>
          </p:cNvPr>
          <p:cNvSpPr>
            <a:spLocks noGrp="1"/>
          </p:cNvSpPr>
          <p:nvPr>
            <p:ph sz="quarter" idx="15" hasCustomPrompt="1"/>
          </p:nvPr>
        </p:nvSpPr>
        <p:spPr>
          <a:xfrm>
            <a:off x="6400800" y="4343400"/>
            <a:ext cx="2400300" cy="1905000"/>
          </a:xfrm>
        </p:spPr>
        <p:txBody>
          <a:bodyPr>
            <a:normAutofit/>
          </a:bodyPr>
          <a:lstStyle>
            <a:lvl1pPr>
              <a:spcBef>
                <a:spcPts val="600"/>
              </a:spcBef>
              <a:spcAft>
                <a:spcPts val="0"/>
              </a:spcAft>
              <a:defRPr sz="2400"/>
            </a:lvl1pPr>
            <a:lvl2pPr>
              <a:spcBef>
                <a:spcPts val="600"/>
              </a:spcBef>
              <a:spcAft>
                <a:spcPts val="0"/>
              </a:spcAft>
              <a:defRPr sz="2400"/>
            </a:lvl2pPr>
            <a:lvl3pPr>
              <a:spcBef>
                <a:spcPts val="600"/>
              </a:spcBef>
              <a:spcAft>
                <a:spcPts val="0"/>
              </a:spcAft>
              <a:defRPr sz="2400"/>
            </a:lvl3pPr>
          </a:lstStyle>
          <a:p>
            <a:pPr lvl="0"/>
            <a:r>
              <a:rPr lang="en-US" dirty="0"/>
              <a:t>Slide Content 3</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13715"/>
            <a:ext cx="2404872" cy="2667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101" y="6684963"/>
            <a:ext cx="6972299" cy="173037"/>
          </a:xfrm>
        </p:spPr>
        <p:txBody>
          <a:bodyPr anchor="ctr">
            <a:noAutofit/>
          </a:bodyPr>
          <a:lstStyle>
            <a:lvl1pPr algn="r">
              <a:defRPr sz="800">
                <a:solidFill>
                  <a:schemeClr val="tx1"/>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dirty="0"/>
          </a:p>
        </p:txBody>
      </p:sp>
    </p:spTree>
    <p:extLst>
      <p:ext uri="{BB962C8B-B14F-4D97-AF65-F5344CB8AC3E}">
        <p14:creationId xmlns:p14="http://schemas.microsoft.com/office/powerpoint/2010/main" val="4100005588"/>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4" pos="4032">
          <p15:clr>
            <a:srgbClr val="FBAE40"/>
          </p15:clr>
        </p15:guide>
        <p15:guide id="5" pos="3864">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x Main Placehold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136256"/>
            <a:ext cx="8458200" cy="1207959"/>
          </a:xfrm>
          <a:prstGeom prst="rect">
            <a:avLst/>
          </a:prstGeom>
        </p:spPr>
        <p:txBody>
          <a:bodyPr anchor="ctr">
            <a:normAutofit/>
          </a:bodyPr>
          <a:lstStyle>
            <a:lvl1pPr>
              <a:defRPr sz="3200"/>
            </a:lvl1pPr>
          </a:lstStyle>
          <a:p>
            <a:r>
              <a:rPr lang="en-US" dirty="0"/>
              <a:t>Slide Title</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616348"/>
            <a:ext cx="8458200" cy="612476"/>
          </a:xfrm>
          <a:prstGeom prst="rect">
            <a:avLst/>
          </a:prstGeom>
        </p:spPr>
        <p:txBody>
          <a:bodyPr>
            <a:normAutofit/>
          </a:bodyPr>
          <a:lstStyle>
            <a:lvl1pPr>
              <a:defRPr sz="2400"/>
            </a:lvl1pPr>
          </a:lstStyle>
          <a:p>
            <a:pPr lvl="0"/>
            <a:r>
              <a:rPr lang="en-US" dirty="0"/>
              <a:t>Slide Content 1</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342900" y="2357882"/>
            <a:ext cx="8458200" cy="649138"/>
          </a:xfrm>
        </p:spPr>
        <p:txBody>
          <a:bodyPr>
            <a:normAutofit/>
          </a:bodyPr>
          <a:lstStyle>
            <a:lvl1pPr>
              <a:defRPr sz="2400"/>
            </a:lvl1pPr>
          </a:lstStyle>
          <a:p>
            <a:pPr lvl="0"/>
            <a:r>
              <a:rPr lang="en-US" dirty="0"/>
              <a:t>Slide Content 2</a:t>
            </a:r>
          </a:p>
        </p:txBody>
      </p:sp>
      <p:sp>
        <p:nvSpPr>
          <p:cNvPr id="8" name="Content Placeholder 3">
            <a:extLst>
              <a:ext uri="{FF2B5EF4-FFF2-40B4-BE49-F238E27FC236}">
                <a16:creationId xmlns:a16="http://schemas.microsoft.com/office/drawing/2014/main" id="{3356A590-66B5-4770-8441-82DC031F56EA}"/>
              </a:ext>
            </a:extLst>
          </p:cNvPr>
          <p:cNvSpPr>
            <a:spLocks noGrp="1"/>
          </p:cNvSpPr>
          <p:nvPr>
            <p:ph sz="quarter" idx="15" hasCustomPrompt="1"/>
          </p:nvPr>
        </p:nvSpPr>
        <p:spPr>
          <a:xfrm>
            <a:off x="342900" y="3136078"/>
            <a:ext cx="8458200" cy="673100"/>
          </a:xfrm>
        </p:spPr>
        <p:txBody>
          <a:bodyPr>
            <a:normAutofit/>
          </a:bodyPr>
          <a:lstStyle>
            <a:lvl1pPr>
              <a:defRPr sz="2400"/>
            </a:lvl1pPr>
          </a:lstStyle>
          <a:p>
            <a:pPr lvl="0"/>
            <a:r>
              <a:rPr lang="en-US" dirty="0"/>
              <a:t>Slide Content 3</a:t>
            </a:r>
          </a:p>
        </p:txBody>
      </p:sp>
      <p:sp>
        <p:nvSpPr>
          <p:cNvPr id="11" name="Content Placeholder 4">
            <a:extLst>
              <a:ext uri="{FF2B5EF4-FFF2-40B4-BE49-F238E27FC236}">
                <a16:creationId xmlns:a16="http://schemas.microsoft.com/office/drawing/2014/main" id="{30BD29E5-BD7B-4CD0-9B09-8F8B24F89FBE}"/>
              </a:ext>
            </a:extLst>
          </p:cNvPr>
          <p:cNvSpPr>
            <a:spLocks noGrp="1"/>
          </p:cNvSpPr>
          <p:nvPr>
            <p:ph sz="quarter" idx="16" hasCustomPrompt="1"/>
          </p:nvPr>
        </p:nvSpPr>
        <p:spPr>
          <a:xfrm>
            <a:off x="342900" y="3937510"/>
            <a:ext cx="8458200" cy="673100"/>
          </a:xfrm>
        </p:spPr>
        <p:txBody>
          <a:bodyPr>
            <a:normAutofit/>
          </a:bodyPr>
          <a:lstStyle>
            <a:lvl1pPr>
              <a:defRPr sz="2400"/>
            </a:lvl1pPr>
          </a:lstStyle>
          <a:p>
            <a:pPr lvl="0"/>
            <a:r>
              <a:rPr lang="en-US" dirty="0"/>
              <a:t>Slide Content 4</a:t>
            </a:r>
          </a:p>
        </p:txBody>
      </p:sp>
      <p:sp>
        <p:nvSpPr>
          <p:cNvPr id="13" name="Content Placeholder 5">
            <a:extLst>
              <a:ext uri="{FF2B5EF4-FFF2-40B4-BE49-F238E27FC236}">
                <a16:creationId xmlns:a16="http://schemas.microsoft.com/office/drawing/2014/main" id="{E908CA92-5DB2-4DC0-937B-1B178AA91781}"/>
              </a:ext>
            </a:extLst>
          </p:cNvPr>
          <p:cNvSpPr>
            <a:spLocks noGrp="1"/>
          </p:cNvSpPr>
          <p:nvPr>
            <p:ph sz="quarter" idx="17" hasCustomPrompt="1"/>
          </p:nvPr>
        </p:nvSpPr>
        <p:spPr>
          <a:xfrm>
            <a:off x="342900" y="4780473"/>
            <a:ext cx="8458200" cy="644632"/>
          </a:xfrm>
        </p:spPr>
        <p:txBody>
          <a:bodyPr>
            <a:normAutofit/>
          </a:bodyPr>
          <a:lstStyle>
            <a:lvl1pPr>
              <a:spcBef>
                <a:spcPts val="600"/>
              </a:spcBef>
              <a:spcAft>
                <a:spcPts val="0"/>
              </a:spcAft>
              <a:defRPr sz="2400"/>
            </a:lvl1pPr>
          </a:lstStyle>
          <a:p>
            <a:pPr lvl="0"/>
            <a:r>
              <a:rPr lang="en-US" dirty="0"/>
              <a:t>Slide Content 5</a:t>
            </a:r>
          </a:p>
        </p:txBody>
      </p:sp>
      <p:sp>
        <p:nvSpPr>
          <p:cNvPr id="15" name="Content Placeholder 6">
            <a:extLst>
              <a:ext uri="{FF2B5EF4-FFF2-40B4-BE49-F238E27FC236}">
                <a16:creationId xmlns:a16="http://schemas.microsoft.com/office/drawing/2014/main" id="{8B728CCD-2639-461B-9841-57505AC13467}"/>
              </a:ext>
            </a:extLst>
          </p:cNvPr>
          <p:cNvSpPr>
            <a:spLocks noGrp="1"/>
          </p:cNvSpPr>
          <p:nvPr>
            <p:ph sz="quarter" idx="18" hasCustomPrompt="1"/>
          </p:nvPr>
        </p:nvSpPr>
        <p:spPr>
          <a:xfrm>
            <a:off x="342900" y="5594968"/>
            <a:ext cx="8458200" cy="666495"/>
          </a:xfrm>
        </p:spPr>
        <p:txBody>
          <a:bodyPr>
            <a:normAutofit/>
          </a:bodyPr>
          <a:lstStyle>
            <a:lvl1pPr>
              <a:spcBef>
                <a:spcPts val="600"/>
              </a:spcBef>
              <a:spcAft>
                <a:spcPts val="0"/>
              </a:spcAft>
              <a:defRPr sz="2400"/>
            </a:lvl1pPr>
          </a:lstStyle>
          <a:p>
            <a:pPr lvl="0"/>
            <a:r>
              <a:rPr lang="en-US" dirty="0"/>
              <a:t>Slide Content 6</a:t>
            </a:r>
          </a:p>
        </p:txBody>
      </p:sp>
      <p:sp>
        <p:nvSpPr>
          <p:cNvPr id="12" name="Appendix Link">
            <a:extLst>
              <a:ext uri="{FF2B5EF4-FFF2-40B4-BE49-F238E27FC236}">
                <a16:creationId xmlns:a16="http://schemas.microsoft.com/office/drawing/2014/main" id="{9916D247-FE9F-48D9-9FBE-CD00952A4A89}"/>
              </a:ext>
            </a:extLst>
          </p:cNvPr>
          <p:cNvSpPr>
            <a:spLocks noGrp="1"/>
          </p:cNvSpPr>
          <p:nvPr>
            <p:ph type="body" sz="quarter" idx="12" hasCustomPrompt="1"/>
          </p:nvPr>
        </p:nvSpPr>
        <p:spPr>
          <a:xfrm>
            <a:off x="3369564" y="6326778"/>
            <a:ext cx="2404872" cy="253637"/>
          </a:xfrm>
        </p:spPr>
        <p:txBody>
          <a:bodyPr anchor="ctr">
            <a:noAutofit/>
          </a:bodyPr>
          <a:lstStyle>
            <a:lvl1pPr algn="ctr">
              <a:defRPr sz="900"/>
            </a:lvl1pPr>
          </a:lstStyle>
          <a:p>
            <a:pPr lvl="0"/>
            <a:r>
              <a:rPr lang="en-US" dirty="0"/>
              <a:t>Add text alternative link, if needed.</a:t>
            </a:r>
          </a:p>
        </p:txBody>
      </p:sp>
      <p:sp>
        <p:nvSpPr>
          <p:cNvPr id="14" name="Image Credit">
            <a:extLst>
              <a:ext uri="{FF2B5EF4-FFF2-40B4-BE49-F238E27FC236}">
                <a16:creationId xmlns:a16="http://schemas.microsoft.com/office/drawing/2014/main" id="{E006E800-999B-4B8A-A50B-37522C120DBE}"/>
              </a:ext>
            </a:extLst>
          </p:cNvPr>
          <p:cNvSpPr>
            <a:spLocks noGrp="1"/>
          </p:cNvSpPr>
          <p:nvPr>
            <p:ph type="body" sz="quarter" idx="13" hasCustomPrompt="1"/>
          </p:nvPr>
        </p:nvSpPr>
        <p:spPr>
          <a:xfrm>
            <a:off x="1562101" y="6684963"/>
            <a:ext cx="6972299" cy="173037"/>
          </a:xfrm>
        </p:spPr>
        <p:txBody>
          <a:bodyPr anchor="ctr">
            <a:noAutofit/>
          </a:bodyPr>
          <a:lstStyle>
            <a:lvl1pPr algn="r">
              <a:defRPr sz="800">
                <a:solidFill>
                  <a:schemeClr val="tx1"/>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16" name="Slide Number Placeholder">
            <a:extLst>
              <a:ext uri="{FF2B5EF4-FFF2-40B4-BE49-F238E27FC236}">
                <a16:creationId xmlns:a16="http://schemas.microsoft.com/office/drawing/2014/main" id="{F56BAEB3-64CA-4A8D-A7D2-FFCE658F8C50}"/>
              </a:ext>
            </a:extLst>
          </p:cNvPr>
          <p:cNvSpPr>
            <a:spLocks noGrp="1"/>
          </p:cNvSpPr>
          <p:nvPr>
            <p:ph type="sldNum" sz="quarter" idx="10"/>
          </p:nvPr>
        </p:nvSpPr>
        <p:spPr>
          <a:xfrm>
            <a:off x="8626412" y="6673531"/>
            <a:ext cx="355840" cy="161396"/>
          </a:xfrm>
        </p:spPr>
        <p:txBody>
          <a:bodyPr/>
          <a:lstStyle/>
          <a:p>
            <a:fld id="{68151E55-6873-49E2-B8D5-2F265E6F1973}" type="slidenum">
              <a:rPr lang="en-US" smtClean="0"/>
              <a:t>‹#›</a:t>
            </a:fld>
            <a:endParaRPr lang="en-US" dirty="0"/>
          </a:p>
        </p:txBody>
      </p:sp>
    </p:spTree>
    <p:extLst>
      <p:ext uri="{BB962C8B-B14F-4D97-AF65-F5344CB8AC3E}">
        <p14:creationId xmlns:p14="http://schemas.microsoft.com/office/powerpoint/2010/main" val="407061431"/>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theme" Target="../theme/theme2.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4.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15.xml"/></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17.xml"/><Relationship Id="rId1"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MGH logo">
            <a:extLst>
              <a:ext uri="{FF2B5EF4-FFF2-40B4-BE49-F238E27FC236}">
                <a16:creationId xmlns:a16="http://schemas.microsoft.com/office/drawing/2014/main" id="{BF372B49-B6F5-4826-B4F8-2F8A4FFF8894}"/>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94106" y="283845"/>
            <a:ext cx="999514" cy="999514"/>
          </a:xfrm>
          <a:prstGeom prst="rect">
            <a:avLst/>
          </a:prstGeom>
        </p:spPr>
      </p:pic>
      <p:sp>
        <p:nvSpPr>
          <p:cNvPr id="5" name="Long Copyright"/>
          <p:cNvSpPr>
            <a:spLocks noGrp="1"/>
          </p:cNvSpPr>
          <p:nvPr>
            <p:ph type="ftr" sz="quarter" idx="3"/>
          </p:nvPr>
        </p:nvSpPr>
        <p:spPr>
          <a:xfrm>
            <a:off x="0" y="6478439"/>
            <a:ext cx="9144000" cy="379562"/>
          </a:xfrm>
          <a:prstGeom prst="rect">
            <a:avLst/>
          </a:prstGeom>
        </p:spPr>
        <p:txBody>
          <a:bodyPr vert="horz" lIns="91440" tIns="45720" rIns="91440" bIns="45720" rtlCol="0" anchor="ctr"/>
          <a:lstStyle>
            <a:lvl1pPr algn="ctr">
              <a:defRPr sz="800">
                <a:solidFill>
                  <a:schemeClr val="tx1"/>
                </a:solidFill>
                <a:latin typeface="Times New Roman" panose="02020603050405020304" pitchFamily="18" charset="0"/>
                <a:cs typeface="Times New Roman" panose="02020603050405020304" pitchFamily="18" charset="0"/>
              </a:defRPr>
            </a:lvl1pPr>
          </a:lstStyle>
          <a:p>
            <a:pPr defTabSz="457200">
              <a:spcBef>
                <a:spcPct val="20000"/>
              </a:spcBef>
              <a:defRPr/>
            </a:pPr>
            <a:r>
              <a:rPr lang="en-US" dirty="0"/>
              <a:t>Add long copyright</a:t>
            </a:r>
          </a:p>
        </p:txBody>
      </p:sp>
      <p:sp>
        <p:nvSpPr>
          <p:cNvPr id="8" name="MGH Yellow Line">
            <a:extLst>
              <a:ext uri="{FF2B5EF4-FFF2-40B4-BE49-F238E27FC236}">
                <a16:creationId xmlns:a16="http://schemas.microsoft.com/office/drawing/2014/main" id="{86E6E250-D1F9-6444-A77C-4DC8C64A97D7}"/>
              </a:ext>
              <a:ext uri="{C183D7F6-B498-43B3-948B-1728B52AA6E4}">
                <adec:decorative xmlns:adec="http://schemas.microsoft.com/office/drawing/2017/decorative" val="1"/>
              </a:ext>
            </a:extLst>
          </p:cNvPr>
          <p:cNvSpPr/>
          <p:nvPr userDrawn="1"/>
        </p:nvSpPr>
        <p:spPr>
          <a:xfrm>
            <a:off x="0" y="6432547"/>
            <a:ext cx="9144000" cy="54593"/>
          </a:xfrm>
          <a:prstGeom prst="rect">
            <a:avLst/>
          </a:prstGeom>
          <a:solidFill>
            <a:srgbClr val="C50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895458715"/>
      </p:ext>
    </p:extLst>
  </p:cSld>
  <p:clrMap bg1="lt1" tx1="dk1" bg2="lt2" tx2="dk2" accent1="accent1" accent2="accent2" accent3="accent3" accent4="accent4" accent5="accent5" accent6="accent6" hlink="hlink" folHlink="folHlink"/>
  <p:sldLayoutIdLst>
    <p:sldLayoutId id="2147483680" r:id="rId1"/>
    <p:sldLayoutId id="2147483681" r:id="rId2"/>
  </p:sldLayoutIdLst>
  <p:hf hdr="0" dt="0"/>
  <p:txStyles>
    <p:titleStyle>
      <a:lvl1pPr algn="l" defTabSz="914400" rtl="0" eaLnBrk="1" latinLnBrk="0" hangingPunct="1">
        <a:lnSpc>
          <a:spcPct val="90000"/>
        </a:lnSpc>
        <a:spcBef>
          <a:spcPct val="0"/>
        </a:spcBef>
        <a:buNone/>
        <a:defRPr sz="2400" b="1" kern="1200">
          <a:solidFill>
            <a:schemeClr val="tx2"/>
          </a:solidFill>
          <a:latin typeface="+mj-lt"/>
          <a:ea typeface="+mj-ea"/>
          <a:cs typeface="+mj-cs"/>
        </a:defRPr>
      </a:lvl1pPr>
    </p:titleStyle>
    <p:bodyStyle>
      <a:lvl1pPr marL="0" marR="0" indent="0" algn="l" defTabSz="914400" rtl="0" eaLnBrk="1" fontAlgn="auto" latinLnBrk="0" hangingPunct="1">
        <a:lnSpc>
          <a:spcPct val="100000"/>
        </a:lnSpc>
        <a:spcBef>
          <a:spcPts val="1200"/>
        </a:spcBef>
        <a:spcAft>
          <a:spcPts val="0"/>
        </a:spcAft>
        <a:buClrTx/>
        <a:buSzTx/>
        <a:buFont typeface="Arial" panose="020B0604020202020204" pitchFamily="34" charset="0"/>
        <a:buNone/>
        <a:tabLst/>
        <a:defRPr sz="1400" kern="1200" baseline="0">
          <a:solidFill>
            <a:schemeClr val="tx2"/>
          </a:solidFill>
          <a:latin typeface="+mn-lt"/>
          <a:ea typeface="+mn-ea"/>
          <a:cs typeface="+mn-cs"/>
        </a:defRPr>
      </a:lvl1pPr>
      <a:lvl2pPr marL="230188" indent="-228600" algn="l" defTabSz="914400" rtl="0" eaLnBrk="1" latinLnBrk="0" hangingPunct="1">
        <a:lnSpc>
          <a:spcPct val="100000"/>
        </a:lnSpc>
        <a:spcBef>
          <a:spcPts val="800"/>
        </a:spcBef>
        <a:buClrTx/>
        <a:buFont typeface="Arial" panose="020B0604020202020204" pitchFamily="34" charset="0"/>
        <a:buChar char="•"/>
        <a:defRPr sz="2000" kern="1200">
          <a:solidFill>
            <a:schemeClr val="tx2"/>
          </a:solidFill>
          <a:latin typeface="+mn-lt"/>
          <a:ea typeface="+mn-ea"/>
          <a:cs typeface="+mn-cs"/>
        </a:defRPr>
      </a:lvl2pPr>
      <a:lvl3pPr marL="460375" indent="-228600" algn="l" defTabSz="914400" rtl="0" eaLnBrk="1" latinLnBrk="0" hangingPunct="1">
        <a:lnSpc>
          <a:spcPct val="100000"/>
        </a:lnSpc>
        <a:spcBef>
          <a:spcPts val="800"/>
        </a:spcBef>
        <a:buFont typeface="Arial" panose="020B0604020202020204" pitchFamily="34" charset="0"/>
        <a:buChar char="•"/>
        <a:defRPr sz="1800" kern="1200">
          <a:solidFill>
            <a:schemeClr val="tx2"/>
          </a:solidFill>
          <a:latin typeface="+mn-lt"/>
          <a:ea typeface="+mn-ea"/>
          <a:cs typeface="+mn-cs"/>
        </a:defRPr>
      </a:lvl3pPr>
      <a:lvl4pPr marL="455613"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4pPr>
      <a:lvl5pPr marL="68580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60">
          <p15:clr>
            <a:srgbClr val="F26B43"/>
          </p15:clr>
        </p15:guide>
        <p15:guide id="2" orient="horz" pos="192">
          <p15:clr>
            <a:srgbClr val="F26B43"/>
          </p15:clr>
        </p15:guide>
        <p15:guide id="5" pos="2880">
          <p15:clr>
            <a:srgbClr val="F26B43"/>
          </p15:clr>
        </p15:guide>
        <p15:guide id="6" pos="216">
          <p15:clr>
            <a:srgbClr val="F26B43"/>
          </p15:clr>
        </p15:guide>
        <p15:guide id="7" pos="5544">
          <p15:clr>
            <a:srgbClr val="F26B43"/>
          </p15:clr>
        </p15:guide>
        <p15:guide id="9" orient="horz" pos="4211">
          <p15:clr>
            <a:srgbClr val="F26B43"/>
          </p15:clr>
        </p15:guide>
        <p15:guide id="10" orient="horz" pos="960">
          <p15:clr>
            <a:srgbClr val="F26B43"/>
          </p15:clr>
        </p15:guide>
        <p15:guide id="11" orient="horz" pos="4104">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itle Placeholder">
            <a:extLst>
              <a:ext uri="{FF2B5EF4-FFF2-40B4-BE49-F238E27FC236}">
                <a16:creationId xmlns:a16="http://schemas.microsoft.com/office/drawing/2014/main" id="{881C4C4E-EEEF-442A-AE3B-63C7E062F18C}"/>
              </a:ext>
            </a:extLst>
          </p:cNvPr>
          <p:cNvSpPr>
            <a:spLocks noGrp="1"/>
          </p:cNvSpPr>
          <p:nvPr>
            <p:ph type="title"/>
          </p:nvPr>
        </p:nvSpPr>
        <p:spPr>
          <a:xfrm>
            <a:off x="342900" y="136256"/>
            <a:ext cx="8458200" cy="1207958"/>
          </a:xfrm>
          <a:prstGeom prst="rect">
            <a:avLst/>
          </a:prstGeom>
        </p:spPr>
        <p:txBody>
          <a:bodyPr vert="horz" lIns="91440" tIns="45720" rIns="91440" bIns="45720" rtlCol="0" anchor="ctr">
            <a:normAutofit/>
          </a:bodyPr>
          <a:lstStyle/>
          <a:p>
            <a:r>
              <a:rPr lang="en-US" dirty="0"/>
              <a:t>Title goes here</a:t>
            </a:r>
          </a:p>
        </p:txBody>
      </p:sp>
      <p:sp>
        <p:nvSpPr>
          <p:cNvPr id="5" name="Text Placeholder">
            <a:extLst>
              <a:ext uri="{FF2B5EF4-FFF2-40B4-BE49-F238E27FC236}">
                <a16:creationId xmlns:a16="http://schemas.microsoft.com/office/drawing/2014/main" id="{4F2C87DD-ADFA-433D-B7C8-4E9E42BC9E0F}"/>
              </a:ext>
            </a:extLst>
          </p:cNvPr>
          <p:cNvSpPr>
            <a:spLocks noGrp="1"/>
          </p:cNvSpPr>
          <p:nvPr>
            <p:ph type="body" idx="1"/>
          </p:nvPr>
        </p:nvSpPr>
        <p:spPr>
          <a:xfrm>
            <a:off x="342900" y="1502229"/>
            <a:ext cx="8458200" cy="4716022"/>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p:txBody>
      </p:sp>
      <p:sp>
        <p:nvSpPr>
          <p:cNvPr id="8" name="MGH Yellow Line">
            <a:extLst>
              <a:ext uri="{FF2B5EF4-FFF2-40B4-BE49-F238E27FC236}">
                <a16:creationId xmlns:a16="http://schemas.microsoft.com/office/drawing/2014/main" id="{86E6E250-D1F9-6444-A77C-4DC8C64A97D7}"/>
              </a:ext>
              <a:ext uri="{C183D7F6-B498-43B3-948B-1728B52AA6E4}">
                <adec:decorative xmlns:adec="http://schemas.microsoft.com/office/drawing/2017/decorative" val="1"/>
              </a:ext>
            </a:extLst>
          </p:cNvPr>
          <p:cNvSpPr/>
          <p:nvPr userDrawn="1"/>
        </p:nvSpPr>
        <p:spPr>
          <a:xfrm>
            <a:off x="0" y="6622319"/>
            <a:ext cx="9144000" cy="54593"/>
          </a:xfrm>
          <a:prstGeom prst="rect">
            <a:avLst/>
          </a:prstGeom>
          <a:solidFill>
            <a:srgbClr val="C50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Short Copyright">
            <a:extLst>
              <a:ext uri="{FF2B5EF4-FFF2-40B4-BE49-F238E27FC236}">
                <a16:creationId xmlns:a16="http://schemas.microsoft.com/office/drawing/2014/main" id="{36838A37-515E-4F5C-BF9F-CE51891A9C27}"/>
              </a:ext>
            </a:extLst>
          </p:cNvPr>
          <p:cNvSpPr txBox="1"/>
          <p:nvPr userDrawn="1"/>
        </p:nvSpPr>
        <p:spPr>
          <a:xfrm>
            <a:off x="215658" y="6664280"/>
            <a:ext cx="1233578" cy="215444"/>
          </a:xfrm>
          <a:prstGeom prst="rect">
            <a:avLst/>
          </a:prstGeom>
          <a:noFill/>
        </p:spPr>
        <p:txBody>
          <a:bodyPr wrap="square" lIns="45720" rIns="45720" rtlCol="0" anchor="ctr">
            <a:spAutoFit/>
          </a:bodyPr>
          <a:lstStyle/>
          <a:p>
            <a:r>
              <a:rPr lang="en-US" sz="800" b="0" dirty="0">
                <a:solidFill>
                  <a:schemeClr val="tx1"/>
                </a:solidFill>
                <a:latin typeface="Times New Roman" panose="02020603050405020304" pitchFamily="18" charset="0"/>
                <a:cs typeface="Times New Roman" panose="02020603050405020304" pitchFamily="18" charset="0"/>
              </a:rPr>
              <a:t>© McGraw Hill LLC</a:t>
            </a:r>
          </a:p>
        </p:txBody>
      </p:sp>
      <p:sp>
        <p:nvSpPr>
          <p:cNvPr id="12" name="Slide Number Placeholder">
            <a:extLst>
              <a:ext uri="{FF2B5EF4-FFF2-40B4-BE49-F238E27FC236}">
                <a16:creationId xmlns:a16="http://schemas.microsoft.com/office/drawing/2014/main" id="{C2E4AF62-4201-4F5D-966F-4A59CD13C9F3}"/>
              </a:ext>
            </a:extLst>
          </p:cNvPr>
          <p:cNvSpPr>
            <a:spLocks noGrp="1"/>
          </p:cNvSpPr>
          <p:nvPr>
            <p:ph type="sldNum" sz="quarter" idx="4"/>
          </p:nvPr>
        </p:nvSpPr>
        <p:spPr>
          <a:xfrm>
            <a:off x="8626412" y="6673531"/>
            <a:ext cx="355840" cy="161396"/>
          </a:xfrm>
          <a:prstGeom prst="rect">
            <a:avLst/>
          </a:prstGeom>
        </p:spPr>
        <p:txBody>
          <a:bodyPr vert="horz" lIns="45720" tIns="45720" rIns="45720" bIns="45720" rtlCol="0" anchor="ctr"/>
          <a:lstStyle>
            <a:lvl1pPr algn="r">
              <a:defRPr sz="800">
                <a:solidFill>
                  <a:schemeClr val="tx1"/>
                </a:solidFill>
                <a:latin typeface="Times New Roman" panose="02020603050405020304" pitchFamily="18" charset="0"/>
                <a:cs typeface="Times New Roman" panose="02020603050405020304" pitchFamily="18" charset="0"/>
              </a:defRPr>
            </a:lvl1pPr>
          </a:lstStyle>
          <a:p>
            <a:fld id="{68151E55-6873-49E2-B8D5-2F265E6F1973}" type="slidenum">
              <a:rPr lang="en-US" smtClean="0"/>
              <a:pPr/>
              <a:t>‹#›</a:t>
            </a:fld>
            <a:endParaRPr lang="en-US" dirty="0"/>
          </a:p>
        </p:txBody>
      </p:sp>
    </p:spTree>
    <p:extLst>
      <p:ext uri="{BB962C8B-B14F-4D97-AF65-F5344CB8AC3E}">
        <p14:creationId xmlns:p14="http://schemas.microsoft.com/office/powerpoint/2010/main" val="881564708"/>
      </p:ext>
    </p:extLst>
  </p:cSld>
  <p:clrMap bg1="lt1" tx1="dk1" bg2="lt2" tx2="dk2" accent1="accent1" accent2="accent2" accent3="accent3" accent4="accent4" accent5="accent5" accent6="accent6" hlink="hlink" folHlink="folHlink"/>
  <p:sldLayoutIdLst>
    <p:sldLayoutId id="2147483704" r:id="rId1"/>
    <p:sldLayoutId id="2147483692" r:id="rId2"/>
    <p:sldLayoutId id="2147483693" r:id="rId3"/>
    <p:sldLayoutId id="2147483699" r:id="rId4"/>
    <p:sldLayoutId id="2147483695" r:id="rId5"/>
    <p:sldLayoutId id="2147483696" r:id="rId6"/>
    <p:sldLayoutId id="2147483697" r:id="rId7"/>
    <p:sldLayoutId id="2147483700" r:id="rId8"/>
    <p:sldLayoutId id="2147483706" r:id="rId9"/>
    <p:sldLayoutId id="2147483708" r:id="rId10"/>
    <p:sldLayoutId id="2147483709" r:id="rId11"/>
  </p:sldLayoutIdLst>
  <p:hf hdr="0" dt="0"/>
  <p:txStyles>
    <p:titleStyle>
      <a:lvl1pPr algn="ctr" defTabSz="914400" rtl="0" eaLnBrk="1" latinLnBrk="0" hangingPunct="1">
        <a:lnSpc>
          <a:spcPct val="90000"/>
        </a:lnSpc>
        <a:spcBef>
          <a:spcPct val="0"/>
        </a:spcBef>
        <a:buNone/>
        <a:defRPr sz="4000" b="0" kern="1200">
          <a:solidFill>
            <a:srgbClr val="214E91"/>
          </a:solidFill>
          <a:latin typeface="Times New Roman" panose="02020603050405020304" pitchFamily="18" charset="0"/>
          <a:ea typeface="+mj-ea"/>
          <a:cs typeface="Times New Roman" panose="02020603050405020304" pitchFamily="18" charset="0"/>
        </a:defRPr>
      </a:lvl1pPr>
    </p:titleStyle>
    <p:body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sz="2800" kern="1200">
          <a:solidFill>
            <a:schemeClr val="tx2"/>
          </a:solidFill>
          <a:latin typeface="Times New Roman" panose="02020603050405020304" pitchFamily="18" charset="0"/>
          <a:ea typeface="+mn-ea"/>
          <a:cs typeface="Times New Roman" panose="02020603050405020304" pitchFamily="18" charset="0"/>
        </a:defRPr>
      </a:lvl1pPr>
      <a:lvl2pPr marL="344488" indent="-342900" algn="l" defTabSz="914400" rtl="0" eaLnBrk="1" latinLnBrk="0" hangingPunct="1">
        <a:lnSpc>
          <a:spcPct val="100000"/>
        </a:lnSpc>
        <a:spcBef>
          <a:spcPts val="600"/>
        </a:spcBef>
        <a:spcAft>
          <a:spcPts val="0"/>
        </a:spcAft>
        <a:buClrTx/>
        <a:buFont typeface="Arial" panose="020B0604020202020204" pitchFamily="34" charset="0"/>
        <a:buChar char="•"/>
        <a:defRPr sz="2400" kern="1200">
          <a:solidFill>
            <a:schemeClr val="tx2"/>
          </a:solidFill>
          <a:latin typeface="Times New Roman" panose="02020603050405020304" pitchFamily="18" charset="0"/>
          <a:ea typeface="+mn-ea"/>
          <a:cs typeface="Times New Roman" panose="02020603050405020304" pitchFamily="18" charset="0"/>
        </a:defRPr>
      </a:lvl2pPr>
      <a:lvl3pPr marL="517525" indent="-285750" algn="l" defTabSz="914400" rtl="0" eaLnBrk="1" latinLnBrk="0" hangingPunct="1">
        <a:lnSpc>
          <a:spcPct val="100000"/>
        </a:lnSpc>
        <a:spcBef>
          <a:spcPts val="600"/>
        </a:spcBef>
        <a:spcAft>
          <a:spcPts val="0"/>
        </a:spcAft>
        <a:buFont typeface="Arial" panose="020B0604020202020204" pitchFamily="34" charset="0"/>
        <a:buChar char="•"/>
        <a:defRPr sz="1800" kern="1200">
          <a:solidFill>
            <a:schemeClr val="tx2"/>
          </a:solidFill>
          <a:latin typeface="Times New Roman" panose="02020603050405020304" pitchFamily="18" charset="0"/>
          <a:ea typeface="+mn-ea"/>
          <a:cs typeface="Times New Roman" panose="02020603050405020304" pitchFamily="18" charset="0"/>
        </a:defRPr>
      </a:lvl3pPr>
      <a:lvl4pPr marL="741363" indent="-285750" algn="l" defTabSz="914400" rtl="0" eaLnBrk="1" latinLnBrk="0" hangingPunct="1">
        <a:lnSpc>
          <a:spcPct val="100000"/>
        </a:lnSpc>
        <a:spcBef>
          <a:spcPts val="800"/>
        </a:spcBef>
        <a:spcAft>
          <a:spcPts val="800"/>
        </a:spcAft>
        <a:buFont typeface="Arial" panose="020B0604020202020204" pitchFamily="34" charset="0"/>
        <a:buChar char="•"/>
        <a:defRPr sz="1200" kern="1200">
          <a:solidFill>
            <a:schemeClr val="tx1"/>
          </a:solidFill>
          <a:latin typeface="+mn-lt"/>
          <a:ea typeface="+mn-ea"/>
          <a:cs typeface="+mn-cs"/>
        </a:defRPr>
      </a:lvl4pPr>
      <a:lvl5pPr marL="971550" indent="-285750" algn="l" defTabSz="914400" rtl="0" eaLnBrk="1" latinLnBrk="0" hangingPunct="1">
        <a:lnSpc>
          <a:spcPct val="100000"/>
        </a:lnSpc>
        <a:spcBef>
          <a:spcPts val="8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orient="horz" pos="192">
          <p15:clr>
            <a:srgbClr val="F26B43"/>
          </p15:clr>
        </p15:guide>
        <p15:guide id="6" pos="216">
          <p15:clr>
            <a:srgbClr val="F26B43"/>
          </p15:clr>
        </p15:guide>
        <p15:guide id="7" pos="5544">
          <p15:clr>
            <a:srgbClr val="F26B43"/>
          </p15:clr>
        </p15:guide>
        <p15:guide id="9" orient="horz" pos="4211">
          <p15:clr>
            <a:srgbClr val="F26B43"/>
          </p15:clr>
        </p15:guide>
        <p15:guide id="10" orient="horz" pos="624" userDrawn="1">
          <p15:clr>
            <a:srgbClr val="F26B43"/>
          </p15:clr>
        </p15:guide>
        <p15:guide id="11" orient="horz" pos="4104">
          <p15:clr>
            <a:srgbClr val="F26B43"/>
          </p15:clr>
        </p15:guide>
        <p15:guide id="12" orient="horz" pos="864" userDrawn="1">
          <p15:clr>
            <a:srgbClr val="F26B43"/>
          </p15:clr>
        </p15:guide>
        <p15:guide id="13" orient="horz" pos="360" userDrawn="1">
          <p15:clr>
            <a:srgbClr val="F26B43"/>
          </p15:clr>
        </p15:guide>
        <p15:guide id="14" orient="horz" pos="3936" userDrawn="1">
          <p15:clr>
            <a:srgbClr val="F26B43"/>
          </p15:clr>
        </p15:guide>
        <p15:guide id="15" pos="984" userDrawn="1">
          <p15:clr>
            <a:srgbClr val="F26B43"/>
          </p15:clr>
        </p15:guide>
        <p15:guide id="16" pos="5376" userDrawn="1">
          <p15:clr>
            <a:srgbClr val="F26B43"/>
          </p15:clr>
        </p15:guide>
        <p15:guide id="17" pos="264"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a:xfrm>
            <a:off x="0" y="6495691"/>
            <a:ext cx="9144000" cy="362309"/>
          </a:xfrm>
          <a:prstGeom prst="rect">
            <a:avLst/>
          </a:prstGeom>
        </p:spPr>
        <p:txBody>
          <a:bodyPr vert="horz" lIns="91440" tIns="45720" rIns="91440" bIns="45720" rtlCol="0" anchor="ctr"/>
          <a:lstStyle>
            <a:lvl1pPr algn="ctr">
              <a:defRPr sz="800">
                <a:solidFill>
                  <a:schemeClr val="tx1"/>
                </a:solidFill>
                <a:latin typeface="Times New Roman" panose="02020603050405020304" pitchFamily="18" charset="0"/>
                <a:cs typeface="Times New Roman" panose="02020603050405020304" pitchFamily="18" charset="0"/>
              </a:defRPr>
            </a:lvl1pPr>
          </a:lstStyle>
          <a:p>
            <a:r>
              <a:rPr lang="en-US" dirty="0"/>
              <a:t>Add long copyright line here</a:t>
            </a:r>
          </a:p>
        </p:txBody>
      </p:sp>
      <p:sp>
        <p:nvSpPr>
          <p:cNvPr id="6" name="MGH Yellow Line">
            <a:extLst>
              <a:ext uri="{FF2B5EF4-FFF2-40B4-BE49-F238E27FC236}">
                <a16:creationId xmlns:a16="http://schemas.microsoft.com/office/drawing/2014/main" id="{F20163A4-4644-4B17-9C8A-EF42A992331B}"/>
              </a:ext>
              <a:ext uri="{C183D7F6-B498-43B3-948B-1728B52AA6E4}">
                <adec:decorative xmlns:adec="http://schemas.microsoft.com/office/drawing/2017/decorative" val="1"/>
              </a:ext>
            </a:extLst>
          </p:cNvPr>
          <p:cNvSpPr/>
          <p:nvPr userDrawn="1"/>
        </p:nvSpPr>
        <p:spPr>
          <a:xfrm>
            <a:off x="0" y="6432547"/>
            <a:ext cx="9144000" cy="54593"/>
          </a:xfrm>
          <a:prstGeom prst="rect">
            <a:avLst/>
          </a:prstGeom>
          <a:solidFill>
            <a:srgbClr val="C50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437998185"/>
      </p:ext>
    </p:extLst>
  </p:cSld>
  <p:clrMap bg1="lt1" tx1="dk1" bg2="lt2" tx2="dk2" accent1="accent1" accent2="accent2" accent3="accent3" accent4="accent4" accent5="accent5" accent6="accent6" hlink="hlink" folHlink="folHlink"/>
  <p:sldLayoutIdLst>
    <p:sldLayoutId id="2147483685" r:id="rId1"/>
  </p:sldLayoutIdLst>
  <p:hf hdr="0" dt="0"/>
  <p:txStyles>
    <p:titleStyle>
      <a:lvl1pPr algn="ctr" defTabSz="914400" rtl="0" eaLnBrk="1" latinLnBrk="0" hangingPunct="1">
        <a:lnSpc>
          <a:spcPct val="90000"/>
        </a:lnSpc>
        <a:spcBef>
          <a:spcPct val="0"/>
        </a:spcBef>
        <a:buNone/>
        <a:defRPr sz="1600" b="0" kern="1200">
          <a:solidFill>
            <a:schemeClr val="tx2"/>
          </a:solidFill>
          <a:latin typeface="+mj-lt"/>
          <a:ea typeface="+mj-ea"/>
          <a:cs typeface="+mj-cs"/>
        </a:defRPr>
      </a:lvl1pPr>
    </p:titleStyle>
    <p:bodyStyle>
      <a:lvl1pPr marL="0" marR="0" indent="0" algn="ctr" defTabSz="914400" rtl="0" eaLnBrk="1" fontAlgn="auto" latinLnBrk="0" hangingPunct="1">
        <a:lnSpc>
          <a:spcPct val="100000"/>
        </a:lnSpc>
        <a:spcBef>
          <a:spcPts val="0"/>
        </a:spcBef>
        <a:spcAft>
          <a:spcPts val="0"/>
        </a:spcAft>
        <a:buClrTx/>
        <a:buSzTx/>
        <a:buFontTx/>
        <a:buNone/>
        <a:tabLst/>
        <a:defRPr sz="2000" kern="1200">
          <a:solidFill>
            <a:schemeClr val="tx2"/>
          </a:solidFill>
          <a:latin typeface="+mn-lt"/>
          <a:ea typeface="+mn-ea"/>
          <a:cs typeface="+mn-cs"/>
        </a:defRPr>
      </a:lvl1pPr>
      <a:lvl2pPr marL="230188" indent="-228600" algn="l" defTabSz="914400" rtl="0" eaLnBrk="1" latinLnBrk="0" hangingPunct="1">
        <a:lnSpc>
          <a:spcPct val="100000"/>
        </a:lnSpc>
        <a:spcBef>
          <a:spcPts val="800"/>
        </a:spcBef>
        <a:buClrTx/>
        <a:buFont typeface="Arial" panose="020B0604020202020204" pitchFamily="34" charset="0"/>
        <a:buChar char="•"/>
        <a:defRPr sz="2000" kern="1200">
          <a:solidFill>
            <a:schemeClr val="tx2"/>
          </a:solidFill>
          <a:latin typeface="+mn-lt"/>
          <a:ea typeface="+mn-ea"/>
          <a:cs typeface="+mn-cs"/>
        </a:defRPr>
      </a:lvl2pPr>
      <a:lvl3pPr marL="460375" indent="-228600" algn="l" defTabSz="914400" rtl="0" eaLnBrk="1" latinLnBrk="0" hangingPunct="1">
        <a:lnSpc>
          <a:spcPct val="100000"/>
        </a:lnSpc>
        <a:spcBef>
          <a:spcPts val="800"/>
        </a:spcBef>
        <a:buFont typeface="Arial" panose="020B0604020202020204" pitchFamily="34" charset="0"/>
        <a:buChar char="•"/>
        <a:defRPr sz="1800" kern="1200">
          <a:solidFill>
            <a:schemeClr val="tx2"/>
          </a:solidFill>
          <a:latin typeface="+mn-lt"/>
          <a:ea typeface="+mn-ea"/>
          <a:cs typeface="+mn-cs"/>
        </a:defRPr>
      </a:lvl3pPr>
      <a:lvl4pPr marL="455613"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4pPr>
      <a:lvl5pPr marL="68580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60">
          <p15:clr>
            <a:srgbClr val="F26B43"/>
          </p15:clr>
        </p15:guide>
        <p15:guide id="2" orient="horz" pos="192">
          <p15:clr>
            <a:srgbClr val="F26B43"/>
          </p15:clr>
        </p15:guide>
        <p15:guide id="5" pos="2112" userDrawn="1">
          <p15:clr>
            <a:srgbClr val="F26B43"/>
          </p15:clr>
        </p15:guide>
        <p15:guide id="6" pos="216">
          <p15:clr>
            <a:srgbClr val="F26B43"/>
          </p15:clr>
        </p15:guide>
        <p15:guide id="7" pos="5544">
          <p15:clr>
            <a:srgbClr val="F26B43"/>
          </p15:clr>
        </p15:guide>
        <p15:guide id="9" orient="horz" pos="4211">
          <p15:clr>
            <a:srgbClr val="F26B43"/>
          </p15:clr>
        </p15:guide>
        <p15:guide id="10" orient="horz" pos="624" userDrawn="1">
          <p15:clr>
            <a:srgbClr val="F26B43"/>
          </p15:clr>
        </p15:guide>
        <p15:guide id="11" orient="horz" pos="4104">
          <p15:clr>
            <a:srgbClr val="F26B43"/>
          </p15:clr>
        </p15:guide>
        <p15:guide id="12" orient="horz" pos="2160" userDrawn="1">
          <p15:clr>
            <a:srgbClr val="F26B43"/>
          </p15:clr>
        </p15:guide>
        <p15:guide id="13" pos="3648" userDrawn="1">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 name="Short Copyright">
            <a:extLst>
              <a:ext uri="{FF2B5EF4-FFF2-40B4-BE49-F238E27FC236}">
                <a16:creationId xmlns:a16="http://schemas.microsoft.com/office/drawing/2014/main" id="{72ADC394-C7D8-40CA-8D8B-B9DD3248EA3C}"/>
              </a:ext>
            </a:extLst>
          </p:cNvPr>
          <p:cNvSpPr txBox="1"/>
          <p:nvPr userDrawn="1"/>
        </p:nvSpPr>
        <p:spPr>
          <a:xfrm>
            <a:off x="215659" y="6664281"/>
            <a:ext cx="1233578" cy="215444"/>
          </a:xfrm>
          <a:prstGeom prst="rect">
            <a:avLst/>
          </a:prstGeom>
          <a:noFill/>
        </p:spPr>
        <p:txBody>
          <a:bodyPr wrap="square" lIns="34290" rIns="34290" rtlCol="0" anchor="ctr">
            <a:spAutoFit/>
          </a:bodyPr>
          <a:lstStyle/>
          <a:p>
            <a:r>
              <a:rPr lang="en-US" sz="800" b="0" dirty="0">
                <a:solidFill>
                  <a:schemeClr val="tx1"/>
                </a:solidFill>
                <a:latin typeface="Times New Roman" panose="02020603050405020304" pitchFamily="18" charset="0"/>
                <a:cs typeface="Times New Roman" panose="02020603050405020304" pitchFamily="18" charset="0"/>
              </a:rPr>
              <a:t>© McGraw Hill LLC</a:t>
            </a:r>
          </a:p>
        </p:txBody>
      </p:sp>
    </p:spTree>
    <p:extLst>
      <p:ext uri="{BB962C8B-B14F-4D97-AF65-F5344CB8AC3E}">
        <p14:creationId xmlns:p14="http://schemas.microsoft.com/office/powerpoint/2010/main" val="3690558099"/>
      </p:ext>
    </p:extLst>
  </p:cSld>
  <p:clrMap bg1="lt1" tx1="dk1" bg2="lt2" tx2="dk2" accent1="accent1" accent2="accent2" accent3="accent3" accent4="accent4" accent5="accent5" accent6="accent6" hlink="hlink" folHlink="folHlink"/>
  <p:sldLayoutIdLst>
    <p:sldLayoutId id="2147483690" r:id="rId1"/>
  </p:sldLayoutIdLst>
  <p:hf hdr="0" dt="0"/>
  <p:txStyles>
    <p:titleStyle>
      <a:lvl1pPr algn="ctr" defTabSz="914400" rtl="0" eaLnBrk="1" latinLnBrk="0" hangingPunct="1">
        <a:lnSpc>
          <a:spcPct val="90000"/>
        </a:lnSpc>
        <a:spcBef>
          <a:spcPct val="0"/>
        </a:spcBef>
        <a:buNone/>
        <a:defRPr sz="2400" b="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sz="2000" kern="1200">
          <a:solidFill>
            <a:schemeClr val="tx2"/>
          </a:solidFill>
          <a:latin typeface="Times New Roman" panose="02020603050405020304" pitchFamily="18" charset="0"/>
          <a:ea typeface="+mn-ea"/>
          <a:cs typeface="Times New Roman" panose="02020603050405020304" pitchFamily="18" charset="0"/>
        </a:defRPr>
      </a:lvl1pPr>
      <a:lvl2pPr marL="1588" indent="0" algn="l" defTabSz="914400" rtl="0" eaLnBrk="1" latinLnBrk="0" hangingPunct="1">
        <a:lnSpc>
          <a:spcPct val="100000"/>
        </a:lnSpc>
        <a:spcBef>
          <a:spcPts val="800"/>
        </a:spcBef>
        <a:buClrTx/>
        <a:buFont typeface="Arial" panose="020B0604020202020204" pitchFamily="34" charset="0"/>
        <a:buNone/>
        <a:defRPr sz="2000" kern="1200">
          <a:solidFill>
            <a:schemeClr val="tx2"/>
          </a:solidFill>
          <a:latin typeface="+mn-lt"/>
          <a:ea typeface="+mn-ea"/>
          <a:cs typeface="+mn-cs"/>
        </a:defRPr>
      </a:lvl2pPr>
      <a:lvl3pPr marL="517525" indent="-285750" algn="l" defTabSz="914400" rtl="0" eaLnBrk="1" latinLnBrk="0" hangingPunct="1">
        <a:lnSpc>
          <a:spcPct val="100000"/>
        </a:lnSpc>
        <a:spcBef>
          <a:spcPts val="600"/>
        </a:spcBef>
        <a:buFont typeface="Arial" panose="020B0604020202020204" pitchFamily="34" charset="0"/>
        <a:buChar char="•"/>
        <a:defRPr sz="2000" kern="1200">
          <a:solidFill>
            <a:schemeClr val="tx2"/>
          </a:solidFill>
          <a:latin typeface="Times New Roman" panose="02020603050405020304" pitchFamily="18" charset="0"/>
          <a:ea typeface="+mn-ea"/>
          <a:cs typeface="Times New Roman" panose="02020603050405020304" pitchFamily="18" charset="0"/>
        </a:defRPr>
      </a:lvl3pPr>
      <a:lvl4pPr marL="741363" indent="-285750" algn="l" defTabSz="914400" rtl="0" eaLnBrk="1" latinLnBrk="0" hangingPunct="1">
        <a:lnSpc>
          <a:spcPct val="100000"/>
        </a:lnSpc>
        <a:spcBef>
          <a:spcPts val="6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68580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60">
          <p15:clr>
            <a:srgbClr val="F26B43"/>
          </p15:clr>
        </p15:guide>
        <p15:guide id="2" orient="horz" pos="192">
          <p15:clr>
            <a:srgbClr val="F26B43"/>
          </p15:clr>
        </p15:guide>
        <p15:guide id="5" pos="5544" userDrawn="1">
          <p15:clr>
            <a:srgbClr val="F26B43"/>
          </p15:clr>
        </p15:guide>
        <p15:guide id="6" pos="216">
          <p15:clr>
            <a:srgbClr val="F26B43"/>
          </p15:clr>
        </p15:guide>
        <p15:guide id="7" pos="4296" userDrawn="1">
          <p15:clr>
            <a:srgbClr val="F26B43"/>
          </p15:clr>
        </p15:guide>
        <p15:guide id="9" orient="horz" pos="4211">
          <p15:clr>
            <a:srgbClr val="F26B43"/>
          </p15:clr>
        </p15:guide>
        <p15:guide id="10" orient="horz" pos="1248" userDrawn="1">
          <p15:clr>
            <a:srgbClr val="F26B43"/>
          </p15:clr>
        </p15:guide>
        <p15:guide id="11" orient="horz" pos="3984" userDrawn="1">
          <p15:clr>
            <a:srgbClr val="F26B43"/>
          </p15:clr>
        </p15:guide>
        <p15:guide id="12" orient="horz" pos="1656" userDrawn="1">
          <p15:clr>
            <a:srgbClr val="F26B43"/>
          </p15:clr>
        </p15:guide>
        <p15:guide id="13" pos="2980">
          <p15:clr>
            <a:srgbClr val="F26B43"/>
          </p15:clr>
        </p15:guide>
        <p15:guide id="14" orient="horz" pos="2260" userDrawn="1">
          <p15:clr>
            <a:srgbClr val="F26B43"/>
          </p15:clr>
        </p15:guide>
        <p15:guide id="15" pos="264" userDrawn="1">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itle Placeholder">
            <a:extLst>
              <a:ext uri="{FF2B5EF4-FFF2-40B4-BE49-F238E27FC236}">
                <a16:creationId xmlns:a16="http://schemas.microsoft.com/office/drawing/2014/main" id="{881C4C4E-EEEF-442A-AE3B-63C7E062F18C}"/>
              </a:ext>
            </a:extLst>
          </p:cNvPr>
          <p:cNvSpPr>
            <a:spLocks noGrp="1"/>
          </p:cNvSpPr>
          <p:nvPr>
            <p:ph type="title"/>
          </p:nvPr>
        </p:nvSpPr>
        <p:spPr>
          <a:xfrm>
            <a:off x="342900" y="136257"/>
            <a:ext cx="8458200" cy="685800"/>
          </a:xfrm>
          <a:prstGeom prst="rect">
            <a:avLst/>
          </a:prstGeom>
        </p:spPr>
        <p:txBody>
          <a:bodyPr vert="horz" lIns="91440" tIns="45720" rIns="91440" bIns="45720" rtlCol="0" anchor="ctr">
            <a:normAutofit/>
          </a:bodyPr>
          <a:lstStyle/>
          <a:p>
            <a:r>
              <a:rPr lang="en-US" dirty="0"/>
              <a:t>Title goes here</a:t>
            </a:r>
          </a:p>
        </p:txBody>
      </p:sp>
      <p:sp>
        <p:nvSpPr>
          <p:cNvPr id="5" name="Text Placeholder">
            <a:extLst>
              <a:ext uri="{FF2B5EF4-FFF2-40B4-BE49-F238E27FC236}">
                <a16:creationId xmlns:a16="http://schemas.microsoft.com/office/drawing/2014/main" id="{4F2C87DD-ADFA-433D-B7C8-4E9E42BC9E0F}"/>
              </a:ext>
            </a:extLst>
          </p:cNvPr>
          <p:cNvSpPr>
            <a:spLocks noGrp="1"/>
          </p:cNvSpPr>
          <p:nvPr>
            <p:ph type="body" idx="1"/>
          </p:nvPr>
        </p:nvSpPr>
        <p:spPr>
          <a:xfrm>
            <a:off x="342900" y="1371599"/>
            <a:ext cx="8458200" cy="4876801"/>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p:txBody>
      </p:sp>
      <p:sp>
        <p:nvSpPr>
          <p:cNvPr id="8" name="MGH Yellow Line">
            <a:extLst>
              <a:ext uri="{FF2B5EF4-FFF2-40B4-BE49-F238E27FC236}">
                <a16:creationId xmlns:a16="http://schemas.microsoft.com/office/drawing/2014/main" id="{86E6E250-D1F9-6444-A77C-4DC8C64A97D7}"/>
              </a:ext>
              <a:ext uri="{C183D7F6-B498-43B3-948B-1728B52AA6E4}">
                <adec:decorative xmlns:adec="http://schemas.microsoft.com/office/drawing/2017/decorative" val="1"/>
              </a:ext>
            </a:extLst>
          </p:cNvPr>
          <p:cNvSpPr/>
          <p:nvPr userDrawn="1"/>
        </p:nvSpPr>
        <p:spPr>
          <a:xfrm>
            <a:off x="0" y="6622319"/>
            <a:ext cx="9144000" cy="54593"/>
          </a:xfrm>
          <a:prstGeom prst="rect">
            <a:avLst/>
          </a:prstGeom>
          <a:solidFill>
            <a:srgbClr val="C50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2" name="Short Copyright">
            <a:extLst>
              <a:ext uri="{FF2B5EF4-FFF2-40B4-BE49-F238E27FC236}">
                <a16:creationId xmlns:a16="http://schemas.microsoft.com/office/drawing/2014/main" id="{36838A37-515E-4F5C-BF9F-CE51891A9C27}"/>
              </a:ext>
            </a:extLst>
          </p:cNvPr>
          <p:cNvSpPr txBox="1"/>
          <p:nvPr userDrawn="1"/>
        </p:nvSpPr>
        <p:spPr>
          <a:xfrm>
            <a:off x="215658" y="6664280"/>
            <a:ext cx="1233578" cy="215444"/>
          </a:xfrm>
          <a:prstGeom prst="rect">
            <a:avLst/>
          </a:prstGeom>
          <a:noFill/>
        </p:spPr>
        <p:txBody>
          <a:bodyPr wrap="square" lIns="45720" rIns="45720" rtlCol="0" anchor="ctr">
            <a:spAutoFit/>
          </a:bodyPr>
          <a:lstStyle/>
          <a:p>
            <a:r>
              <a:rPr lang="en-US" sz="800" b="0" dirty="0">
                <a:solidFill>
                  <a:schemeClr val="tx1"/>
                </a:solidFill>
                <a:latin typeface="Times New Roman" panose="02020603050405020304" pitchFamily="18" charset="0"/>
                <a:cs typeface="Times New Roman" panose="02020603050405020304" pitchFamily="18" charset="0"/>
              </a:rPr>
              <a:t>© McGraw Hill LLC</a:t>
            </a:r>
          </a:p>
        </p:txBody>
      </p:sp>
      <p:sp>
        <p:nvSpPr>
          <p:cNvPr id="12" name="Slide Number Placeholder">
            <a:extLst>
              <a:ext uri="{FF2B5EF4-FFF2-40B4-BE49-F238E27FC236}">
                <a16:creationId xmlns:a16="http://schemas.microsoft.com/office/drawing/2014/main" id="{C2E4AF62-4201-4F5D-966F-4A59CD13C9F3}"/>
              </a:ext>
            </a:extLst>
          </p:cNvPr>
          <p:cNvSpPr>
            <a:spLocks noGrp="1"/>
          </p:cNvSpPr>
          <p:nvPr>
            <p:ph type="sldNum" sz="quarter" idx="4"/>
          </p:nvPr>
        </p:nvSpPr>
        <p:spPr>
          <a:xfrm>
            <a:off x="8626412" y="6673531"/>
            <a:ext cx="355840" cy="161396"/>
          </a:xfrm>
          <a:prstGeom prst="rect">
            <a:avLst/>
          </a:prstGeom>
        </p:spPr>
        <p:txBody>
          <a:bodyPr vert="horz" lIns="45720" tIns="45720" rIns="45720" bIns="45720" rtlCol="0" anchor="ctr"/>
          <a:lstStyle>
            <a:lvl1pPr algn="r">
              <a:defRPr sz="800">
                <a:solidFill>
                  <a:schemeClr val="tx1"/>
                </a:solidFill>
                <a:latin typeface="Times New Roman" panose="02020603050405020304" pitchFamily="18" charset="0"/>
                <a:cs typeface="Times New Roman" panose="02020603050405020304" pitchFamily="18" charset="0"/>
              </a:defRPr>
            </a:lvl1pPr>
          </a:lstStyle>
          <a:p>
            <a:fld id="{68151E55-6873-49E2-B8D5-2F265E6F1973}" type="slidenum">
              <a:rPr lang="en-US" smtClean="0"/>
              <a:pPr/>
              <a:t>‹#›</a:t>
            </a:fld>
            <a:endParaRPr lang="en-US" dirty="0"/>
          </a:p>
        </p:txBody>
      </p:sp>
    </p:spTree>
    <p:extLst>
      <p:ext uri="{BB962C8B-B14F-4D97-AF65-F5344CB8AC3E}">
        <p14:creationId xmlns:p14="http://schemas.microsoft.com/office/powerpoint/2010/main" val="2924093042"/>
      </p:ext>
    </p:extLst>
  </p:cSld>
  <p:clrMap bg1="lt1" tx1="dk1" bg2="lt2" tx2="dk2" accent1="accent1" accent2="accent2" accent3="accent3" accent4="accent4" accent5="accent5" accent6="accent6" hlink="hlink" folHlink="folHlink"/>
  <p:sldLayoutIdLst>
    <p:sldLayoutId id="2147483707" r:id="rId1"/>
    <p:sldLayoutId id="2147483703" r:id="rId2"/>
  </p:sldLayoutIdLst>
  <p:hf hdr="0" dt="0"/>
  <p:txStyles>
    <p:titleStyle>
      <a:lvl1pPr algn="ctr" defTabSz="914400" rtl="0" eaLnBrk="1" latinLnBrk="0" hangingPunct="1">
        <a:lnSpc>
          <a:spcPct val="90000"/>
        </a:lnSpc>
        <a:spcBef>
          <a:spcPct val="0"/>
        </a:spcBef>
        <a:buNone/>
        <a:defRPr sz="2800" b="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sz="2000" kern="1200">
          <a:solidFill>
            <a:schemeClr val="tx2"/>
          </a:solidFill>
          <a:latin typeface="Times New Roman" panose="02020603050405020304" pitchFamily="18" charset="0"/>
          <a:ea typeface="+mn-ea"/>
          <a:cs typeface="Times New Roman" panose="02020603050405020304" pitchFamily="18" charset="0"/>
        </a:defRPr>
      </a:lvl1pPr>
      <a:lvl2pPr marL="344488" indent="-342900" algn="l" defTabSz="914400" rtl="0" eaLnBrk="1" latinLnBrk="0" hangingPunct="1">
        <a:lnSpc>
          <a:spcPct val="100000"/>
        </a:lnSpc>
        <a:spcBef>
          <a:spcPts val="600"/>
        </a:spcBef>
        <a:spcAft>
          <a:spcPts val="0"/>
        </a:spcAft>
        <a:buClrTx/>
        <a:buFont typeface="Arial" panose="020B0604020202020204" pitchFamily="34" charset="0"/>
        <a:buChar char="•"/>
        <a:defRPr sz="2000" kern="1200">
          <a:solidFill>
            <a:schemeClr val="tx2"/>
          </a:solidFill>
          <a:latin typeface="Times New Roman" panose="02020603050405020304" pitchFamily="18" charset="0"/>
          <a:ea typeface="+mn-ea"/>
          <a:cs typeface="Times New Roman" panose="02020603050405020304" pitchFamily="18" charset="0"/>
        </a:defRPr>
      </a:lvl2pPr>
      <a:lvl3pPr marL="517525" indent="-285750" algn="l" defTabSz="914400" rtl="0" eaLnBrk="1" latinLnBrk="0" hangingPunct="1">
        <a:lnSpc>
          <a:spcPct val="100000"/>
        </a:lnSpc>
        <a:spcBef>
          <a:spcPts val="600"/>
        </a:spcBef>
        <a:spcAft>
          <a:spcPts val="0"/>
        </a:spcAft>
        <a:buFont typeface="Arial" panose="020B0604020202020204" pitchFamily="34" charset="0"/>
        <a:buChar char="•"/>
        <a:defRPr sz="1800" kern="1200">
          <a:solidFill>
            <a:schemeClr val="tx2"/>
          </a:solidFill>
          <a:latin typeface="Times New Roman" panose="02020603050405020304" pitchFamily="18" charset="0"/>
          <a:ea typeface="+mn-ea"/>
          <a:cs typeface="Times New Roman" panose="02020603050405020304" pitchFamily="18" charset="0"/>
        </a:defRPr>
      </a:lvl3pPr>
      <a:lvl4pPr marL="741363" indent="-285750" algn="l" defTabSz="914400" rtl="0" eaLnBrk="1" latinLnBrk="0" hangingPunct="1">
        <a:lnSpc>
          <a:spcPct val="100000"/>
        </a:lnSpc>
        <a:spcBef>
          <a:spcPts val="800"/>
        </a:spcBef>
        <a:spcAft>
          <a:spcPts val="800"/>
        </a:spcAft>
        <a:buFont typeface="Arial" panose="020B0604020202020204" pitchFamily="34" charset="0"/>
        <a:buChar char="•"/>
        <a:defRPr sz="1200" kern="1200">
          <a:solidFill>
            <a:schemeClr val="tx1"/>
          </a:solidFill>
          <a:latin typeface="+mn-lt"/>
          <a:ea typeface="+mn-ea"/>
          <a:cs typeface="+mn-cs"/>
        </a:defRPr>
      </a:lvl4pPr>
      <a:lvl5pPr marL="971550" indent="-285750" algn="l" defTabSz="914400" rtl="0" eaLnBrk="1" latinLnBrk="0" hangingPunct="1">
        <a:lnSpc>
          <a:spcPct val="100000"/>
        </a:lnSpc>
        <a:spcBef>
          <a:spcPts val="8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orient="horz" pos="192">
          <p15:clr>
            <a:srgbClr val="F26B43"/>
          </p15:clr>
        </p15:guide>
        <p15:guide id="6" pos="216">
          <p15:clr>
            <a:srgbClr val="F26B43"/>
          </p15:clr>
        </p15:guide>
        <p15:guide id="7" pos="5544">
          <p15:clr>
            <a:srgbClr val="F26B43"/>
          </p15:clr>
        </p15:guide>
        <p15:guide id="9" orient="horz" pos="4211">
          <p15:clr>
            <a:srgbClr val="F26B43"/>
          </p15:clr>
        </p15:guide>
        <p15:guide id="10" orient="horz" pos="624">
          <p15:clr>
            <a:srgbClr val="F26B43"/>
          </p15:clr>
        </p15:guide>
        <p15:guide id="11" orient="horz" pos="4104">
          <p15:clr>
            <a:srgbClr val="F26B43"/>
          </p15:clr>
        </p15:guide>
        <p15:guide id="12" orient="horz" pos="864">
          <p15:clr>
            <a:srgbClr val="F26B43"/>
          </p15:clr>
        </p15:guide>
        <p15:guide id="13" orient="horz" pos="360">
          <p15:clr>
            <a:srgbClr val="F26B43"/>
          </p15:clr>
        </p15:guide>
        <p15:guide id="14" orient="horz" pos="3936">
          <p15:clr>
            <a:srgbClr val="F26B43"/>
          </p15:clr>
        </p15:guide>
        <p15:guide id="15" pos="984">
          <p15:clr>
            <a:srgbClr val="F26B43"/>
          </p15:clr>
        </p15:guide>
        <p15:guide id="16" pos="5376">
          <p15:clr>
            <a:srgbClr val="F26B43"/>
          </p15:clr>
        </p15:guide>
        <p15:guide id="17" pos="2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3.xml"/><Relationship Id="rId4" Type="http://schemas.openxmlformats.org/officeDocument/2006/relationships/image" Target="../media/image28.png"/></Relationships>
</file>

<file path=ppt/slides/_rels/slide14.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29.wmf"/><Relationship Id="rId7" Type="http://schemas.openxmlformats.org/officeDocument/2006/relationships/image" Target="../media/image32.png"/><Relationship Id="rId2" Type="http://schemas.openxmlformats.org/officeDocument/2006/relationships/oleObject" Target="../embeddings/oleObject22.bin"/><Relationship Id="rId1" Type="http://schemas.openxmlformats.org/officeDocument/2006/relationships/slideLayout" Target="../slideLayouts/slideLayout9.xml"/><Relationship Id="rId6" Type="http://schemas.openxmlformats.org/officeDocument/2006/relationships/image" Target="../media/image31.png"/><Relationship Id="rId5" Type="http://schemas.openxmlformats.org/officeDocument/2006/relationships/image" Target="../media/image30.png"/></Relationships>
</file>

<file path=ppt/slides/_rels/slide1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13.xml"/><Relationship Id="rId4" Type="http://schemas.openxmlformats.org/officeDocument/2006/relationships/image" Target="../media/image38.png"/></Relationships>
</file>

<file path=ppt/slides/_rels/slide1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4.xml"/><Relationship Id="rId4" Type="http://schemas.openxmlformats.org/officeDocument/2006/relationships/image" Target="../media/image41.png"/></Relationships>
</file>

<file path=ppt/slides/_rels/slide1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4.xml"/><Relationship Id="rId4" Type="http://schemas.openxmlformats.org/officeDocument/2006/relationships/image" Target="../media/image4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45.jp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46.wmf"/><Relationship Id="rId2" Type="http://schemas.openxmlformats.org/officeDocument/2006/relationships/oleObject" Target="../embeddings/oleObject23.bin"/><Relationship Id="rId1" Type="http://schemas.openxmlformats.org/officeDocument/2006/relationships/slideLayout" Target="../slideLayouts/slideLayout9.xml"/><Relationship Id="rId5" Type="http://schemas.openxmlformats.org/officeDocument/2006/relationships/image" Target="../media/image47.wmf"/><Relationship Id="rId4" Type="http://schemas.openxmlformats.org/officeDocument/2006/relationships/oleObject" Target="../embeddings/oleObject24.bin"/></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48.wmf"/><Relationship Id="rId2" Type="http://schemas.openxmlformats.org/officeDocument/2006/relationships/oleObject" Target="../embeddings/oleObject25.bin"/><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3" Type="http://schemas.openxmlformats.org/officeDocument/2006/relationships/image" Target="../media/image57.wmf"/><Relationship Id="rId18" Type="http://schemas.openxmlformats.org/officeDocument/2006/relationships/oleObject" Target="../embeddings/oleObject34.bin"/><Relationship Id="rId26" Type="http://schemas.openxmlformats.org/officeDocument/2006/relationships/oleObject" Target="../embeddings/oleObject38.bin"/><Relationship Id="rId39" Type="http://schemas.openxmlformats.org/officeDocument/2006/relationships/image" Target="../media/image70.wmf"/><Relationship Id="rId21" Type="http://schemas.openxmlformats.org/officeDocument/2006/relationships/image" Target="../media/image61.wmf"/><Relationship Id="rId34" Type="http://schemas.openxmlformats.org/officeDocument/2006/relationships/oleObject" Target="../embeddings/oleObject42.bin"/><Relationship Id="rId42" Type="http://schemas.openxmlformats.org/officeDocument/2006/relationships/oleObject" Target="../embeddings/oleObject46.bin"/><Relationship Id="rId47" Type="http://schemas.openxmlformats.org/officeDocument/2006/relationships/image" Target="../media/image75.png"/><Relationship Id="rId50" Type="http://schemas.openxmlformats.org/officeDocument/2006/relationships/image" Target="../media/image78.png"/><Relationship Id="rId7" Type="http://schemas.openxmlformats.org/officeDocument/2006/relationships/image" Target="../media/image54.wmf"/><Relationship Id="rId2" Type="http://schemas.openxmlformats.org/officeDocument/2006/relationships/oleObject" Target="../embeddings/oleObject26.bin"/><Relationship Id="rId16" Type="http://schemas.openxmlformats.org/officeDocument/2006/relationships/oleObject" Target="../embeddings/oleObject33.bin"/><Relationship Id="rId29" Type="http://schemas.openxmlformats.org/officeDocument/2006/relationships/image" Target="../media/image65.wmf"/><Relationship Id="rId11" Type="http://schemas.openxmlformats.org/officeDocument/2006/relationships/image" Target="../media/image56.wmf"/><Relationship Id="rId24" Type="http://schemas.openxmlformats.org/officeDocument/2006/relationships/oleObject" Target="../embeddings/oleObject37.bin"/><Relationship Id="rId32" Type="http://schemas.openxmlformats.org/officeDocument/2006/relationships/oleObject" Target="../embeddings/oleObject41.bin"/><Relationship Id="rId37" Type="http://schemas.openxmlformats.org/officeDocument/2006/relationships/image" Target="../media/image69.wmf"/><Relationship Id="rId40" Type="http://schemas.openxmlformats.org/officeDocument/2006/relationships/oleObject" Target="../embeddings/oleObject45.bin"/><Relationship Id="rId45" Type="http://schemas.openxmlformats.org/officeDocument/2006/relationships/image" Target="../media/image73.wmf"/><Relationship Id="rId5" Type="http://schemas.openxmlformats.org/officeDocument/2006/relationships/image" Target="../media/image53.wmf"/><Relationship Id="rId15" Type="http://schemas.openxmlformats.org/officeDocument/2006/relationships/image" Target="../media/image58.wmf"/><Relationship Id="rId23" Type="http://schemas.openxmlformats.org/officeDocument/2006/relationships/image" Target="../media/image62.wmf"/><Relationship Id="rId28" Type="http://schemas.openxmlformats.org/officeDocument/2006/relationships/oleObject" Target="../embeddings/oleObject39.bin"/><Relationship Id="rId36" Type="http://schemas.openxmlformats.org/officeDocument/2006/relationships/oleObject" Target="../embeddings/oleObject43.bin"/><Relationship Id="rId49" Type="http://schemas.openxmlformats.org/officeDocument/2006/relationships/image" Target="../media/image77.png"/><Relationship Id="rId10" Type="http://schemas.openxmlformats.org/officeDocument/2006/relationships/oleObject" Target="../embeddings/oleObject30.bin"/><Relationship Id="rId19" Type="http://schemas.openxmlformats.org/officeDocument/2006/relationships/image" Target="../media/image60.wmf"/><Relationship Id="rId31" Type="http://schemas.openxmlformats.org/officeDocument/2006/relationships/image" Target="../media/image66.wmf"/><Relationship Id="rId44" Type="http://schemas.openxmlformats.org/officeDocument/2006/relationships/oleObject" Target="../embeddings/oleObject47.bin"/><Relationship Id="rId4" Type="http://schemas.openxmlformats.org/officeDocument/2006/relationships/oleObject" Target="../embeddings/oleObject27.bin"/><Relationship Id="rId9" Type="http://schemas.openxmlformats.org/officeDocument/2006/relationships/image" Target="../media/image55.wmf"/><Relationship Id="rId14" Type="http://schemas.openxmlformats.org/officeDocument/2006/relationships/oleObject" Target="../embeddings/oleObject32.bin"/><Relationship Id="rId22" Type="http://schemas.openxmlformats.org/officeDocument/2006/relationships/oleObject" Target="../embeddings/oleObject36.bin"/><Relationship Id="rId27" Type="http://schemas.openxmlformats.org/officeDocument/2006/relationships/image" Target="../media/image64.wmf"/><Relationship Id="rId30" Type="http://schemas.openxmlformats.org/officeDocument/2006/relationships/oleObject" Target="../embeddings/oleObject40.bin"/><Relationship Id="rId35" Type="http://schemas.openxmlformats.org/officeDocument/2006/relationships/image" Target="../media/image68.wmf"/><Relationship Id="rId43" Type="http://schemas.openxmlformats.org/officeDocument/2006/relationships/image" Target="../media/image72.wmf"/><Relationship Id="rId48" Type="http://schemas.openxmlformats.org/officeDocument/2006/relationships/image" Target="../media/image76.png"/><Relationship Id="rId8" Type="http://schemas.openxmlformats.org/officeDocument/2006/relationships/oleObject" Target="../embeddings/oleObject29.bin"/><Relationship Id="rId3" Type="http://schemas.openxmlformats.org/officeDocument/2006/relationships/image" Target="../media/image52.wmf"/><Relationship Id="rId12" Type="http://schemas.openxmlformats.org/officeDocument/2006/relationships/oleObject" Target="../embeddings/oleObject31.bin"/><Relationship Id="rId17" Type="http://schemas.openxmlformats.org/officeDocument/2006/relationships/image" Target="../media/image59.wmf"/><Relationship Id="rId25" Type="http://schemas.openxmlformats.org/officeDocument/2006/relationships/image" Target="../media/image63.wmf"/><Relationship Id="rId33" Type="http://schemas.openxmlformats.org/officeDocument/2006/relationships/image" Target="../media/image67.wmf"/><Relationship Id="rId38" Type="http://schemas.openxmlformats.org/officeDocument/2006/relationships/oleObject" Target="../embeddings/oleObject44.bin"/><Relationship Id="rId46" Type="http://schemas.openxmlformats.org/officeDocument/2006/relationships/image" Target="../media/image74.png"/><Relationship Id="rId20" Type="http://schemas.openxmlformats.org/officeDocument/2006/relationships/oleObject" Target="../embeddings/oleObject35.bin"/><Relationship Id="rId41" Type="http://schemas.openxmlformats.org/officeDocument/2006/relationships/image" Target="../media/image71.wmf"/><Relationship Id="rId1" Type="http://schemas.openxmlformats.org/officeDocument/2006/relationships/slideLayout" Target="../slideLayouts/slideLayout4.xml"/><Relationship Id="rId6" Type="http://schemas.openxmlformats.org/officeDocument/2006/relationships/oleObject" Target="../embeddings/oleObject28.bin"/></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slide" Target="slide50.xml"/><Relationship Id="rId2" Type="http://schemas.openxmlformats.org/officeDocument/2006/relationships/image" Target="../media/image79.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slide" Target="slide49.xml"/><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image" Target="../media/image80.png"/><Relationship Id="rId1" Type="http://schemas.openxmlformats.org/officeDocument/2006/relationships/slideLayout" Target="../slideLayouts/slideLayout13.xml"/><Relationship Id="rId4" Type="http://schemas.openxmlformats.org/officeDocument/2006/relationships/image" Target="../media/image82.png"/></Relationships>
</file>

<file path=ppt/slides/_rels/slide31.xml.rels><?xml version="1.0" encoding="UTF-8" standalone="yes"?>
<Relationships xmlns="http://schemas.openxmlformats.org/package/2006/relationships"><Relationship Id="rId2" Type="http://schemas.openxmlformats.org/officeDocument/2006/relationships/image" Target="../media/image83.png"/><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image" Target="../media/image84.png"/><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image" Target="../media/image85.png"/><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image" Target="../media/image86.pn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3" Type="http://schemas.openxmlformats.org/officeDocument/2006/relationships/image" Target="../media/image87.wmf"/><Relationship Id="rId2" Type="http://schemas.openxmlformats.org/officeDocument/2006/relationships/oleObject" Target="../embeddings/oleObject48.bin"/><Relationship Id="rId1" Type="http://schemas.openxmlformats.org/officeDocument/2006/relationships/slideLayout" Target="../slideLayouts/slideLayout9.xml"/><Relationship Id="rId5" Type="http://schemas.openxmlformats.org/officeDocument/2006/relationships/image" Target="../media/image88.emf"/><Relationship Id="rId4" Type="http://schemas.openxmlformats.org/officeDocument/2006/relationships/oleObject" Target="../embeddings/oleObject49.bin"/></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3" Type="http://schemas.openxmlformats.org/officeDocument/2006/relationships/slide" Target="slide51.xml"/><Relationship Id="rId2" Type="http://schemas.openxmlformats.org/officeDocument/2006/relationships/image" Target="../media/image89.png"/><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3" Type="http://schemas.openxmlformats.org/officeDocument/2006/relationships/image" Target="../media/image8.wmf"/><Relationship Id="rId18" Type="http://schemas.openxmlformats.org/officeDocument/2006/relationships/oleObject" Target="../embeddings/oleObject9.bin"/><Relationship Id="rId26" Type="http://schemas.openxmlformats.org/officeDocument/2006/relationships/oleObject" Target="../embeddings/oleObject13.bin"/><Relationship Id="rId39" Type="http://schemas.openxmlformats.org/officeDocument/2006/relationships/image" Target="../media/image21.wmf"/><Relationship Id="rId21" Type="http://schemas.openxmlformats.org/officeDocument/2006/relationships/image" Target="../media/image12.wmf"/><Relationship Id="rId34" Type="http://schemas.openxmlformats.org/officeDocument/2006/relationships/oleObject" Target="../embeddings/oleObject17.bin"/><Relationship Id="rId42" Type="http://schemas.openxmlformats.org/officeDocument/2006/relationships/oleObject" Target="../embeddings/oleObject21.bin"/><Relationship Id="rId7" Type="http://schemas.openxmlformats.org/officeDocument/2006/relationships/image" Target="../media/image5.wmf"/><Relationship Id="rId2" Type="http://schemas.openxmlformats.org/officeDocument/2006/relationships/oleObject" Target="../embeddings/oleObject1.bin"/><Relationship Id="rId16" Type="http://schemas.openxmlformats.org/officeDocument/2006/relationships/oleObject" Target="../embeddings/oleObject8.bin"/><Relationship Id="rId20" Type="http://schemas.openxmlformats.org/officeDocument/2006/relationships/oleObject" Target="../embeddings/oleObject10.bin"/><Relationship Id="rId29" Type="http://schemas.openxmlformats.org/officeDocument/2006/relationships/image" Target="../media/image16.wmf"/><Relationship Id="rId41" Type="http://schemas.openxmlformats.org/officeDocument/2006/relationships/image" Target="../media/image22.wmf"/><Relationship Id="rId1" Type="http://schemas.openxmlformats.org/officeDocument/2006/relationships/slideLayout" Target="../slideLayouts/slideLayout4.xml"/><Relationship Id="rId6" Type="http://schemas.openxmlformats.org/officeDocument/2006/relationships/oleObject" Target="../embeddings/oleObject3.bin"/><Relationship Id="rId11" Type="http://schemas.openxmlformats.org/officeDocument/2006/relationships/image" Target="../media/image7.wmf"/><Relationship Id="rId24" Type="http://schemas.openxmlformats.org/officeDocument/2006/relationships/oleObject" Target="../embeddings/oleObject12.bin"/><Relationship Id="rId32" Type="http://schemas.openxmlformats.org/officeDocument/2006/relationships/oleObject" Target="../embeddings/oleObject16.bin"/><Relationship Id="rId37" Type="http://schemas.openxmlformats.org/officeDocument/2006/relationships/image" Target="../media/image20.wmf"/><Relationship Id="rId40" Type="http://schemas.openxmlformats.org/officeDocument/2006/relationships/oleObject" Target="../embeddings/oleObject20.bin"/><Relationship Id="rId5" Type="http://schemas.openxmlformats.org/officeDocument/2006/relationships/image" Target="../media/image4.wmf"/><Relationship Id="rId15" Type="http://schemas.openxmlformats.org/officeDocument/2006/relationships/image" Target="../media/image9.wmf"/><Relationship Id="rId23" Type="http://schemas.openxmlformats.org/officeDocument/2006/relationships/image" Target="../media/image13.wmf"/><Relationship Id="rId28" Type="http://schemas.openxmlformats.org/officeDocument/2006/relationships/oleObject" Target="../embeddings/oleObject14.bin"/><Relationship Id="rId36" Type="http://schemas.openxmlformats.org/officeDocument/2006/relationships/oleObject" Target="../embeddings/oleObject18.bin"/><Relationship Id="rId10" Type="http://schemas.openxmlformats.org/officeDocument/2006/relationships/oleObject" Target="../embeddings/oleObject5.bin"/><Relationship Id="rId19" Type="http://schemas.openxmlformats.org/officeDocument/2006/relationships/image" Target="../media/image11.wmf"/><Relationship Id="rId31" Type="http://schemas.openxmlformats.org/officeDocument/2006/relationships/image" Target="../media/image17.wmf"/><Relationship Id="rId4" Type="http://schemas.openxmlformats.org/officeDocument/2006/relationships/oleObject" Target="../embeddings/oleObject2.bin"/><Relationship Id="rId9" Type="http://schemas.openxmlformats.org/officeDocument/2006/relationships/image" Target="../media/image6.wmf"/><Relationship Id="rId14" Type="http://schemas.openxmlformats.org/officeDocument/2006/relationships/oleObject" Target="../embeddings/oleObject7.bin"/><Relationship Id="rId22" Type="http://schemas.openxmlformats.org/officeDocument/2006/relationships/oleObject" Target="../embeddings/oleObject11.bin"/><Relationship Id="rId27" Type="http://schemas.openxmlformats.org/officeDocument/2006/relationships/image" Target="../media/image15.wmf"/><Relationship Id="rId30" Type="http://schemas.openxmlformats.org/officeDocument/2006/relationships/oleObject" Target="../embeddings/oleObject15.bin"/><Relationship Id="rId35" Type="http://schemas.openxmlformats.org/officeDocument/2006/relationships/image" Target="../media/image19.wmf"/><Relationship Id="rId43" Type="http://schemas.openxmlformats.org/officeDocument/2006/relationships/image" Target="../media/image23.wmf"/><Relationship Id="rId8" Type="http://schemas.openxmlformats.org/officeDocument/2006/relationships/oleObject" Target="../embeddings/oleObject4.bin"/><Relationship Id="rId3" Type="http://schemas.openxmlformats.org/officeDocument/2006/relationships/image" Target="../media/image3.wmf"/><Relationship Id="rId12" Type="http://schemas.openxmlformats.org/officeDocument/2006/relationships/oleObject" Target="../embeddings/oleObject6.bin"/><Relationship Id="rId17" Type="http://schemas.openxmlformats.org/officeDocument/2006/relationships/image" Target="../media/image10.wmf"/><Relationship Id="rId25" Type="http://schemas.openxmlformats.org/officeDocument/2006/relationships/image" Target="../media/image14.wmf"/><Relationship Id="rId33" Type="http://schemas.openxmlformats.org/officeDocument/2006/relationships/image" Target="../media/image18.wmf"/><Relationship Id="rId38" Type="http://schemas.openxmlformats.org/officeDocument/2006/relationships/oleObject" Target="../embeddings/oleObject19.bin"/></Relationships>
</file>

<file path=ppt/slides/_rels/slide50.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image" Target="../media/image90.png"/><Relationship Id="rId1" Type="http://schemas.openxmlformats.org/officeDocument/2006/relationships/slideLayout" Target="../slideLayouts/slideLayout13.xml"/><Relationship Id="rId4" Type="http://schemas.openxmlformats.org/officeDocument/2006/relationships/image" Target="../media/image92.png"/></Relationships>
</file>

<file path=ppt/slides/_rels/slide51.xml.rels><?xml version="1.0" encoding="UTF-8" standalone="yes"?>
<Relationships xmlns="http://schemas.openxmlformats.org/package/2006/relationships"><Relationship Id="rId3" Type="http://schemas.openxmlformats.org/officeDocument/2006/relationships/image" Target="../media/image94.png"/><Relationship Id="rId2" Type="http://schemas.openxmlformats.org/officeDocument/2006/relationships/image" Target="../media/image93.png"/><Relationship Id="rId1" Type="http://schemas.openxmlformats.org/officeDocument/2006/relationships/slideLayout" Target="../slideLayouts/slideLayout3.xml"/><Relationship Id="rId4" Type="http://schemas.openxmlformats.org/officeDocument/2006/relationships/image" Target="../media/image95.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3" Type="http://schemas.openxmlformats.org/officeDocument/2006/relationships/image" Target="../media/image97.png"/><Relationship Id="rId2" Type="http://schemas.openxmlformats.org/officeDocument/2006/relationships/image" Target="../media/image96.png"/><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3" Type="http://schemas.openxmlformats.org/officeDocument/2006/relationships/image" Target="../media/image99.png"/><Relationship Id="rId2" Type="http://schemas.openxmlformats.org/officeDocument/2006/relationships/image" Target="../media/image98.png"/><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2" Type="http://schemas.openxmlformats.org/officeDocument/2006/relationships/image" Target="../media/image101.png"/><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2B539-B8D0-4740-8297-703E6A5864A6}"/>
              </a:ext>
            </a:extLst>
          </p:cNvPr>
          <p:cNvSpPr>
            <a:spLocks noGrp="1"/>
          </p:cNvSpPr>
          <p:nvPr>
            <p:ph type="ctrTitle"/>
          </p:nvPr>
        </p:nvSpPr>
        <p:spPr/>
        <p:txBody>
          <a:bodyPr/>
          <a:lstStyle/>
          <a:p>
            <a:r>
              <a:rPr lang="en-US" dirty="0"/>
              <a:t>MATLAB</a:t>
            </a:r>
            <a:br>
              <a:rPr lang="en-US" dirty="0"/>
            </a:br>
            <a:r>
              <a:rPr lang="en-US" sz="4000" b="0" i="1" dirty="0"/>
              <a:t>for Engineering Applications</a:t>
            </a:r>
            <a:br>
              <a:rPr lang="en-US" sz="4000" b="0" i="1" dirty="0"/>
            </a:br>
            <a:r>
              <a:rPr lang="en-US" sz="3500" dirty="0">
                <a:solidFill>
                  <a:srgbClr val="C30C20"/>
                </a:solidFill>
              </a:rPr>
              <a:t>Fifth Edition</a:t>
            </a:r>
          </a:p>
        </p:txBody>
      </p:sp>
      <p:sp>
        <p:nvSpPr>
          <p:cNvPr id="3" name="Subtitle 2">
            <a:extLst>
              <a:ext uri="{FF2B5EF4-FFF2-40B4-BE49-F238E27FC236}">
                <a16:creationId xmlns:a16="http://schemas.microsoft.com/office/drawing/2014/main" id="{568183F8-C1B8-4CD2-A60B-092C1726D073}"/>
              </a:ext>
            </a:extLst>
          </p:cNvPr>
          <p:cNvSpPr>
            <a:spLocks noGrp="1"/>
          </p:cNvSpPr>
          <p:nvPr>
            <p:ph type="subTitle" idx="1"/>
          </p:nvPr>
        </p:nvSpPr>
        <p:spPr/>
        <p:txBody>
          <a:bodyPr/>
          <a:lstStyle/>
          <a:p>
            <a:r>
              <a:rPr lang="en-US" dirty="0"/>
              <a:t>William J. Palm III</a:t>
            </a:r>
          </a:p>
        </p:txBody>
      </p:sp>
      <p:sp>
        <p:nvSpPr>
          <p:cNvPr id="6" name="Footer Placeholder 2">
            <a:extLst>
              <a:ext uri="{FF2B5EF4-FFF2-40B4-BE49-F238E27FC236}">
                <a16:creationId xmlns:a16="http://schemas.microsoft.com/office/drawing/2014/main" id="{FD14E126-07CF-4986-AEC1-122911EBE6C9}"/>
              </a:ext>
            </a:extLst>
          </p:cNvPr>
          <p:cNvSpPr txBox="1">
            <a:spLocks/>
          </p:cNvSpPr>
          <p:nvPr/>
        </p:nvSpPr>
        <p:spPr>
          <a:xfrm>
            <a:off x="0" y="6478588"/>
            <a:ext cx="9144000" cy="379412"/>
          </a:xfrm>
          <a:prstGeom prst="rect">
            <a:avLst/>
          </a:prstGeom>
        </p:spPr>
        <p:txBody>
          <a:bodyPr anchor="ctr"/>
          <a:lstStyle>
            <a:lvl1pPr marL="0" marR="0" indent="0" algn="ctr" defTabSz="914400" rtl="0" eaLnBrk="1" fontAlgn="auto" latinLnBrk="0" hangingPunct="1">
              <a:lnSpc>
                <a:spcPct val="100000"/>
              </a:lnSpc>
              <a:spcBef>
                <a:spcPts val="0"/>
              </a:spcBef>
              <a:spcAft>
                <a:spcPts val="0"/>
              </a:spcAft>
              <a:buClrTx/>
              <a:buSzTx/>
              <a:buFontTx/>
              <a:buNone/>
              <a:tabLst/>
              <a:defRPr sz="900" kern="1200">
                <a:solidFill>
                  <a:schemeClr val="tx2"/>
                </a:solidFill>
                <a:latin typeface="+mn-lt"/>
                <a:ea typeface="+mn-ea"/>
                <a:cs typeface="+mn-cs"/>
              </a:defRPr>
            </a:lvl1pPr>
            <a:lvl2pPr marL="230188" indent="-228600" algn="l" defTabSz="914400" rtl="0" eaLnBrk="1" latinLnBrk="0" hangingPunct="1">
              <a:lnSpc>
                <a:spcPct val="100000"/>
              </a:lnSpc>
              <a:spcBef>
                <a:spcPts val="800"/>
              </a:spcBef>
              <a:buClrTx/>
              <a:buFont typeface="Arial" panose="020B0604020202020204" pitchFamily="34" charset="0"/>
              <a:buChar char="•"/>
              <a:defRPr sz="2000" kern="1200">
                <a:solidFill>
                  <a:schemeClr val="tx2"/>
                </a:solidFill>
                <a:latin typeface="+mn-lt"/>
                <a:ea typeface="+mn-ea"/>
                <a:cs typeface="+mn-cs"/>
              </a:defRPr>
            </a:lvl2pPr>
            <a:lvl3pPr marL="460375" indent="-228600" algn="l" defTabSz="914400" rtl="0" eaLnBrk="1" latinLnBrk="0" hangingPunct="1">
              <a:lnSpc>
                <a:spcPct val="100000"/>
              </a:lnSpc>
              <a:spcBef>
                <a:spcPts val="800"/>
              </a:spcBef>
              <a:buFont typeface="Arial" panose="020B0604020202020204" pitchFamily="34" charset="0"/>
              <a:buChar char="•"/>
              <a:defRPr sz="1800" kern="1200">
                <a:solidFill>
                  <a:schemeClr val="tx2"/>
                </a:solidFill>
                <a:latin typeface="+mn-lt"/>
                <a:ea typeface="+mn-ea"/>
                <a:cs typeface="+mn-cs"/>
              </a:defRPr>
            </a:lvl3pPr>
            <a:lvl4pPr marL="455613"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4pPr>
            <a:lvl5pPr marL="68580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base">
              <a:spcBef>
                <a:spcPct val="0"/>
              </a:spcBef>
              <a:spcAft>
                <a:spcPct val="0"/>
              </a:spcAft>
              <a:defRPr/>
            </a:pPr>
            <a:r>
              <a:rPr lang="en-US" sz="800" dirty="0">
                <a:solidFill>
                  <a:srgbClr val="000000"/>
                </a:solidFill>
                <a:latin typeface="Times New Roman" panose="02020603050405020304" pitchFamily="18" charset="0"/>
                <a:cs typeface="Times New Roman" panose="02020603050405020304" pitchFamily="18" charset="0"/>
              </a:rPr>
              <a:t>© McGraw Hill LLC. All rights reserved. No reproduction or distribution without the prior written consent of McGraw Hill LLC.</a:t>
            </a:r>
          </a:p>
        </p:txBody>
      </p:sp>
    </p:spTree>
    <p:extLst>
      <p:ext uri="{BB962C8B-B14F-4D97-AF65-F5344CB8AC3E}">
        <p14:creationId xmlns:p14="http://schemas.microsoft.com/office/powerpoint/2010/main" val="2635482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821F1A-E08C-46DC-8E08-FE20AE6CBD90}"/>
              </a:ext>
            </a:extLst>
          </p:cNvPr>
          <p:cNvSpPr>
            <a:spLocks noGrp="1"/>
          </p:cNvSpPr>
          <p:nvPr>
            <p:ph type="title"/>
          </p:nvPr>
        </p:nvSpPr>
        <p:spPr>
          <a:xfrm>
            <a:off x="1174627" y="134980"/>
            <a:ext cx="6794747" cy="1197385"/>
          </a:xfrm>
        </p:spPr>
        <p:txBody>
          <a:bodyPr/>
          <a:lstStyle/>
          <a:p>
            <a:r>
              <a:rPr lang="en-US" dirty="0"/>
              <a:t>Commands for Managing the Work Session </a:t>
            </a:r>
            <a:r>
              <a:rPr lang="en-US" sz="1200" dirty="0"/>
              <a:t>1</a:t>
            </a:r>
          </a:p>
        </p:txBody>
      </p:sp>
      <p:graphicFrame>
        <p:nvGraphicFramePr>
          <p:cNvPr id="8" name="Table 7">
            <a:extLst>
              <a:ext uri="{FF2B5EF4-FFF2-40B4-BE49-F238E27FC236}">
                <a16:creationId xmlns:a16="http://schemas.microsoft.com/office/drawing/2014/main" id="{6C28B968-7438-4A26-8E94-678C368A7555}"/>
              </a:ext>
            </a:extLst>
          </p:cNvPr>
          <p:cNvGraphicFramePr>
            <a:graphicFrameLocks noGrp="1"/>
          </p:cNvGraphicFramePr>
          <p:nvPr>
            <p:extLst>
              <p:ext uri="{D42A27DB-BD31-4B8C-83A1-F6EECF244321}">
                <p14:modId xmlns:p14="http://schemas.microsoft.com/office/powerpoint/2010/main" val="189417878"/>
              </p:ext>
            </p:extLst>
          </p:nvPr>
        </p:nvGraphicFramePr>
        <p:xfrm>
          <a:off x="929936" y="1476901"/>
          <a:ext cx="7284128" cy="4114800"/>
        </p:xfrm>
        <a:graphic>
          <a:graphicData uri="http://schemas.openxmlformats.org/drawingml/2006/table">
            <a:tbl>
              <a:tblPr firstRow="1" bandRow="1">
                <a:tableStyleId>{5C22544A-7EE6-4342-B048-85BDC9FD1C3A}</a:tableStyleId>
              </a:tblPr>
              <a:tblGrid>
                <a:gridCol w="2377440">
                  <a:extLst>
                    <a:ext uri="{9D8B030D-6E8A-4147-A177-3AD203B41FA5}">
                      <a16:colId xmlns:a16="http://schemas.microsoft.com/office/drawing/2014/main" val="20000"/>
                    </a:ext>
                  </a:extLst>
                </a:gridCol>
                <a:gridCol w="4906688">
                  <a:extLst>
                    <a:ext uri="{9D8B030D-6E8A-4147-A177-3AD203B41FA5}">
                      <a16:colId xmlns:a16="http://schemas.microsoft.com/office/drawing/2014/main" val="20001"/>
                    </a:ext>
                  </a:extLst>
                </a:gridCol>
              </a:tblGrid>
              <a:tr h="623456">
                <a:tc>
                  <a:txBody>
                    <a:bodyPr/>
                    <a:lstStyle/>
                    <a:p>
                      <a:r>
                        <a:rPr lang="en-US" sz="2400" b="0" dirty="0" err="1">
                          <a:solidFill>
                            <a:schemeClr val="tx1"/>
                          </a:solidFill>
                          <a:latin typeface="Courier Std" pitchFamily="49" charset="0"/>
                        </a:rPr>
                        <a:t>clc</a:t>
                      </a:r>
                      <a:endParaRPr lang="en-US" sz="2400" b="0" dirty="0">
                        <a:solidFill>
                          <a:schemeClr val="tx1"/>
                        </a:solidFill>
                        <a:latin typeface="Courier Std" pitchFamily="49"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n-US" sz="2400" b="0" dirty="0">
                          <a:solidFill>
                            <a:schemeClr val="tx1"/>
                          </a:solidFill>
                          <a:latin typeface="Times New Roman" panose="02020603050405020304" pitchFamily="18" charset="0"/>
                          <a:cs typeface="Times New Roman" panose="02020603050405020304" pitchFamily="18" charset="0"/>
                        </a:rPr>
                        <a:t>Clears the Command window.</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623456">
                <a:tc>
                  <a:txBody>
                    <a:bodyPr/>
                    <a:lstStyle/>
                    <a:p>
                      <a:r>
                        <a:rPr lang="en-US" sz="2400" dirty="0">
                          <a:solidFill>
                            <a:schemeClr val="tx1"/>
                          </a:solidFill>
                          <a:latin typeface="Courier Std" pitchFamily="49" charset="0"/>
                        </a:rPr>
                        <a:t>clear</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en-US" sz="2400" dirty="0">
                          <a:solidFill>
                            <a:schemeClr val="tx1"/>
                          </a:solidFill>
                          <a:latin typeface="Times New Roman" panose="02020603050405020304" pitchFamily="18" charset="0"/>
                          <a:cs typeface="Times New Roman" panose="02020603050405020304" pitchFamily="18" charset="0"/>
                        </a:rPr>
                        <a:t>Removes all variables from memory.</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1122216">
                <a:tc>
                  <a:txBody>
                    <a:bodyPr/>
                    <a:lstStyle/>
                    <a:p>
                      <a:r>
                        <a:rPr lang="en-US" sz="2400" dirty="0">
                          <a:solidFill>
                            <a:schemeClr val="tx1"/>
                          </a:solidFill>
                          <a:latin typeface="Courier Std" pitchFamily="49" charset="0"/>
                        </a:rPr>
                        <a:t>clear x y</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sz="2400" dirty="0">
                          <a:solidFill>
                            <a:schemeClr val="tx1"/>
                          </a:solidFill>
                          <a:latin typeface="Times New Roman" panose="02020603050405020304" pitchFamily="18" charset="0"/>
                          <a:cs typeface="Times New Roman" panose="02020603050405020304" pitchFamily="18" charset="0"/>
                        </a:rPr>
                        <a:t>Removes the variables x and y from memory.</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1122216">
                <a:tc>
                  <a:txBody>
                    <a:bodyPr/>
                    <a:lstStyle/>
                    <a:p>
                      <a:r>
                        <a:rPr lang="en-US" sz="2400" dirty="0">
                          <a:solidFill>
                            <a:schemeClr val="tx1"/>
                          </a:solidFill>
                          <a:latin typeface="Courier Std" pitchFamily="49" charset="0"/>
                        </a:rPr>
                        <a:t>exist(‘</a:t>
                      </a:r>
                      <a:r>
                        <a:rPr lang="en-US" sz="2400" dirty="0" err="1">
                          <a:solidFill>
                            <a:schemeClr val="tx1"/>
                          </a:solidFill>
                          <a:latin typeface="Courier Std" pitchFamily="49" charset="0"/>
                        </a:rPr>
                        <a:t>abc</a:t>
                      </a:r>
                      <a:r>
                        <a:rPr lang="en-US" sz="2400" dirty="0">
                          <a:solidFill>
                            <a:schemeClr val="tx1"/>
                          </a:solidFill>
                          <a:latin typeface="Courier Std" pitchFamily="49" charset="0"/>
                        </a:rPr>
                        <a: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sz="2400" dirty="0">
                          <a:solidFill>
                            <a:schemeClr val="tx1"/>
                          </a:solidFill>
                          <a:latin typeface="Times New Roman" panose="02020603050405020304" pitchFamily="18" charset="0"/>
                          <a:cs typeface="Times New Roman" panose="02020603050405020304" pitchFamily="18" charset="0"/>
                        </a:rPr>
                        <a:t>Determines if a file or variable exists having the name ‘</a:t>
                      </a:r>
                      <a:r>
                        <a:rPr lang="en-US" sz="2400" dirty="0" err="1">
                          <a:solidFill>
                            <a:schemeClr val="tx1"/>
                          </a:solidFill>
                          <a:latin typeface="Times New Roman" panose="02020603050405020304" pitchFamily="18" charset="0"/>
                          <a:cs typeface="Times New Roman" panose="02020603050405020304" pitchFamily="18" charset="0"/>
                        </a:rPr>
                        <a:t>abc</a:t>
                      </a:r>
                      <a:r>
                        <a:rPr lang="en-US" sz="2400" dirty="0">
                          <a:solidFill>
                            <a:schemeClr val="tx1"/>
                          </a:solidFill>
                          <a:latin typeface="Times New Roman" panose="02020603050405020304" pitchFamily="18" charset="0"/>
                          <a:cs typeface="Times New Roman" panose="02020603050405020304" pitchFamily="18" charset="0"/>
                        </a:rPr>
                        <a: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623456">
                <a:tc>
                  <a:txBody>
                    <a:bodyPr/>
                    <a:lstStyle/>
                    <a:p>
                      <a:r>
                        <a:rPr lang="en-US" sz="2400" dirty="0">
                          <a:solidFill>
                            <a:schemeClr val="tx1"/>
                          </a:solidFill>
                          <a:latin typeface="Courier Std" pitchFamily="49" charset="0"/>
                        </a:rPr>
                        <a:t>quit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sz="2400" dirty="0">
                          <a:solidFill>
                            <a:schemeClr val="tx1"/>
                          </a:solidFill>
                          <a:latin typeface="Times New Roman" panose="02020603050405020304" pitchFamily="18" charset="0"/>
                          <a:cs typeface="Times New Roman" panose="02020603050405020304" pitchFamily="18" charset="0"/>
                        </a:rPr>
                        <a:t>Stops MATLAB.</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bl>
          </a:graphicData>
        </a:graphic>
      </p:graphicFrame>
      <p:sp>
        <p:nvSpPr>
          <p:cNvPr id="6" name="Slide Number Placeholder 5">
            <a:extLst>
              <a:ext uri="{FF2B5EF4-FFF2-40B4-BE49-F238E27FC236}">
                <a16:creationId xmlns:a16="http://schemas.microsoft.com/office/drawing/2014/main" id="{54C631AA-7C39-447A-B98B-77A143DA625C}"/>
              </a:ext>
            </a:extLst>
          </p:cNvPr>
          <p:cNvSpPr>
            <a:spLocks noGrp="1"/>
          </p:cNvSpPr>
          <p:nvPr>
            <p:ph type="sldNum" sz="quarter" idx="10"/>
          </p:nvPr>
        </p:nvSpPr>
        <p:spPr/>
        <p:txBody>
          <a:bodyPr/>
          <a:lstStyle/>
          <a:p>
            <a:fld id="{68151E55-6873-49E2-B8D5-2F265E6F1973}" type="slidenum">
              <a:rPr lang="en-US" smtClean="0"/>
              <a:t>10</a:t>
            </a:fld>
            <a:endParaRPr lang="en-US" dirty="0"/>
          </a:p>
        </p:txBody>
      </p:sp>
    </p:spTree>
    <p:extLst>
      <p:ext uri="{BB962C8B-B14F-4D97-AF65-F5344CB8AC3E}">
        <p14:creationId xmlns:p14="http://schemas.microsoft.com/office/powerpoint/2010/main" val="13407287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821F1A-E08C-46DC-8E08-FE20AE6CBD90}"/>
              </a:ext>
            </a:extLst>
          </p:cNvPr>
          <p:cNvSpPr>
            <a:spLocks noGrp="1"/>
          </p:cNvSpPr>
          <p:nvPr>
            <p:ph type="title"/>
          </p:nvPr>
        </p:nvSpPr>
        <p:spPr>
          <a:xfrm>
            <a:off x="1174627" y="134980"/>
            <a:ext cx="6794747" cy="1197385"/>
          </a:xfrm>
        </p:spPr>
        <p:txBody>
          <a:bodyPr/>
          <a:lstStyle/>
          <a:p>
            <a:r>
              <a:rPr lang="en-US" dirty="0"/>
              <a:t>Commands for Managing the Work Session </a:t>
            </a:r>
            <a:r>
              <a:rPr lang="en-US" sz="1200" dirty="0"/>
              <a:t>2</a:t>
            </a:r>
          </a:p>
        </p:txBody>
      </p:sp>
      <p:pic>
        <p:nvPicPr>
          <p:cNvPr id="4" name="Picture 3">
            <a:extLst>
              <a:ext uri="{FF2B5EF4-FFF2-40B4-BE49-F238E27FC236}">
                <a16:creationId xmlns:a16="http://schemas.microsoft.com/office/drawing/2014/main" id="{09C1DEDA-4CD4-45A9-AF73-EFF54EFBAB40}"/>
              </a:ext>
              <a:ext uri="{C183D7F6-B498-43B3-948B-1728B52AA6E4}">
                <adec:decorative xmlns:adec="http://schemas.microsoft.com/office/drawing/2017/decorative" val="1"/>
              </a:ext>
            </a:extLst>
          </p:cNvPr>
          <p:cNvPicPr>
            <a:picLocks noChangeAspect="1"/>
          </p:cNvPicPr>
          <p:nvPr/>
        </p:nvPicPr>
        <p:blipFill rotWithShape="1">
          <a:blip r:embed="rId2">
            <a:extLst>
              <a:ext uri="{28A0092B-C50C-407E-A947-70E740481C1C}">
                <a14:useLocalDpi xmlns:a14="http://schemas.microsoft.com/office/drawing/2010/main" val="0"/>
              </a:ext>
            </a:extLst>
          </a:blip>
          <a:srcRect l="4116" t="87125" r="30484" b="5374"/>
          <a:stretch/>
        </p:blipFill>
        <p:spPr>
          <a:xfrm>
            <a:off x="543152" y="5931408"/>
            <a:ext cx="646124" cy="285122"/>
          </a:xfrm>
          <a:prstGeom prst="rect">
            <a:avLst/>
          </a:prstGeom>
        </p:spPr>
      </p:pic>
      <p:pic>
        <p:nvPicPr>
          <p:cNvPr id="8" name="Picture 7">
            <a:extLst>
              <a:ext uri="{FF2B5EF4-FFF2-40B4-BE49-F238E27FC236}">
                <a16:creationId xmlns:a16="http://schemas.microsoft.com/office/drawing/2014/main" id="{A9DD7B22-5D4C-4864-A1C4-4C797385B948}"/>
              </a:ext>
              <a:ext uri="{C183D7F6-B498-43B3-948B-1728B52AA6E4}">
                <adec:decorative xmlns:adec="http://schemas.microsoft.com/office/drawing/2017/decorative" val="1"/>
              </a:ext>
            </a:extLst>
          </p:cNvPr>
          <p:cNvPicPr>
            <a:picLocks noChangeAspect="1"/>
          </p:cNvPicPr>
          <p:nvPr/>
        </p:nvPicPr>
        <p:blipFill rotWithShape="1">
          <a:blip r:embed="rId2">
            <a:extLst>
              <a:ext uri="{28A0092B-C50C-407E-A947-70E740481C1C}">
                <a14:useLocalDpi xmlns:a14="http://schemas.microsoft.com/office/drawing/2010/main" val="0"/>
              </a:ext>
            </a:extLst>
          </a:blip>
          <a:srcRect l="11872" t="12341" r="53084" b="81719"/>
          <a:stretch/>
        </p:blipFill>
        <p:spPr>
          <a:xfrm>
            <a:off x="603503" y="3276997"/>
            <a:ext cx="335281" cy="218661"/>
          </a:xfrm>
          <a:prstGeom prst="rect">
            <a:avLst/>
          </a:prstGeom>
        </p:spPr>
      </p:pic>
      <p:pic>
        <p:nvPicPr>
          <p:cNvPr id="9" name="Picture 8">
            <a:extLst>
              <a:ext uri="{FF2B5EF4-FFF2-40B4-BE49-F238E27FC236}">
                <a16:creationId xmlns:a16="http://schemas.microsoft.com/office/drawing/2014/main" id="{CC91EB6A-1C96-4E3A-95BC-23EFC10EF5C6}"/>
              </a:ext>
              <a:ext uri="{C183D7F6-B498-43B3-948B-1728B52AA6E4}">
                <adec:decorative xmlns:adec="http://schemas.microsoft.com/office/drawing/2017/decorative" val="1"/>
              </a:ext>
            </a:extLst>
          </p:cNvPr>
          <p:cNvPicPr>
            <a:picLocks noChangeAspect="1"/>
          </p:cNvPicPr>
          <p:nvPr/>
        </p:nvPicPr>
        <p:blipFill rotWithShape="1">
          <a:blip r:embed="rId2">
            <a:extLst>
              <a:ext uri="{28A0092B-C50C-407E-A947-70E740481C1C}">
                <a14:useLocalDpi xmlns:a14="http://schemas.microsoft.com/office/drawing/2010/main" val="0"/>
              </a:ext>
            </a:extLst>
          </a:blip>
          <a:srcRect l="15251" t="44985" r="47137" b="47640"/>
          <a:stretch/>
        </p:blipFill>
        <p:spPr>
          <a:xfrm>
            <a:off x="627887" y="4462867"/>
            <a:ext cx="377953" cy="285122"/>
          </a:xfrm>
          <a:prstGeom prst="rect">
            <a:avLst/>
          </a:prstGeom>
        </p:spPr>
      </p:pic>
      <p:pic>
        <p:nvPicPr>
          <p:cNvPr id="10" name="Picture 9">
            <a:extLst>
              <a:ext uri="{FF2B5EF4-FFF2-40B4-BE49-F238E27FC236}">
                <a16:creationId xmlns:a16="http://schemas.microsoft.com/office/drawing/2014/main" id="{7B7D3382-7EF0-4B3F-B212-27D31907FF19}"/>
              </a:ext>
              <a:ext uri="{C183D7F6-B498-43B3-948B-1728B52AA6E4}">
                <adec:decorative xmlns:adec="http://schemas.microsoft.com/office/drawing/2017/decorative" val="1"/>
              </a:ext>
            </a:extLst>
          </p:cNvPr>
          <p:cNvPicPr>
            <a:picLocks noChangeAspect="1"/>
          </p:cNvPicPr>
          <p:nvPr/>
        </p:nvPicPr>
        <p:blipFill rotWithShape="1">
          <a:blip r:embed="rId2">
            <a:extLst>
              <a:ext uri="{28A0092B-C50C-407E-A947-70E740481C1C}">
                <a14:useLocalDpi xmlns:a14="http://schemas.microsoft.com/office/drawing/2010/main" val="0"/>
              </a:ext>
            </a:extLst>
          </a:blip>
          <a:srcRect l="12106" t="59942" r="31553" b="32028"/>
          <a:stretch/>
        </p:blipFill>
        <p:spPr>
          <a:xfrm>
            <a:off x="621791" y="4991280"/>
            <a:ext cx="519899" cy="285124"/>
          </a:xfrm>
          <a:prstGeom prst="rect">
            <a:avLst/>
          </a:prstGeom>
        </p:spPr>
      </p:pic>
      <p:graphicFrame>
        <p:nvGraphicFramePr>
          <p:cNvPr id="7" name="Table 6">
            <a:extLst>
              <a:ext uri="{FF2B5EF4-FFF2-40B4-BE49-F238E27FC236}">
                <a16:creationId xmlns:a16="http://schemas.microsoft.com/office/drawing/2014/main" id="{2630D8B4-8C59-475E-A94D-90FCB58AA8AA}"/>
              </a:ext>
            </a:extLst>
          </p:cNvPr>
          <p:cNvGraphicFramePr>
            <a:graphicFrameLocks noGrp="1"/>
          </p:cNvGraphicFramePr>
          <p:nvPr>
            <p:extLst>
              <p:ext uri="{D42A27DB-BD31-4B8C-83A1-F6EECF244321}">
                <p14:modId xmlns:p14="http://schemas.microsoft.com/office/powerpoint/2010/main" val="1851617081"/>
              </p:ext>
            </p:extLst>
          </p:nvPr>
        </p:nvGraphicFramePr>
        <p:xfrm>
          <a:off x="654728" y="1441388"/>
          <a:ext cx="7834544" cy="5029200"/>
        </p:xfrm>
        <a:graphic>
          <a:graphicData uri="http://schemas.openxmlformats.org/drawingml/2006/table">
            <a:tbl>
              <a:tblPr firstRow="1" bandRow="1">
                <a:tableStyleId>{5C22544A-7EE6-4342-B048-85BDC9FD1C3A}</a:tableStyleId>
              </a:tblPr>
              <a:tblGrid>
                <a:gridCol w="2377440">
                  <a:extLst>
                    <a:ext uri="{9D8B030D-6E8A-4147-A177-3AD203B41FA5}">
                      <a16:colId xmlns:a16="http://schemas.microsoft.com/office/drawing/2014/main" val="20000"/>
                    </a:ext>
                  </a:extLst>
                </a:gridCol>
                <a:gridCol w="5457104">
                  <a:extLst>
                    <a:ext uri="{9D8B030D-6E8A-4147-A177-3AD203B41FA5}">
                      <a16:colId xmlns:a16="http://schemas.microsoft.com/office/drawing/2014/main" val="20001"/>
                    </a:ext>
                  </a:extLst>
                </a:gridCol>
              </a:tblGrid>
              <a:tr h="598714">
                <a:tc>
                  <a:txBody>
                    <a:bodyPr/>
                    <a:lstStyle/>
                    <a:p>
                      <a:r>
                        <a:rPr lang="en-US" sz="2400" b="0" dirty="0">
                          <a:solidFill>
                            <a:schemeClr val="tx1"/>
                          </a:solidFill>
                          <a:latin typeface="Courier Std" pitchFamily="49" charset="0"/>
                        </a:rPr>
                        <a:t>who</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n-US" sz="2400" b="0" dirty="0">
                          <a:solidFill>
                            <a:schemeClr val="tx1"/>
                          </a:solidFill>
                          <a:latin typeface="Times New Roman" panose="02020603050405020304" pitchFamily="18" charset="0"/>
                          <a:cs typeface="Times New Roman" panose="02020603050405020304" pitchFamily="18" charset="0"/>
                        </a:rPr>
                        <a:t>Lists the variables currently in memory.</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1077686">
                <a:tc>
                  <a:txBody>
                    <a:bodyPr/>
                    <a:lstStyle/>
                    <a:p>
                      <a:r>
                        <a:rPr lang="en-US" sz="2400" dirty="0" err="1">
                          <a:solidFill>
                            <a:schemeClr val="tx1"/>
                          </a:solidFill>
                          <a:latin typeface="Courier Std" pitchFamily="49" charset="0"/>
                        </a:rPr>
                        <a:t>whos</a:t>
                      </a:r>
                      <a:endParaRPr lang="en-US" sz="2400" dirty="0">
                        <a:solidFill>
                          <a:schemeClr val="tx1"/>
                        </a:solidFill>
                        <a:latin typeface="Courier Std" pitchFamily="49" charset="0"/>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400" dirty="0">
                          <a:solidFill>
                            <a:schemeClr val="tx1"/>
                          </a:solidFill>
                          <a:latin typeface="Times New Roman" panose="02020603050405020304" pitchFamily="18" charset="0"/>
                          <a:cs typeface="Times New Roman" panose="02020603050405020304" pitchFamily="18" charset="0"/>
                        </a:rPr>
                        <a:t>Lists the current variables and sizes and indicate if they </a:t>
                      </a:r>
                      <a:r>
                        <a:rPr lang="en-US" sz="2400" dirty="0">
                          <a:latin typeface="Times New Roman" panose="02020603050405020304" pitchFamily="18" charset="0"/>
                          <a:cs typeface="Times New Roman" panose="02020603050405020304" pitchFamily="18" charset="0"/>
                        </a:rPr>
                        <a:t>have imaginary parts.</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1077686">
                <a:tc>
                  <a:txBody>
                    <a:bodyPr/>
                    <a:lstStyle/>
                    <a:p>
                      <a:r>
                        <a:rPr lang="en-US" sz="100" dirty="0">
                          <a:solidFill>
                            <a:schemeClr val="bg1"/>
                          </a:solidFill>
                          <a:latin typeface="Courier Std" pitchFamily="49" charset="0"/>
                        </a:rPr>
                        <a:t>colon</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sz="2400" dirty="0">
                          <a:solidFill>
                            <a:schemeClr val="tx1"/>
                          </a:solidFill>
                          <a:latin typeface="Times New Roman" panose="02020603050405020304" pitchFamily="18" charset="0"/>
                          <a:cs typeface="Times New Roman" panose="02020603050405020304" pitchFamily="18" charset="0"/>
                        </a:rPr>
                        <a:t>Colon; generates an array having regularly spaced </a:t>
                      </a:r>
                      <a:r>
                        <a:rPr lang="en-US" sz="2400" dirty="0">
                          <a:latin typeface="Times New Roman" panose="02020603050405020304" pitchFamily="18" charset="0"/>
                          <a:cs typeface="Times New Roman" panose="02020603050405020304" pitchFamily="18" charset="0"/>
                        </a:rPr>
                        <a:t>elements.</a:t>
                      </a:r>
                      <a:endParaRPr lang="en-US" sz="2400" dirty="0">
                        <a:solidFill>
                          <a:schemeClr val="tx1"/>
                        </a:solidFill>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598714">
                <a:tc>
                  <a:txBody>
                    <a:bodyPr/>
                    <a:lstStyle/>
                    <a:p>
                      <a:r>
                        <a:rPr lang="en-US" sz="100" dirty="0">
                          <a:solidFill>
                            <a:schemeClr val="bg1"/>
                          </a:solidFill>
                          <a:latin typeface="Courier Std" pitchFamily="49" charset="0"/>
                        </a:rPr>
                        <a:t>comma</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sz="2400" dirty="0">
                          <a:solidFill>
                            <a:schemeClr val="tx1"/>
                          </a:solidFill>
                          <a:latin typeface="Times New Roman" panose="02020603050405020304" pitchFamily="18" charset="0"/>
                          <a:cs typeface="Times New Roman" panose="02020603050405020304" pitchFamily="18" charset="0"/>
                        </a:rPr>
                        <a:t>Comma; separates elements of an array.</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1077686">
                <a:tc>
                  <a:txBody>
                    <a:bodyPr/>
                    <a:lstStyle/>
                    <a:p>
                      <a:r>
                        <a:rPr lang="en-US" sz="100" dirty="0">
                          <a:solidFill>
                            <a:schemeClr val="bg1"/>
                          </a:solidFill>
                          <a:latin typeface="Courier Std" pitchFamily="49" charset="0"/>
                        </a:rPr>
                        <a:t>semicolon</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sz="2400" dirty="0">
                          <a:solidFill>
                            <a:schemeClr val="tx1"/>
                          </a:solidFill>
                          <a:latin typeface="Times New Roman" panose="02020603050405020304" pitchFamily="18" charset="0"/>
                          <a:cs typeface="Times New Roman" panose="02020603050405020304" pitchFamily="18" charset="0"/>
                        </a:rPr>
                        <a:t>Semicolon; suppresses screen printing; also denotes a new row in an array.</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598714">
                <a:tc>
                  <a:txBody>
                    <a:bodyPr/>
                    <a:lstStyle/>
                    <a:p>
                      <a:r>
                        <a:rPr lang="en-US" sz="100" dirty="0">
                          <a:solidFill>
                            <a:schemeClr val="bg1"/>
                          </a:solidFill>
                          <a:latin typeface="Courier Std" pitchFamily="49" charset="0"/>
                        </a:rPr>
                        <a:t>ellipsis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sz="2400" dirty="0">
                          <a:solidFill>
                            <a:schemeClr val="tx1"/>
                          </a:solidFill>
                          <a:latin typeface="Times New Roman" panose="02020603050405020304" pitchFamily="18" charset="0"/>
                          <a:cs typeface="Times New Roman" panose="02020603050405020304" pitchFamily="18" charset="0"/>
                        </a:rPr>
                        <a:t>Ellipsis; continues a line.</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bl>
          </a:graphicData>
        </a:graphic>
      </p:graphicFrame>
      <p:sp>
        <p:nvSpPr>
          <p:cNvPr id="6" name="Slide Number Placeholder 5">
            <a:extLst>
              <a:ext uri="{FF2B5EF4-FFF2-40B4-BE49-F238E27FC236}">
                <a16:creationId xmlns:a16="http://schemas.microsoft.com/office/drawing/2014/main" id="{54C631AA-7C39-447A-B98B-77A143DA625C}"/>
              </a:ext>
            </a:extLst>
          </p:cNvPr>
          <p:cNvSpPr>
            <a:spLocks noGrp="1"/>
          </p:cNvSpPr>
          <p:nvPr>
            <p:ph type="sldNum" sz="quarter" idx="10"/>
          </p:nvPr>
        </p:nvSpPr>
        <p:spPr/>
        <p:txBody>
          <a:bodyPr/>
          <a:lstStyle/>
          <a:p>
            <a:fld id="{68151E55-6873-49E2-B8D5-2F265E6F1973}" type="slidenum">
              <a:rPr lang="en-US" smtClean="0"/>
              <a:t>11</a:t>
            </a:fld>
            <a:endParaRPr lang="en-US" dirty="0"/>
          </a:p>
        </p:txBody>
      </p:sp>
    </p:spTree>
    <p:extLst>
      <p:ext uri="{BB962C8B-B14F-4D97-AF65-F5344CB8AC3E}">
        <p14:creationId xmlns:p14="http://schemas.microsoft.com/office/powerpoint/2010/main" val="12070078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821F1A-E08C-46DC-8E08-FE20AE6CBD90}"/>
              </a:ext>
            </a:extLst>
          </p:cNvPr>
          <p:cNvSpPr>
            <a:spLocks noGrp="1"/>
          </p:cNvSpPr>
          <p:nvPr>
            <p:ph type="title"/>
          </p:nvPr>
        </p:nvSpPr>
        <p:spPr/>
        <p:txBody>
          <a:bodyPr/>
          <a:lstStyle/>
          <a:p>
            <a:r>
              <a:rPr lang="en-US" dirty="0"/>
              <a:t>Special Variables and Constants</a:t>
            </a:r>
          </a:p>
        </p:txBody>
      </p:sp>
      <p:pic>
        <p:nvPicPr>
          <p:cNvPr id="10" name="Picture 9">
            <a:extLst>
              <a:ext uri="{FF2B5EF4-FFF2-40B4-BE49-F238E27FC236}">
                <a16:creationId xmlns:a16="http://schemas.microsoft.com/office/drawing/2014/main" id="{25DDC806-CB80-4D4C-B2AB-26BB1A9BC8AC}"/>
              </a:ext>
              <a:ext uri="{C183D7F6-B498-43B3-948B-1728B52AA6E4}">
                <adec:decorative xmlns:adec="http://schemas.microsoft.com/office/drawing/2017/decorative" val="1"/>
              </a:ext>
            </a:extLst>
          </p:cNvPr>
          <p:cNvPicPr>
            <a:picLocks noChangeAspect="1"/>
          </p:cNvPicPr>
          <p:nvPr/>
        </p:nvPicPr>
        <p:blipFill rotWithShape="1">
          <a:blip r:embed="rId2">
            <a:extLst>
              <a:ext uri="{28A0092B-C50C-407E-A947-70E740481C1C}">
                <a14:useLocalDpi xmlns:a14="http://schemas.microsoft.com/office/drawing/2010/main" val="0"/>
              </a:ext>
            </a:extLst>
          </a:blip>
          <a:srcRect l="18211" t="-1" b="50460"/>
          <a:stretch/>
        </p:blipFill>
        <p:spPr>
          <a:xfrm>
            <a:off x="5522624" y="3496816"/>
            <a:ext cx="747939" cy="453034"/>
          </a:xfrm>
          <a:prstGeom prst="rect">
            <a:avLst/>
          </a:prstGeom>
        </p:spPr>
      </p:pic>
      <p:graphicFrame>
        <p:nvGraphicFramePr>
          <p:cNvPr id="9" name="Table 8">
            <a:extLst>
              <a:ext uri="{FF2B5EF4-FFF2-40B4-BE49-F238E27FC236}">
                <a16:creationId xmlns:a16="http://schemas.microsoft.com/office/drawing/2014/main" id="{8489B767-E281-4A2F-B022-5BD2030B2033}"/>
              </a:ext>
            </a:extLst>
          </p:cNvPr>
          <p:cNvGraphicFramePr>
            <a:graphicFrameLocks noGrp="1"/>
          </p:cNvGraphicFramePr>
          <p:nvPr>
            <p:extLst>
              <p:ext uri="{D42A27DB-BD31-4B8C-83A1-F6EECF244321}">
                <p14:modId xmlns:p14="http://schemas.microsoft.com/office/powerpoint/2010/main" val="1035160041"/>
              </p:ext>
            </p:extLst>
          </p:nvPr>
        </p:nvGraphicFramePr>
        <p:xfrm>
          <a:off x="699116" y="1397000"/>
          <a:ext cx="7745767" cy="4572000"/>
        </p:xfrm>
        <a:graphic>
          <a:graphicData uri="http://schemas.openxmlformats.org/drawingml/2006/table">
            <a:tbl>
              <a:tblPr firstRow="1" bandRow="1">
                <a:tableStyleId>{5C22544A-7EE6-4342-B048-85BDC9FD1C3A}</a:tableStyleId>
              </a:tblPr>
              <a:tblGrid>
                <a:gridCol w="2377440">
                  <a:extLst>
                    <a:ext uri="{9D8B030D-6E8A-4147-A177-3AD203B41FA5}">
                      <a16:colId xmlns:a16="http://schemas.microsoft.com/office/drawing/2014/main" val="20000"/>
                    </a:ext>
                  </a:extLst>
                </a:gridCol>
                <a:gridCol w="5368327">
                  <a:extLst>
                    <a:ext uri="{9D8B030D-6E8A-4147-A177-3AD203B41FA5}">
                      <a16:colId xmlns:a16="http://schemas.microsoft.com/office/drawing/2014/main" val="20001"/>
                    </a:ext>
                  </a:extLst>
                </a:gridCol>
              </a:tblGrid>
              <a:tr h="1071853">
                <a:tc>
                  <a:txBody>
                    <a:bodyPr/>
                    <a:lstStyle/>
                    <a:p>
                      <a:r>
                        <a:rPr lang="en-US" sz="2400" b="0" dirty="0" err="1">
                          <a:solidFill>
                            <a:schemeClr val="tx1"/>
                          </a:solidFill>
                          <a:latin typeface="Courier Std" pitchFamily="49" charset="0"/>
                        </a:rPr>
                        <a:t>ans</a:t>
                      </a:r>
                      <a:endParaRPr lang="en-US" sz="2400" b="0" dirty="0">
                        <a:solidFill>
                          <a:schemeClr val="tx1"/>
                        </a:solidFill>
                        <a:latin typeface="Courier Std" pitchFamily="49"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n-US" sz="2400" b="0" dirty="0">
                          <a:solidFill>
                            <a:schemeClr val="tx1"/>
                          </a:solidFill>
                          <a:latin typeface="Times New Roman" panose="02020603050405020304" pitchFamily="18" charset="0"/>
                          <a:cs typeface="Times New Roman" panose="02020603050405020304" pitchFamily="18" charset="0"/>
                        </a:rPr>
                        <a:t>Temporary variable containing the most recent answer.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1071853">
                <a:tc>
                  <a:txBody>
                    <a:bodyPr/>
                    <a:lstStyle/>
                    <a:p>
                      <a:r>
                        <a:rPr lang="en-US" sz="2400" dirty="0" err="1">
                          <a:solidFill>
                            <a:schemeClr val="tx1"/>
                          </a:solidFill>
                          <a:latin typeface="Courier Std" pitchFamily="49" charset="0"/>
                        </a:rPr>
                        <a:t>eps</a:t>
                      </a:r>
                      <a:endParaRPr lang="en-US" sz="2400" dirty="0">
                        <a:solidFill>
                          <a:schemeClr val="tx1"/>
                        </a:solidFill>
                        <a:latin typeface="Courier Std" pitchFamily="49" charset="0"/>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400" dirty="0">
                          <a:solidFill>
                            <a:schemeClr val="tx1"/>
                          </a:solidFill>
                          <a:latin typeface="Times New Roman" panose="02020603050405020304" pitchFamily="18" charset="0"/>
                          <a:cs typeface="Times New Roman" panose="02020603050405020304" pitchFamily="18" charset="0"/>
                        </a:rPr>
                        <a:t>Specifies the accuracy of floating-point precision.</a:t>
                      </a:r>
                      <a:endParaRPr lang="en-US" sz="2400" dirty="0">
                        <a:latin typeface="Times New Roman" panose="02020603050405020304" pitchFamily="18" charset="0"/>
                        <a:cs typeface="Times New Roman" panose="02020603050405020304" pitchFamily="18" charset="0"/>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641872">
                <a:tc>
                  <a:txBody>
                    <a:bodyPr/>
                    <a:lstStyle/>
                    <a:p>
                      <a:r>
                        <a:rPr lang="en-US" sz="2400" dirty="0" err="1">
                          <a:solidFill>
                            <a:schemeClr val="tx1"/>
                          </a:solidFill>
                          <a:latin typeface="Courier Std" pitchFamily="49" charset="0"/>
                        </a:rPr>
                        <a:t>i</a:t>
                      </a:r>
                      <a:r>
                        <a:rPr lang="en-US" sz="2400" dirty="0">
                          <a:solidFill>
                            <a:schemeClr val="tx1"/>
                          </a:solidFill>
                          <a:latin typeface="Courier Std" pitchFamily="49" charset="0"/>
                        </a:rPr>
                        <a:t>, j</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sz="2400" dirty="0">
                          <a:latin typeface="Times New Roman" panose="02020603050405020304" pitchFamily="18" charset="0"/>
                          <a:cs typeface="Times New Roman" panose="02020603050405020304" pitchFamily="18" charset="0"/>
                        </a:rPr>
                        <a:t>The imaginary unit</a:t>
                      </a:r>
                      <a:r>
                        <a:rPr lang="en-US" sz="2400" dirty="0">
                          <a:solidFill>
                            <a:schemeClr val="bg1"/>
                          </a:solidFill>
                          <a:latin typeface="Times New Roman" panose="02020603050405020304" pitchFamily="18" charset="0"/>
                          <a:cs typeface="Times New Roman" panose="02020603050405020304" pitchFamily="18" charset="0"/>
                        </a:rPr>
                        <a:t> </a:t>
                      </a:r>
                      <a:r>
                        <a:rPr lang="en-US" sz="200" dirty="0">
                          <a:solidFill>
                            <a:schemeClr val="bg1"/>
                          </a:solidFill>
                          <a:latin typeface="Times New Roman" panose="02020603050405020304" pitchFamily="18" charset="0"/>
                          <a:cs typeface="Times New Roman" panose="02020603050405020304" pitchFamily="18" charset="0"/>
                        </a:rPr>
                        <a:t>the square root of negative 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595474">
                <a:tc>
                  <a:txBody>
                    <a:bodyPr/>
                    <a:lstStyle/>
                    <a:p>
                      <a:r>
                        <a:rPr lang="en-US" sz="2400" dirty="0" err="1">
                          <a:solidFill>
                            <a:schemeClr val="tx1"/>
                          </a:solidFill>
                          <a:latin typeface="Courier Std" pitchFamily="49" charset="0"/>
                        </a:rPr>
                        <a:t>Inf</a:t>
                      </a:r>
                      <a:endParaRPr lang="en-US" sz="2400" dirty="0">
                        <a:solidFill>
                          <a:schemeClr val="tx1"/>
                        </a:solidFill>
                        <a:latin typeface="Courier Std"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sz="2400" dirty="0">
                          <a:latin typeface="Times New Roman" panose="02020603050405020304" pitchFamily="18" charset="0"/>
                          <a:cs typeface="Times New Roman" panose="02020603050405020304" pitchFamily="18" charset="0"/>
                        </a:rPr>
                        <a:t>Infinity.</a:t>
                      </a:r>
                      <a:endParaRPr lang="en-US" sz="2400" dirty="0">
                        <a:solidFill>
                          <a:schemeClr val="tx1"/>
                        </a:solidFill>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595474">
                <a:tc>
                  <a:txBody>
                    <a:bodyPr/>
                    <a:lstStyle/>
                    <a:p>
                      <a:r>
                        <a:rPr lang="en-US" sz="2400" dirty="0" err="1">
                          <a:solidFill>
                            <a:schemeClr val="tx1"/>
                          </a:solidFill>
                          <a:latin typeface="Courier Std" pitchFamily="49" charset="0"/>
                        </a:rPr>
                        <a:t>NaN</a:t>
                      </a:r>
                      <a:endParaRPr lang="en-US" sz="2400" dirty="0">
                        <a:solidFill>
                          <a:schemeClr val="tx1"/>
                        </a:solidFill>
                        <a:latin typeface="Courier Std"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sz="2400" dirty="0">
                          <a:latin typeface="Times New Roman" panose="02020603050405020304" pitchFamily="18" charset="0"/>
                          <a:cs typeface="Times New Roman" panose="02020603050405020304" pitchFamily="18" charset="0"/>
                        </a:rPr>
                        <a:t>Indicates an undefined numerical result.</a:t>
                      </a:r>
                      <a:endParaRPr lang="en-US" sz="2400" dirty="0">
                        <a:solidFill>
                          <a:schemeClr val="tx1"/>
                        </a:solidFill>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595474">
                <a:tc>
                  <a:txBody>
                    <a:bodyPr/>
                    <a:lstStyle/>
                    <a:p>
                      <a:r>
                        <a:rPr lang="en-US" sz="2400" dirty="0">
                          <a:solidFill>
                            <a:schemeClr val="tx1"/>
                          </a:solidFill>
                          <a:latin typeface="Courier Std" pitchFamily="49" charset="0"/>
                        </a:rPr>
                        <a:t>pi</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sz="2400" dirty="0">
                          <a:latin typeface="Times New Roman" panose="02020603050405020304" pitchFamily="18" charset="0"/>
                          <a:cs typeface="Times New Roman" panose="02020603050405020304" pitchFamily="18" charset="0"/>
                        </a:rPr>
                        <a:t>The number π.</a:t>
                      </a:r>
                      <a:endParaRPr lang="en-US" sz="2400" dirty="0">
                        <a:solidFill>
                          <a:schemeClr val="tx1"/>
                        </a:solidFill>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bl>
          </a:graphicData>
        </a:graphic>
      </p:graphicFrame>
      <p:sp>
        <p:nvSpPr>
          <p:cNvPr id="6" name="Slide Number Placeholder 5">
            <a:extLst>
              <a:ext uri="{FF2B5EF4-FFF2-40B4-BE49-F238E27FC236}">
                <a16:creationId xmlns:a16="http://schemas.microsoft.com/office/drawing/2014/main" id="{54C631AA-7C39-447A-B98B-77A143DA625C}"/>
              </a:ext>
            </a:extLst>
          </p:cNvPr>
          <p:cNvSpPr>
            <a:spLocks noGrp="1"/>
          </p:cNvSpPr>
          <p:nvPr>
            <p:ph type="sldNum" sz="quarter" idx="10"/>
          </p:nvPr>
        </p:nvSpPr>
        <p:spPr/>
        <p:txBody>
          <a:bodyPr/>
          <a:lstStyle/>
          <a:p>
            <a:fld id="{68151E55-6873-49E2-B8D5-2F265E6F1973}" type="slidenum">
              <a:rPr lang="en-US" smtClean="0"/>
              <a:t>12</a:t>
            </a:fld>
            <a:endParaRPr lang="en-US" dirty="0"/>
          </a:p>
        </p:txBody>
      </p:sp>
    </p:spTree>
    <p:extLst>
      <p:ext uri="{BB962C8B-B14F-4D97-AF65-F5344CB8AC3E}">
        <p14:creationId xmlns:p14="http://schemas.microsoft.com/office/powerpoint/2010/main" val="2813678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0DC90BBE-EDCE-9ECD-6D75-C27426D5D47A}"/>
              </a:ext>
            </a:extLst>
          </p:cNvPr>
          <p:cNvSpPr>
            <a:spLocks noGrp="1"/>
          </p:cNvSpPr>
          <p:nvPr>
            <p:ph type="sldNum" sz="quarter" idx="7"/>
          </p:nvPr>
        </p:nvSpPr>
        <p:spPr/>
        <p:txBody>
          <a:bodyPr/>
          <a:lstStyle/>
          <a:p>
            <a:pPr marL="38100">
              <a:lnSpc>
                <a:spcPts val="1270"/>
              </a:lnSpc>
            </a:pPr>
            <a:fld id="{81D60167-4931-47E6-BA6A-407CBD079E47}" type="slidenum">
              <a:rPr lang="en-US" spc="-25" smtClean="0"/>
              <a:t>13</a:t>
            </a:fld>
            <a:endParaRPr lang="en-US" spc="-25" dirty="0"/>
          </a:p>
        </p:txBody>
      </p:sp>
      <p:pic>
        <p:nvPicPr>
          <p:cNvPr id="4" name="Picture 3">
            <a:extLst>
              <a:ext uri="{FF2B5EF4-FFF2-40B4-BE49-F238E27FC236}">
                <a16:creationId xmlns:a16="http://schemas.microsoft.com/office/drawing/2014/main" id="{E1252555-CFAF-B919-EAF4-5AE93C7DE908}"/>
              </a:ext>
            </a:extLst>
          </p:cNvPr>
          <p:cNvPicPr>
            <a:picLocks noChangeAspect="1"/>
          </p:cNvPicPr>
          <p:nvPr/>
        </p:nvPicPr>
        <p:blipFill>
          <a:blip r:embed="rId2"/>
          <a:stretch>
            <a:fillRect/>
          </a:stretch>
        </p:blipFill>
        <p:spPr>
          <a:xfrm>
            <a:off x="741589" y="1937720"/>
            <a:ext cx="3114948" cy="1522475"/>
          </a:xfrm>
          <a:prstGeom prst="rect">
            <a:avLst/>
          </a:prstGeom>
        </p:spPr>
      </p:pic>
      <p:pic>
        <p:nvPicPr>
          <p:cNvPr id="5" name="Picture 4">
            <a:extLst>
              <a:ext uri="{FF2B5EF4-FFF2-40B4-BE49-F238E27FC236}">
                <a16:creationId xmlns:a16="http://schemas.microsoft.com/office/drawing/2014/main" id="{3873B9A4-B08C-BC70-88A4-48A8BA36A4DC}"/>
              </a:ext>
            </a:extLst>
          </p:cNvPr>
          <p:cNvPicPr>
            <a:picLocks noChangeAspect="1"/>
          </p:cNvPicPr>
          <p:nvPr/>
        </p:nvPicPr>
        <p:blipFill>
          <a:blip r:embed="rId3"/>
          <a:stretch>
            <a:fillRect/>
          </a:stretch>
        </p:blipFill>
        <p:spPr>
          <a:xfrm>
            <a:off x="5371420" y="1919488"/>
            <a:ext cx="3030991" cy="1511202"/>
          </a:xfrm>
          <a:prstGeom prst="rect">
            <a:avLst/>
          </a:prstGeom>
        </p:spPr>
      </p:pic>
      <p:pic>
        <p:nvPicPr>
          <p:cNvPr id="6" name="Picture 5">
            <a:extLst>
              <a:ext uri="{FF2B5EF4-FFF2-40B4-BE49-F238E27FC236}">
                <a16:creationId xmlns:a16="http://schemas.microsoft.com/office/drawing/2014/main" id="{48F25880-020D-5682-B9FE-86D881E7053D}"/>
              </a:ext>
            </a:extLst>
          </p:cNvPr>
          <p:cNvPicPr>
            <a:picLocks noChangeAspect="1"/>
          </p:cNvPicPr>
          <p:nvPr/>
        </p:nvPicPr>
        <p:blipFill>
          <a:blip r:embed="rId4"/>
          <a:stretch>
            <a:fillRect/>
          </a:stretch>
        </p:blipFill>
        <p:spPr>
          <a:xfrm>
            <a:off x="2988727" y="3976302"/>
            <a:ext cx="2955744" cy="1486317"/>
          </a:xfrm>
          <a:prstGeom prst="rect">
            <a:avLst/>
          </a:prstGeom>
        </p:spPr>
      </p:pic>
    </p:spTree>
    <p:extLst>
      <p:ext uri="{BB962C8B-B14F-4D97-AF65-F5344CB8AC3E}">
        <p14:creationId xmlns:p14="http://schemas.microsoft.com/office/powerpoint/2010/main" val="24075921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450CF-417B-4ADD-8D5A-E7A7AFFB5571}"/>
              </a:ext>
            </a:extLst>
          </p:cNvPr>
          <p:cNvSpPr>
            <a:spLocks noGrp="1"/>
          </p:cNvSpPr>
          <p:nvPr>
            <p:ph type="title"/>
          </p:nvPr>
        </p:nvSpPr>
        <p:spPr/>
        <p:txBody>
          <a:bodyPr/>
          <a:lstStyle/>
          <a:p>
            <a:r>
              <a:rPr lang="en-IN" dirty="0"/>
              <a:t>Complex Number Operations</a:t>
            </a:r>
          </a:p>
        </p:txBody>
      </p:sp>
      <p:sp>
        <p:nvSpPr>
          <p:cNvPr id="3" name="Content Placeholder 2">
            <a:extLst>
              <a:ext uri="{FF2B5EF4-FFF2-40B4-BE49-F238E27FC236}">
                <a16:creationId xmlns:a16="http://schemas.microsoft.com/office/drawing/2014/main" id="{AB250B50-81FB-4E26-BE3D-B844ADBB9444}"/>
              </a:ext>
            </a:extLst>
          </p:cNvPr>
          <p:cNvSpPr>
            <a:spLocks noGrp="1"/>
          </p:cNvSpPr>
          <p:nvPr>
            <p:ph sz="quarter" idx="11"/>
          </p:nvPr>
        </p:nvSpPr>
        <p:spPr>
          <a:xfrm>
            <a:off x="262735" y="1108229"/>
            <a:ext cx="7437430" cy="5246703"/>
          </a:xfrm>
        </p:spPr>
        <p:txBody>
          <a:bodyPr>
            <a:normAutofit/>
          </a:bodyPr>
          <a:lstStyle/>
          <a:p>
            <a:pPr marL="457200" indent="-457200">
              <a:spcBef>
                <a:spcPts val="600"/>
              </a:spcBef>
              <a:spcAft>
                <a:spcPts val="600"/>
              </a:spcAft>
            </a:pPr>
            <a:r>
              <a:rPr lang="en-US" sz="2000" dirty="0"/>
              <a:t>The number</a:t>
            </a:r>
            <a:endParaRPr lang="en-US" sz="2000" dirty="0">
              <a:latin typeface="Courier Std" pitchFamily="49" charset="0"/>
            </a:endParaRPr>
          </a:p>
        </p:txBody>
      </p:sp>
      <p:graphicFrame>
        <p:nvGraphicFramePr>
          <p:cNvPr id="13" name="Object 12">
            <a:extLst>
              <a:ext uri="{FF2B5EF4-FFF2-40B4-BE49-F238E27FC236}">
                <a16:creationId xmlns:a16="http://schemas.microsoft.com/office/drawing/2014/main" id="{010CBDD0-626B-4A0C-B51F-68C21553CEB7}"/>
              </a:ext>
              <a:ext uri="{C183D7F6-B498-43B3-948B-1728B52AA6E4}">
                <adec:decorative xmlns:adec="http://schemas.microsoft.com/office/drawing/2017/decorative" val="1"/>
              </a:ext>
            </a:extLst>
          </p:cNvPr>
          <p:cNvGraphicFramePr>
            <a:graphicFrameLocks noChangeAspect="1"/>
          </p:cNvGraphicFramePr>
          <p:nvPr>
            <p:extLst>
              <p:ext uri="{D42A27DB-BD31-4B8C-83A1-F6EECF244321}">
                <p14:modId xmlns:p14="http://schemas.microsoft.com/office/powerpoint/2010/main" val="1431916001"/>
              </p:ext>
            </p:extLst>
          </p:nvPr>
        </p:nvGraphicFramePr>
        <p:xfrm>
          <a:off x="1732622" y="1108229"/>
          <a:ext cx="251350" cy="411299"/>
        </p:xfrm>
        <a:graphic>
          <a:graphicData uri="http://schemas.openxmlformats.org/presentationml/2006/ole">
            <mc:AlternateContent xmlns:mc="http://schemas.openxmlformats.org/markup-compatibility/2006">
              <mc:Choice xmlns:v="urn:schemas-microsoft-com:vml" Requires="v">
                <p:oleObj name="Equation" r:id="rId2" imgW="139680" imgH="228600" progId="Equation.DSMT4">
                  <p:embed/>
                </p:oleObj>
              </mc:Choice>
              <mc:Fallback>
                <p:oleObj name="Equation" r:id="rId2" imgW="139680" imgH="228600" progId="Equation.DSMT4">
                  <p:embed/>
                  <p:pic>
                    <p:nvPicPr>
                      <p:cNvPr id="0" name=""/>
                      <p:cNvPicPr/>
                      <p:nvPr/>
                    </p:nvPicPr>
                    <p:blipFill>
                      <a:blip r:embed="rId3"/>
                      <a:stretch>
                        <a:fillRect/>
                      </a:stretch>
                    </p:blipFill>
                    <p:spPr>
                      <a:xfrm>
                        <a:off x="1732622" y="1108229"/>
                        <a:ext cx="251350" cy="411299"/>
                      </a:xfrm>
                      <a:prstGeom prst="rect">
                        <a:avLst/>
                      </a:prstGeom>
                    </p:spPr>
                  </p:pic>
                </p:oleObj>
              </mc:Fallback>
            </mc:AlternateContent>
          </a:graphicData>
        </a:graphic>
      </p:graphicFrame>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3FA870DD-FD2F-4E8B-B26C-20ABCEA6B603}"/>
                  </a:ext>
                </a:extLst>
              </p:cNvPr>
              <p:cNvSpPr>
                <a:spLocks noGrp="1"/>
              </p:cNvSpPr>
              <p:nvPr>
                <p:ph sz="quarter" idx="14"/>
              </p:nvPr>
            </p:nvSpPr>
            <p:spPr>
              <a:xfrm>
                <a:off x="1983972" y="1108229"/>
                <a:ext cx="5542995" cy="649138"/>
              </a:xfrm>
            </p:spPr>
            <p:txBody>
              <a:bodyPr>
                <a:normAutofit/>
              </a:bodyPr>
              <a:lstStyle/>
              <a:p>
                <a14:m>
                  <m:oMath xmlns:m="http://schemas.openxmlformats.org/officeDocument/2006/math">
                    <m:r>
                      <a:rPr lang="en-US" sz="2000" i="1" dirty="0" smtClean="0">
                        <a:latin typeface="Cambria Math"/>
                      </a:rPr>
                      <m:t>=</m:t>
                    </m:r>
                  </m:oMath>
                </a14:m>
                <a:r>
                  <a:rPr lang="en-US" sz="2000" dirty="0"/>
                  <a:t> 1 </a:t>
                </a:r>
                <a:r>
                  <a:rPr lang="en-IN" sz="2000" dirty="0"/>
                  <a:t>− </a:t>
                </a:r>
                <a:r>
                  <a:rPr lang="en-US" sz="2000" dirty="0"/>
                  <a:t>2</a:t>
                </a:r>
                <a:r>
                  <a:rPr lang="en-US" sz="2000" i="1" dirty="0"/>
                  <a:t>i</a:t>
                </a:r>
                <a:r>
                  <a:rPr lang="en-US" sz="2000" dirty="0"/>
                  <a:t> is entered as follows: </a:t>
                </a:r>
                <a:r>
                  <a:rPr lang="en-US" sz="2000" dirty="0">
                    <a:latin typeface="Courier Std" pitchFamily="49" charset="0"/>
                    <a:cs typeface="Courier New" pitchFamily="49" charset="0"/>
                  </a:rPr>
                  <a:t>c1 = 1­2i</a:t>
                </a:r>
                <a:r>
                  <a:rPr lang="en-US" sz="2000" dirty="0">
                    <a:latin typeface="Arial" charset="0"/>
                  </a:rPr>
                  <a:t>.</a:t>
                </a:r>
              </a:p>
            </p:txBody>
          </p:sp>
        </mc:Choice>
        <mc:Fallback xmlns="">
          <p:sp>
            <p:nvSpPr>
              <p:cNvPr id="4" name="Content Placeholder 3">
                <a:extLst>
                  <a:ext uri="{FF2B5EF4-FFF2-40B4-BE49-F238E27FC236}">
                    <a16:creationId xmlns:a16="http://schemas.microsoft.com/office/drawing/2014/main" id="{3FA870DD-FD2F-4E8B-B26C-20ABCEA6B603}"/>
                  </a:ext>
                </a:extLst>
              </p:cNvPr>
              <p:cNvSpPr>
                <a:spLocks noGrp="1" noRot="1" noChangeAspect="1" noMove="1" noResize="1" noEditPoints="1" noAdjustHandles="1" noChangeArrowheads="1" noChangeShapeType="1" noTextEdit="1"/>
              </p:cNvSpPr>
              <p:nvPr>
                <p:ph sz="quarter" idx="14"/>
              </p:nvPr>
            </p:nvSpPr>
            <p:spPr>
              <a:xfrm>
                <a:off x="1983972" y="1108229"/>
                <a:ext cx="5542995" cy="649138"/>
              </a:xfrm>
              <a:blipFill>
                <a:blip r:embed="rId5"/>
                <a:stretch>
                  <a:fillRect t="-7547"/>
                </a:stretch>
              </a:blipFill>
            </p:spPr>
            <p:txBody>
              <a:bodyPr/>
              <a:lstStyle/>
              <a:p>
                <a:r>
                  <a:rPr lang="en-US">
                    <a:noFill/>
                  </a:rPr>
                  <a:t> </a:t>
                </a:r>
              </a:p>
            </p:txBody>
          </p:sp>
        </mc:Fallback>
      </mc:AlternateContent>
      <p:sp>
        <p:nvSpPr>
          <p:cNvPr id="5" name="Content Placeholder 4">
            <a:extLst>
              <a:ext uri="{FF2B5EF4-FFF2-40B4-BE49-F238E27FC236}">
                <a16:creationId xmlns:a16="http://schemas.microsoft.com/office/drawing/2014/main" id="{9DAADC5F-1E1A-467C-B0F8-29BF1BD6855F}"/>
              </a:ext>
            </a:extLst>
          </p:cNvPr>
          <p:cNvSpPr>
            <a:spLocks noGrp="1"/>
          </p:cNvSpPr>
          <p:nvPr>
            <p:ph sz="quarter" idx="15"/>
          </p:nvPr>
        </p:nvSpPr>
        <p:spPr>
          <a:xfrm>
            <a:off x="262736" y="1568356"/>
            <a:ext cx="7518358" cy="4577950"/>
          </a:xfrm>
        </p:spPr>
        <p:txBody>
          <a:bodyPr>
            <a:normAutofit/>
          </a:bodyPr>
          <a:lstStyle/>
          <a:p>
            <a:pPr>
              <a:spcBef>
                <a:spcPts val="600"/>
              </a:spcBef>
              <a:spcAft>
                <a:spcPts val="400"/>
              </a:spcAft>
            </a:pPr>
            <a:r>
              <a:rPr lang="en-US" sz="2000" dirty="0"/>
              <a:t>An asterisk is not needed between </a:t>
            </a:r>
            <a:r>
              <a:rPr lang="en-US" sz="2000" dirty="0" err="1"/>
              <a:t>i</a:t>
            </a:r>
            <a:r>
              <a:rPr lang="en-US" sz="2000" dirty="0"/>
              <a:t> or j  and a number, although it is required with a variable, such as</a:t>
            </a:r>
            <a:r>
              <a:rPr lang="en-US" sz="2000" dirty="0">
                <a:latin typeface="Arial" charset="0"/>
              </a:rPr>
              <a:t> </a:t>
            </a:r>
            <a:r>
              <a:rPr lang="en-US" sz="2000" dirty="0">
                <a:latin typeface="Courier Std" pitchFamily="49" charset="0"/>
                <a:cs typeface="Courier New" pitchFamily="49" charset="0"/>
              </a:rPr>
              <a:t>c2 = 5i*c1</a:t>
            </a:r>
            <a:r>
              <a:rPr lang="en-US" sz="2000" dirty="0">
                <a:latin typeface="Arial" charset="0"/>
              </a:rPr>
              <a:t>.</a:t>
            </a:r>
          </a:p>
          <a:p>
            <a:pPr marL="457200" indent="-457200">
              <a:spcBef>
                <a:spcPts val="600"/>
              </a:spcBef>
              <a:spcAft>
                <a:spcPts val="600"/>
              </a:spcAft>
            </a:pPr>
            <a:r>
              <a:rPr lang="en-US" sz="2000" dirty="0"/>
              <a:t>Be careful. The expressions</a:t>
            </a:r>
            <a:r>
              <a:rPr lang="en-US" sz="2000" dirty="0">
                <a:latin typeface="Arial" charset="0"/>
              </a:rPr>
              <a:t> </a:t>
            </a:r>
          </a:p>
          <a:p>
            <a:pPr marL="457200" indent="-457200">
              <a:spcBef>
                <a:spcPts val="600"/>
              </a:spcBef>
              <a:spcAft>
                <a:spcPts val="400"/>
              </a:spcAft>
            </a:pPr>
            <a:r>
              <a:rPr lang="en-US" sz="2000" dirty="0">
                <a:latin typeface="Arial" charset="0"/>
              </a:rPr>
              <a:t>	</a:t>
            </a:r>
            <a:r>
              <a:rPr lang="en-US" sz="2000" dirty="0">
                <a:latin typeface="Courier Std" pitchFamily="49" charset="0"/>
                <a:cs typeface="Courier New" pitchFamily="49" charset="0"/>
              </a:rPr>
              <a:t>y = 7/2*</a:t>
            </a:r>
            <a:r>
              <a:rPr lang="en-US" sz="2000" dirty="0" err="1">
                <a:latin typeface="Courier Std" pitchFamily="49" charset="0"/>
                <a:cs typeface="Courier New" pitchFamily="49" charset="0"/>
              </a:rPr>
              <a:t>i</a:t>
            </a:r>
            <a:endParaRPr lang="en-US" sz="2000" dirty="0">
              <a:latin typeface="Courier Std" pitchFamily="49" charset="0"/>
              <a:cs typeface="Courier New" pitchFamily="49" charset="0"/>
            </a:endParaRPr>
          </a:p>
          <a:p>
            <a:pPr marL="457200" indent="-457200">
              <a:spcBef>
                <a:spcPts val="600"/>
              </a:spcBef>
            </a:pPr>
            <a:r>
              <a:rPr lang="en-US" sz="2000" dirty="0"/>
              <a:t>and </a:t>
            </a:r>
          </a:p>
          <a:p>
            <a:pPr marL="457200" indent="-457200">
              <a:spcBef>
                <a:spcPts val="600"/>
              </a:spcBef>
              <a:spcAft>
                <a:spcPts val="400"/>
              </a:spcAft>
            </a:pPr>
            <a:r>
              <a:rPr lang="en-US" sz="2000" dirty="0">
                <a:latin typeface="Arial" charset="0"/>
              </a:rPr>
              <a:t>	</a:t>
            </a:r>
            <a:r>
              <a:rPr lang="en-US" sz="2000" dirty="0">
                <a:latin typeface="Courier Std" pitchFamily="49" charset="0"/>
                <a:cs typeface="Courier New" pitchFamily="49" charset="0"/>
              </a:rPr>
              <a:t>x = 7/2i </a:t>
            </a:r>
          </a:p>
          <a:p>
            <a:pPr marL="457200" indent="-457200">
              <a:spcBef>
                <a:spcPts val="600"/>
              </a:spcBef>
              <a:spcAft>
                <a:spcPts val="600"/>
              </a:spcAft>
            </a:pPr>
            <a:r>
              <a:rPr lang="en-US" sz="2000" dirty="0"/>
              <a:t>give two different results: </a:t>
            </a:r>
          </a:p>
          <a:p>
            <a:pPr marL="457200" indent="-457200">
              <a:spcBef>
                <a:spcPts val="600"/>
              </a:spcBef>
              <a:spcAft>
                <a:spcPts val="600"/>
              </a:spcAft>
            </a:pPr>
            <a:r>
              <a:rPr lang="en-US" sz="2000" dirty="0">
                <a:latin typeface="Courier Std" pitchFamily="49" charset="0"/>
                <a:cs typeface="Courier New" pitchFamily="49" charset="0"/>
              </a:rPr>
              <a:t>y = (7/2)</a:t>
            </a:r>
            <a:r>
              <a:rPr lang="en-US" sz="2000" dirty="0" err="1">
                <a:latin typeface="Courier Std" pitchFamily="49" charset="0"/>
                <a:cs typeface="Courier New" pitchFamily="49" charset="0"/>
              </a:rPr>
              <a:t>i</a:t>
            </a:r>
            <a:r>
              <a:rPr lang="en-US" sz="2000" dirty="0">
                <a:latin typeface="Courier Std" pitchFamily="49" charset="0"/>
                <a:cs typeface="Courier New" pitchFamily="49" charset="0"/>
              </a:rPr>
              <a:t> = 3.5i</a:t>
            </a:r>
          </a:p>
          <a:p>
            <a:pPr marL="457200" indent="-457200">
              <a:spcBef>
                <a:spcPts val="600"/>
              </a:spcBef>
              <a:spcAft>
                <a:spcPts val="600"/>
              </a:spcAft>
            </a:pPr>
            <a:r>
              <a:rPr lang="en-US" sz="2000" dirty="0"/>
              <a:t>and </a:t>
            </a:r>
          </a:p>
          <a:p>
            <a:pPr marL="457200" indent="-457200">
              <a:spcBef>
                <a:spcPts val="600"/>
              </a:spcBef>
            </a:pPr>
            <a:r>
              <a:rPr lang="en-US" sz="2000" dirty="0">
                <a:latin typeface="Courier Std" pitchFamily="49" charset="0"/>
                <a:cs typeface="Courier New" pitchFamily="49" charset="0"/>
              </a:rPr>
              <a:t>x = 7/(2i) = </a:t>
            </a:r>
            <a:r>
              <a:rPr lang="en-IN" sz="2000" dirty="0">
                <a:latin typeface="Courier Std" panose="02070409020205020404" pitchFamily="49" charset="0"/>
              </a:rPr>
              <a:t>−</a:t>
            </a:r>
            <a:r>
              <a:rPr lang="en-US" sz="2000" dirty="0">
                <a:latin typeface="Courier Std" pitchFamily="49" charset="0"/>
                <a:cs typeface="Courier New" pitchFamily="49" charset="0"/>
              </a:rPr>
              <a:t>3.5i</a:t>
            </a:r>
            <a:r>
              <a:rPr lang="en-US" sz="2000" dirty="0">
                <a:latin typeface="Courier Std" pitchFamily="49" charset="0"/>
              </a:rPr>
              <a:t>.</a:t>
            </a:r>
            <a:endParaRPr lang="en-IN" sz="2000" dirty="0"/>
          </a:p>
        </p:txBody>
      </p:sp>
      <p:sp>
        <p:nvSpPr>
          <p:cNvPr id="11" name="Slide Number Placeholder 10">
            <a:extLst>
              <a:ext uri="{FF2B5EF4-FFF2-40B4-BE49-F238E27FC236}">
                <a16:creationId xmlns:a16="http://schemas.microsoft.com/office/drawing/2014/main" id="{ED894858-0B2E-4FF5-BA39-81E2E305BC5E}"/>
              </a:ext>
            </a:extLst>
          </p:cNvPr>
          <p:cNvSpPr>
            <a:spLocks noGrp="1"/>
          </p:cNvSpPr>
          <p:nvPr>
            <p:ph type="sldNum" sz="quarter" idx="10"/>
          </p:nvPr>
        </p:nvSpPr>
        <p:spPr/>
        <p:txBody>
          <a:bodyPr/>
          <a:lstStyle/>
          <a:p>
            <a:fld id="{68151E55-6873-49E2-B8D5-2F265E6F1973}" type="slidenum">
              <a:rPr lang="en-US" smtClean="0"/>
              <a:t>14</a:t>
            </a:fld>
            <a:endParaRPr lang="en-US" dirty="0"/>
          </a:p>
        </p:txBody>
      </p:sp>
      <p:pic>
        <p:nvPicPr>
          <p:cNvPr id="8" name="Picture 7">
            <a:extLst>
              <a:ext uri="{FF2B5EF4-FFF2-40B4-BE49-F238E27FC236}">
                <a16:creationId xmlns:a16="http://schemas.microsoft.com/office/drawing/2014/main" id="{6CF1F4A4-9029-4C1A-3C1A-2554FA3A3DD5}"/>
              </a:ext>
            </a:extLst>
          </p:cNvPr>
          <p:cNvPicPr>
            <a:picLocks noChangeAspect="1"/>
          </p:cNvPicPr>
          <p:nvPr/>
        </p:nvPicPr>
        <p:blipFill>
          <a:blip r:embed="rId6"/>
          <a:stretch>
            <a:fillRect/>
          </a:stretch>
        </p:blipFill>
        <p:spPr>
          <a:xfrm>
            <a:off x="3785389" y="2274331"/>
            <a:ext cx="3381375" cy="2076450"/>
          </a:xfrm>
          <a:prstGeom prst="rect">
            <a:avLst/>
          </a:prstGeom>
        </p:spPr>
      </p:pic>
      <p:pic>
        <p:nvPicPr>
          <p:cNvPr id="9" name="Picture 8">
            <a:extLst>
              <a:ext uri="{FF2B5EF4-FFF2-40B4-BE49-F238E27FC236}">
                <a16:creationId xmlns:a16="http://schemas.microsoft.com/office/drawing/2014/main" id="{49F09BA9-920C-2E39-7379-BE54C628B52C}"/>
              </a:ext>
            </a:extLst>
          </p:cNvPr>
          <p:cNvPicPr>
            <a:picLocks noChangeAspect="1"/>
          </p:cNvPicPr>
          <p:nvPr/>
        </p:nvPicPr>
        <p:blipFill>
          <a:blip r:embed="rId7"/>
          <a:stretch>
            <a:fillRect/>
          </a:stretch>
        </p:blipFill>
        <p:spPr>
          <a:xfrm>
            <a:off x="3429489" y="4539792"/>
            <a:ext cx="2599836" cy="1666875"/>
          </a:xfrm>
          <a:prstGeom prst="rect">
            <a:avLst/>
          </a:prstGeom>
        </p:spPr>
      </p:pic>
      <p:pic>
        <p:nvPicPr>
          <p:cNvPr id="10" name="Picture 9">
            <a:extLst>
              <a:ext uri="{FF2B5EF4-FFF2-40B4-BE49-F238E27FC236}">
                <a16:creationId xmlns:a16="http://schemas.microsoft.com/office/drawing/2014/main" id="{0C160EBA-9CBB-E55E-80A3-1974C2575813}"/>
              </a:ext>
            </a:extLst>
          </p:cNvPr>
          <p:cNvPicPr>
            <a:picLocks noChangeAspect="1"/>
          </p:cNvPicPr>
          <p:nvPr/>
        </p:nvPicPr>
        <p:blipFill>
          <a:blip r:embed="rId8"/>
          <a:stretch>
            <a:fillRect/>
          </a:stretch>
        </p:blipFill>
        <p:spPr>
          <a:xfrm>
            <a:off x="6201644" y="4539792"/>
            <a:ext cx="2599456" cy="1666875"/>
          </a:xfrm>
          <a:prstGeom prst="rect">
            <a:avLst/>
          </a:prstGeom>
        </p:spPr>
      </p:pic>
    </p:spTree>
    <p:extLst>
      <p:ext uri="{BB962C8B-B14F-4D97-AF65-F5344CB8AC3E}">
        <p14:creationId xmlns:p14="http://schemas.microsoft.com/office/powerpoint/2010/main" val="3051879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8432F3F-7204-A762-997A-87086D219EEE}"/>
              </a:ext>
            </a:extLst>
          </p:cNvPr>
          <p:cNvPicPr>
            <a:picLocks noChangeAspect="1"/>
          </p:cNvPicPr>
          <p:nvPr/>
        </p:nvPicPr>
        <p:blipFill>
          <a:blip r:embed="rId2"/>
          <a:stretch>
            <a:fillRect/>
          </a:stretch>
        </p:blipFill>
        <p:spPr>
          <a:xfrm>
            <a:off x="465373" y="1098490"/>
            <a:ext cx="8213253" cy="4661020"/>
          </a:xfrm>
          <a:prstGeom prst="rect">
            <a:avLst/>
          </a:prstGeom>
          <a:noFill/>
        </p:spPr>
      </p:pic>
      <p:sp>
        <p:nvSpPr>
          <p:cNvPr id="3" name="Slide Number Placeholder 2" hidden="1">
            <a:extLst>
              <a:ext uri="{FF2B5EF4-FFF2-40B4-BE49-F238E27FC236}">
                <a16:creationId xmlns:a16="http://schemas.microsoft.com/office/drawing/2014/main" id="{44192FC9-D75C-0481-0460-9A9BA0525C27}"/>
              </a:ext>
            </a:extLst>
          </p:cNvPr>
          <p:cNvSpPr>
            <a:spLocks noGrp="1"/>
          </p:cNvSpPr>
          <p:nvPr>
            <p:ph type="sldNum" sz="quarter" idx="4294967295"/>
          </p:nvPr>
        </p:nvSpPr>
        <p:spPr>
          <a:xfrm>
            <a:off x="8626412" y="6673531"/>
            <a:ext cx="355840" cy="161396"/>
          </a:xfrm>
        </p:spPr>
        <p:txBody>
          <a:bodyPr/>
          <a:lstStyle/>
          <a:p>
            <a:pPr marL="38100">
              <a:lnSpc>
                <a:spcPts val="1270"/>
              </a:lnSpc>
              <a:spcAft>
                <a:spcPts val="600"/>
              </a:spcAft>
            </a:pPr>
            <a:fld id="{81D60167-4931-47E6-BA6A-407CBD079E47}" type="slidenum">
              <a:rPr lang="en-US" spc="-25" smtClean="0"/>
              <a:pPr marL="38100">
                <a:lnSpc>
                  <a:spcPts val="1270"/>
                </a:lnSpc>
                <a:spcAft>
                  <a:spcPts val="600"/>
                </a:spcAft>
              </a:pPr>
              <a:t>15</a:t>
            </a:fld>
            <a:endParaRPr lang="en-US" spc="-25"/>
          </a:p>
        </p:txBody>
      </p:sp>
      <p:sp>
        <p:nvSpPr>
          <p:cNvPr id="7" name="Slide Number Placeholder 2">
            <a:extLst>
              <a:ext uri="{FF2B5EF4-FFF2-40B4-BE49-F238E27FC236}">
                <a16:creationId xmlns:a16="http://schemas.microsoft.com/office/drawing/2014/main" id="{E30B6A16-5183-7A3E-BD03-6F061BEA9469}"/>
              </a:ext>
            </a:extLst>
          </p:cNvPr>
          <p:cNvSpPr txBox="1">
            <a:spLocks/>
          </p:cNvSpPr>
          <p:nvPr/>
        </p:nvSpPr>
        <p:spPr>
          <a:xfrm>
            <a:off x="8731187" y="6616381"/>
            <a:ext cx="355840" cy="161396"/>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ts val="1270"/>
              </a:lnSpc>
            </a:pPr>
            <a:fld id="{81D60167-4931-47E6-BA6A-407CBD079E47}" type="slidenum">
              <a:rPr lang="en-US" sz="1000" spc="-25" smtClean="0"/>
              <a:pPr marL="38100">
                <a:lnSpc>
                  <a:spcPts val="1270"/>
                </a:lnSpc>
              </a:pPr>
              <a:t>15</a:t>
            </a:fld>
            <a:endParaRPr lang="en-US" sz="1000" spc="-25" dirty="0"/>
          </a:p>
        </p:txBody>
      </p:sp>
      <p:sp>
        <p:nvSpPr>
          <p:cNvPr id="2" name="Rectangle 1">
            <a:extLst>
              <a:ext uri="{FF2B5EF4-FFF2-40B4-BE49-F238E27FC236}">
                <a16:creationId xmlns:a16="http://schemas.microsoft.com/office/drawing/2014/main" id="{7D100E2D-C955-8320-356B-E4BAE9901230}"/>
              </a:ext>
            </a:extLst>
          </p:cNvPr>
          <p:cNvSpPr/>
          <p:nvPr/>
        </p:nvSpPr>
        <p:spPr>
          <a:xfrm>
            <a:off x="4352925" y="2695575"/>
            <a:ext cx="4219575" cy="8858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860909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C115C74-13C5-DF9B-0CF9-4881FC6993B6}"/>
              </a:ext>
            </a:extLst>
          </p:cNvPr>
          <p:cNvSpPr>
            <a:spLocks noGrp="1"/>
          </p:cNvSpPr>
          <p:nvPr>
            <p:ph type="sldNum" sz="quarter" idx="7"/>
          </p:nvPr>
        </p:nvSpPr>
        <p:spPr/>
        <p:txBody>
          <a:bodyPr/>
          <a:lstStyle/>
          <a:p>
            <a:pPr marL="38100">
              <a:lnSpc>
                <a:spcPts val="1270"/>
              </a:lnSpc>
            </a:pPr>
            <a:fld id="{81D60167-4931-47E6-BA6A-407CBD079E47}" type="slidenum">
              <a:rPr lang="en-US" spc="-25" smtClean="0"/>
              <a:t>16</a:t>
            </a:fld>
            <a:endParaRPr lang="en-US" spc="-25" dirty="0"/>
          </a:p>
        </p:txBody>
      </p:sp>
      <p:pic>
        <p:nvPicPr>
          <p:cNvPr id="5" name="Picture 4">
            <a:extLst>
              <a:ext uri="{FF2B5EF4-FFF2-40B4-BE49-F238E27FC236}">
                <a16:creationId xmlns:a16="http://schemas.microsoft.com/office/drawing/2014/main" id="{E1AE4CE8-8A9D-BB93-7844-9508E618C720}"/>
              </a:ext>
            </a:extLst>
          </p:cNvPr>
          <p:cNvPicPr>
            <a:picLocks noChangeAspect="1"/>
          </p:cNvPicPr>
          <p:nvPr/>
        </p:nvPicPr>
        <p:blipFill>
          <a:blip r:embed="rId2"/>
          <a:stretch>
            <a:fillRect/>
          </a:stretch>
        </p:blipFill>
        <p:spPr>
          <a:xfrm>
            <a:off x="776161" y="1104900"/>
            <a:ext cx="7591677" cy="4152900"/>
          </a:xfrm>
          <a:prstGeom prst="rect">
            <a:avLst/>
          </a:prstGeom>
        </p:spPr>
      </p:pic>
    </p:spTree>
    <p:extLst>
      <p:ext uri="{BB962C8B-B14F-4D97-AF65-F5344CB8AC3E}">
        <p14:creationId xmlns:p14="http://schemas.microsoft.com/office/powerpoint/2010/main" val="41395030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BD550378-3EC9-16A4-834A-4F77BFA0B754}"/>
              </a:ext>
            </a:extLst>
          </p:cNvPr>
          <p:cNvSpPr>
            <a:spLocks noGrp="1"/>
          </p:cNvSpPr>
          <p:nvPr>
            <p:ph type="sldNum" sz="quarter" idx="7"/>
          </p:nvPr>
        </p:nvSpPr>
        <p:spPr/>
        <p:txBody>
          <a:bodyPr/>
          <a:lstStyle/>
          <a:p>
            <a:pPr marL="38100">
              <a:lnSpc>
                <a:spcPts val="1270"/>
              </a:lnSpc>
            </a:pPr>
            <a:fld id="{81D60167-4931-47E6-BA6A-407CBD079E47}" type="slidenum">
              <a:rPr lang="en-US" spc="-25" smtClean="0"/>
              <a:t>17</a:t>
            </a:fld>
            <a:endParaRPr lang="en-US" spc="-25" dirty="0"/>
          </a:p>
        </p:txBody>
      </p:sp>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DE480A4B-22AD-DC0E-F43D-1C626866E0D7}"/>
                  </a:ext>
                </a:extLst>
              </p:cNvPr>
              <p:cNvSpPr/>
              <p:nvPr/>
            </p:nvSpPr>
            <p:spPr>
              <a:xfrm>
                <a:off x="622663" y="805609"/>
                <a:ext cx="7898675" cy="2554545"/>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spcBef>
                    <a:spcPts val="0"/>
                  </a:spcBef>
                  <a:spcAft>
                    <a:spcPts val="0"/>
                  </a:spcAft>
                </a:pPr>
                <a:r>
                  <a:rPr lang="en-US" sz="2000" dirty="0">
                    <a:latin typeface="Times New Roman" panose="02020603050405020304" pitchFamily="18" charset="0"/>
                    <a:cs typeface="Times New Roman" panose="02020603050405020304" pitchFamily="18" charset="0"/>
                  </a:rPr>
                  <a:t>Q3-Given x=-5+9i and y=6-2i, The answers to the following expressions are </a:t>
                </a:r>
              </a:p>
              <a:p>
                <a:pPr marL="457200" indent="-457200" algn="ctr">
                  <a:spcBef>
                    <a:spcPts val="0"/>
                  </a:spcBef>
                  <a:spcAft>
                    <a:spcPts val="0"/>
                  </a:spcAft>
                </a:pPr>
                <a14:m>
                  <m:oMath xmlns:m="http://schemas.openxmlformats.org/officeDocument/2006/math">
                    <m:r>
                      <a:rPr lang="en-US" sz="2000" b="0" i="1" dirty="0" smtClean="0">
                        <a:solidFill>
                          <a:schemeClr val="tx1"/>
                        </a:solidFill>
                        <a:latin typeface="Cambria Math" panose="02040503050406030204" pitchFamily="18" charset="0"/>
                      </a:rPr>
                      <m:t>𝑥</m:t>
                    </m:r>
                    <m:r>
                      <a:rPr lang="en-US" sz="2000" b="0" i="1" dirty="0" smtClean="0">
                        <a:solidFill>
                          <a:schemeClr val="tx1"/>
                        </a:solidFill>
                        <a:latin typeface="Cambria Math" panose="02040503050406030204" pitchFamily="18" charset="0"/>
                      </a:rPr>
                      <m:t>+2∗</m:t>
                    </m:r>
                    <m:r>
                      <a:rPr lang="en-US" sz="2000" b="0" i="1" dirty="0" smtClean="0">
                        <a:solidFill>
                          <a:schemeClr val="tx1"/>
                        </a:solidFill>
                        <a:latin typeface="Cambria Math" panose="02040503050406030204" pitchFamily="18" charset="0"/>
                      </a:rPr>
                      <m:t>𝑦</m:t>
                    </m:r>
                    <m:r>
                      <a:rPr lang="en-US" sz="2000" b="0" i="1" dirty="0" smtClean="0">
                        <a:solidFill>
                          <a:schemeClr val="tx1"/>
                        </a:solidFill>
                        <a:latin typeface="Cambria Math" panose="02040503050406030204" pitchFamily="18" charset="0"/>
                      </a:rPr>
                      <m:t> </m:t>
                    </m:r>
                    <m:r>
                      <a:rPr lang="en-US" sz="2000" b="0" i="1" dirty="0" smtClean="0">
                        <a:solidFill>
                          <a:schemeClr val="tx1"/>
                        </a:solidFill>
                        <a:latin typeface="Cambria Math" panose="02040503050406030204" pitchFamily="18" charset="0"/>
                      </a:rPr>
                      <m:t>𝑎𝑛𝑑</m:t>
                    </m:r>
                  </m:oMath>
                </a14:m>
                <a:r>
                  <a:rPr lang="en-US" sz="2000" dirty="0">
                    <a:solidFill>
                      <a:schemeClr val="tx1"/>
                    </a:solidFill>
                    <a:latin typeface="Times New Roman" panose="02020603050405020304" pitchFamily="18" charset="0"/>
                    <a:cs typeface="Times New Roman" panose="02020603050405020304" pitchFamily="18" charset="0"/>
                  </a:rPr>
                  <a:t> </a:t>
                </a:r>
                <a14:m>
                  <m:oMath xmlns:m="http://schemas.openxmlformats.org/officeDocument/2006/math">
                    <m:r>
                      <a:rPr lang="en-US" sz="2000" b="0" i="1" dirty="0">
                        <a:solidFill>
                          <a:schemeClr val="tx1"/>
                        </a:solidFill>
                        <a:latin typeface="Cambria Math" panose="02040503050406030204" pitchFamily="18" charset="0"/>
                      </a:rPr>
                      <m:t>𝑥</m:t>
                    </m:r>
                    <m:r>
                      <a:rPr lang="en-US" sz="2000" b="0" i="1" dirty="0">
                        <a:solidFill>
                          <a:schemeClr val="tx1"/>
                        </a:solidFill>
                        <a:latin typeface="Cambria Math" panose="02040503050406030204" pitchFamily="18" charset="0"/>
                      </a:rPr>
                      <m:t>^2/</m:t>
                    </m:r>
                    <m:r>
                      <a:rPr lang="en-US" sz="2000" b="0" i="1" dirty="0">
                        <a:solidFill>
                          <a:schemeClr val="tx1"/>
                        </a:solidFill>
                        <a:latin typeface="Cambria Math" panose="02040503050406030204" pitchFamily="18" charset="0"/>
                      </a:rPr>
                      <m:t>𝑦</m:t>
                    </m:r>
                  </m:oMath>
                </a14:m>
                <a:r>
                  <a:rPr lang="en-US" sz="2000" dirty="0">
                    <a:solidFill>
                      <a:schemeClr val="tx1"/>
                    </a:solidFill>
                    <a:latin typeface="Times New Roman" panose="02020603050405020304" pitchFamily="18" charset="0"/>
                    <a:cs typeface="Times New Roman" panose="02020603050405020304" pitchFamily="18" charset="0"/>
                  </a:rPr>
                  <a:t>.</a:t>
                </a:r>
                <a:endParaRPr lang="fr-FR" sz="2000" dirty="0">
                  <a:solidFill>
                    <a:schemeClr val="tx1"/>
                  </a:solidFill>
                  <a:latin typeface="Times New Roman" panose="02020603050405020304" pitchFamily="18" charset="0"/>
                  <a:cs typeface="Times New Roman" panose="02020603050405020304" pitchFamily="18" charset="0"/>
                </a:endParaRPr>
              </a:p>
              <a:p>
                <a:pPr marL="457200" indent="-457200">
                  <a:spcBef>
                    <a:spcPts val="0"/>
                  </a:spcBef>
                  <a:spcAft>
                    <a:spcPts val="0"/>
                  </a:spcAft>
                </a:pPr>
                <a:endParaRPr lang="fr-FR" sz="2000" dirty="0">
                  <a:latin typeface="Times New Roman" panose="02020603050405020304" pitchFamily="18" charset="0"/>
                  <a:cs typeface="Times New Roman" panose="02020603050405020304" pitchFamily="18" charset="0"/>
                </a:endParaRPr>
              </a:p>
              <a:p>
                <a:pPr marL="514350" indent="-514350">
                  <a:spcBef>
                    <a:spcPts val="0"/>
                  </a:spcBef>
                  <a:spcAft>
                    <a:spcPts val="0"/>
                  </a:spcAft>
                  <a:buFont typeface="+mj-lt"/>
                  <a:buAutoNum type="alphaLcParenR"/>
                </a:pPr>
                <a:r>
                  <a:rPr lang="fr-FR" sz="2000" dirty="0">
                    <a:latin typeface="Times New Roman" panose="02020603050405020304" pitchFamily="18" charset="0"/>
                    <a:cs typeface="Times New Roman" panose="02020603050405020304" pitchFamily="18" charset="0"/>
                  </a:rPr>
                  <a:t>4 + i  , -9.3 -11.2i </a:t>
                </a:r>
              </a:p>
              <a:p>
                <a:pPr marL="514350" indent="-514350">
                  <a:spcBef>
                    <a:spcPts val="0"/>
                  </a:spcBef>
                  <a:spcAft>
                    <a:spcPts val="0"/>
                  </a:spcAft>
                  <a:buFont typeface="+mj-lt"/>
                  <a:buAutoNum type="alphaLcParenR"/>
                </a:pPr>
                <a:r>
                  <a:rPr lang="fr-FR" sz="2000" dirty="0">
                    <a:latin typeface="Times New Roman" panose="02020603050405020304" pitchFamily="18" charset="0"/>
                    <a:cs typeface="Times New Roman" panose="02020603050405020304" pitchFamily="18" charset="0"/>
                  </a:rPr>
                  <a:t>17- 5i , 3.9  +11.2i </a:t>
                </a:r>
              </a:p>
              <a:p>
                <a:pPr marL="514350" indent="-514350">
                  <a:spcBef>
                    <a:spcPts val="0"/>
                  </a:spcBef>
                  <a:spcAft>
                    <a:spcPts val="0"/>
                  </a:spcAft>
                  <a:buFont typeface="+mj-lt"/>
                  <a:buAutoNum type="alphaLcParenR"/>
                </a:pPr>
                <a:r>
                  <a:rPr lang="fr-FR" sz="2000" dirty="0">
                    <a:latin typeface="Times New Roman" panose="02020603050405020304" pitchFamily="18" charset="0"/>
                    <a:cs typeface="Times New Roman" panose="02020603050405020304" pitchFamily="18" charset="0"/>
                  </a:rPr>
                  <a:t>8 + 5i , 3.9  +16.3i</a:t>
                </a:r>
              </a:p>
              <a:p>
                <a:pPr marL="514350" indent="-514350">
                  <a:spcBef>
                    <a:spcPts val="0"/>
                  </a:spcBef>
                  <a:spcAft>
                    <a:spcPts val="0"/>
                  </a:spcAft>
                  <a:buFont typeface="+mj-lt"/>
                  <a:buAutoNum type="alphaLcParenR"/>
                </a:pPr>
                <a:r>
                  <a:rPr lang="fr-FR" sz="2000" dirty="0">
                    <a:latin typeface="Times New Roman" panose="02020603050405020304" pitchFamily="18" charset="0"/>
                    <a:cs typeface="Times New Roman" panose="02020603050405020304" pitchFamily="18" charset="0"/>
                  </a:rPr>
                  <a:t>7 + 5i , -3.9 -16.3i (correct)</a:t>
                </a:r>
                <a:endParaRPr lang="en-US" sz="2000" dirty="0">
                  <a:latin typeface="Times New Roman" panose="02020603050405020304" pitchFamily="18" charset="0"/>
                  <a:cs typeface="Times New Roman" panose="02020603050405020304" pitchFamily="18" charset="0"/>
                </a:endParaRPr>
              </a:p>
            </p:txBody>
          </p:sp>
        </mc:Choice>
        <mc:Fallback xmlns="">
          <p:sp>
            <p:nvSpPr>
              <p:cNvPr id="4" name="Rectangle 3">
                <a:extLst>
                  <a:ext uri="{FF2B5EF4-FFF2-40B4-BE49-F238E27FC236}">
                    <a16:creationId xmlns:a16="http://schemas.microsoft.com/office/drawing/2014/main" id="{DE480A4B-22AD-DC0E-F43D-1C626866E0D7}"/>
                  </a:ext>
                </a:extLst>
              </p:cNvPr>
              <p:cNvSpPr>
                <a:spLocks noRot="1" noChangeAspect="1" noMove="1" noResize="1" noEditPoints="1" noAdjustHandles="1" noChangeArrowheads="1" noChangeShapeType="1" noTextEdit="1"/>
              </p:cNvSpPr>
              <p:nvPr/>
            </p:nvSpPr>
            <p:spPr>
              <a:xfrm>
                <a:off x="622663" y="805609"/>
                <a:ext cx="7898675" cy="2554545"/>
              </a:xfrm>
              <a:prstGeom prst="rect">
                <a:avLst/>
              </a:prstGeom>
              <a:blipFill>
                <a:blip r:embed="rId2"/>
                <a:stretch>
                  <a:fillRect l="-772" t="-1193" r="-849" b="-3341"/>
                </a:stretch>
              </a:blipFill>
            </p:spPr>
            <p:txBody>
              <a:bodyPr/>
              <a:lstStyle/>
              <a:p>
                <a:r>
                  <a:rPr lang="en-US">
                    <a:noFill/>
                  </a:rPr>
                  <a:t> </a:t>
                </a:r>
              </a:p>
            </p:txBody>
          </p:sp>
        </mc:Fallback>
      </mc:AlternateContent>
      <p:pic>
        <p:nvPicPr>
          <p:cNvPr id="6" name="Picture 5">
            <a:extLst>
              <a:ext uri="{FF2B5EF4-FFF2-40B4-BE49-F238E27FC236}">
                <a16:creationId xmlns:a16="http://schemas.microsoft.com/office/drawing/2014/main" id="{458B35D5-EFCB-A250-45E2-EA0F4BB3D660}"/>
              </a:ext>
            </a:extLst>
          </p:cNvPr>
          <p:cNvPicPr>
            <a:picLocks noChangeAspect="1"/>
          </p:cNvPicPr>
          <p:nvPr/>
        </p:nvPicPr>
        <p:blipFill>
          <a:blip r:embed="rId3"/>
          <a:stretch>
            <a:fillRect/>
          </a:stretch>
        </p:blipFill>
        <p:spPr>
          <a:xfrm>
            <a:off x="4811078" y="2079786"/>
            <a:ext cx="3362325" cy="2085975"/>
          </a:xfrm>
          <a:prstGeom prst="rect">
            <a:avLst/>
          </a:prstGeom>
        </p:spPr>
      </p:pic>
      <p:pic>
        <p:nvPicPr>
          <p:cNvPr id="7" name="Picture 6">
            <a:extLst>
              <a:ext uri="{FF2B5EF4-FFF2-40B4-BE49-F238E27FC236}">
                <a16:creationId xmlns:a16="http://schemas.microsoft.com/office/drawing/2014/main" id="{FC429767-0B01-A15B-0042-AF9E5AC84DCE}"/>
              </a:ext>
            </a:extLst>
          </p:cNvPr>
          <p:cNvPicPr>
            <a:picLocks noChangeAspect="1"/>
          </p:cNvPicPr>
          <p:nvPr/>
        </p:nvPicPr>
        <p:blipFill>
          <a:blip r:embed="rId4"/>
          <a:stretch>
            <a:fillRect/>
          </a:stretch>
        </p:blipFill>
        <p:spPr>
          <a:xfrm>
            <a:off x="691923" y="3937842"/>
            <a:ext cx="3362325" cy="2114550"/>
          </a:xfrm>
          <a:prstGeom prst="rect">
            <a:avLst/>
          </a:prstGeom>
        </p:spPr>
      </p:pic>
    </p:spTree>
    <p:extLst>
      <p:ext uri="{BB962C8B-B14F-4D97-AF65-F5344CB8AC3E}">
        <p14:creationId xmlns:p14="http://schemas.microsoft.com/office/powerpoint/2010/main" val="33675665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821F1A-E08C-46DC-8E08-FE20AE6CBD90}"/>
              </a:ext>
            </a:extLst>
          </p:cNvPr>
          <p:cNvSpPr>
            <a:spLocks noGrp="1"/>
          </p:cNvSpPr>
          <p:nvPr>
            <p:ph type="title"/>
          </p:nvPr>
        </p:nvSpPr>
        <p:spPr/>
        <p:txBody>
          <a:bodyPr/>
          <a:lstStyle/>
          <a:p>
            <a:r>
              <a:rPr lang="en-US" dirty="0"/>
              <a:t>Numeric Display Formats </a:t>
            </a:r>
            <a:r>
              <a:rPr lang="en-US" sz="1200" dirty="0"/>
              <a:t>1</a:t>
            </a:r>
          </a:p>
        </p:txBody>
      </p:sp>
      <p:graphicFrame>
        <p:nvGraphicFramePr>
          <p:cNvPr id="8" name="Table 7">
            <a:extLst>
              <a:ext uri="{FF2B5EF4-FFF2-40B4-BE49-F238E27FC236}">
                <a16:creationId xmlns:a16="http://schemas.microsoft.com/office/drawing/2014/main" id="{CE33AA6A-ED4B-42DD-AC7B-F99E214334CC}"/>
              </a:ext>
            </a:extLst>
          </p:cNvPr>
          <p:cNvGraphicFramePr>
            <a:graphicFrameLocks noGrp="1"/>
          </p:cNvGraphicFramePr>
          <p:nvPr>
            <p:extLst>
              <p:ext uri="{D42A27DB-BD31-4B8C-83A1-F6EECF244321}">
                <p14:modId xmlns:p14="http://schemas.microsoft.com/office/powerpoint/2010/main" val="1324169602"/>
              </p:ext>
            </p:extLst>
          </p:nvPr>
        </p:nvGraphicFramePr>
        <p:xfrm>
          <a:off x="500386" y="1130300"/>
          <a:ext cx="7637449" cy="2026624"/>
        </p:xfrm>
        <a:graphic>
          <a:graphicData uri="http://schemas.openxmlformats.org/drawingml/2006/table">
            <a:tbl>
              <a:tblPr firstRow="1" bandRow="1">
                <a:tableStyleId>{5C22544A-7EE6-4342-B048-85BDC9FD1C3A}</a:tableStyleId>
              </a:tblPr>
              <a:tblGrid>
                <a:gridCol w="2782245">
                  <a:extLst>
                    <a:ext uri="{9D8B030D-6E8A-4147-A177-3AD203B41FA5}">
                      <a16:colId xmlns:a16="http://schemas.microsoft.com/office/drawing/2014/main" val="20000"/>
                    </a:ext>
                  </a:extLst>
                </a:gridCol>
                <a:gridCol w="4855204">
                  <a:extLst>
                    <a:ext uri="{9D8B030D-6E8A-4147-A177-3AD203B41FA5}">
                      <a16:colId xmlns:a16="http://schemas.microsoft.com/office/drawing/2014/main" val="20001"/>
                    </a:ext>
                  </a:extLst>
                </a:gridCol>
              </a:tblGrid>
              <a:tr h="380704">
                <a:tc>
                  <a:txBody>
                    <a:bodyPr/>
                    <a:lstStyle/>
                    <a:p>
                      <a:r>
                        <a:rPr lang="en-US" sz="1800" b="0" dirty="0">
                          <a:solidFill>
                            <a:schemeClr val="tx1"/>
                          </a:solidFill>
                          <a:latin typeface="Times" panose="02020603050405020304" pitchFamily="18" charset="0"/>
                          <a:cs typeface="Times" panose="02020603050405020304" pitchFamily="18" charset="0"/>
                        </a:rPr>
                        <a:t>format short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n-US" sz="1800" b="0" dirty="0">
                          <a:solidFill>
                            <a:schemeClr val="tx1"/>
                          </a:solidFill>
                          <a:latin typeface="Times" panose="02020603050405020304" pitchFamily="18" charset="0"/>
                          <a:cs typeface="Times" panose="02020603050405020304" pitchFamily="18" charset="0"/>
                        </a:rPr>
                        <a:t>Four decimal digits (the default); 13.6745.</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297105">
                <a:tc>
                  <a:txBody>
                    <a:bodyPr/>
                    <a:lstStyle/>
                    <a:p>
                      <a:r>
                        <a:rPr lang="en-US" sz="1800" dirty="0">
                          <a:solidFill>
                            <a:schemeClr val="tx1"/>
                          </a:solidFill>
                          <a:latin typeface="Times" panose="02020603050405020304" pitchFamily="18" charset="0"/>
                          <a:cs typeface="Times" panose="02020603050405020304" pitchFamily="18" charset="0"/>
                        </a:rPr>
                        <a:t>format long</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dirty="0">
                          <a:solidFill>
                            <a:schemeClr val="tx1"/>
                          </a:solidFill>
                          <a:latin typeface="Times" panose="02020603050405020304" pitchFamily="18" charset="0"/>
                          <a:cs typeface="Times" panose="02020603050405020304" pitchFamily="18" charset="0"/>
                        </a:rPr>
                        <a:t>16 digits; 17.27484029463547.</a:t>
                      </a:r>
                      <a:endParaRPr lang="en-US" sz="1800" dirty="0">
                        <a:latin typeface="Times" panose="02020603050405020304" pitchFamily="18" charset="0"/>
                        <a:cs typeface="Times" panose="02020603050405020304" pitchFamily="18" charset="0"/>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519933">
                <a:tc>
                  <a:txBody>
                    <a:bodyPr/>
                    <a:lstStyle/>
                    <a:p>
                      <a:r>
                        <a:rPr lang="en-US" sz="1800" dirty="0">
                          <a:solidFill>
                            <a:schemeClr val="tx1"/>
                          </a:solidFill>
                          <a:latin typeface="Times" panose="02020603050405020304" pitchFamily="18" charset="0"/>
                          <a:cs typeface="Times" panose="02020603050405020304" pitchFamily="18" charset="0"/>
                        </a:rPr>
                        <a:t>format short e</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sz="1800" dirty="0">
                          <a:latin typeface="Times" panose="02020603050405020304" pitchFamily="18" charset="0"/>
                          <a:cs typeface="Times" panose="02020603050405020304" pitchFamily="18" charset="0"/>
                        </a:rPr>
                        <a:t>Five digits (four decimals) plus exponent; 6.3792e+03.</a:t>
                      </a:r>
                      <a:endParaRPr lang="en-US" sz="1800" dirty="0">
                        <a:solidFill>
                          <a:schemeClr val="tx1"/>
                        </a:solidFill>
                        <a:latin typeface="Times" panose="02020603050405020304" pitchFamily="18" charset="0"/>
                        <a:cs typeface="Times" panose="02020603050405020304"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519933">
                <a:tc>
                  <a:txBody>
                    <a:bodyPr/>
                    <a:lstStyle/>
                    <a:p>
                      <a:r>
                        <a:rPr lang="en-US" sz="1800" dirty="0">
                          <a:solidFill>
                            <a:schemeClr val="tx1"/>
                          </a:solidFill>
                          <a:latin typeface="Times" panose="02020603050405020304" pitchFamily="18" charset="0"/>
                          <a:cs typeface="Times" panose="02020603050405020304" pitchFamily="18" charset="0"/>
                        </a:rPr>
                        <a:t>format long e</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sz="1800" dirty="0">
                          <a:latin typeface="Times" panose="02020603050405020304" pitchFamily="18" charset="0"/>
                          <a:cs typeface="Times" panose="02020603050405020304" pitchFamily="18" charset="0"/>
                        </a:rPr>
                        <a:t>16 digits (15 decimals) plus exponent; 6.379243784781294e−04.</a:t>
                      </a:r>
                      <a:endParaRPr lang="en-US" sz="1800" dirty="0">
                        <a:solidFill>
                          <a:schemeClr val="tx1"/>
                        </a:solidFill>
                        <a:latin typeface="Times" panose="02020603050405020304" pitchFamily="18" charset="0"/>
                        <a:cs typeface="Times" panose="02020603050405020304"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sp>
        <p:nvSpPr>
          <p:cNvPr id="6" name="Slide Number Placeholder 5">
            <a:extLst>
              <a:ext uri="{FF2B5EF4-FFF2-40B4-BE49-F238E27FC236}">
                <a16:creationId xmlns:a16="http://schemas.microsoft.com/office/drawing/2014/main" id="{54C631AA-7C39-447A-B98B-77A143DA625C}"/>
              </a:ext>
            </a:extLst>
          </p:cNvPr>
          <p:cNvSpPr>
            <a:spLocks noGrp="1"/>
          </p:cNvSpPr>
          <p:nvPr>
            <p:ph type="sldNum" sz="quarter" idx="10"/>
          </p:nvPr>
        </p:nvSpPr>
        <p:spPr/>
        <p:txBody>
          <a:bodyPr/>
          <a:lstStyle/>
          <a:p>
            <a:fld id="{68151E55-6873-49E2-B8D5-2F265E6F1973}" type="slidenum">
              <a:rPr lang="en-US" smtClean="0"/>
              <a:t>18</a:t>
            </a:fld>
            <a:endParaRPr lang="en-US" dirty="0"/>
          </a:p>
        </p:txBody>
      </p:sp>
      <p:pic>
        <p:nvPicPr>
          <p:cNvPr id="5" name="Picture 4">
            <a:extLst>
              <a:ext uri="{FF2B5EF4-FFF2-40B4-BE49-F238E27FC236}">
                <a16:creationId xmlns:a16="http://schemas.microsoft.com/office/drawing/2014/main" id="{1C35BDAB-F87B-D049-D1FE-C6FF20C970A9}"/>
              </a:ext>
            </a:extLst>
          </p:cNvPr>
          <p:cNvPicPr>
            <a:picLocks noChangeAspect="1"/>
          </p:cNvPicPr>
          <p:nvPr/>
        </p:nvPicPr>
        <p:blipFill>
          <a:blip r:embed="rId2"/>
          <a:stretch>
            <a:fillRect/>
          </a:stretch>
        </p:blipFill>
        <p:spPr>
          <a:xfrm>
            <a:off x="113481" y="3325498"/>
            <a:ext cx="3297012" cy="1881346"/>
          </a:xfrm>
          <a:prstGeom prst="rect">
            <a:avLst/>
          </a:prstGeom>
        </p:spPr>
      </p:pic>
      <p:pic>
        <p:nvPicPr>
          <p:cNvPr id="7" name="Picture 6">
            <a:extLst>
              <a:ext uri="{FF2B5EF4-FFF2-40B4-BE49-F238E27FC236}">
                <a16:creationId xmlns:a16="http://schemas.microsoft.com/office/drawing/2014/main" id="{B21F93BA-139B-0DB9-CC1E-1056825D7E4E}"/>
              </a:ext>
            </a:extLst>
          </p:cNvPr>
          <p:cNvPicPr>
            <a:picLocks noChangeAspect="1"/>
          </p:cNvPicPr>
          <p:nvPr/>
        </p:nvPicPr>
        <p:blipFill>
          <a:blip r:embed="rId3"/>
          <a:stretch>
            <a:fillRect/>
          </a:stretch>
        </p:blipFill>
        <p:spPr>
          <a:xfrm>
            <a:off x="5648188" y="3279642"/>
            <a:ext cx="3152912" cy="1759557"/>
          </a:xfrm>
          <a:prstGeom prst="rect">
            <a:avLst/>
          </a:prstGeom>
        </p:spPr>
      </p:pic>
      <p:pic>
        <p:nvPicPr>
          <p:cNvPr id="9" name="Picture 8">
            <a:extLst>
              <a:ext uri="{FF2B5EF4-FFF2-40B4-BE49-F238E27FC236}">
                <a16:creationId xmlns:a16="http://schemas.microsoft.com/office/drawing/2014/main" id="{416EE70A-4B3B-3B05-BE5B-4C5A764190B6}"/>
              </a:ext>
            </a:extLst>
          </p:cNvPr>
          <p:cNvPicPr>
            <a:picLocks noChangeAspect="1"/>
          </p:cNvPicPr>
          <p:nvPr/>
        </p:nvPicPr>
        <p:blipFill>
          <a:blip r:embed="rId4"/>
          <a:stretch>
            <a:fillRect/>
          </a:stretch>
        </p:blipFill>
        <p:spPr>
          <a:xfrm>
            <a:off x="2642914" y="4720502"/>
            <a:ext cx="2990542" cy="1667964"/>
          </a:xfrm>
          <a:prstGeom prst="rect">
            <a:avLst/>
          </a:prstGeom>
        </p:spPr>
      </p:pic>
    </p:spTree>
    <p:extLst>
      <p:ext uri="{BB962C8B-B14F-4D97-AF65-F5344CB8AC3E}">
        <p14:creationId xmlns:p14="http://schemas.microsoft.com/office/powerpoint/2010/main" val="10212611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821F1A-E08C-46DC-8E08-FE20AE6CBD90}"/>
              </a:ext>
            </a:extLst>
          </p:cNvPr>
          <p:cNvSpPr>
            <a:spLocks noGrp="1"/>
          </p:cNvSpPr>
          <p:nvPr>
            <p:ph type="title"/>
          </p:nvPr>
        </p:nvSpPr>
        <p:spPr/>
        <p:txBody>
          <a:bodyPr/>
          <a:lstStyle/>
          <a:p>
            <a:r>
              <a:rPr lang="en-US" dirty="0"/>
              <a:t>Numeric Display Formats </a:t>
            </a:r>
            <a:r>
              <a:rPr lang="en-US" sz="1200" dirty="0"/>
              <a:t>2</a:t>
            </a:r>
          </a:p>
        </p:txBody>
      </p:sp>
      <p:graphicFrame>
        <p:nvGraphicFramePr>
          <p:cNvPr id="7" name="Table 6">
            <a:extLst>
              <a:ext uri="{FF2B5EF4-FFF2-40B4-BE49-F238E27FC236}">
                <a16:creationId xmlns:a16="http://schemas.microsoft.com/office/drawing/2014/main" id="{50267005-504E-4CDD-B006-B70AF4246744}"/>
              </a:ext>
            </a:extLst>
          </p:cNvPr>
          <p:cNvGraphicFramePr>
            <a:graphicFrameLocks noGrp="1"/>
          </p:cNvGraphicFramePr>
          <p:nvPr>
            <p:extLst>
              <p:ext uri="{D42A27DB-BD31-4B8C-83A1-F6EECF244321}">
                <p14:modId xmlns:p14="http://schemas.microsoft.com/office/powerpoint/2010/main" val="3749934297"/>
              </p:ext>
            </p:extLst>
          </p:nvPr>
        </p:nvGraphicFramePr>
        <p:xfrm>
          <a:off x="712433" y="1031148"/>
          <a:ext cx="7719134" cy="1981200"/>
        </p:xfrm>
        <a:graphic>
          <a:graphicData uri="http://schemas.openxmlformats.org/drawingml/2006/table">
            <a:tbl>
              <a:tblPr firstRow="1" bandRow="1">
                <a:tableStyleId>{5C22544A-7EE6-4342-B048-85BDC9FD1C3A}</a:tableStyleId>
              </a:tblPr>
              <a:tblGrid>
                <a:gridCol w="2834640">
                  <a:extLst>
                    <a:ext uri="{9D8B030D-6E8A-4147-A177-3AD203B41FA5}">
                      <a16:colId xmlns:a16="http://schemas.microsoft.com/office/drawing/2014/main" val="20000"/>
                    </a:ext>
                  </a:extLst>
                </a:gridCol>
                <a:gridCol w="4884494">
                  <a:extLst>
                    <a:ext uri="{9D8B030D-6E8A-4147-A177-3AD203B41FA5}">
                      <a16:colId xmlns:a16="http://schemas.microsoft.com/office/drawing/2014/main" val="20001"/>
                    </a:ext>
                  </a:extLst>
                </a:gridCol>
              </a:tblGrid>
              <a:tr h="345523">
                <a:tc>
                  <a:txBody>
                    <a:bodyPr/>
                    <a:lstStyle/>
                    <a:p>
                      <a:r>
                        <a:rPr lang="en-US" sz="2000" b="0" dirty="0">
                          <a:solidFill>
                            <a:schemeClr val="tx1"/>
                          </a:solidFill>
                          <a:latin typeface="Times New Roman" panose="02020603050405020304" pitchFamily="18" charset="0"/>
                          <a:cs typeface="Times New Roman" panose="02020603050405020304" pitchFamily="18" charset="0"/>
                        </a:rPr>
                        <a:t>format bank</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n-US" sz="2000" b="0" dirty="0">
                          <a:solidFill>
                            <a:schemeClr val="tx1"/>
                          </a:solidFill>
                          <a:latin typeface="Times New Roman" panose="02020603050405020304" pitchFamily="18" charset="0"/>
                          <a:cs typeface="Times New Roman" panose="02020603050405020304" pitchFamily="18" charset="0"/>
                        </a:rPr>
                        <a:t>Two decimal digits; 126.73.</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45523">
                <a:tc>
                  <a:txBody>
                    <a:bodyPr/>
                    <a:lstStyle/>
                    <a:p>
                      <a:r>
                        <a:rPr lang="en-US" sz="2000" dirty="0">
                          <a:solidFill>
                            <a:schemeClr val="tx1"/>
                          </a:solidFill>
                          <a:latin typeface="Times New Roman" panose="02020603050405020304" pitchFamily="18" charset="0"/>
                          <a:cs typeface="Times New Roman" panose="02020603050405020304" pitchFamily="18" charset="0"/>
                        </a:rPr>
                        <a:t>format +</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Times New Roman" panose="02020603050405020304" pitchFamily="18" charset="0"/>
                          <a:cs typeface="Times New Roman" panose="02020603050405020304" pitchFamily="18" charset="0"/>
                        </a:rPr>
                        <a:t>Positive, negative, or zero; +.</a:t>
                      </a:r>
                      <a:endParaRPr lang="en-US" sz="2000" dirty="0">
                        <a:latin typeface="Times New Roman" panose="02020603050405020304" pitchFamily="18" charset="0"/>
                        <a:cs typeface="Times New Roman" panose="02020603050405020304" pitchFamily="18" charset="0"/>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45523">
                <a:tc>
                  <a:txBody>
                    <a:bodyPr/>
                    <a:lstStyle/>
                    <a:p>
                      <a:r>
                        <a:rPr lang="en-US" sz="2000" dirty="0">
                          <a:solidFill>
                            <a:schemeClr val="tx1"/>
                          </a:solidFill>
                          <a:latin typeface="Times New Roman" panose="02020603050405020304" pitchFamily="18" charset="0"/>
                          <a:cs typeface="Times New Roman" panose="02020603050405020304" pitchFamily="18" charset="0"/>
                        </a:rPr>
                        <a:t>format rat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sz="2000" dirty="0">
                          <a:latin typeface="Times New Roman" panose="02020603050405020304" pitchFamily="18" charset="0"/>
                          <a:cs typeface="Times New Roman" panose="02020603050405020304" pitchFamily="18" charset="0"/>
                        </a:rPr>
                        <a:t>Rational approximation; 43/7.</a:t>
                      </a:r>
                      <a:endParaRPr lang="en-US" sz="2000" dirty="0">
                        <a:solidFill>
                          <a:schemeClr val="tx1"/>
                        </a:solidFill>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345523">
                <a:tc>
                  <a:txBody>
                    <a:bodyPr/>
                    <a:lstStyle/>
                    <a:p>
                      <a:r>
                        <a:rPr lang="en-US" sz="2000" dirty="0">
                          <a:solidFill>
                            <a:schemeClr val="tx1"/>
                          </a:solidFill>
                          <a:latin typeface="Times New Roman" panose="02020603050405020304" pitchFamily="18" charset="0"/>
                          <a:cs typeface="Times New Roman" panose="02020603050405020304" pitchFamily="18" charset="0"/>
                        </a:rPr>
                        <a:t>format compact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sz="2000" dirty="0">
                          <a:latin typeface="Times New Roman" panose="02020603050405020304" pitchFamily="18" charset="0"/>
                          <a:cs typeface="Times New Roman" panose="02020603050405020304" pitchFamily="18" charset="0"/>
                        </a:rPr>
                        <a:t>Suppresses some blank lines.</a:t>
                      </a:r>
                      <a:endParaRPr lang="en-US" sz="2000" dirty="0">
                        <a:solidFill>
                          <a:schemeClr val="tx1"/>
                        </a:solidFill>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345523">
                <a:tc>
                  <a:txBody>
                    <a:bodyPr/>
                    <a:lstStyle/>
                    <a:p>
                      <a:r>
                        <a:rPr lang="en-US" sz="2000" dirty="0">
                          <a:solidFill>
                            <a:schemeClr val="tx1"/>
                          </a:solidFill>
                          <a:latin typeface="Times New Roman" panose="02020603050405020304" pitchFamily="18" charset="0"/>
                          <a:cs typeface="Times New Roman" panose="02020603050405020304" pitchFamily="18" charset="0"/>
                        </a:rPr>
                        <a:t>format loose</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sz="2000" dirty="0">
                          <a:solidFill>
                            <a:schemeClr val="tx1"/>
                          </a:solidFill>
                          <a:latin typeface="Times New Roman" panose="02020603050405020304" pitchFamily="18" charset="0"/>
                          <a:cs typeface="Times New Roman" panose="02020603050405020304" pitchFamily="18" charset="0"/>
                        </a:rPr>
                        <a:t>Resets to less compact display mode.</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bl>
          </a:graphicData>
        </a:graphic>
      </p:graphicFrame>
      <p:sp>
        <p:nvSpPr>
          <p:cNvPr id="6" name="Slide Number Placeholder 5">
            <a:extLst>
              <a:ext uri="{FF2B5EF4-FFF2-40B4-BE49-F238E27FC236}">
                <a16:creationId xmlns:a16="http://schemas.microsoft.com/office/drawing/2014/main" id="{54C631AA-7C39-447A-B98B-77A143DA625C}"/>
              </a:ext>
            </a:extLst>
          </p:cNvPr>
          <p:cNvSpPr>
            <a:spLocks noGrp="1"/>
          </p:cNvSpPr>
          <p:nvPr>
            <p:ph type="sldNum" sz="quarter" idx="10"/>
          </p:nvPr>
        </p:nvSpPr>
        <p:spPr/>
        <p:txBody>
          <a:bodyPr/>
          <a:lstStyle/>
          <a:p>
            <a:fld id="{68151E55-6873-49E2-B8D5-2F265E6F1973}" type="slidenum">
              <a:rPr lang="en-US" smtClean="0"/>
              <a:t>19</a:t>
            </a:fld>
            <a:endParaRPr lang="en-US" dirty="0"/>
          </a:p>
        </p:txBody>
      </p:sp>
      <p:pic>
        <p:nvPicPr>
          <p:cNvPr id="5" name="Picture 4">
            <a:extLst>
              <a:ext uri="{FF2B5EF4-FFF2-40B4-BE49-F238E27FC236}">
                <a16:creationId xmlns:a16="http://schemas.microsoft.com/office/drawing/2014/main" id="{78E1985A-9FF7-DB0B-DBBE-5E17C7C18D71}"/>
              </a:ext>
            </a:extLst>
          </p:cNvPr>
          <p:cNvPicPr>
            <a:picLocks noChangeAspect="1"/>
          </p:cNvPicPr>
          <p:nvPr/>
        </p:nvPicPr>
        <p:blipFill>
          <a:blip r:embed="rId2"/>
          <a:stretch>
            <a:fillRect/>
          </a:stretch>
        </p:blipFill>
        <p:spPr>
          <a:xfrm>
            <a:off x="210243" y="3164932"/>
            <a:ext cx="3183800" cy="1789763"/>
          </a:xfrm>
          <a:prstGeom prst="rect">
            <a:avLst/>
          </a:prstGeom>
        </p:spPr>
      </p:pic>
      <p:pic>
        <p:nvPicPr>
          <p:cNvPr id="8" name="Picture 7">
            <a:extLst>
              <a:ext uri="{FF2B5EF4-FFF2-40B4-BE49-F238E27FC236}">
                <a16:creationId xmlns:a16="http://schemas.microsoft.com/office/drawing/2014/main" id="{5FCC265C-1884-6784-745D-0363FD937EF7}"/>
              </a:ext>
            </a:extLst>
          </p:cNvPr>
          <p:cNvPicPr>
            <a:picLocks noChangeAspect="1"/>
          </p:cNvPicPr>
          <p:nvPr/>
        </p:nvPicPr>
        <p:blipFill>
          <a:blip r:embed="rId3"/>
          <a:stretch>
            <a:fillRect/>
          </a:stretch>
        </p:blipFill>
        <p:spPr>
          <a:xfrm>
            <a:off x="5722768" y="3161802"/>
            <a:ext cx="3166382" cy="1753138"/>
          </a:xfrm>
          <a:prstGeom prst="rect">
            <a:avLst/>
          </a:prstGeom>
        </p:spPr>
      </p:pic>
      <p:pic>
        <p:nvPicPr>
          <p:cNvPr id="9" name="Picture 8">
            <a:extLst>
              <a:ext uri="{FF2B5EF4-FFF2-40B4-BE49-F238E27FC236}">
                <a16:creationId xmlns:a16="http://schemas.microsoft.com/office/drawing/2014/main" id="{9AEE411C-B86B-C62F-1533-AACBB9C613F8}"/>
              </a:ext>
            </a:extLst>
          </p:cNvPr>
          <p:cNvPicPr>
            <a:picLocks noChangeAspect="1"/>
          </p:cNvPicPr>
          <p:nvPr/>
        </p:nvPicPr>
        <p:blipFill>
          <a:blip r:embed="rId4"/>
          <a:stretch>
            <a:fillRect/>
          </a:stretch>
        </p:blipFill>
        <p:spPr>
          <a:xfrm>
            <a:off x="2753962" y="4628788"/>
            <a:ext cx="2956251" cy="1654493"/>
          </a:xfrm>
          <a:prstGeom prst="rect">
            <a:avLst/>
          </a:prstGeom>
        </p:spPr>
      </p:pic>
    </p:spTree>
    <p:extLst>
      <p:ext uri="{BB962C8B-B14F-4D97-AF65-F5344CB8AC3E}">
        <p14:creationId xmlns:p14="http://schemas.microsoft.com/office/powerpoint/2010/main" val="5283100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CCAE8A8-FE62-4BB5-98E8-2D7F19ADADC5}"/>
              </a:ext>
            </a:extLst>
          </p:cNvPr>
          <p:cNvSpPr>
            <a:spLocks noGrp="1"/>
          </p:cNvSpPr>
          <p:nvPr>
            <p:ph type="title"/>
          </p:nvPr>
        </p:nvSpPr>
        <p:spPr/>
        <p:txBody>
          <a:bodyPr/>
          <a:lstStyle/>
          <a:p>
            <a:r>
              <a:rPr lang="en-US" dirty="0"/>
              <a:t>Chapter 01</a:t>
            </a:r>
          </a:p>
        </p:txBody>
      </p:sp>
      <p:sp>
        <p:nvSpPr>
          <p:cNvPr id="7" name="Content Placeholder 6">
            <a:extLst>
              <a:ext uri="{FF2B5EF4-FFF2-40B4-BE49-F238E27FC236}">
                <a16:creationId xmlns:a16="http://schemas.microsoft.com/office/drawing/2014/main" id="{EAFF9B4B-61E6-49FD-BB76-48DCB654DE38}"/>
              </a:ext>
            </a:extLst>
          </p:cNvPr>
          <p:cNvSpPr>
            <a:spLocks noGrp="1"/>
          </p:cNvSpPr>
          <p:nvPr>
            <p:ph sz="quarter" idx="11"/>
          </p:nvPr>
        </p:nvSpPr>
        <p:spPr/>
        <p:txBody>
          <a:bodyPr/>
          <a:lstStyle/>
          <a:p>
            <a:r>
              <a:rPr lang="en-US" dirty="0"/>
              <a:t>An Overview of MATLAB</a:t>
            </a:r>
          </a:p>
        </p:txBody>
      </p:sp>
      <p:sp>
        <p:nvSpPr>
          <p:cNvPr id="8" name="Slide Number Placeholder 5">
            <a:extLst>
              <a:ext uri="{FF2B5EF4-FFF2-40B4-BE49-F238E27FC236}">
                <a16:creationId xmlns:a16="http://schemas.microsoft.com/office/drawing/2014/main" id="{5D952D9D-7158-440A-81F6-DFE892314B82}"/>
              </a:ext>
            </a:extLst>
          </p:cNvPr>
          <p:cNvSpPr>
            <a:spLocks noGrp="1"/>
          </p:cNvSpPr>
          <p:nvPr>
            <p:ph type="sldNum" sz="quarter" idx="10"/>
          </p:nvPr>
        </p:nvSpPr>
        <p:spPr>
          <a:xfrm>
            <a:off x="8626412" y="6673531"/>
            <a:ext cx="355840" cy="161396"/>
          </a:xfrm>
        </p:spPr>
        <p:txBody>
          <a:bodyPr/>
          <a:lstStyle/>
          <a:p>
            <a:fld id="{68151E55-6873-49E2-B8D5-2F265E6F1973}" type="slidenum">
              <a:rPr lang="en-US" smtClean="0"/>
              <a:t>2</a:t>
            </a:fld>
            <a:endParaRPr lang="en-US" dirty="0"/>
          </a:p>
        </p:txBody>
      </p:sp>
    </p:spTree>
    <p:extLst>
      <p:ext uri="{BB962C8B-B14F-4D97-AF65-F5344CB8AC3E}">
        <p14:creationId xmlns:p14="http://schemas.microsoft.com/office/powerpoint/2010/main" val="13357423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65ECB7-110A-4955-8881-50265BB4C6C0}"/>
              </a:ext>
            </a:extLst>
          </p:cNvPr>
          <p:cNvSpPr>
            <a:spLocks noGrp="1"/>
          </p:cNvSpPr>
          <p:nvPr>
            <p:ph type="title"/>
          </p:nvPr>
        </p:nvSpPr>
        <p:spPr>
          <a:xfrm>
            <a:off x="1130239" y="134980"/>
            <a:ext cx="6883523" cy="1197385"/>
          </a:xfrm>
        </p:spPr>
        <p:txBody>
          <a:bodyPr/>
          <a:lstStyle/>
          <a:p>
            <a:r>
              <a:rPr lang="en-US" dirty="0"/>
              <a:t>The Toolstrip after Selecting the HOME Tab.</a:t>
            </a:r>
            <a:endParaRPr lang="en-US" sz="1200" dirty="0"/>
          </a:p>
        </p:txBody>
      </p:sp>
      <p:pic>
        <p:nvPicPr>
          <p:cNvPr id="7" name="Picture 6" descr="Screengrab of default MATLAB desktop with home tab selected; with a search box for documentation across the right side.">
            <a:extLst>
              <a:ext uri="{FF2B5EF4-FFF2-40B4-BE49-F238E27FC236}">
                <a16:creationId xmlns:a16="http://schemas.microsoft.com/office/drawing/2014/main" id="{DE49360B-1245-411E-9001-AB520BA397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7345" y="2422265"/>
            <a:ext cx="8289309" cy="837304"/>
          </a:xfrm>
          <a:prstGeom prst="rect">
            <a:avLst/>
          </a:prstGeom>
        </p:spPr>
      </p:pic>
      <p:sp>
        <p:nvSpPr>
          <p:cNvPr id="4" name="Text Placeholder 3" hidden="1">
            <a:extLst>
              <a:ext uri="{FF2B5EF4-FFF2-40B4-BE49-F238E27FC236}">
                <a16:creationId xmlns:a16="http://schemas.microsoft.com/office/drawing/2014/main" id="{743C5D6B-EB9D-4A5C-8A2F-E52A0925CC0F}"/>
              </a:ext>
            </a:extLst>
          </p:cNvPr>
          <p:cNvSpPr>
            <a:spLocks noGrp="1"/>
          </p:cNvSpPr>
          <p:nvPr>
            <p:ph type="body" sz="quarter" idx="12"/>
          </p:nvPr>
        </p:nvSpPr>
        <p:spPr/>
        <p:txBody>
          <a:bodyPr/>
          <a:lstStyle/>
          <a:p>
            <a:endParaRPr lang="en-US" dirty="0"/>
          </a:p>
        </p:txBody>
      </p:sp>
      <p:sp>
        <p:nvSpPr>
          <p:cNvPr id="5" name="Text Placeholder 4">
            <a:extLst>
              <a:ext uri="{FF2B5EF4-FFF2-40B4-BE49-F238E27FC236}">
                <a16:creationId xmlns:a16="http://schemas.microsoft.com/office/drawing/2014/main" id="{42287736-5E2E-41F6-B55D-9E6C32C36BA3}"/>
              </a:ext>
            </a:extLst>
          </p:cNvPr>
          <p:cNvSpPr>
            <a:spLocks noGrp="1"/>
          </p:cNvSpPr>
          <p:nvPr>
            <p:ph type="body" sz="quarter" idx="13"/>
          </p:nvPr>
        </p:nvSpPr>
        <p:spPr/>
        <p:txBody>
          <a:bodyPr/>
          <a:lstStyle/>
          <a:p>
            <a:r>
              <a:rPr lang="en-US" i="1" dirty="0"/>
              <a:t>Source: MATLAB </a:t>
            </a:r>
          </a:p>
        </p:txBody>
      </p:sp>
      <p:sp>
        <p:nvSpPr>
          <p:cNvPr id="6" name="Slide Number Placeholder 5">
            <a:extLst>
              <a:ext uri="{FF2B5EF4-FFF2-40B4-BE49-F238E27FC236}">
                <a16:creationId xmlns:a16="http://schemas.microsoft.com/office/drawing/2014/main" id="{CBC5D620-72BB-46FA-B880-F8AD5AF5E791}"/>
              </a:ext>
            </a:extLst>
          </p:cNvPr>
          <p:cNvSpPr>
            <a:spLocks noGrp="1"/>
          </p:cNvSpPr>
          <p:nvPr>
            <p:ph type="sldNum" sz="quarter" idx="10"/>
          </p:nvPr>
        </p:nvSpPr>
        <p:spPr/>
        <p:txBody>
          <a:bodyPr/>
          <a:lstStyle/>
          <a:p>
            <a:fld id="{68151E55-6873-49E2-B8D5-2F265E6F1973}" type="slidenum">
              <a:rPr lang="en-US" smtClean="0"/>
              <a:t>20</a:t>
            </a:fld>
            <a:endParaRPr lang="en-US" dirty="0"/>
          </a:p>
        </p:txBody>
      </p:sp>
    </p:spTree>
    <p:extLst>
      <p:ext uri="{BB962C8B-B14F-4D97-AF65-F5344CB8AC3E}">
        <p14:creationId xmlns:p14="http://schemas.microsoft.com/office/powerpoint/2010/main" val="10499407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450CF-417B-4ADD-8D5A-E7A7AFFB5571}"/>
              </a:ext>
            </a:extLst>
          </p:cNvPr>
          <p:cNvSpPr>
            <a:spLocks noGrp="1"/>
          </p:cNvSpPr>
          <p:nvPr>
            <p:ph type="title"/>
          </p:nvPr>
        </p:nvSpPr>
        <p:spPr/>
        <p:txBody>
          <a:bodyPr/>
          <a:lstStyle/>
          <a:p>
            <a:r>
              <a:rPr lang="en-US" dirty="0"/>
              <a:t>Arrays</a:t>
            </a:r>
            <a:endParaRPr lang="en-IN" dirty="0"/>
          </a:p>
        </p:txBody>
      </p:sp>
      <p:sp>
        <p:nvSpPr>
          <p:cNvPr id="3" name="Content Placeholder 2">
            <a:extLst>
              <a:ext uri="{FF2B5EF4-FFF2-40B4-BE49-F238E27FC236}">
                <a16:creationId xmlns:a16="http://schemas.microsoft.com/office/drawing/2014/main" id="{AB250B50-81FB-4E26-BE3D-B844ADBB9444}"/>
              </a:ext>
            </a:extLst>
          </p:cNvPr>
          <p:cNvSpPr>
            <a:spLocks noGrp="1"/>
          </p:cNvSpPr>
          <p:nvPr>
            <p:ph sz="quarter" idx="11"/>
          </p:nvPr>
        </p:nvSpPr>
        <p:spPr>
          <a:xfrm>
            <a:off x="675217" y="1287270"/>
            <a:ext cx="7793566" cy="4847208"/>
          </a:xfrm>
        </p:spPr>
        <p:txBody>
          <a:bodyPr>
            <a:normAutofit/>
          </a:bodyPr>
          <a:lstStyle/>
          <a:p>
            <a:pPr>
              <a:spcAft>
                <a:spcPts val="1000"/>
              </a:spcAft>
            </a:pPr>
            <a:r>
              <a:rPr lang="en-US" sz="2200" dirty="0"/>
              <a:t>The numbers 0, 0.1, 0.2,</a:t>
            </a:r>
          </a:p>
        </p:txBody>
      </p:sp>
      <p:graphicFrame>
        <p:nvGraphicFramePr>
          <p:cNvPr id="9" name="Object 8">
            <a:extLst>
              <a:ext uri="{FF2B5EF4-FFF2-40B4-BE49-F238E27FC236}">
                <a16:creationId xmlns:a16="http://schemas.microsoft.com/office/drawing/2014/main" id="{161F4934-7659-4CD3-A9B4-8557B31BFB20}"/>
              </a:ext>
              <a:ext uri="{C183D7F6-B498-43B3-948B-1728B52AA6E4}">
                <adec:decorative xmlns:adec="http://schemas.microsoft.com/office/drawing/2017/decorative" val="1"/>
              </a:ext>
            </a:extLst>
          </p:cNvPr>
          <p:cNvGraphicFramePr>
            <a:graphicFrameLocks noChangeAspect="1"/>
          </p:cNvGraphicFramePr>
          <p:nvPr>
            <p:extLst>
              <p:ext uri="{D42A27DB-BD31-4B8C-83A1-F6EECF244321}">
                <p14:modId xmlns:p14="http://schemas.microsoft.com/office/powerpoint/2010/main" val="315779977"/>
              </p:ext>
            </p:extLst>
          </p:nvPr>
        </p:nvGraphicFramePr>
        <p:xfrm>
          <a:off x="3523359" y="1238342"/>
          <a:ext cx="359271" cy="508968"/>
        </p:xfrm>
        <a:graphic>
          <a:graphicData uri="http://schemas.openxmlformats.org/presentationml/2006/ole">
            <mc:AlternateContent xmlns:mc="http://schemas.openxmlformats.org/markup-compatibility/2006">
              <mc:Choice xmlns:v="urn:schemas-microsoft-com:vml" Requires="v">
                <p:oleObj name="Equation" r:id="rId2" imgW="152280" imgH="215640" progId="Equation.DSMT4">
                  <p:embed/>
                </p:oleObj>
              </mc:Choice>
              <mc:Fallback>
                <p:oleObj name="Equation" r:id="rId2" imgW="152280" imgH="215640" progId="Equation.DSMT4">
                  <p:embed/>
                  <p:pic>
                    <p:nvPicPr>
                      <p:cNvPr id="0" name=""/>
                      <p:cNvPicPr/>
                      <p:nvPr/>
                    </p:nvPicPr>
                    <p:blipFill>
                      <a:blip r:embed="rId3"/>
                      <a:stretch>
                        <a:fillRect/>
                      </a:stretch>
                    </p:blipFill>
                    <p:spPr>
                      <a:xfrm>
                        <a:off x="3523359" y="1238342"/>
                        <a:ext cx="359271" cy="508968"/>
                      </a:xfrm>
                      <a:prstGeom prst="rect">
                        <a:avLst/>
                      </a:prstGeom>
                    </p:spPr>
                  </p:pic>
                </p:oleObj>
              </mc:Fallback>
            </mc:AlternateContent>
          </a:graphicData>
        </a:graphic>
      </p:graphicFrame>
      <p:sp>
        <p:nvSpPr>
          <p:cNvPr id="4" name="Content Placeholder 3">
            <a:extLst>
              <a:ext uri="{FF2B5EF4-FFF2-40B4-BE49-F238E27FC236}">
                <a16:creationId xmlns:a16="http://schemas.microsoft.com/office/drawing/2014/main" id="{3FA870DD-FD2F-4E8B-B26C-20ABCEA6B603}"/>
              </a:ext>
            </a:extLst>
          </p:cNvPr>
          <p:cNvSpPr>
            <a:spLocks noGrp="1"/>
          </p:cNvSpPr>
          <p:nvPr>
            <p:ph sz="quarter" idx="14"/>
          </p:nvPr>
        </p:nvSpPr>
        <p:spPr>
          <a:xfrm>
            <a:off x="3746371" y="1287270"/>
            <a:ext cx="4746873" cy="649138"/>
          </a:xfrm>
        </p:spPr>
        <p:txBody>
          <a:bodyPr>
            <a:normAutofit/>
          </a:bodyPr>
          <a:lstStyle/>
          <a:p>
            <a:r>
              <a:rPr lang="en-US" sz="2200" dirty="0"/>
              <a:t>, 10 can be assigned to the variable u by</a:t>
            </a:r>
            <a:endParaRPr lang="en-US" sz="2200" dirty="0">
              <a:latin typeface="Arial" charset="0"/>
            </a:endParaRPr>
          </a:p>
        </p:txBody>
      </p:sp>
      <p:sp>
        <p:nvSpPr>
          <p:cNvPr id="5" name="Content Placeholder 4">
            <a:extLst>
              <a:ext uri="{FF2B5EF4-FFF2-40B4-BE49-F238E27FC236}">
                <a16:creationId xmlns:a16="http://schemas.microsoft.com/office/drawing/2014/main" id="{9DAADC5F-1E1A-467C-B0F8-29BF1BD6855F}"/>
              </a:ext>
            </a:extLst>
          </p:cNvPr>
          <p:cNvSpPr>
            <a:spLocks noGrp="1"/>
          </p:cNvSpPr>
          <p:nvPr>
            <p:ph sz="quarter" idx="15"/>
          </p:nvPr>
        </p:nvSpPr>
        <p:spPr>
          <a:xfrm>
            <a:off x="675217" y="1631311"/>
            <a:ext cx="7518358" cy="1207959"/>
          </a:xfrm>
        </p:spPr>
        <p:txBody>
          <a:bodyPr>
            <a:normAutofit/>
          </a:bodyPr>
          <a:lstStyle/>
          <a:p>
            <a:pPr>
              <a:spcAft>
                <a:spcPts val="1000"/>
              </a:spcAft>
            </a:pPr>
            <a:r>
              <a:rPr lang="en-US" sz="2200" dirty="0"/>
              <a:t>typing</a:t>
            </a:r>
            <a:r>
              <a:rPr lang="en-US" sz="2200" dirty="0">
                <a:latin typeface="Arial" charset="0"/>
              </a:rPr>
              <a:t> </a:t>
            </a:r>
            <a:r>
              <a:rPr lang="en-US" sz="2200" dirty="0">
                <a:latin typeface="Courier Std" pitchFamily="49" charset="0"/>
              </a:rPr>
              <a:t>u = 0:0.1:10.</a:t>
            </a:r>
          </a:p>
          <a:p>
            <a:pPr>
              <a:spcAft>
                <a:spcPts val="1200"/>
              </a:spcAft>
            </a:pPr>
            <a:r>
              <a:rPr lang="en-US" sz="2200" dirty="0"/>
              <a:t>To compute </a:t>
            </a:r>
            <a:r>
              <a:rPr lang="en-US" sz="2200" i="1" dirty="0"/>
              <a:t>w</a:t>
            </a:r>
            <a:r>
              <a:rPr lang="en-US" sz="2200" dirty="0"/>
              <a:t> = 5 sin(</a:t>
            </a:r>
            <a:r>
              <a:rPr lang="en-US" sz="2200" i="1" dirty="0"/>
              <a:t>u)</a:t>
            </a:r>
            <a:r>
              <a:rPr lang="en-US" sz="2200" dirty="0"/>
              <a:t> for </a:t>
            </a:r>
            <a:r>
              <a:rPr lang="en-US" sz="2200" i="1" dirty="0"/>
              <a:t>u</a:t>
            </a:r>
            <a:r>
              <a:rPr lang="en-US" sz="2200" dirty="0"/>
              <a:t> = 0, 0.1, 0.2,</a:t>
            </a:r>
            <a:endParaRPr lang="en-IN" sz="2200" dirty="0"/>
          </a:p>
        </p:txBody>
      </p:sp>
      <p:graphicFrame>
        <p:nvGraphicFramePr>
          <p:cNvPr id="10" name="Object 9">
            <a:extLst>
              <a:ext uri="{FF2B5EF4-FFF2-40B4-BE49-F238E27FC236}">
                <a16:creationId xmlns:a16="http://schemas.microsoft.com/office/drawing/2014/main" id="{FFDA2FFB-AD14-4920-8DFA-0761CCF70AAD}"/>
              </a:ext>
              <a:ext uri="{C183D7F6-B498-43B3-948B-1728B52AA6E4}">
                <adec:decorative xmlns:adec="http://schemas.microsoft.com/office/drawing/2017/decorative" val="1"/>
              </a:ext>
            </a:extLst>
          </p:cNvPr>
          <p:cNvGraphicFramePr>
            <a:graphicFrameLocks noChangeAspect="1"/>
          </p:cNvGraphicFramePr>
          <p:nvPr>
            <p:extLst>
              <p:ext uri="{D42A27DB-BD31-4B8C-83A1-F6EECF244321}">
                <p14:modId xmlns:p14="http://schemas.microsoft.com/office/powerpoint/2010/main" val="1237746040"/>
              </p:ext>
            </p:extLst>
          </p:nvPr>
        </p:nvGraphicFramePr>
        <p:xfrm>
          <a:off x="5633053" y="2128350"/>
          <a:ext cx="356846" cy="505532"/>
        </p:xfrm>
        <a:graphic>
          <a:graphicData uri="http://schemas.openxmlformats.org/presentationml/2006/ole">
            <mc:AlternateContent xmlns:mc="http://schemas.openxmlformats.org/markup-compatibility/2006">
              <mc:Choice xmlns:v="urn:schemas-microsoft-com:vml" Requires="v">
                <p:oleObj name="Equation" r:id="rId4" imgW="152280" imgH="215640" progId="Equation.DSMT4">
                  <p:embed/>
                </p:oleObj>
              </mc:Choice>
              <mc:Fallback>
                <p:oleObj name="Equation" r:id="rId4" imgW="152280" imgH="215640" progId="Equation.DSMT4">
                  <p:embed/>
                  <p:pic>
                    <p:nvPicPr>
                      <p:cNvPr id="0" name=""/>
                      <p:cNvPicPr/>
                      <p:nvPr/>
                    </p:nvPicPr>
                    <p:blipFill>
                      <a:blip r:embed="rId5"/>
                      <a:stretch>
                        <a:fillRect/>
                      </a:stretch>
                    </p:blipFill>
                    <p:spPr>
                      <a:xfrm>
                        <a:off x="5633053" y="2128350"/>
                        <a:ext cx="356846" cy="505532"/>
                      </a:xfrm>
                      <a:prstGeom prst="rect">
                        <a:avLst/>
                      </a:prstGeom>
                    </p:spPr>
                  </p:pic>
                </p:oleObj>
              </mc:Fallback>
            </mc:AlternateContent>
          </a:graphicData>
        </a:graphic>
      </p:graphicFrame>
      <p:sp>
        <p:nvSpPr>
          <p:cNvPr id="6" name="Content Placeholder 5">
            <a:extLst>
              <a:ext uri="{FF2B5EF4-FFF2-40B4-BE49-F238E27FC236}">
                <a16:creationId xmlns:a16="http://schemas.microsoft.com/office/drawing/2014/main" id="{EDD71314-A1A4-4E7F-A792-6893420B34E2}"/>
              </a:ext>
            </a:extLst>
          </p:cNvPr>
          <p:cNvSpPr>
            <a:spLocks noGrp="1"/>
          </p:cNvSpPr>
          <p:nvPr>
            <p:ph sz="quarter" idx="16"/>
          </p:nvPr>
        </p:nvSpPr>
        <p:spPr>
          <a:xfrm>
            <a:off x="5859076" y="2167557"/>
            <a:ext cx="2370068" cy="673100"/>
          </a:xfrm>
        </p:spPr>
        <p:txBody>
          <a:bodyPr>
            <a:normAutofit/>
          </a:bodyPr>
          <a:lstStyle/>
          <a:p>
            <a:r>
              <a:rPr lang="en-US" sz="2200" dirty="0"/>
              <a:t>, 10, the session is;</a:t>
            </a:r>
            <a:endParaRPr lang="en-IN" sz="2200" dirty="0"/>
          </a:p>
        </p:txBody>
      </p:sp>
      <p:sp>
        <p:nvSpPr>
          <p:cNvPr id="7" name="Content Placeholder 6">
            <a:extLst>
              <a:ext uri="{FF2B5EF4-FFF2-40B4-BE49-F238E27FC236}">
                <a16:creationId xmlns:a16="http://schemas.microsoft.com/office/drawing/2014/main" id="{25E9BF09-4926-4988-81FB-D47049B69464}"/>
              </a:ext>
            </a:extLst>
          </p:cNvPr>
          <p:cNvSpPr>
            <a:spLocks noGrp="1"/>
          </p:cNvSpPr>
          <p:nvPr>
            <p:ph sz="quarter" idx="17"/>
          </p:nvPr>
        </p:nvSpPr>
        <p:spPr>
          <a:xfrm>
            <a:off x="666339" y="2722484"/>
            <a:ext cx="7891735" cy="2941469"/>
          </a:xfrm>
        </p:spPr>
        <p:txBody>
          <a:bodyPr>
            <a:normAutofit/>
          </a:bodyPr>
          <a:lstStyle/>
          <a:p>
            <a:pPr>
              <a:spcAft>
                <a:spcPts val="800"/>
              </a:spcAft>
            </a:pPr>
            <a:r>
              <a:rPr lang="en-US" sz="2200" dirty="0">
                <a:latin typeface="Courier Std" pitchFamily="49" charset="0"/>
              </a:rPr>
              <a:t>&gt;&gt;u = 0:0.1:10;</a:t>
            </a:r>
          </a:p>
          <a:p>
            <a:pPr>
              <a:spcAft>
                <a:spcPts val="1000"/>
              </a:spcAft>
            </a:pPr>
            <a:r>
              <a:rPr lang="en-US" sz="2200" dirty="0">
                <a:latin typeface="Courier Std" pitchFamily="49" charset="0"/>
              </a:rPr>
              <a:t>&gt;&gt;w = 5*sin(u);</a:t>
            </a:r>
          </a:p>
          <a:p>
            <a:r>
              <a:rPr lang="en-US" sz="2200" dirty="0"/>
              <a:t>The single line,</a:t>
            </a:r>
            <a:r>
              <a:rPr lang="en-US" sz="2200" dirty="0">
                <a:latin typeface="Arial" charset="0"/>
              </a:rPr>
              <a:t> </a:t>
            </a:r>
            <a:r>
              <a:rPr lang="en-US" sz="2200" dirty="0">
                <a:latin typeface="Courier Std" pitchFamily="49" charset="0"/>
              </a:rPr>
              <a:t>w = 5*sin(u),</a:t>
            </a:r>
            <a:r>
              <a:rPr lang="en-US" sz="2200" dirty="0">
                <a:latin typeface="Arial" charset="0"/>
              </a:rPr>
              <a:t> </a:t>
            </a:r>
            <a:r>
              <a:rPr lang="en-US" sz="2200" dirty="0"/>
              <a:t>computed the formula </a:t>
            </a:r>
            <a:r>
              <a:rPr lang="en-US" sz="2200" i="1" dirty="0"/>
              <a:t>w</a:t>
            </a:r>
            <a:r>
              <a:rPr lang="en-US" sz="2200" dirty="0"/>
              <a:t> = 5 sin(</a:t>
            </a:r>
            <a:r>
              <a:rPr lang="en-US" sz="2200" i="1" dirty="0"/>
              <a:t>u</a:t>
            </a:r>
            <a:r>
              <a:rPr lang="en-US" sz="2200" dirty="0"/>
              <a:t>) 101 times. </a:t>
            </a:r>
          </a:p>
        </p:txBody>
      </p:sp>
      <p:sp>
        <p:nvSpPr>
          <p:cNvPr id="11" name="Slide Number Placeholder 10">
            <a:extLst>
              <a:ext uri="{FF2B5EF4-FFF2-40B4-BE49-F238E27FC236}">
                <a16:creationId xmlns:a16="http://schemas.microsoft.com/office/drawing/2014/main" id="{ED894858-0B2E-4FF5-BA39-81E2E305BC5E}"/>
              </a:ext>
            </a:extLst>
          </p:cNvPr>
          <p:cNvSpPr>
            <a:spLocks noGrp="1"/>
          </p:cNvSpPr>
          <p:nvPr>
            <p:ph type="sldNum" sz="quarter" idx="10"/>
          </p:nvPr>
        </p:nvSpPr>
        <p:spPr/>
        <p:txBody>
          <a:bodyPr/>
          <a:lstStyle/>
          <a:p>
            <a:fld id="{68151E55-6873-49E2-B8D5-2F265E6F1973}" type="slidenum">
              <a:rPr lang="en-US" smtClean="0"/>
              <a:t>21</a:t>
            </a:fld>
            <a:endParaRPr lang="en-US" dirty="0"/>
          </a:p>
        </p:txBody>
      </p:sp>
    </p:spTree>
    <p:extLst>
      <p:ext uri="{BB962C8B-B14F-4D97-AF65-F5344CB8AC3E}">
        <p14:creationId xmlns:p14="http://schemas.microsoft.com/office/powerpoint/2010/main" val="12023351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F6BC1-99E9-4BA9-922C-B7E0DE3D190B}"/>
              </a:ext>
            </a:extLst>
          </p:cNvPr>
          <p:cNvSpPr>
            <a:spLocks noGrp="1"/>
          </p:cNvSpPr>
          <p:nvPr>
            <p:ph type="title"/>
          </p:nvPr>
        </p:nvSpPr>
        <p:spPr/>
        <p:txBody>
          <a:bodyPr/>
          <a:lstStyle/>
          <a:p>
            <a:r>
              <a:rPr lang="en-US" dirty="0"/>
              <a:t>Array Index</a:t>
            </a:r>
            <a:endParaRPr lang="en-US" sz="1200" dirty="0"/>
          </a:p>
        </p:txBody>
      </p:sp>
      <p:sp>
        <p:nvSpPr>
          <p:cNvPr id="3" name="Content Placeholder 2">
            <a:extLst>
              <a:ext uri="{FF2B5EF4-FFF2-40B4-BE49-F238E27FC236}">
                <a16:creationId xmlns:a16="http://schemas.microsoft.com/office/drawing/2014/main" id="{9AEC7445-DE54-4FF3-8AE7-646DA1D40654}"/>
              </a:ext>
            </a:extLst>
          </p:cNvPr>
          <p:cNvSpPr>
            <a:spLocks noGrp="1"/>
          </p:cNvSpPr>
          <p:nvPr>
            <p:ph sz="quarter" idx="11"/>
          </p:nvPr>
        </p:nvSpPr>
        <p:spPr>
          <a:xfrm>
            <a:off x="619124" y="1270219"/>
            <a:ext cx="7539991" cy="5096570"/>
          </a:xfrm>
        </p:spPr>
        <p:txBody>
          <a:bodyPr>
            <a:noAutofit/>
          </a:bodyPr>
          <a:lstStyle/>
          <a:p>
            <a:pPr marL="457200" indent="-457200">
              <a:spcBef>
                <a:spcPts val="600"/>
              </a:spcBef>
              <a:spcAft>
                <a:spcPts val="400"/>
              </a:spcAft>
            </a:pPr>
            <a:r>
              <a:rPr lang="en-US" sz="2200" dirty="0">
                <a:latin typeface="Courier Std" pitchFamily="49" charset="0"/>
              </a:rPr>
              <a:t>&gt;&gt;</a:t>
            </a:r>
            <a:r>
              <a:rPr lang="en-IN" sz="200" dirty="0">
                <a:latin typeface="Courier Std"/>
                <a:cs typeface="Courier New" panose="02070309020205020404" pitchFamily="49" charset="0"/>
              </a:rPr>
              <a:t> </a:t>
            </a:r>
            <a:r>
              <a:rPr lang="en-US" sz="2200" dirty="0">
                <a:latin typeface="Courier Std" pitchFamily="49" charset="0"/>
              </a:rPr>
              <a:t>u(7)</a:t>
            </a:r>
          </a:p>
          <a:p>
            <a:pPr marL="457200" indent="-457200">
              <a:spcBef>
                <a:spcPts val="600"/>
              </a:spcBef>
              <a:spcAft>
                <a:spcPts val="400"/>
              </a:spcAft>
            </a:pPr>
            <a:r>
              <a:rPr lang="en-US" sz="2200" dirty="0" err="1">
                <a:latin typeface="Courier Std" pitchFamily="49" charset="0"/>
              </a:rPr>
              <a:t>ans</a:t>
            </a:r>
            <a:r>
              <a:rPr lang="en-US" sz="2200" dirty="0">
                <a:latin typeface="Courier Std" pitchFamily="49" charset="0"/>
              </a:rPr>
              <a:t> =</a:t>
            </a:r>
          </a:p>
          <a:p>
            <a:pPr marL="457200" indent="-457200">
              <a:spcBef>
                <a:spcPts val="600"/>
              </a:spcBef>
              <a:spcAft>
                <a:spcPts val="400"/>
              </a:spcAft>
            </a:pPr>
            <a:r>
              <a:rPr lang="en-US" sz="2200" dirty="0">
                <a:latin typeface="Courier Std" pitchFamily="49" charset="0"/>
              </a:rPr>
              <a:t>     0.6000</a:t>
            </a:r>
          </a:p>
          <a:p>
            <a:pPr marL="457200" indent="-457200">
              <a:spcBef>
                <a:spcPts val="600"/>
              </a:spcBef>
              <a:spcAft>
                <a:spcPts val="400"/>
              </a:spcAft>
            </a:pPr>
            <a:r>
              <a:rPr lang="en-US" sz="2200" dirty="0">
                <a:latin typeface="Courier Std" pitchFamily="49" charset="0"/>
              </a:rPr>
              <a:t>&gt;&gt;w(7)</a:t>
            </a:r>
          </a:p>
          <a:p>
            <a:pPr marL="457200" indent="-457200">
              <a:spcBef>
                <a:spcPts val="600"/>
              </a:spcBef>
              <a:spcAft>
                <a:spcPts val="400"/>
              </a:spcAft>
            </a:pPr>
            <a:r>
              <a:rPr lang="en-US" sz="2200" dirty="0" err="1">
                <a:latin typeface="Courier Std" pitchFamily="49" charset="0"/>
              </a:rPr>
              <a:t>ans</a:t>
            </a:r>
            <a:r>
              <a:rPr lang="en-US" sz="2200" dirty="0">
                <a:latin typeface="Courier Std" pitchFamily="49" charset="0"/>
              </a:rPr>
              <a:t> =</a:t>
            </a:r>
          </a:p>
          <a:p>
            <a:pPr marL="457200" indent="-457200">
              <a:spcBef>
                <a:spcPts val="600"/>
              </a:spcBef>
              <a:spcAft>
                <a:spcPts val="400"/>
              </a:spcAft>
            </a:pPr>
            <a:r>
              <a:rPr lang="en-US" sz="2200" dirty="0">
                <a:latin typeface="Courier Std" pitchFamily="49" charset="0"/>
              </a:rPr>
              <a:t>     2.8232</a:t>
            </a:r>
          </a:p>
          <a:p>
            <a:pPr>
              <a:spcBef>
                <a:spcPts val="600"/>
              </a:spcBef>
              <a:spcAft>
                <a:spcPts val="400"/>
              </a:spcAft>
            </a:pPr>
            <a:r>
              <a:rPr lang="en-US" sz="2200" dirty="0"/>
              <a:t>Use the </a:t>
            </a:r>
            <a:r>
              <a:rPr lang="en-US" sz="2200" dirty="0">
                <a:latin typeface="Courier Std" pitchFamily="49" charset="0"/>
              </a:rPr>
              <a:t>length</a:t>
            </a:r>
            <a:r>
              <a:rPr lang="en-US" sz="2200" dirty="0">
                <a:latin typeface="Times" pitchFamily="18" charset="0"/>
              </a:rPr>
              <a:t> </a:t>
            </a:r>
            <a:r>
              <a:rPr lang="en-US" sz="2200" dirty="0"/>
              <a:t>function to determine how many values are in an array.</a:t>
            </a:r>
          </a:p>
          <a:p>
            <a:pPr marL="457200" indent="-457200">
              <a:spcBef>
                <a:spcPts val="600"/>
              </a:spcBef>
              <a:spcAft>
                <a:spcPts val="400"/>
              </a:spcAft>
            </a:pPr>
            <a:r>
              <a:rPr lang="en-US" sz="2200" dirty="0">
                <a:latin typeface="Courier Std" pitchFamily="49" charset="0"/>
              </a:rPr>
              <a:t>&gt;&gt;m = length(w)</a:t>
            </a:r>
          </a:p>
          <a:p>
            <a:pPr marL="457200" indent="-457200">
              <a:spcBef>
                <a:spcPts val="600"/>
              </a:spcBef>
              <a:spcAft>
                <a:spcPts val="400"/>
              </a:spcAft>
            </a:pPr>
            <a:r>
              <a:rPr lang="en-US" sz="2200" dirty="0">
                <a:latin typeface="Courier Std" pitchFamily="49" charset="0"/>
              </a:rPr>
              <a:t>m =</a:t>
            </a:r>
          </a:p>
          <a:p>
            <a:pPr marL="457200" indent="-457200">
              <a:spcBef>
                <a:spcPts val="600"/>
              </a:spcBef>
              <a:spcAft>
                <a:spcPts val="400"/>
              </a:spcAft>
            </a:pPr>
            <a:r>
              <a:rPr lang="en-US" sz="2200" dirty="0">
                <a:latin typeface="Courier Std" pitchFamily="49" charset="0"/>
              </a:rPr>
              <a:t>   101</a:t>
            </a:r>
          </a:p>
        </p:txBody>
      </p:sp>
      <p:sp>
        <p:nvSpPr>
          <p:cNvPr id="6" name="Slide Number Placeholder 5">
            <a:extLst>
              <a:ext uri="{FF2B5EF4-FFF2-40B4-BE49-F238E27FC236}">
                <a16:creationId xmlns:a16="http://schemas.microsoft.com/office/drawing/2014/main" id="{69206D0D-95D6-4A09-B33E-5DC3FDB85884}"/>
              </a:ext>
            </a:extLst>
          </p:cNvPr>
          <p:cNvSpPr>
            <a:spLocks noGrp="1"/>
          </p:cNvSpPr>
          <p:nvPr>
            <p:ph type="sldNum" sz="quarter" idx="10"/>
          </p:nvPr>
        </p:nvSpPr>
        <p:spPr/>
        <p:txBody>
          <a:bodyPr/>
          <a:lstStyle/>
          <a:p>
            <a:fld id="{68151E55-6873-49E2-B8D5-2F265E6F1973}" type="slidenum">
              <a:rPr lang="en-US" smtClean="0"/>
              <a:t>22</a:t>
            </a:fld>
            <a:endParaRPr lang="en-US" dirty="0"/>
          </a:p>
        </p:txBody>
      </p:sp>
    </p:spTree>
    <p:extLst>
      <p:ext uri="{BB962C8B-B14F-4D97-AF65-F5344CB8AC3E}">
        <p14:creationId xmlns:p14="http://schemas.microsoft.com/office/powerpoint/2010/main" val="29059210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450CF-417B-4ADD-8D5A-E7A7AFFB5571}"/>
              </a:ext>
            </a:extLst>
          </p:cNvPr>
          <p:cNvSpPr>
            <a:spLocks noGrp="1"/>
          </p:cNvSpPr>
          <p:nvPr>
            <p:ph type="title"/>
          </p:nvPr>
        </p:nvSpPr>
        <p:spPr/>
        <p:txBody>
          <a:bodyPr/>
          <a:lstStyle/>
          <a:p>
            <a:r>
              <a:rPr lang="en-US" dirty="0"/>
              <a:t>Polynomial Roots</a:t>
            </a:r>
            <a:endParaRPr lang="en-IN" dirty="0"/>
          </a:p>
        </p:txBody>
      </p:sp>
      <p:sp>
        <p:nvSpPr>
          <p:cNvPr id="3" name="Content Placeholder 2">
            <a:extLst>
              <a:ext uri="{FF2B5EF4-FFF2-40B4-BE49-F238E27FC236}">
                <a16:creationId xmlns:a16="http://schemas.microsoft.com/office/drawing/2014/main" id="{AB250B50-81FB-4E26-BE3D-B844ADBB9444}"/>
              </a:ext>
            </a:extLst>
          </p:cNvPr>
          <p:cNvSpPr>
            <a:spLocks noGrp="1"/>
          </p:cNvSpPr>
          <p:nvPr>
            <p:ph sz="quarter" idx="11"/>
          </p:nvPr>
        </p:nvSpPr>
        <p:spPr>
          <a:xfrm>
            <a:off x="675217" y="1288873"/>
            <a:ext cx="7793566" cy="4984947"/>
          </a:xfrm>
        </p:spPr>
        <p:txBody>
          <a:bodyPr>
            <a:normAutofit/>
          </a:bodyPr>
          <a:lstStyle/>
          <a:p>
            <a:pPr marL="457200" indent="-457200">
              <a:spcAft>
                <a:spcPts val="1000"/>
              </a:spcAft>
            </a:pPr>
            <a:r>
              <a:rPr lang="en-US" sz="2200" dirty="0"/>
              <a:t>To find the roots of</a:t>
            </a:r>
          </a:p>
        </p:txBody>
      </p:sp>
      <p:graphicFrame>
        <p:nvGraphicFramePr>
          <p:cNvPr id="13" name="Object 12">
            <a:extLst>
              <a:ext uri="{FF2B5EF4-FFF2-40B4-BE49-F238E27FC236}">
                <a16:creationId xmlns:a16="http://schemas.microsoft.com/office/drawing/2014/main" id="{CC2757BB-D627-4983-925F-C01BB7C340E4}"/>
              </a:ext>
              <a:ext uri="{C183D7F6-B498-43B3-948B-1728B52AA6E4}">
                <adec:decorative xmlns:adec="http://schemas.microsoft.com/office/drawing/2017/decorative" val="1"/>
              </a:ext>
            </a:extLst>
          </p:cNvPr>
          <p:cNvGraphicFramePr>
            <a:graphicFrameLocks noChangeAspect="1"/>
          </p:cNvGraphicFramePr>
          <p:nvPr>
            <p:extLst>
              <p:ext uri="{D42A27DB-BD31-4B8C-83A1-F6EECF244321}">
                <p14:modId xmlns:p14="http://schemas.microsoft.com/office/powerpoint/2010/main" val="2968842588"/>
              </p:ext>
            </p:extLst>
          </p:nvPr>
        </p:nvGraphicFramePr>
        <p:xfrm>
          <a:off x="2953072" y="1313876"/>
          <a:ext cx="957077" cy="400637"/>
        </p:xfrm>
        <a:graphic>
          <a:graphicData uri="http://schemas.openxmlformats.org/presentationml/2006/ole">
            <mc:AlternateContent xmlns:mc="http://schemas.openxmlformats.org/markup-compatibility/2006">
              <mc:Choice xmlns:v="urn:schemas-microsoft-com:vml" Requires="v">
                <p:oleObj name="Equation" r:id="rId2" imgW="545760" imgH="228600" progId="Equation.DSMT4">
                  <p:embed/>
                </p:oleObj>
              </mc:Choice>
              <mc:Fallback>
                <p:oleObj name="Equation" r:id="rId2" imgW="545760" imgH="228600" progId="Equation.DSMT4">
                  <p:embed/>
                  <p:pic>
                    <p:nvPicPr>
                      <p:cNvPr id="0" name=""/>
                      <p:cNvPicPr/>
                      <p:nvPr/>
                    </p:nvPicPr>
                    <p:blipFill>
                      <a:blip r:embed="rId3"/>
                      <a:stretch>
                        <a:fillRect/>
                      </a:stretch>
                    </p:blipFill>
                    <p:spPr>
                      <a:xfrm>
                        <a:off x="2953072" y="1313876"/>
                        <a:ext cx="957077" cy="400637"/>
                      </a:xfrm>
                      <a:prstGeom prst="rect">
                        <a:avLst/>
                      </a:prstGeom>
                    </p:spPr>
                  </p:pic>
                </p:oleObj>
              </mc:Fallback>
            </mc:AlternateContent>
          </a:graphicData>
        </a:graphic>
      </p:graphicFrame>
      <p:sp>
        <p:nvSpPr>
          <p:cNvPr id="4" name="Content Placeholder 3">
            <a:extLst>
              <a:ext uri="{FF2B5EF4-FFF2-40B4-BE49-F238E27FC236}">
                <a16:creationId xmlns:a16="http://schemas.microsoft.com/office/drawing/2014/main" id="{3FA870DD-FD2F-4E8B-B26C-20ABCEA6B603}"/>
              </a:ext>
            </a:extLst>
          </p:cNvPr>
          <p:cNvSpPr>
            <a:spLocks noGrp="1"/>
          </p:cNvSpPr>
          <p:nvPr>
            <p:ph sz="quarter" idx="14"/>
          </p:nvPr>
        </p:nvSpPr>
        <p:spPr>
          <a:xfrm>
            <a:off x="3844527" y="1288873"/>
            <a:ext cx="3984481" cy="649138"/>
          </a:xfrm>
        </p:spPr>
        <p:txBody>
          <a:bodyPr>
            <a:normAutofit/>
          </a:bodyPr>
          <a:lstStyle/>
          <a:p>
            <a:r>
              <a:rPr lang="en-US" sz="2200" dirty="0"/>
              <a:t>+ 40</a:t>
            </a:r>
            <a:r>
              <a:rPr lang="en-US" sz="2200" i="1" dirty="0"/>
              <a:t>x</a:t>
            </a:r>
            <a:r>
              <a:rPr lang="en-US" sz="2200" dirty="0"/>
              <a:t> – 34 = 0, the session is</a:t>
            </a:r>
          </a:p>
        </p:txBody>
      </p:sp>
      <p:sp>
        <p:nvSpPr>
          <p:cNvPr id="5" name="Content Placeholder 4">
            <a:extLst>
              <a:ext uri="{FF2B5EF4-FFF2-40B4-BE49-F238E27FC236}">
                <a16:creationId xmlns:a16="http://schemas.microsoft.com/office/drawing/2014/main" id="{9DAADC5F-1E1A-467C-B0F8-29BF1BD6855F}"/>
              </a:ext>
            </a:extLst>
          </p:cNvPr>
          <p:cNvSpPr>
            <a:spLocks noGrp="1"/>
          </p:cNvSpPr>
          <p:nvPr>
            <p:ph sz="quarter" idx="15"/>
          </p:nvPr>
        </p:nvSpPr>
        <p:spPr>
          <a:xfrm>
            <a:off x="675217" y="1822903"/>
            <a:ext cx="7518358" cy="4037969"/>
          </a:xfrm>
        </p:spPr>
        <p:txBody>
          <a:bodyPr>
            <a:normAutofit/>
          </a:bodyPr>
          <a:lstStyle/>
          <a:p>
            <a:pPr marL="457200" indent="-457200">
              <a:spcAft>
                <a:spcPts val="1000"/>
              </a:spcAft>
            </a:pPr>
            <a:r>
              <a:rPr lang="en-US" sz="2200" dirty="0">
                <a:latin typeface="Courier Std" pitchFamily="49" charset="0"/>
              </a:rPr>
              <a:t>&gt;&gt;a = [1,-7,40,-34];</a:t>
            </a:r>
          </a:p>
          <a:p>
            <a:pPr marL="457200" indent="-457200">
              <a:spcAft>
                <a:spcPts val="1000"/>
              </a:spcAft>
            </a:pPr>
            <a:r>
              <a:rPr lang="en-US" sz="2200" dirty="0">
                <a:latin typeface="Courier Std" pitchFamily="49" charset="0"/>
              </a:rPr>
              <a:t>&gt;&gt;roots(a)</a:t>
            </a:r>
          </a:p>
          <a:p>
            <a:pPr marL="457200" indent="-457200">
              <a:spcAft>
                <a:spcPts val="1000"/>
              </a:spcAft>
            </a:pPr>
            <a:r>
              <a:rPr lang="en-US" sz="2200" dirty="0" err="1">
                <a:latin typeface="Courier Std" pitchFamily="49" charset="0"/>
              </a:rPr>
              <a:t>ans</a:t>
            </a:r>
            <a:r>
              <a:rPr lang="en-US" sz="2200" dirty="0">
                <a:latin typeface="Courier Std" pitchFamily="49" charset="0"/>
              </a:rPr>
              <a:t> =</a:t>
            </a:r>
          </a:p>
          <a:p>
            <a:pPr marL="457200" indent="-457200">
              <a:spcAft>
                <a:spcPts val="1000"/>
              </a:spcAft>
            </a:pPr>
            <a:r>
              <a:rPr lang="en-US" sz="2200" dirty="0">
                <a:latin typeface="Courier Std" pitchFamily="49" charset="0"/>
              </a:rPr>
              <a:t>     3.0000 + 5.000i</a:t>
            </a:r>
          </a:p>
          <a:p>
            <a:pPr marL="457200" indent="-457200">
              <a:spcAft>
                <a:spcPts val="1000"/>
              </a:spcAft>
            </a:pPr>
            <a:r>
              <a:rPr lang="en-US" sz="2200" dirty="0">
                <a:latin typeface="Courier Std" pitchFamily="49" charset="0"/>
              </a:rPr>
              <a:t>     3.0000 - 5.000i</a:t>
            </a:r>
          </a:p>
          <a:p>
            <a:pPr marL="457200" indent="-457200">
              <a:spcAft>
                <a:spcPts val="1000"/>
              </a:spcAft>
            </a:pPr>
            <a:r>
              <a:rPr lang="en-US" sz="2200" dirty="0">
                <a:latin typeface="Courier Std" pitchFamily="49" charset="0"/>
              </a:rPr>
              <a:t>     1.0000</a:t>
            </a:r>
            <a:endParaRPr lang="en-US" sz="2200" dirty="0">
              <a:latin typeface="Courier" pitchFamily="49" charset="0"/>
            </a:endParaRPr>
          </a:p>
          <a:p>
            <a:pPr marL="457200" indent="-457200">
              <a:spcAft>
                <a:spcPts val="1000"/>
              </a:spcAft>
            </a:pPr>
            <a:r>
              <a:rPr lang="en-US" sz="2200" dirty="0"/>
              <a:t>The roots are </a:t>
            </a:r>
            <a:r>
              <a:rPr lang="en-US" sz="2200" i="1" dirty="0"/>
              <a:t>x</a:t>
            </a:r>
            <a:r>
              <a:rPr lang="en-US" sz="2200" dirty="0"/>
              <a:t> = 1 and </a:t>
            </a:r>
            <a:r>
              <a:rPr lang="en-US" sz="2200" i="1" dirty="0"/>
              <a:t>x</a:t>
            </a:r>
            <a:r>
              <a:rPr lang="en-US" sz="2200" dirty="0"/>
              <a:t> = 3 ± 5</a:t>
            </a:r>
            <a:r>
              <a:rPr lang="en-US" sz="2200" i="1" dirty="0"/>
              <a:t>i</a:t>
            </a:r>
            <a:r>
              <a:rPr lang="en-US" sz="2200" dirty="0"/>
              <a:t>.</a:t>
            </a:r>
            <a:endParaRPr lang="en-IN" sz="2200" dirty="0"/>
          </a:p>
        </p:txBody>
      </p:sp>
      <p:sp>
        <p:nvSpPr>
          <p:cNvPr id="11" name="Slide Number Placeholder 10">
            <a:extLst>
              <a:ext uri="{FF2B5EF4-FFF2-40B4-BE49-F238E27FC236}">
                <a16:creationId xmlns:a16="http://schemas.microsoft.com/office/drawing/2014/main" id="{ED894858-0B2E-4FF5-BA39-81E2E305BC5E}"/>
              </a:ext>
            </a:extLst>
          </p:cNvPr>
          <p:cNvSpPr>
            <a:spLocks noGrp="1"/>
          </p:cNvSpPr>
          <p:nvPr>
            <p:ph type="sldNum" sz="quarter" idx="10"/>
          </p:nvPr>
        </p:nvSpPr>
        <p:spPr/>
        <p:txBody>
          <a:bodyPr/>
          <a:lstStyle/>
          <a:p>
            <a:fld id="{68151E55-6873-49E2-B8D5-2F265E6F1973}" type="slidenum">
              <a:rPr lang="en-US" smtClean="0"/>
              <a:t>23</a:t>
            </a:fld>
            <a:endParaRPr lang="en-US" dirty="0"/>
          </a:p>
        </p:txBody>
      </p:sp>
    </p:spTree>
    <p:extLst>
      <p:ext uri="{BB962C8B-B14F-4D97-AF65-F5344CB8AC3E}">
        <p14:creationId xmlns:p14="http://schemas.microsoft.com/office/powerpoint/2010/main" val="8754489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D9738D16-4C60-563A-B997-B098488DA521}"/>
              </a:ext>
            </a:extLst>
          </p:cNvPr>
          <p:cNvSpPr>
            <a:spLocks noGrp="1"/>
          </p:cNvSpPr>
          <p:nvPr>
            <p:ph type="sldNum" sz="quarter" idx="7"/>
          </p:nvPr>
        </p:nvSpPr>
        <p:spPr/>
        <p:txBody>
          <a:bodyPr/>
          <a:lstStyle/>
          <a:p>
            <a:pPr marL="38100">
              <a:lnSpc>
                <a:spcPts val="1270"/>
              </a:lnSpc>
            </a:pPr>
            <a:fld id="{81D60167-4931-47E6-BA6A-407CBD079E47}" type="slidenum">
              <a:rPr lang="en-US" spc="-25" smtClean="0"/>
              <a:t>24</a:t>
            </a:fld>
            <a:endParaRPr lang="en-US" spc="-25" dirty="0"/>
          </a:p>
        </p:txBody>
      </p:sp>
      <p:sp>
        <p:nvSpPr>
          <p:cNvPr id="4" name="Content Placeholder 2">
            <a:extLst>
              <a:ext uri="{FF2B5EF4-FFF2-40B4-BE49-F238E27FC236}">
                <a16:creationId xmlns:a16="http://schemas.microsoft.com/office/drawing/2014/main" id="{5D505916-C85F-32F1-1BF6-72EABF994720}"/>
              </a:ext>
            </a:extLst>
          </p:cNvPr>
          <p:cNvSpPr>
            <a:spLocks noGrp="1"/>
          </p:cNvSpPr>
          <p:nvPr/>
        </p:nvSpPr>
        <p:spPr>
          <a:xfrm>
            <a:off x="457200" y="775607"/>
            <a:ext cx="8229600" cy="2830286"/>
          </a:xfrm>
          <a:prstGeom prst="rect">
            <a:avLst/>
          </a:prstGeom>
        </p:spPr>
        <p:txBody>
          <a:bodyPr vert="horz" lIns="91440" tIns="45720" rIns="91440" bIns="45720" rtlCol="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sz="2000" dirty="0">
                <a:latin typeface="Times New Roman" panose="02020603050405020304" pitchFamily="18" charset="0"/>
                <a:cs typeface="Times New Roman" panose="02020603050405020304" pitchFamily="18" charset="0"/>
              </a:rPr>
              <a:t>To find the roots of </a:t>
            </a:r>
            <a:r>
              <a:rPr lang="en-US" sz="2000" i="1" dirty="0">
                <a:latin typeface="Times New Roman" panose="02020603050405020304" pitchFamily="18" charset="0"/>
                <a:cs typeface="Times New Roman" panose="02020603050405020304" pitchFamily="18" charset="0"/>
              </a:rPr>
              <a:t>x</a:t>
            </a:r>
            <a:r>
              <a:rPr lang="en-US" sz="2000" baseline="30000" dirty="0">
                <a:latin typeface="Times New Roman" panose="02020603050405020304" pitchFamily="18" charset="0"/>
                <a:cs typeface="Times New Roman" panose="02020603050405020304" pitchFamily="18" charset="0"/>
              </a:rPr>
              <a:t>3</a:t>
            </a:r>
            <a:r>
              <a:rPr lang="en-US" sz="2000" dirty="0">
                <a:latin typeface="Times New Roman" panose="02020603050405020304" pitchFamily="18" charset="0"/>
                <a:cs typeface="Times New Roman" panose="02020603050405020304" pitchFamily="18" charset="0"/>
              </a:rPr>
              <a:t> – 3</a:t>
            </a:r>
            <a:r>
              <a:rPr lang="en-US" sz="2000" i="1" dirty="0">
                <a:latin typeface="Times New Roman" panose="02020603050405020304" pitchFamily="18" charset="0"/>
                <a:cs typeface="Times New Roman" panose="02020603050405020304" pitchFamily="18" charset="0"/>
              </a:rPr>
              <a:t>x</a:t>
            </a:r>
            <a:r>
              <a:rPr lang="en-US" sz="2000" baseline="30000" dirty="0">
                <a:latin typeface="Times New Roman" panose="02020603050405020304" pitchFamily="18" charset="0"/>
                <a:cs typeface="Times New Roman" panose="02020603050405020304" pitchFamily="18" charset="0"/>
              </a:rPr>
              <a:t>2</a:t>
            </a:r>
            <a:r>
              <a:rPr lang="en-US" sz="2000" dirty="0">
                <a:latin typeface="Times New Roman" panose="02020603050405020304" pitchFamily="18" charset="0"/>
                <a:cs typeface="Times New Roman" panose="02020603050405020304" pitchFamily="18" charset="0"/>
              </a:rPr>
              <a:t> + 20</a:t>
            </a:r>
            <a:r>
              <a:rPr lang="en-US" sz="2000" i="1" dirty="0">
                <a:latin typeface="Times New Roman" panose="02020603050405020304" pitchFamily="18" charset="0"/>
                <a:cs typeface="Times New Roman" panose="02020603050405020304" pitchFamily="18" charset="0"/>
              </a:rPr>
              <a:t>x</a:t>
            </a:r>
            <a:r>
              <a:rPr lang="en-US" sz="2000" dirty="0">
                <a:latin typeface="Times New Roman" panose="02020603050405020304" pitchFamily="18" charset="0"/>
                <a:cs typeface="Times New Roman" panose="02020603050405020304" pitchFamily="18" charset="0"/>
              </a:rPr>
              <a:t> – 14 = 0, the session is</a:t>
            </a:r>
          </a:p>
          <a:p>
            <a:pPr marL="0" indent="0">
              <a:buNone/>
            </a:pPr>
            <a:r>
              <a:rPr lang="en-US" sz="2000" dirty="0">
                <a:latin typeface="Times New Roman" panose="02020603050405020304" pitchFamily="18" charset="0"/>
                <a:cs typeface="Times New Roman" panose="02020603050405020304" pitchFamily="18" charset="0"/>
              </a:rPr>
              <a:t>&gt;&gt;a = [1, -3, 20, -14];</a:t>
            </a:r>
          </a:p>
          <a:p>
            <a:pPr marL="0" indent="0">
              <a:buNone/>
            </a:pPr>
            <a:r>
              <a:rPr lang="en-US" sz="2000" dirty="0">
                <a:latin typeface="Times New Roman" panose="02020603050405020304" pitchFamily="18" charset="0"/>
                <a:cs typeface="Times New Roman" panose="02020603050405020304" pitchFamily="18" charset="0"/>
              </a:rPr>
              <a:t>&gt;&gt;roots(a)</a:t>
            </a:r>
          </a:p>
          <a:p>
            <a:pPr marL="0" indent="0">
              <a:buNone/>
            </a:pPr>
            <a:r>
              <a:rPr lang="en-US" sz="2000" dirty="0" err="1">
                <a:latin typeface="Times New Roman" panose="02020603050405020304" pitchFamily="18" charset="0"/>
                <a:cs typeface="Times New Roman" panose="02020603050405020304" pitchFamily="18" charset="0"/>
              </a:rPr>
              <a:t>ans</a:t>
            </a:r>
            <a:r>
              <a:rPr lang="en-US" sz="2000" dirty="0">
                <a:latin typeface="Times New Roman" panose="02020603050405020304" pitchFamily="18" charset="0"/>
                <a:cs typeface="Times New Roman" panose="02020603050405020304" pitchFamily="18" charset="0"/>
              </a:rPr>
              <a:t> =</a:t>
            </a:r>
          </a:p>
          <a:p>
            <a:pPr marL="0" indent="0">
              <a:buNone/>
            </a:pPr>
            <a:r>
              <a:rPr lang="en-US" sz="2000" dirty="0">
                <a:latin typeface="Times New Roman" panose="02020603050405020304" pitchFamily="18" charset="0"/>
                <a:cs typeface="Times New Roman" panose="02020603050405020304" pitchFamily="18" charset="0"/>
              </a:rPr>
              <a:t>     1.1173 + 4.1281i</a:t>
            </a:r>
          </a:p>
          <a:p>
            <a:pPr marL="0" indent="0">
              <a:buNone/>
            </a:pPr>
            <a:r>
              <a:rPr lang="en-US" sz="2000" dirty="0">
                <a:latin typeface="Times New Roman" panose="02020603050405020304" pitchFamily="18" charset="0"/>
                <a:cs typeface="Times New Roman" panose="02020603050405020304" pitchFamily="18" charset="0"/>
              </a:rPr>
              <a:t>     1.1173 – 4.1281i</a:t>
            </a:r>
          </a:p>
          <a:p>
            <a:pPr marL="0" indent="0">
              <a:buNone/>
            </a:pPr>
            <a:r>
              <a:rPr lang="en-US" sz="2000" dirty="0">
                <a:latin typeface="Times New Roman" panose="02020603050405020304" pitchFamily="18" charset="0"/>
                <a:cs typeface="Times New Roman" panose="02020603050405020304" pitchFamily="18" charset="0"/>
              </a:rPr>
              <a:t>     0.7655</a:t>
            </a:r>
          </a:p>
          <a:p>
            <a:pPr marL="0" indent="0">
              <a:buNone/>
            </a:pPr>
            <a:r>
              <a:rPr lang="en-US" sz="2000" dirty="0">
                <a:latin typeface="Times New Roman" panose="02020603050405020304" pitchFamily="18" charset="0"/>
                <a:cs typeface="Times New Roman" panose="02020603050405020304" pitchFamily="18" charset="0"/>
              </a:rPr>
              <a:t>The roots are </a:t>
            </a:r>
            <a:r>
              <a:rPr lang="en-US" sz="2000" i="1" dirty="0">
                <a:latin typeface="Times New Roman" panose="02020603050405020304" pitchFamily="18" charset="0"/>
                <a:cs typeface="Times New Roman" panose="02020603050405020304" pitchFamily="18" charset="0"/>
              </a:rPr>
              <a:t>x</a:t>
            </a:r>
            <a:r>
              <a:rPr lang="en-US" sz="2000" dirty="0">
                <a:latin typeface="Times New Roman" panose="02020603050405020304" pitchFamily="18" charset="0"/>
                <a:cs typeface="Times New Roman" panose="02020603050405020304" pitchFamily="18" charset="0"/>
              </a:rPr>
              <a:t> = 0.7655 and </a:t>
            </a:r>
            <a:r>
              <a:rPr lang="en-US" sz="2000" i="1" dirty="0">
                <a:latin typeface="Times New Roman" panose="02020603050405020304" pitchFamily="18" charset="0"/>
                <a:cs typeface="Times New Roman" panose="02020603050405020304" pitchFamily="18" charset="0"/>
              </a:rPr>
              <a:t>x</a:t>
            </a:r>
            <a:r>
              <a:rPr lang="en-US" sz="2000" dirty="0">
                <a:latin typeface="Times New Roman" panose="02020603050405020304" pitchFamily="18" charset="0"/>
                <a:cs typeface="Times New Roman" panose="02020603050405020304" pitchFamily="18" charset="0"/>
              </a:rPr>
              <a:t> = 1.1173 ± 4.1281</a:t>
            </a:r>
            <a:r>
              <a:rPr lang="en-US" sz="2000" i="1" dirty="0">
                <a:latin typeface="Times New Roman" panose="02020603050405020304" pitchFamily="18" charset="0"/>
                <a:cs typeface="Times New Roman" panose="02020603050405020304" pitchFamily="18" charset="0"/>
              </a:rPr>
              <a:t>i</a:t>
            </a:r>
            <a:r>
              <a:rPr lang="en-US" sz="2000" dirty="0">
                <a:latin typeface="Times New Roman" panose="02020603050405020304" pitchFamily="18" charset="0"/>
                <a:cs typeface="Times New Roman" panose="02020603050405020304" pitchFamily="18" charset="0"/>
              </a:rPr>
              <a:t>.</a:t>
            </a:r>
          </a:p>
        </p:txBody>
      </p:sp>
      <p:pic>
        <p:nvPicPr>
          <p:cNvPr id="5" name="Picture 4">
            <a:extLst>
              <a:ext uri="{FF2B5EF4-FFF2-40B4-BE49-F238E27FC236}">
                <a16:creationId xmlns:a16="http://schemas.microsoft.com/office/drawing/2014/main" id="{762942F6-9E1D-9C84-C557-967469BC4112}"/>
              </a:ext>
            </a:extLst>
          </p:cNvPr>
          <p:cNvPicPr>
            <a:picLocks noChangeAspect="1"/>
          </p:cNvPicPr>
          <p:nvPr/>
        </p:nvPicPr>
        <p:blipFill>
          <a:blip r:embed="rId2"/>
          <a:stretch>
            <a:fillRect/>
          </a:stretch>
        </p:blipFill>
        <p:spPr>
          <a:xfrm>
            <a:off x="5237388" y="3720193"/>
            <a:ext cx="3371850" cy="2362200"/>
          </a:xfrm>
          <a:prstGeom prst="rect">
            <a:avLst/>
          </a:prstGeom>
        </p:spPr>
      </p:pic>
    </p:spTree>
    <p:extLst>
      <p:ext uri="{BB962C8B-B14F-4D97-AF65-F5344CB8AC3E}">
        <p14:creationId xmlns:p14="http://schemas.microsoft.com/office/powerpoint/2010/main" val="29566487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3B08DD8-A351-0BDC-5497-BB6C17C91DC8}"/>
              </a:ext>
            </a:extLst>
          </p:cNvPr>
          <p:cNvPicPr>
            <a:picLocks noChangeAspect="1"/>
          </p:cNvPicPr>
          <p:nvPr/>
        </p:nvPicPr>
        <p:blipFill>
          <a:blip r:embed="rId2"/>
          <a:stretch>
            <a:fillRect/>
          </a:stretch>
        </p:blipFill>
        <p:spPr>
          <a:xfrm>
            <a:off x="490087" y="734937"/>
            <a:ext cx="8163826" cy="5388125"/>
          </a:xfrm>
          <a:prstGeom prst="rect">
            <a:avLst/>
          </a:prstGeom>
          <a:noFill/>
        </p:spPr>
      </p:pic>
      <p:sp>
        <p:nvSpPr>
          <p:cNvPr id="3" name="Slide Number Placeholder 2" hidden="1">
            <a:extLst>
              <a:ext uri="{FF2B5EF4-FFF2-40B4-BE49-F238E27FC236}">
                <a16:creationId xmlns:a16="http://schemas.microsoft.com/office/drawing/2014/main" id="{EEA67FF5-A78C-33DA-F106-3091F7FB2112}"/>
              </a:ext>
            </a:extLst>
          </p:cNvPr>
          <p:cNvSpPr>
            <a:spLocks noGrp="1"/>
          </p:cNvSpPr>
          <p:nvPr>
            <p:ph type="sldNum" sz="quarter" idx="4294967295"/>
          </p:nvPr>
        </p:nvSpPr>
        <p:spPr>
          <a:xfrm>
            <a:off x="8626412" y="6673531"/>
            <a:ext cx="355840" cy="161396"/>
          </a:xfrm>
        </p:spPr>
        <p:txBody>
          <a:bodyPr/>
          <a:lstStyle/>
          <a:p>
            <a:pPr marL="38100">
              <a:lnSpc>
                <a:spcPts val="1270"/>
              </a:lnSpc>
              <a:spcAft>
                <a:spcPts val="600"/>
              </a:spcAft>
            </a:pPr>
            <a:fld id="{81D60167-4931-47E6-BA6A-407CBD079E47}" type="slidenum">
              <a:rPr lang="en-US" spc="-25" smtClean="0"/>
              <a:pPr marL="38100">
                <a:lnSpc>
                  <a:spcPts val="1270"/>
                </a:lnSpc>
                <a:spcAft>
                  <a:spcPts val="600"/>
                </a:spcAft>
              </a:pPr>
              <a:t>25</a:t>
            </a:fld>
            <a:endParaRPr lang="en-US" spc="-25"/>
          </a:p>
        </p:txBody>
      </p:sp>
    </p:spTree>
    <p:extLst>
      <p:ext uri="{BB962C8B-B14F-4D97-AF65-F5344CB8AC3E}">
        <p14:creationId xmlns:p14="http://schemas.microsoft.com/office/powerpoint/2010/main" val="19633737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B6BD86F3-4015-7365-102F-A170AE8DEE70}"/>
              </a:ext>
            </a:extLst>
          </p:cNvPr>
          <p:cNvSpPr>
            <a:spLocks noGrp="1"/>
          </p:cNvSpPr>
          <p:nvPr>
            <p:ph type="sldNum" sz="quarter" idx="7"/>
          </p:nvPr>
        </p:nvSpPr>
        <p:spPr/>
        <p:txBody>
          <a:bodyPr/>
          <a:lstStyle/>
          <a:p>
            <a:pPr marL="38100">
              <a:lnSpc>
                <a:spcPts val="1270"/>
              </a:lnSpc>
            </a:pPr>
            <a:fld id="{81D60167-4931-47E6-BA6A-407CBD079E47}" type="slidenum">
              <a:rPr lang="en-US" spc="-25" smtClean="0"/>
              <a:t>26</a:t>
            </a:fld>
            <a:endParaRPr lang="en-US" spc="-25" dirty="0"/>
          </a:p>
        </p:txBody>
      </p:sp>
      <p:pic>
        <p:nvPicPr>
          <p:cNvPr id="5" name="Picture 4">
            <a:extLst>
              <a:ext uri="{FF2B5EF4-FFF2-40B4-BE49-F238E27FC236}">
                <a16:creationId xmlns:a16="http://schemas.microsoft.com/office/drawing/2014/main" id="{5C0A892E-F80D-FC4B-AACA-A83F49D9FEFA}"/>
              </a:ext>
            </a:extLst>
          </p:cNvPr>
          <p:cNvPicPr>
            <a:picLocks noChangeAspect="1"/>
          </p:cNvPicPr>
          <p:nvPr/>
        </p:nvPicPr>
        <p:blipFill>
          <a:blip r:embed="rId2"/>
          <a:stretch>
            <a:fillRect/>
          </a:stretch>
        </p:blipFill>
        <p:spPr>
          <a:xfrm>
            <a:off x="1100137" y="1190625"/>
            <a:ext cx="6943725" cy="4476750"/>
          </a:xfrm>
          <a:prstGeom prst="rect">
            <a:avLst/>
          </a:prstGeom>
        </p:spPr>
      </p:pic>
    </p:spTree>
    <p:extLst>
      <p:ext uri="{BB962C8B-B14F-4D97-AF65-F5344CB8AC3E}">
        <p14:creationId xmlns:p14="http://schemas.microsoft.com/office/powerpoint/2010/main" val="24633255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F6BC1-99E9-4BA9-922C-B7E0DE3D190B}"/>
              </a:ext>
            </a:extLst>
          </p:cNvPr>
          <p:cNvSpPr>
            <a:spLocks noGrp="1"/>
          </p:cNvSpPr>
          <p:nvPr>
            <p:ph type="title"/>
          </p:nvPr>
        </p:nvSpPr>
        <p:spPr>
          <a:xfrm>
            <a:off x="1290502" y="134980"/>
            <a:ext cx="6562997" cy="1197385"/>
          </a:xfrm>
        </p:spPr>
        <p:txBody>
          <a:bodyPr>
            <a:normAutofit/>
          </a:bodyPr>
          <a:lstStyle/>
          <a:p>
            <a:r>
              <a:rPr lang="en-IN" dirty="0"/>
              <a:t>Some Commonly used Mathematical Functions</a:t>
            </a:r>
            <a:endParaRPr lang="en-US" dirty="0"/>
          </a:p>
        </p:txBody>
      </p:sp>
      <p:graphicFrame>
        <p:nvGraphicFramePr>
          <p:cNvPr id="7" name="Table 6" descr="The following content is arranged like a table.">
            <a:extLst>
              <a:ext uri="{FF2B5EF4-FFF2-40B4-BE49-F238E27FC236}">
                <a16:creationId xmlns:a16="http://schemas.microsoft.com/office/drawing/2014/main" id="{A425A360-B81B-47C2-97BF-B09379EB9ACE}"/>
              </a:ext>
            </a:extLst>
          </p:cNvPr>
          <p:cNvGraphicFramePr>
            <a:graphicFrameLocks noGrp="1"/>
          </p:cNvGraphicFramePr>
          <p:nvPr>
            <p:extLst>
              <p:ext uri="{D42A27DB-BD31-4B8C-83A1-F6EECF244321}">
                <p14:modId xmlns:p14="http://schemas.microsoft.com/office/powerpoint/2010/main" val="1143780101"/>
              </p:ext>
            </p:extLst>
          </p:nvPr>
        </p:nvGraphicFramePr>
        <p:xfrm>
          <a:off x="509970" y="1567754"/>
          <a:ext cx="4163786" cy="3722491"/>
        </p:xfrm>
        <a:graphic>
          <a:graphicData uri="http://schemas.openxmlformats.org/drawingml/2006/table">
            <a:tbl>
              <a:tblPr firstRow="1" bandRow="1">
                <a:tableStyleId>{2D5ABB26-0587-4C30-8999-92F81FD0307C}</a:tableStyleId>
              </a:tblPr>
              <a:tblGrid>
                <a:gridCol w="1828800">
                  <a:extLst>
                    <a:ext uri="{9D8B030D-6E8A-4147-A177-3AD203B41FA5}">
                      <a16:colId xmlns:a16="http://schemas.microsoft.com/office/drawing/2014/main" val="2845779320"/>
                    </a:ext>
                  </a:extLst>
                </a:gridCol>
                <a:gridCol w="2334986">
                  <a:extLst>
                    <a:ext uri="{9D8B030D-6E8A-4147-A177-3AD203B41FA5}">
                      <a16:colId xmlns:a16="http://schemas.microsoft.com/office/drawing/2014/main" val="4031661287"/>
                    </a:ext>
                  </a:extLst>
                </a:gridCol>
              </a:tblGrid>
              <a:tr h="328961">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600" b="1" dirty="0">
                        <a:solidFill>
                          <a:schemeClr val="tx1"/>
                        </a:solidFill>
                        <a:latin typeface="Times New Roman" panose="02020603050405020304" pitchFamily="18" charset="0"/>
                        <a:cs typeface="Times New Roman" panose="02020603050405020304" pitchFamily="18" charset="0"/>
                      </a:endParaRPr>
                    </a:p>
                  </a:txBody>
                  <a:tcPr>
                    <a:lnT w="381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E1E1E1"/>
                    </a:solidFill>
                  </a:tcPr>
                </a:tc>
                <a:tc>
                  <a:txBody>
                    <a:bodyPr/>
                    <a:lstStyle/>
                    <a:p>
                      <a:endParaRPr lang="en-US" sz="1600" dirty="0">
                        <a:latin typeface="Times New Roman" panose="02020603050405020304" pitchFamily="18" charset="0"/>
                        <a:cs typeface="Times New Roman" panose="02020603050405020304" pitchFamily="18" charset="0"/>
                      </a:endParaRPr>
                    </a:p>
                  </a:txBody>
                  <a:tcPr>
                    <a:lnT w="381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E1E1E1"/>
                    </a:solidFill>
                  </a:tcPr>
                </a:tc>
                <a:extLst>
                  <a:ext uri="{0D108BD9-81ED-4DB2-BD59-A6C34878D82A}">
                    <a16:rowId xmlns:a16="http://schemas.microsoft.com/office/drawing/2014/main" val="1434444101"/>
                  </a:ext>
                </a:extLst>
              </a:tr>
              <a:tr h="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600" dirty="0">
                        <a:latin typeface="Courier Std" pitchFamily="49" charset="0"/>
                      </a:endParaRPr>
                    </a:p>
                  </a:txBody>
                  <a:tcPr>
                    <a:lnT w="19050" cap="flat" cmpd="sng" algn="ctr">
                      <a:solidFill>
                        <a:schemeClr val="tx1"/>
                      </a:solidFill>
                      <a:prstDash val="solid"/>
                      <a:round/>
                      <a:headEnd type="none" w="med" len="med"/>
                      <a:tailEnd type="none" w="med" len="med"/>
                    </a:lnT>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600" dirty="0">
                        <a:solidFill>
                          <a:schemeClr val="bg1"/>
                        </a:solidFill>
                        <a:latin typeface="Times New Roman" panose="02020603050405020304" pitchFamily="18" charset="0"/>
                        <a:cs typeface="Times New Roman" panose="02020603050405020304" pitchFamily="18" charset="0"/>
                      </a:endParaRPr>
                    </a:p>
                  </a:txBody>
                  <a:tcPr>
                    <a:lnT w="1905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679930344"/>
                  </a:ext>
                </a:extLst>
              </a:tr>
              <a:tr h="323971">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600" dirty="0">
                        <a:latin typeface="Courier Std" pitchFamily="49" charset="0"/>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366358983"/>
                  </a:ext>
                </a:extLst>
              </a:tr>
              <a:tr h="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600" b="1" dirty="0">
                        <a:latin typeface="Times New Roman" panose="02020603050405020304" pitchFamily="18" charset="0"/>
                        <a:cs typeface="Times New Roman" panose="02020603050405020304" pitchFamily="18" charset="0"/>
                      </a:endParaRPr>
                    </a:p>
                  </a:txBody>
                  <a:tcPr/>
                </a:tc>
                <a:tc>
                  <a:txBody>
                    <a:bodyPr/>
                    <a:lstStyle/>
                    <a:p>
                      <a:endParaRPr lang="en-US"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806478510"/>
                  </a:ext>
                </a:extLst>
              </a:tr>
              <a:tr h="355539">
                <a:tc>
                  <a:txBody>
                    <a:bodyPr/>
                    <a:lstStyle/>
                    <a:p>
                      <a:pPr eaLnBrk="1" hangingPunct="1"/>
                      <a:endParaRPr lang="en-US" sz="1600" dirty="0">
                        <a:latin typeface="Courier Std" pitchFamily="49" charset="0"/>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191161959"/>
                  </a:ext>
                </a:extLst>
              </a:tr>
              <a:tr h="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600" dirty="0">
                        <a:latin typeface="Times New Roman" panose="02020603050405020304" pitchFamily="18" charset="0"/>
                        <a:cs typeface="Times New Roman" panose="02020603050405020304" pitchFamily="18" charset="0"/>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600" dirty="0">
                        <a:solidFill>
                          <a:schemeClr val="bg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442116375"/>
                  </a:ext>
                </a:extLst>
              </a:tr>
              <a:tr h="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600" dirty="0">
                        <a:latin typeface="Courier Std" pitchFamily="49" charset="0"/>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600" dirty="0">
                        <a:solidFill>
                          <a:schemeClr val="bg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268010441"/>
                  </a:ext>
                </a:extLst>
              </a:tr>
              <a:tr h="292826">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600" dirty="0">
                        <a:latin typeface="Courier Std" pitchFamily="49" charset="0"/>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600" dirty="0">
                        <a:solidFill>
                          <a:schemeClr val="bg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985951972"/>
                  </a:ext>
                </a:extLst>
              </a:tr>
              <a:tr h="34943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600" dirty="0">
                        <a:latin typeface="Courier Std" pitchFamily="49" charset="0"/>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600" dirty="0">
                        <a:solidFill>
                          <a:schemeClr val="bg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803024324"/>
                  </a:ext>
                </a:extLst>
              </a:tr>
              <a:tr h="269421">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600" dirty="0">
                        <a:latin typeface="Courier Std" pitchFamily="49" charset="0"/>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600" dirty="0">
                        <a:solidFill>
                          <a:schemeClr val="bg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206854836"/>
                  </a:ext>
                </a:extLst>
              </a:tr>
              <a:tr h="268877">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600" dirty="0">
                        <a:latin typeface="Courier Std" pitchFamily="49" charset="0"/>
                      </a:endParaRPr>
                    </a:p>
                  </a:txBody>
                  <a:tcPr>
                    <a:lnB w="19050" cap="flat" cmpd="sng" algn="ctr">
                      <a:solidFill>
                        <a:schemeClr val="tx1"/>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600" dirty="0">
                        <a:solidFill>
                          <a:schemeClr val="bg1"/>
                        </a:solidFill>
                        <a:latin typeface="Times New Roman" panose="02020603050405020304" pitchFamily="18" charset="0"/>
                        <a:cs typeface="Times New Roman" panose="02020603050405020304" pitchFamily="18" charset="0"/>
                      </a:endParaRPr>
                    </a:p>
                  </a:txBody>
                  <a:tcPr>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53072870"/>
                  </a:ext>
                </a:extLst>
              </a:tr>
            </a:tbl>
          </a:graphicData>
        </a:graphic>
      </p:graphicFrame>
      <p:graphicFrame>
        <p:nvGraphicFramePr>
          <p:cNvPr id="4" name="Object 3">
            <a:extLst>
              <a:ext uri="{FF2B5EF4-FFF2-40B4-BE49-F238E27FC236}">
                <a16:creationId xmlns:a16="http://schemas.microsoft.com/office/drawing/2014/main" id="{62A2DC9D-19B3-48FF-A6A7-0FB92E22ED6F}"/>
              </a:ext>
              <a:ext uri="{C183D7F6-B498-43B3-948B-1728B52AA6E4}">
                <adec:decorative xmlns:adec="http://schemas.microsoft.com/office/drawing/2017/decorative" val="1"/>
              </a:ext>
            </a:extLst>
          </p:cNvPr>
          <p:cNvGraphicFramePr>
            <a:graphicFrameLocks noChangeAspect="1"/>
          </p:cNvGraphicFramePr>
          <p:nvPr>
            <p:extLst>
              <p:ext uri="{D42A27DB-BD31-4B8C-83A1-F6EECF244321}">
                <p14:modId xmlns:p14="http://schemas.microsoft.com/office/powerpoint/2010/main" val="213736100"/>
              </p:ext>
            </p:extLst>
          </p:nvPr>
        </p:nvGraphicFramePr>
        <p:xfrm>
          <a:off x="652776" y="1608574"/>
          <a:ext cx="843643" cy="236220"/>
        </p:xfrm>
        <a:graphic>
          <a:graphicData uri="http://schemas.openxmlformats.org/presentationml/2006/ole">
            <mc:AlternateContent xmlns:mc="http://schemas.openxmlformats.org/markup-compatibility/2006">
              <mc:Choice xmlns:v="urn:schemas-microsoft-com:vml" Requires="v">
                <p:oleObj name="Equation" r:id="rId2" imgW="634680" imgH="177480" progId="Equation.DSMT4">
                  <p:embed/>
                </p:oleObj>
              </mc:Choice>
              <mc:Fallback>
                <p:oleObj name="Equation" r:id="rId2" imgW="634680" imgH="177480" progId="Equation.DSMT4">
                  <p:embed/>
                  <p:pic>
                    <p:nvPicPr>
                      <p:cNvPr id="0" name=""/>
                      <p:cNvPicPr/>
                      <p:nvPr/>
                    </p:nvPicPr>
                    <p:blipFill>
                      <a:blip r:embed="rId3"/>
                      <a:stretch>
                        <a:fillRect/>
                      </a:stretch>
                    </p:blipFill>
                    <p:spPr>
                      <a:xfrm>
                        <a:off x="652776" y="1608574"/>
                        <a:ext cx="843643" cy="236220"/>
                      </a:xfrm>
                      <a:prstGeom prst="rect">
                        <a:avLst/>
                      </a:prstGeom>
                    </p:spPr>
                  </p:pic>
                </p:oleObj>
              </mc:Fallback>
            </mc:AlternateContent>
          </a:graphicData>
        </a:graphic>
      </p:graphicFrame>
      <p:graphicFrame>
        <p:nvGraphicFramePr>
          <p:cNvPr id="5" name="Object 4">
            <a:extLst>
              <a:ext uri="{FF2B5EF4-FFF2-40B4-BE49-F238E27FC236}">
                <a16:creationId xmlns:a16="http://schemas.microsoft.com/office/drawing/2014/main" id="{AD3B2571-3894-4F31-9395-013D48F80C8B}"/>
              </a:ext>
              <a:ext uri="{C183D7F6-B498-43B3-948B-1728B52AA6E4}">
                <adec:decorative xmlns:adec="http://schemas.microsoft.com/office/drawing/2017/decorative" val="1"/>
              </a:ext>
            </a:extLst>
          </p:cNvPr>
          <p:cNvGraphicFramePr>
            <a:graphicFrameLocks noChangeAspect="1"/>
          </p:cNvGraphicFramePr>
          <p:nvPr>
            <p:extLst>
              <p:ext uri="{D42A27DB-BD31-4B8C-83A1-F6EECF244321}">
                <p14:modId xmlns:p14="http://schemas.microsoft.com/office/powerpoint/2010/main" val="3755257044"/>
              </p:ext>
            </p:extLst>
          </p:nvPr>
        </p:nvGraphicFramePr>
        <p:xfrm>
          <a:off x="2741474" y="1579730"/>
          <a:ext cx="1595484" cy="295394"/>
        </p:xfrm>
        <a:graphic>
          <a:graphicData uri="http://schemas.openxmlformats.org/presentationml/2006/ole">
            <mc:AlternateContent xmlns:mc="http://schemas.openxmlformats.org/markup-compatibility/2006">
              <mc:Choice xmlns:v="urn:schemas-microsoft-com:vml" Requires="v">
                <p:oleObj name="Equation" r:id="rId4" imgW="1231560" imgH="228600" progId="Equation.DSMT4">
                  <p:embed/>
                </p:oleObj>
              </mc:Choice>
              <mc:Fallback>
                <p:oleObj name="Equation" r:id="rId4" imgW="1231560" imgH="228600" progId="Equation.DSMT4">
                  <p:embed/>
                  <p:pic>
                    <p:nvPicPr>
                      <p:cNvPr id="0" name=""/>
                      <p:cNvPicPr/>
                      <p:nvPr/>
                    </p:nvPicPr>
                    <p:blipFill>
                      <a:blip r:embed="rId5"/>
                      <a:stretch>
                        <a:fillRect/>
                      </a:stretch>
                    </p:blipFill>
                    <p:spPr>
                      <a:xfrm>
                        <a:off x="2741474" y="1579730"/>
                        <a:ext cx="1595484" cy="295394"/>
                      </a:xfrm>
                      <a:prstGeom prst="rect">
                        <a:avLst/>
                      </a:prstGeom>
                    </p:spPr>
                  </p:pic>
                </p:oleObj>
              </mc:Fallback>
            </mc:AlternateContent>
          </a:graphicData>
        </a:graphic>
      </p:graphicFrame>
      <p:graphicFrame>
        <p:nvGraphicFramePr>
          <p:cNvPr id="9" name="Object 8">
            <a:extLst>
              <a:ext uri="{FF2B5EF4-FFF2-40B4-BE49-F238E27FC236}">
                <a16:creationId xmlns:a16="http://schemas.microsoft.com/office/drawing/2014/main" id="{DEAAE4EB-1CD9-4D86-AA93-32A8E556DB7F}"/>
              </a:ext>
              <a:ext uri="{C183D7F6-B498-43B3-948B-1728B52AA6E4}">
                <adec:decorative xmlns:adec="http://schemas.microsoft.com/office/drawing/2017/decorative" val="1"/>
              </a:ext>
            </a:extLst>
          </p:cNvPr>
          <p:cNvGraphicFramePr>
            <a:graphicFrameLocks noChangeAspect="1"/>
          </p:cNvGraphicFramePr>
          <p:nvPr>
            <p:extLst>
              <p:ext uri="{D42A27DB-BD31-4B8C-83A1-F6EECF244321}">
                <p14:modId xmlns:p14="http://schemas.microsoft.com/office/powerpoint/2010/main" val="1486958500"/>
              </p:ext>
            </p:extLst>
          </p:nvPr>
        </p:nvGraphicFramePr>
        <p:xfrm>
          <a:off x="627897" y="1878081"/>
          <a:ext cx="257629" cy="317081"/>
        </p:xfrm>
        <a:graphic>
          <a:graphicData uri="http://schemas.openxmlformats.org/presentationml/2006/ole">
            <mc:AlternateContent xmlns:mc="http://schemas.openxmlformats.org/markup-compatibility/2006">
              <mc:Choice xmlns:v="urn:schemas-microsoft-com:vml" Requires="v">
                <p:oleObj name="Equation" r:id="rId6" imgW="164880" imgH="203040" progId="Equation.DSMT4">
                  <p:embed/>
                </p:oleObj>
              </mc:Choice>
              <mc:Fallback>
                <p:oleObj name="Equation" r:id="rId6" imgW="164880" imgH="203040" progId="Equation.DSMT4">
                  <p:embed/>
                  <p:pic>
                    <p:nvPicPr>
                      <p:cNvPr id="0" name=""/>
                      <p:cNvPicPr/>
                      <p:nvPr/>
                    </p:nvPicPr>
                    <p:blipFill>
                      <a:blip r:embed="rId7"/>
                      <a:stretch>
                        <a:fillRect/>
                      </a:stretch>
                    </p:blipFill>
                    <p:spPr>
                      <a:xfrm>
                        <a:off x="627897" y="1878081"/>
                        <a:ext cx="257629" cy="317081"/>
                      </a:xfrm>
                      <a:prstGeom prst="rect">
                        <a:avLst/>
                      </a:prstGeom>
                    </p:spPr>
                  </p:pic>
                </p:oleObj>
              </mc:Fallback>
            </mc:AlternateContent>
          </a:graphicData>
        </a:graphic>
      </p:graphicFrame>
      <p:graphicFrame>
        <p:nvGraphicFramePr>
          <p:cNvPr id="10" name="Object 9">
            <a:extLst>
              <a:ext uri="{FF2B5EF4-FFF2-40B4-BE49-F238E27FC236}">
                <a16:creationId xmlns:a16="http://schemas.microsoft.com/office/drawing/2014/main" id="{6BA2A6CB-7FE4-4FBC-B6B7-66CB81B59618}"/>
              </a:ext>
              <a:ext uri="{C183D7F6-B498-43B3-948B-1728B52AA6E4}">
                <adec:decorative xmlns:adec="http://schemas.microsoft.com/office/drawing/2017/decorative" val="1"/>
              </a:ext>
            </a:extLst>
          </p:cNvPr>
          <p:cNvGraphicFramePr>
            <a:graphicFrameLocks noChangeAspect="1"/>
          </p:cNvGraphicFramePr>
          <p:nvPr>
            <p:extLst>
              <p:ext uri="{D42A27DB-BD31-4B8C-83A1-F6EECF244321}">
                <p14:modId xmlns:p14="http://schemas.microsoft.com/office/powerpoint/2010/main" val="1088459441"/>
              </p:ext>
            </p:extLst>
          </p:nvPr>
        </p:nvGraphicFramePr>
        <p:xfrm>
          <a:off x="2763309" y="1940089"/>
          <a:ext cx="685804" cy="271132"/>
        </p:xfrm>
        <a:graphic>
          <a:graphicData uri="http://schemas.openxmlformats.org/presentationml/2006/ole">
            <mc:AlternateContent xmlns:mc="http://schemas.openxmlformats.org/markup-compatibility/2006">
              <mc:Choice xmlns:v="urn:schemas-microsoft-com:vml" Requires="v">
                <p:oleObj name="Equation" r:id="rId8" imgW="545760" imgH="215640" progId="Equation.DSMT4">
                  <p:embed/>
                </p:oleObj>
              </mc:Choice>
              <mc:Fallback>
                <p:oleObj name="Equation" r:id="rId8" imgW="545760" imgH="215640" progId="Equation.DSMT4">
                  <p:embed/>
                  <p:pic>
                    <p:nvPicPr>
                      <p:cNvPr id="0" name=""/>
                      <p:cNvPicPr/>
                      <p:nvPr/>
                    </p:nvPicPr>
                    <p:blipFill>
                      <a:blip r:embed="rId9"/>
                      <a:stretch>
                        <a:fillRect/>
                      </a:stretch>
                    </p:blipFill>
                    <p:spPr>
                      <a:xfrm>
                        <a:off x="2763309" y="1940089"/>
                        <a:ext cx="685804" cy="271132"/>
                      </a:xfrm>
                      <a:prstGeom prst="rect">
                        <a:avLst/>
                      </a:prstGeom>
                    </p:spPr>
                  </p:pic>
                </p:oleObj>
              </mc:Fallback>
            </mc:AlternateContent>
          </a:graphicData>
        </a:graphic>
      </p:graphicFrame>
      <p:graphicFrame>
        <p:nvGraphicFramePr>
          <p:cNvPr id="11" name="Object 10">
            <a:extLst>
              <a:ext uri="{FF2B5EF4-FFF2-40B4-BE49-F238E27FC236}">
                <a16:creationId xmlns:a16="http://schemas.microsoft.com/office/drawing/2014/main" id="{5E8F0939-6496-4BB5-BB60-781ADA55AD45}"/>
              </a:ext>
              <a:ext uri="{C183D7F6-B498-43B3-948B-1728B52AA6E4}">
                <adec:decorative xmlns:adec="http://schemas.microsoft.com/office/drawing/2017/decorative" val="1"/>
              </a:ext>
            </a:extLst>
          </p:cNvPr>
          <p:cNvGraphicFramePr>
            <a:graphicFrameLocks noChangeAspect="1"/>
          </p:cNvGraphicFramePr>
          <p:nvPr>
            <p:extLst>
              <p:ext uri="{D42A27DB-BD31-4B8C-83A1-F6EECF244321}">
                <p14:modId xmlns:p14="http://schemas.microsoft.com/office/powerpoint/2010/main" val="861410233"/>
              </p:ext>
            </p:extLst>
          </p:nvPr>
        </p:nvGraphicFramePr>
        <p:xfrm>
          <a:off x="581629" y="2252044"/>
          <a:ext cx="337832" cy="320051"/>
        </p:xfrm>
        <a:graphic>
          <a:graphicData uri="http://schemas.openxmlformats.org/presentationml/2006/ole">
            <mc:AlternateContent xmlns:mc="http://schemas.openxmlformats.org/markup-compatibility/2006">
              <mc:Choice xmlns:v="urn:schemas-microsoft-com:vml" Requires="v">
                <p:oleObj name="Equation" r:id="rId10" imgW="241200" imgH="228600" progId="Equation.DSMT4">
                  <p:embed/>
                </p:oleObj>
              </mc:Choice>
              <mc:Fallback>
                <p:oleObj name="Equation" r:id="rId10" imgW="241200" imgH="228600" progId="Equation.DSMT4">
                  <p:embed/>
                  <p:pic>
                    <p:nvPicPr>
                      <p:cNvPr id="0" name=""/>
                      <p:cNvPicPr/>
                      <p:nvPr/>
                    </p:nvPicPr>
                    <p:blipFill>
                      <a:blip r:embed="rId11"/>
                      <a:stretch>
                        <a:fillRect/>
                      </a:stretch>
                    </p:blipFill>
                    <p:spPr>
                      <a:xfrm>
                        <a:off x="581629" y="2252044"/>
                        <a:ext cx="337832" cy="320051"/>
                      </a:xfrm>
                      <a:prstGeom prst="rect">
                        <a:avLst/>
                      </a:prstGeom>
                    </p:spPr>
                  </p:pic>
                </p:oleObj>
              </mc:Fallback>
            </mc:AlternateContent>
          </a:graphicData>
        </a:graphic>
      </p:graphicFrame>
      <p:graphicFrame>
        <p:nvGraphicFramePr>
          <p:cNvPr id="12" name="Object 11">
            <a:extLst>
              <a:ext uri="{FF2B5EF4-FFF2-40B4-BE49-F238E27FC236}">
                <a16:creationId xmlns:a16="http://schemas.microsoft.com/office/drawing/2014/main" id="{6194537D-4636-44B1-BCC3-8804880E2702}"/>
              </a:ext>
              <a:ext uri="{C183D7F6-B498-43B3-948B-1728B52AA6E4}">
                <adec:decorative xmlns:adec="http://schemas.microsoft.com/office/drawing/2017/decorative" val="1"/>
              </a:ext>
            </a:extLst>
          </p:cNvPr>
          <p:cNvGraphicFramePr>
            <a:graphicFrameLocks noChangeAspect="1"/>
          </p:cNvGraphicFramePr>
          <p:nvPr>
            <p:extLst>
              <p:ext uri="{D42A27DB-BD31-4B8C-83A1-F6EECF244321}">
                <p14:modId xmlns:p14="http://schemas.microsoft.com/office/powerpoint/2010/main" val="780578951"/>
              </p:ext>
            </p:extLst>
          </p:nvPr>
        </p:nvGraphicFramePr>
        <p:xfrm>
          <a:off x="2764035" y="2254930"/>
          <a:ext cx="791325" cy="269051"/>
        </p:xfrm>
        <a:graphic>
          <a:graphicData uri="http://schemas.openxmlformats.org/presentationml/2006/ole">
            <mc:AlternateContent xmlns:mc="http://schemas.openxmlformats.org/markup-compatibility/2006">
              <mc:Choice xmlns:v="urn:schemas-microsoft-com:vml" Requires="v">
                <p:oleObj name="Equation" r:id="rId12" imgW="634680" imgH="215640" progId="Equation.DSMT4">
                  <p:embed/>
                </p:oleObj>
              </mc:Choice>
              <mc:Fallback>
                <p:oleObj name="Equation" r:id="rId12" imgW="634680" imgH="215640" progId="Equation.DSMT4">
                  <p:embed/>
                  <p:pic>
                    <p:nvPicPr>
                      <p:cNvPr id="0" name=""/>
                      <p:cNvPicPr/>
                      <p:nvPr/>
                    </p:nvPicPr>
                    <p:blipFill>
                      <a:blip r:embed="rId13"/>
                      <a:stretch>
                        <a:fillRect/>
                      </a:stretch>
                    </p:blipFill>
                    <p:spPr>
                      <a:xfrm>
                        <a:off x="2764035" y="2254930"/>
                        <a:ext cx="791325" cy="269051"/>
                      </a:xfrm>
                      <a:prstGeom prst="rect">
                        <a:avLst/>
                      </a:prstGeom>
                    </p:spPr>
                  </p:pic>
                </p:oleObj>
              </mc:Fallback>
            </mc:AlternateContent>
          </a:graphicData>
        </a:graphic>
      </p:graphicFrame>
      <p:graphicFrame>
        <p:nvGraphicFramePr>
          <p:cNvPr id="13" name="Object 12">
            <a:extLst>
              <a:ext uri="{FF2B5EF4-FFF2-40B4-BE49-F238E27FC236}">
                <a16:creationId xmlns:a16="http://schemas.microsoft.com/office/drawing/2014/main" id="{0F6F908E-BFAE-457C-AD53-BE4EAB34C6E7}"/>
              </a:ext>
              <a:ext uri="{C183D7F6-B498-43B3-948B-1728B52AA6E4}">
                <adec:decorative xmlns:adec="http://schemas.microsoft.com/office/drawing/2017/decorative" val="1"/>
              </a:ext>
            </a:extLst>
          </p:cNvPr>
          <p:cNvGraphicFramePr>
            <a:graphicFrameLocks noChangeAspect="1"/>
          </p:cNvGraphicFramePr>
          <p:nvPr>
            <p:extLst>
              <p:ext uri="{D42A27DB-BD31-4B8C-83A1-F6EECF244321}">
                <p14:modId xmlns:p14="http://schemas.microsoft.com/office/powerpoint/2010/main" val="3093378479"/>
              </p:ext>
            </p:extLst>
          </p:nvPr>
        </p:nvGraphicFramePr>
        <p:xfrm>
          <a:off x="626085" y="2631455"/>
          <a:ext cx="415925" cy="301625"/>
        </p:xfrm>
        <a:graphic>
          <a:graphicData uri="http://schemas.openxmlformats.org/presentationml/2006/ole">
            <mc:AlternateContent xmlns:mc="http://schemas.openxmlformats.org/markup-compatibility/2006">
              <mc:Choice xmlns:v="urn:schemas-microsoft-com:vml" Requires="v">
                <p:oleObj name="Equation" r:id="rId14" imgW="279360" imgH="203040" progId="Equation.DSMT4">
                  <p:embed/>
                </p:oleObj>
              </mc:Choice>
              <mc:Fallback>
                <p:oleObj name="Equation" r:id="rId14" imgW="279360" imgH="203040" progId="Equation.DSMT4">
                  <p:embed/>
                  <p:pic>
                    <p:nvPicPr>
                      <p:cNvPr id="0" name=""/>
                      <p:cNvPicPr/>
                      <p:nvPr/>
                    </p:nvPicPr>
                    <p:blipFill>
                      <a:blip r:embed="rId15"/>
                      <a:stretch>
                        <a:fillRect/>
                      </a:stretch>
                    </p:blipFill>
                    <p:spPr>
                      <a:xfrm>
                        <a:off x="626085" y="2631455"/>
                        <a:ext cx="415925" cy="301625"/>
                      </a:xfrm>
                      <a:prstGeom prst="rect">
                        <a:avLst/>
                      </a:prstGeom>
                    </p:spPr>
                  </p:pic>
                </p:oleObj>
              </mc:Fallback>
            </mc:AlternateContent>
          </a:graphicData>
        </a:graphic>
      </p:graphicFrame>
      <p:graphicFrame>
        <p:nvGraphicFramePr>
          <p:cNvPr id="14" name="Object 13">
            <a:extLst>
              <a:ext uri="{FF2B5EF4-FFF2-40B4-BE49-F238E27FC236}">
                <a16:creationId xmlns:a16="http://schemas.microsoft.com/office/drawing/2014/main" id="{7DDCA78A-6F79-4AAA-9E5A-A535C1827713}"/>
              </a:ext>
              <a:ext uri="{C183D7F6-B498-43B3-948B-1728B52AA6E4}">
                <adec:decorative xmlns:adec="http://schemas.microsoft.com/office/drawing/2017/decorative" val="1"/>
              </a:ext>
            </a:extLst>
          </p:cNvPr>
          <p:cNvGraphicFramePr>
            <a:graphicFrameLocks noChangeAspect="1"/>
          </p:cNvGraphicFramePr>
          <p:nvPr>
            <p:extLst>
              <p:ext uri="{D42A27DB-BD31-4B8C-83A1-F6EECF244321}">
                <p14:modId xmlns:p14="http://schemas.microsoft.com/office/powerpoint/2010/main" val="603653508"/>
              </p:ext>
            </p:extLst>
          </p:nvPr>
        </p:nvGraphicFramePr>
        <p:xfrm>
          <a:off x="2755871" y="2598295"/>
          <a:ext cx="696980" cy="275550"/>
        </p:xfrm>
        <a:graphic>
          <a:graphicData uri="http://schemas.openxmlformats.org/presentationml/2006/ole">
            <mc:AlternateContent xmlns:mc="http://schemas.openxmlformats.org/markup-compatibility/2006">
              <mc:Choice xmlns:v="urn:schemas-microsoft-com:vml" Requires="v">
                <p:oleObj name="Equation" r:id="rId16" imgW="545760" imgH="215640" progId="Equation.DSMT4">
                  <p:embed/>
                </p:oleObj>
              </mc:Choice>
              <mc:Fallback>
                <p:oleObj name="Equation" r:id="rId16" imgW="545760" imgH="215640" progId="Equation.DSMT4">
                  <p:embed/>
                  <p:pic>
                    <p:nvPicPr>
                      <p:cNvPr id="0" name=""/>
                      <p:cNvPicPr/>
                      <p:nvPr/>
                    </p:nvPicPr>
                    <p:blipFill>
                      <a:blip r:embed="rId17"/>
                      <a:stretch>
                        <a:fillRect/>
                      </a:stretch>
                    </p:blipFill>
                    <p:spPr>
                      <a:xfrm>
                        <a:off x="2755871" y="2598295"/>
                        <a:ext cx="696980" cy="275550"/>
                      </a:xfrm>
                      <a:prstGeom prst="rect">
                        <a:avLst/>
                      </a:prstGeom>
                    </p:spPr>
                  </p:pic>
                </p:oleObj>
              </mc:Fallback>
            </mc:AlternateContent>
          </a:graphicData>
        </a:graphic>
      </p:graphicFrame>
      <p:graphicFrame>
        <p:nvGraphicFramePr>
          <p:cNvPr id="15" name="Object 14">
            <a:extLst>
              <a:ext uri="{FF2B5EF4-FFF2-40B4-BE49-F238E27FC236}">
                <a16:creationId xmlns:a16="http://schemas.microsoft.com/office/drawing/2014/main" id="{EFA436C3-09B0-4749-A4CA-4E64214C0E74}"/>
              </a:ext>
              <a:ext uri="{C183D7F6-B498-43B3-948B-1728B52AA6E4}">
                <adec:decorative xmlns:adec="http://schemas.microsoft.com/office/drawing/2017/decorative" val="1"/>
              </a:ext>
            </a:extLst>
          </p:cNvPr>
          <p:cNvGraphicFramePr>
            <a:graphicFrameLocks noChangeAspect="1"/>
          </p:cNvGraphicFramePr>
          <p:nvPr>
            <p:extLst>
              <p:ext uri="{D42A27DB-BD31-4B8C-83A1-F6EECF244321}">
                <p14:modId xmlns:p14="http://schemas.microsoft.com/office/powerpoint/2010/main" val="1070648586"/>
              </p:ext>
            </p:extLst>
          </p:nvPr>
        </p:nvGraphicFramePr>
        <p:xfrm>
          <a:off x="604457" y="2924665"/>
          <a:ext cx="696975" cy="358444"/>
        </p:xfrm>
        <a:graphic>
          <a:graphicData uri="http://schemas.openxmlformats.org/presentationml/2006/ole">
            <mc:AlternateContent xmlns:mc="http://schemas.openxmlformats.org/markup-compatibility/2006">
              <mc:Choice xmlns:v="urn:schemas-microsoft-com:vml" Requires="v">
                <p:oleObj name="Equation" r:id="rId18" imgW="444240" imgH="228600" progId="Equation.DSMT4">
                  <p:embed/>
                </p:oleObj>
              </mc:Choice>
              <mc:Fallback>
                <p:oleObj name="Equation" r:id="rId18" imgW="444240" imgH="228600" progId="Equation.DSMT4">
                  <p:embed/>
                  <p:pic>
                    <p:nvPicPr>
                      <p:cNvPr id="0" name=""/>
                      <p:cNvPicPr/>
                      <p:nvPr/>
                    </p:nvPicPr>
                    <p:blipFill>
                      <a:blip r:embed="rId19"/>
                      <a:stretch>
                        <a:fillRect/>
                      </a:stretch>
                    </p:blipFill>
                    <p:spPr>
                      <a:xfrm>
                        <a:off x="604457" y="2924665"/>
                        <a:ext cx="696975" cy="358444"/>
                      </a:xfrm>
                      <a:prstGeom prst="rect">
                        <a:avLst/>
                      </a:prstGeom>
                    </p:spPr>
                  </p:pic>
                </p:oleObj>
              </mc:Fallback>
            </mc:AlternateContent>
          </a:graphicData>
        </a:graphic>
      </p:graphicFrame>
      <p:graphicFrame>
        <p:nvGraphicFramePr>
          <p:cNvPr id="16" name="Object 15">
            <a:extLst>
              <a:ext uri="{FF2B5EF4-FFF2-40B4-BE49-F238E27FC236}">
                <a16:creationId xmlns:a16="http://schemas.microsoft.com/office/drawing/2014/main" id="{130E3C23-CCCB-423A-A30E-DF47F51D3540}"/>
              </a:ext>
              <a:ext uri="{C183D7F6-B498-43B3-948B-1728B52AA6E4}">
                <adec:decorative xmlns:adec="http://schemas.microsoft.com/office/drawing/2017/decorative" val="1"/>
              </a:ext>
            </a:extLst>
          </p:cNvPr>
          <p:cNvGraphicFramePr>
            <a:graphicFrameLocks noChangeAspect="1"/>
          </p:cNvGraphicFramePr>
          <p:nvPr>
            <p:extLst>
              <p:ext uri="{D42A27DB-BD31-4B8C-83A1-F6EECF244321}">
                <p14:modId xmlns:p14="http://schemas.microsoft.com/office/powerpoint/2010/main" val="3573829037"/>
              </p:ext>
            </p:extLst>
          </p:nvPr>
        </p:nvGraphicFramePr>
        <p:xfrm>
          <a:off x="2747706" y="2933080"/>
          <a:ext cx="921347" cy="274789"/>
        </p:xfrm>
        <a:graphic>
          <a:graphicData uri="http://schemas.openxmlformats.org/presentationml/2006/ole">
            <mc:AlternateContent xmlns:mc="http://schemas.openxmlformats.org/markup-compatibility/2006">
              <mc:Choice xmlns:v="urn:schemas-microsoft-com:vml" Requires="v">
                <p:oleObj name="Equation" r:id="rId20" imgW="723600" imgH="215640" progId="Equation.DSMT4">
                  <p:embed/>
                </p:oleObj>
              </mc:Choice>
              <mc:Fallback>
                <p:oleObj name="Equation" r:id="rId20" imgW="723600" imgH="215640" progId="Equation.DSMT4">
                  <p:embed/>
                  <p:pic>
                    <p:nvPicPr>
                      <p:cNvPr id="0" name=""/>
                      <p:cNvPicPr/>
                      <p:nvPr/>
                    </p:nvPicPr>
                    <p:blipFill>
                      <a:blip r:embed="rId21"/>
                      <a:stretch>
                        <a:fillRect/>
                      </a:stretch>
                    </p:blipFill>
                    <p:spPr>
                      <a:xfrm>
                        <a:off x="2747706" y="2933080"/>
                        <a:ext cx="921347" cy="274789"/>
                      </a:xfrm>
                      <a:prstGeom prst="rect">
                        <a:avLst/>
                      </a:prstGeom>
                    </p:spPr>
                  </p:pic>
                </p:oleObj>
              </mc:Fallback>
            </mc:AlternateContent>
          </a:graphicData>
        </a:graphic>
      </p:graphicFrame>
      <p:graphicFrame>
        <p:nvGraphicFramePr>
          <p:cNvPr id="17" name="Object 16">
            <a:extLst>
              <a:ext uri="{FF2B5EF4-FFF2-40B4-BE49-F238E27FC236}">
                <a16:creationId xmlns:a16="http://schemas.microsoft.com/office/drawing/2014/main" id="{FFD5DF0A-FB11-4E39-AC75-FE01604719DE}"/>
              </a:ext>
              <a:ext uri="{C183D7F6-B498-43B3-948B-1728B52AA6E4}">
                <adec:decorative xmlns:adec="http://schemas.microsoft.com/office/drawing/2017/decorative" val="1"/>
              </a:ext>
            </a:extLst>
          </p:cNvPr>
          <p:cNvGraphicFramePr>
            <a:graphicFrameLocks noChangeAspect="1"/>
          </p:cNvGraphicFramePr>
          <p:nvPr>
            <p:extLst>
              <p:ext uri="{D42A27DB-BD31-4B8C-83A1-F6EECF244321}">
                <p14:modId xmlns:p14="http://schemas.microsoft.com/office/powerpoint/2010/main" val="3935206827"/>
              </p:ext>
            </p:extLst>
          </p:nvPr>
        </p:nvGraphicFramePr>
        <p:xfrm>
          <a:off x="604457" y="3315607"/>
          <a:ext cx="545123" cy="236220"/>
        </p:xfrm>
        <a:graphic>
          <a:graphicData uri="http://schemas.openxmlformats.org/presentationml/2006/ole">
            <mc:AlternateContent xmlns:mc="http://schemas.openxmlformats.org/markup-compatibility/2006">
              <mc:Choice xmlns:v="urn:schemas-microsoft-com:vml" Requires="v">
                <p:oleObj name="Equation" r:id="rId22" imgW="380880" imgH="164880" progId="Equation.DSMT4">
                  <p:embed/>
                </p:oleObj>
              </mc:Choice>
              <mc:Fallback>
                <p:oleObj name="Equation" r:id="rId22" imgW="380880" imgH="164880" progId="Equation.DSMT4">
                  <p:embed/>
                  <p:pic>
                    <p:nvPicPr>
                      <p:cNvPr id="0" name=""/>
                      <p:cNvPicPr/>
                      <p:nvPr/>
                    </p:nvPicPr>
                    <p:blipFill>
                      <a:blip r:embed="rId23"/>
                      <a:stretch>
                        <a:fillRect/>
                      </a:stretch>
                    </p:blipFill>
                    <p:spPr>
                      <a:xfrm>
                        <a:off x="604457" y="3315607"/>
                        <a:ext cx="545123" cy="236220"/>
                      </a:xfrm>
                      <a:prstGeom prst="rect">
                        <a:avLst/>
                      </a:prstGeom>
                    </p:spPr>
                  </p:pic>
                </p:oleObj>
              </mc:Fallback>
            </mc:AlternateContent>
          </a:graphicData>
        </a:graphic>
      </p:graphicFrame>
      <p:graphicFrame>
        <p:nvGraphicFramePr>
          <p:cNvPr id="18" name="Object 17">
            <a:extLst>
              <a:ext uri="{FF2B5EF4-FFF2-40B4-BE49-F238E27FC236}">
                <a16:creationId xmlns:a16="http://schemas.microsoft.com/office/drawing/2014/main" id="{21EAEA1F-5009-4B5B-B628-7DDD36A22001}"/>
              </a:ext>
              <a:ext uri="{C183D7F6-B498-43B3-948B-1728B52AA6E4}">
                <adec:decorative xmlns:adec="http://schemas.microsoft.com/office/drawing/2017/decorative" val="1"/>
              </a:ext>
            </a:extLst>
          </p:cNvPr>
          <p:cNvGraphicFramePr>
            <a:graphicFrameLocks noChangeAspect="1"/>
          </p:cNvGraphicFramePr>
          <p:nvPr>
            <p:extLst>
              <p:ext uri="{D42A27DB-BD31-4B8C-83A1-F6EECF244321}">
                <p14:modId xmlns:p14="http://schemas.microsoft.com/office/powerpoint/2010/main" val="1943110930"/>
              </p:ext>
            </p:extLst>
          </p:nvPr>
        </p:nvGraphicFramePr>
        <p:xfrm>
          <a:off x="2747706" y="3254704"/>
          <a:ext cx="765599" cy="302679"/>
        </p:xfrm>
        <a:graphic>
          <a:graphicData uri="http://schemas.openxmlformats.org/presentationml/2006/ole">
            <mc:AlternateContent xmlns:mc="http://schemas.openxmlformats.org/markup-compatibility/2006">
              <mc:Choice xmlns:v="urn:schemas-microsoft-com:vml" Requires="v">
                <p:oleObj name="Equation" r:id="rId24" imgW="545760" imgH="215640" progId="Equation.DSMT4">
                  <p:embed/>
                </p:oleObj>
              </mc:Choice>
              <mc:Fallback>
                <p:oleObj name="Equation" r:id="rId24" imgW="545760" imgH="215640" progId="Equation.DSMT4">
                  <p:embed/>
                  <p:pic>
                    <p:nvPicPr>
                      <p:cNvPr id="0" name=""/>
                      <p:cNvPicPr/>
                      <p:nvPr/>
                    </p:nvPicPr>
                    <p:blipFill>
                      <a:blip r:embed="rId25"/>
                      <a:stretch>
                        <a:fillRect/>
                      </a:stretch>
                    </p:blipFill>
                    <p:spPr>
                      <a:xfrm>
                        <a:off x="2747706" y="3254704"/>
                        <a:ext cx="765599" cy="302679"/>
                      </a:xfrm>
                      <a:prstGeom prst="rect">
                        <a:avLst/>
                      </a:prstGeom>
                    </p:spPr>
                  </p:pic>
                </p:oleObj>
              </mc:Fallback>
            </mc:AlternateContent>
          </a:graphicData>
        </a:graphic>
      </p:graphicFrame>
      <p:graphicFrame>
        <p:nvGraphicFramePr>
          <p:cNvPr id="19" name="Object 18">
            <a:extLst>
              <a:ext uri="{FF2B5EF4-FFF2-40B4-BE49-F238E27FC236}">
                <a16:creationId xmlns:a16="http://schemas.microsoft.com/office/drawing/2014/main" id="{1DFB1987-A5F1-4C53-8B7B-0DA43D641D29}"/>
              </a:ext>
              <a:ext uri="{C183D7F6-B498-43B3-948B-1728B52AA6E4}">
                <adec:decorative xmlns:adec="http://schemas.microsoft.com/office/drawing/2017/decorative" val="1"/>
              </a:ext>
            </a:extLst>
          </p:cNvPr>
          <p:cNvGraphicFramePr>
            <a:graphicFrameLocks noChangeAspect="1"/>
          </p:cNvGraphicFramePr>
          <p:nvPr>
            <p:extLst>
              <p:ext uri="{D42A27DB-BD31-4B8C-83A1-F6EECF244321}">
                <p14:modId xmlns:p14="http://schemas.microsoft.com/office/powerpoint/2010/main" val="2589504407"/>
              </p:ext>
            </p:extLst>
          </p:nvPr>
        </p:nvGraphicFramePr>
        <p:xfrm>
          <a:off x="607717" y="3574916"/>
          <a:ext cx="547232" cy="312704"/>
        </p:xfrm>
        <a:graphic>
          <a:graphicData uri="http://schemas.openxmlformats.org/presentationml/2006/ole">
            <mc:AlternateContent xmlns:mc="http://schemas.openxmlformats.org/markup-compatibility/2006">
              <mc:Choice xmlns:v="urn:schemas-microsoft-com:vml" Requires="v">
                <p:oleObj name="Equation" r:id="rId26" imgW="355320" imgH="203040" progId="Equation.DSMT4">
                  <p:embed/>
                </p:oleObj>
              </mc:Choice>
              <mc:Fallback>
                <p:oleObj name="Equation" r:id="rId26" imgW="355320" imgH="203040" progId="Equation.DSMT4">
                  <p:embed/>
                  <p:pic>
                    <p:nvPicPr>
                      <p:cNvPr id="0" name=""/>
                      <p:cNvPicPr/>
                      <p:nvPr/>
                    </p:nvPicPr>
                    <p:blipFill>
                      <a:blip r:embed="rId27"/>
                      <a:stretch>
                        <a:fillRect/>
                      </a:stretch>
                    </p:blipFill>
                    <p:spPr>
                      <a:xfrm>
                        <a:off x="607717" y="3574916"/>
                        <a:ext cx="547232" cy="312704"/>
                      </a:xfrm>
                      <a:prstGeom prst="rect">
                        <a:avLst/>
                      </a:prstGeom>
                    </p:spPr>
                  </p:pic>
                </p:oleObj>
              </mc:Fallback>
            </mc:AlternateContent>
          </a:graphicData>
        </a:graphic>
      </p:graphicFrame>
      <p:graphicFrame>
        <p:nvGraphicFramePr>
          <p:cNvPr id="20" name="Object 19">
            <a:extLst>
              <a:ext uri="{FF2B5EF4-FFF2-40B4-BE49-F238E27FC236}">
                <a16:creationId xmlns:a16="http://schemas.microsoft.com/office/drawing/2014/main" id="{F88692F8-6E53-44EE-98AB-4662B671B5A9}"/>
              </a:ext>
              <a:ext uri="{C183D7F6-B498-43B3-948B-1728B52AA6E4}">
                <adec:decorative xmlns:adec="http://schemas.microsoft.com/office/drawing/2017/decorative" val="1"/>
              </a:ext>
            </a:extLst>
          </p:cNvPr>
          <p:cNvGraphicFramePr>
            <a:graphicFrameLocks noChangeAspect="1"/>
          </p:cNvGraphicFramePr>
          <p:nvPr>
            <p:extLst>
              <p:ext uri="{D42A27DB-BD31-4B8C-83A1-F6EECF244321}">
                <p14:modId xmlns:p14="http://schemas.microsoft.com/office/powerpoint/2010/main" val="3498520984"/>
              </p:ext>
            </p:extLst>
          </p:nvPr>
        </p:nvGraphicFramePr>
        <p:xfrm>
          <a:off x="2770968" y="3575558"/>
          <a:ext cx="785394" cy="310504"/>
        </p:xfrm>
        <a:graphic>
          <a:graphicData uri="http://schemas.openxmlformats.org/presentationml/2006/ole">
            <mc:AlternateContent xmlns:mc="http://schemas.openxmlformats.org/markup-compatibility/2006">
              <mc:Choice xmlns:v="urn:schemas-microsoft-com:vml" Requires="v">
                <p:oleObj name="Equation" r:id="rId28" imgW="545760" imgH="215640" progId="Equation.DSMT4">
                  <p:embed/>
                </p:oleObj>
              </mc:Choice>
              <mc:Fallback>
                <p:oleObj name="Equation" r:id="rId28" imgW="545760" imgH="215640" progId="Equation.DSMT4">
                  <p:embed/>
                  <p:pic>
                    <p:nvPicPr>
                      <p:cNvPr id="0" name=""/>
                      <p:cNvPicPr/>
                      <p:nvPr/>
                    </p:nvPicPr>
                    <p:blipFill>
                      <a:blip r:embed="rId29"/>
                      <a:stretch>
                        <a:fillRect/>
                      </a:stretch>
                    </p:blipFill>
                    <p:spPr>
                      <a:xfrm>
                        <a:off x="2770968" y="3575558"/>
                        <a:ext cx="785394" cy="310504"/>
                      </a:xfrm>
                      <a:prstGeom prst="rect">
                        <a:avLst/>
                      </a:prstGeom>
                    </p:spPr>
                  </p:pic>
                </p:oleObj>
              </mc:Fallback>
            </mc:AlternateContent>
          </a:graphicData>
        </a:graphic>
      </p:graphicFrame>
      <p:graphicFrame>
        <p:nvGraphicFramePr>
          <p:cNvPr id="21" name="Object 20">
            <a:extLst>
              <a:ext uri="{FF2B5EF4-FFF2-40B4-BE49-F238E27FC236}">
                <a16:creationId xmlns:a16="http://schemas.microsoft.com/office/drawing/2014/main" id="{E0A83FFC-6B5A-4662-A03B-8FD2EB6AB051}"/>
              </a:ext>
              <a:ext uri="{C183D7F6-B498-43B3-948B-1728B52AA6E4}">
                <adec:decorative xmlns:adec="http://schemas.microsoft.com/office/drawing/2017/decorative" val="1"/>
              </a:ext>
            </a:extLst>
          </p:cNvPr>
          <p:cNvGraphicFramePr>
            <a:graphicFrameLocks noChangeAspect="1"/>
          </p:cNvGraphicFramePr>
          <p:nvPr>
            <p:extLst>
              <p:ext uri="{D42A27DB-BD31-4B8C-83A1-F6EECF244321}">
                <p14:modId xmlns:p14="http://schemas.microsoft.com/office/powerpoint/2010/main" val="596640374"/>
              </p:ext>
            </p:extLst>
          </p:nvPr>
        </p:nvGraphicFramePr>
        <p:xfrm>
          <a:off x="612621" y="3950213"/>
          <a:ext cx="539788" cy="299883"/>
        </p:xfrm>
        <a:graphic>
          <a:graphicData uri="http://schemas.openxmlformats.org/presentationml/2006/ole">
            <mc:AlternateContent xmlns:mc="http://schemas.openxmlformats.org/markup-compatibility/2006">
              <mc:Choice xmlns:v="urn:schemas-microsoft-com:vml" Requires="v">
                <p:oleObj name="Equation" r:id="rId30" imgW="342720" imgH="190440" progId="Equation.DSMT4">
                  <p:embed/>
                </p:oleObj>
              </mc:Choice>
              <mc:Fallback>
                <p:oleObj name="Equation" r:id="rId30" imgW="342720" imgH="190440" progId="Equation.DSMT4">
                  <p:embed/>
                  <p:pic>
                    <p:nvPicPr>
                      <p:cNvPr id="0" name=""/>
                      <p:cNvPicPr/>
                      <p:nvPr/>
                    </p:nvPicPr>
                    <p:blipFill>
                      <a:blip r:embed="rId31"/>
                      <a:stretch>
                        <a:fillRect/>
                      </a:stretch>
                    </p:blipFill>
                    <p:spPr>
                      <a:xfrm>
                        <a:off x="612621" y="3950213"/>
                        <a:ext cx="539788" cy="299883"/>
                      </a:xfrm>
                      <a:prstGeom prst="rect">
                        <a:avLst/>
                      </a:prstGeom>
                    </p:spPr>
                  </p:pic>
                </p:oleObj>
              </mc:Fallback>
            </mc:AlternateContent>
          </a:graphicData>
        </a:graphic>
      </p:graphicFrame>
      <p:graphicFrame>
        <p:nvGraphicFramePr>
          <p:cNvPr id="22" name="Object 21">
            <a:extLst>
              <a:ext uri="{FF2B5EF4-FFF2-40B4-BE49-F238E27FC236}">
                <a16:creationId xmlns:a16="http://schemas.microsoft.com/office/drawing/2014/main" id="{DCAE9B62-353F-4C7D-B014-7961EF9654D8}"/>
              </a:ext>
              <a:ext uri="{C183D7F6-B498-43B3-948B-1728B52AA6E4}">
                <adec:decorative xmlns:adec="http://schemas.microsoft.com/office/drawing/2017/decorative" val="1"/>
              </a:ext>
            </a:extLst>
          </p:cNvPr>
          <p:cNvGraphicFramePr>
            <a:graphicFrameLocks noChangeAspect="1"/>
          </p:cNvGraphicFramePr>
          <p:nvPr>
            <p:extLst>
              <p:ext uri="{D42A27DB-BD31-4B8C-83A1-F6EECF244321}">
                <p14:modId xmlns:p14="http://schemas.microsoft.com/office/powerpoint/2010/main" val="1281497859"/>
              </p:ext>
            </p:extLst>
          </p:nvPr>
        </p:nvGraphicFramePr>
        <p:xfrm>
          <a:off x="2777721" y="3925720"/>
          <a:ext cx="788548" cy="311752"/>
        </p:xfrm>
        <a:graphic>
          <a:graphicData uri="http://schemas.openxmlformats.org/presentationml/2006/ole">
            <mc:AlternateContent xmlns:mc="http://schemas.openxmlformats.org/markup-compatibility/2006">
              <mc:Choice xmlns:v="urn:schemas-microsoft-com:vml" Requires="v">
                <p:oleObj name="Equation" r:id="rId32" imgW="545760" imgH="215640" progId="Equation.DSMT4">
                  <p:embed/>
                </p:oleObj>
              </mc:Choice>
              <mc:Fallback>
                <p:oleObj name="Equation" r:id="rId32" imgW="545760" imgH="215640" progId="Equation.DSMT4">
                  <p:embed/>
                  <p:pic>
                    <p:nvPicPr>
                      <p:cNvPr id="0" name=""/>
                      <p:cNvPicPr/>
                      <p:nvPr/>
                    </p:nvPicPr>
                    <p:blipFill>
                      <a:blip r:embed="rId33"/>
                      <a:stretch>
                        <a:fillRect/>
                      </a:stretch>
                    </p:blipFill>
                    <p:spPr>
                      <a:xfrm>
                        <a:off x="2777721" y="3925720"/>
                        <a:ext cx="788548" cy="311752"/>
                      </a:xfrm>
                      <a:prstGeom prst="rect">
                        <a:avLst/>
                      </a:prstGeom>
                    </p:spPr>
                  </p:pic>
                </p:oleObj>
              </mc:Fallback>
            </mc:AlternateContent>
          </a:graphicData>
        </a:graphic>
      </p:graphicFrame>
      <p:graphicFrame>
        <p:nvGraphicFramePr>
          <p:cNvPr id="23" name="Object 22">
            <a:extLst>
              <a:ext uri="{FF2B5EF4-FFF2-40B4-BE49-F238E27FC236}">
                <a16:creationId xmlns:a16="http://schemas.microsoft.com/office/drawing/2014/main" id="{E94B66A2-52EA-4D12-845B-3F181F7E2309}"/>
              </a:ext>
              <a:ext uri="{C183D7F6-B498-43B3-948B-1728B52AA6E4}">
                <adec:decorative xmlns:adec="http://schemas.microsoft.com/office/drawing/2017/decorative" val="1"/>
              </a:ext>
            </a:extLst>
          </p:cNvPr>
          <p:cNvGraphicFramePr>
            <a:graphicFrameLocks noChangeAspect="1"/>
          </p:cNvGraphicFramePr>
          <p:nvPr>
            <p:extLst>
              <p:ext uri="{D42A27DB-BD31-4B8C-83A1-F6EECF244321}">
                <p14:modId xmlns:p14="http://schemas.microsoft.com/office/powerpoint/2010/main" val="2688297124"/>
              </p:ext>
            </p:extLst>
          </p:nvPr>
        </p:nvGraphicFramePr>
        <p:xfrm>
          <a:off x="607717" y="4255154"/>
          <a:ext cx="696974" cy="348487"/>
        </p:xfrm>
        <a:graphic>
          <a:graphicData uri="http://schemas.openxmlformats.org/presentationml/2006/ole">
            <mc:AlternateContent xmlns:mc="http://schemas.openxmlformats.org/markup-compatibility/2006">
              <mc:Choice xmlns:v="urn:schemas-microsoft-com:vml" Requires="v">
                <p:oleObj name="Equation" r:id="rId34" imgW="457200" imgH="228600" progId="Equation.DSMT4">
                  <p:embed/>
                </p:oleObj>
              </mc:Choice>
              <mc:Fallback>
                <p:oleObj name="Equation" r:id="rId34" imgW="457200" imgH="228600" progId="Equation.DSMT4">
                  <p:embed/>
                  <p:pic>
                    <p:nvPicPr>
                      <p:cNvPr id="0" name=""/>
                      <p:cNvPicPr/>
                      <p:nvPr/>
                    </p:nvPicPr>
                    <p:blipFill>
                      <a:blip r:embed="rId35"/>
                      <a:stretch>
                        <a:fillRect/>
                      </a:stretch>
                    </p:blipFill>
                    <p:spPr>
                      <a:xfrm>
                        <a:off x="607717" y="4255154"/>
                        <a:ext cx="696974" cy="348487"/>
                      </a:xfrm>
                      <a:prstGeom prst="rect">
                        <a:avLst/>
                      </a:prstGeom>
                    </p:spPr>
                  </p:pic>
                </p:oleObj>
              </mc:Fallback>
            </mc:AlternateContent>
          </a:graphicData>
        </a:graphic>
      </p:graphicFrame>
      <p:graphicFrame>
        <p:nvGraphicFramePr>
          <p:cNvPr id="24" name="Object 23">
            <a:extLst>
              <a:ext uri="{FF2B5EF4-FFF2-40B4-BE49-F238E27FC236}">
                <a16:creationId xmlns:a16="http://schemas.microsoft.com/office/drawing/2014/main" id="{7ED85AB3-FAD5-49C2-8616-1C1AC1D28A7B}"/>
              </a:ext>
              <a:ext uri="{C183D7F6-B498-43B3-948B-1728B52AA6E4}">
                <adec:decorative xmlns:adec="http://schemas.microsoft.com/office/drawing/2017/decorative" val="1"/>
              </a:ext>
            </a:extLst>
          </p:cNvPr>
          <p:cNvGraphicFramePr>
            <a:graphicFrameLocks noChangeAspect="1"/>
          </p:cNvGraphicFramePr>
          <p:nvPr>
            <p:extLst>
              <p:ext uri="{D42A27DB-BD31-4B8C-83A1-F6EECF244321}">
                <p14:modId xmlns:p14="http://schemas.microsoft.com/office/powerpoint/2010/main" val="783447104"/>
              </p:ext>
            </p:extLst>
          </p:nvPr>
        </p:nvGraphicFramePr>
        <p:xfrm>
          <a:off x="2771473" y="4259900"/>
          <a:ext cx="930734" cy="316450"/>
        </p:xfrm>
        <a:graphic>
          <a:graphicData uri="http://schemas.openxmlformats.org/presentationml/2006/ole">
            <mc:AlternateContent xmlns:mc="http://schemas.openxmlformats.org/markup-compatibility/2006">
              <mc:Choice xmlns:v="urn:schemas-microsoft-com:vml" Requires="v">
                <p:oleObj name="Equation" r:id="rId36" imgW="634680" imgH="215640" progId="Equation.DSMT4">
                  <p:embed/>
                </p:oleObj>
              </mc:Choice>
              <mc:Fallback>
                <p:oleObj name="Equation" r:id="rId36" imgW="634680" imgH="215640" progId="Equation.DSMT4">
                  <p:embed/>
                  <p:pic>
                    <p:nvPicPr>
                      <p:cNvPr id="0" name=""/>
                      <p:cNvPicPr/>
                      <p:nvPr/>
                    </p:nvPicPr>
                    <p:blipFill>
                      <a:blip r:embed="rId37"/>
                      <a:stretch>
                        <a:fillRect/>
                      </a:stretch>
                    </p:blipFill>
                    <p:spPr>
                      <a:xfrm>
                        <a:off x="2771473" y="4259900"/>
                        <a:ext cx="930734" cy="316450"/>
                      </a:xfrm>
                      <a:prstGeom prst="rect">
                        <a:avLst/>
                      </a:prstGeom>
                    </p:spPr>
                  </p:pic>
                </p:oleObj>
              </mc:Fallback>
            </mc:AlternateContent>
          </a:graphicData>
        </a:graphic>
      </p:graphicFrame>
      <p:graphicFrame>
        <p:nvGraphicFramePr>
          <p:cNvPr id="25" name="Object 24">
            <a:extLst>
              <a:ext uri="{FF2B5EF4-FFF2-40B4-BE49-F238E27FC236}">
                <a16:creationId xmlns:a16="http://schemas.microsoft.com/office/drawing/2014/main" id="{5CCEA3B2-22B8-4422-B8E5-E78791454EBE}"/>
              </a:ext>
              <a:ext uri="{C183D7F6-B498-43B3-948B-1728B52AA6E4}">
                <adec:decorative xmlns:adec="http://schemas.microsoft.com/office/drawing/2017/decorative" val="1"/>
              </a:ext>
            </a:extLst>
          </p:cNvPr>
          <p:cNvGraphicFramePr>
            <a:graphicFrameLocks noChangeAspect="1"/>
          </p:cNvGraphicFramePr>
          <p:nvPr>
            <p:extLst>
              <p:ext uri="{D42A27DB-BD31-4B8C-83A1-F6EECF244321}">
                <p14:modId xmlns:p14="http://schemas.microsoft.com/office/powerpoint/2010/main" val="4281236925"/>
              </p:ext>
            </p:extLst>
          </p:nvPr>
        </p:nvGraphicFramePr>
        <p:xfrm>
          <a:off x="625557" y="4611521"/>
          <a:ext cx="663926" cy="351490"/>
        </p:xfrm>
        <a:graphic>
          <a:graphicData uri="http://schemas.openxmlformats.org/presentationml/2006/ole">
            <mc:AlternateContent xmlns:mc="http://schemas.openxmlformats.org/markup-compatibility/2006">
              <mc:Choice xmlns:v="urn:schemas-microsoft-com:vml" Requires="v">
                <p:oleObj name="Equation" r:id="rId38" imgW="431640" imgH="228600" progId="Equation.DSMT4">
                  <p:embed/>
                </p:oleObj>
              </mc:Choice>
              <mc:Fallback>
                <p:oleObj name="Equation" r:id="rId38" imgW="431640" imgH="228600" progId="Equation.DSMT4">
                  <p:embed/>
                  <p:pic>
                    <p:nvPicPr>
                      <p:cNvPr id="0" name=""/>
                      <p:cNvPicPr/>
                      <p:nvPr/>
                    </p:nvPicPr>
                    <p:blipFill>
                      <a:blip r:embed="rId39"/>
                      <a:stretch>
                        <a:fillRect/>
                      </a:stretch>
                    </p:blipFill>
                    <p:spPr>
                      <a:xfrm>
                        <a:off x="625557" y="4611521"/>
                        <a:ext cx="663926" cy="351490"/>
                      </a:xfrm>
                      <a:prstGeom prst="rect">
                        <a:avLst/>
                      </a:prstGeom>
                    </p:spPr>
                  </p:pic>
                </p:oleObj>
              </mc:Fallback>
            </mc:AlternateContent>
          </a:graphicData>
        </a:graphic>
      </p:graphicFrame>
      <p:graphicFrame>
        <p:nvGraphicFramePr>
          <p:cNvPr id="26" name="Object 25">
            <a:extLst>
              <a:ext uri="{FF2B5EF4-FFF2-40B4-BE49-F238E27FC236}">
                <a16:creationId xmlns:a16="http://schemas.microsoft.com/office/drawing/2014/main" id="{1E9A281C-31E2-484F-80E9-C1C8CA377B3A}"/>
              </a:ext>
              <a:ext uri="{C183D7F6-B498-43B3-948B-1728B52AA6E4}">
                <adec:decorative xmlns:adec="http://schemas.microsoft.com/office/drawing/2017/decorative" val="1"/>
              </a:ext>
            </a:extLst>
          </p:cNvPr>
          <p:cNvGraphicFramePr>
            <a:graphicFrameLocks noChangeAspect="1"/>
          </p:cNvGraphicFramePr>
          <p:nvPr>
            <p:extLst>
              <p:ext uri="{D42A27DB-BD31-4B8C-83A1-F6EECF244321}">
                <p14:modId xmlns:p14="http://schemas.microsoft.com/office/powerpoint/2010/main" val="1888004945"/>
              </p:ext>
            </p:extLst>
          </p:nvPr>
        </p:nvGraphicFramePr>
        <p:xfrm>
          <a:off x="2769557" y="4603357"/>
          <a:ext cx="948054" cy="322339"/>
        </p:xfrm>
        <a:graphic>
          <a:graphicData uri="http://schemas.openxmlformats.org/presentationml/2006/ole">
            <mc:AlternateContent xmlns:mc="http://schemas.openxmlformats.org/markup-compatibility/2006">
              <mc:Choice xmlns:v="urn:schemas-microsoft-com:vml" Requires="v">
                <p:oleObj name="Equation" r:id="rId40" imgW="634680" imgH="215640" progId="Equation.DSMT4">
                  <p:embed/>
                </p:oleObj>
              </mc:Choice>
              <mc:Fallback>
                <p:oleObj name="Equation" r:id="rId40" imgW="634680" imgH="215640" progId="Equation.DSMT4">
                  <p:embed/>
                  <p:pic>
                    <p:nvPicPr>
                      <p:cNvPr id="0" name=""/>
                      <p:cNvPicPr/>
                      <p:nvPr/>
                    </p:nvPicPr>
                    <p:blipFill>
                      <a:blip r:embed="rId41"/>
                      <a:stretch>
                        <a:fillRect/>
                      </a:stretch>
                    </p:blipFill>
                    <p:spPr>
                      <a:xfrm>
                        <a:off x="2769557" y="4603357"/>
                        <a:ext cx="948054" cy="322339"/>
                      </a:xfrm>
                      <a:prstGeom prst="rect">
                        <a:avLst/>
                      </a:prstGeom>
                    </p:spPr>
                  </p:pic>
                </p:oleObj>
              </mc:Fallback>
            </mc:AlternateContent>
          </a:graphicData>
        </a:graphic>
      </p:graphicFrame>
      <p:graphicFrame>
        <p:nvGraphicFramePr>
          <p:cNvPr id="27" name="Object 26">
            <a:extLst>
              <a:ext uri="{FF2B5EF4-FFF2-40B4-BE49-F238E27FC236}">
                <a16:creationId xmlns:a16="http://schemas.microsoft.com/office/drawing/2014/main" id="{FDFAFDCA-C40C-4AC6-9044-B5B2F7823855}"/>
              </a:ext>
              <a:ext uri="{C183D7F6-B498-43B3-948B-1728B52AA6E4}">
                <adec:decorative xmlns:adec="http://schemas.microsoft.com/office/drawing/2017/decorative" val="1"/>
              </a:ext>
            </a:extLst>
          </p:cNvPr>
          <p:cNvGraphicFramePr>
            <a:graphicFrameLocks noChangeAspect="1"/>
          </p:cNvGraphicFramePr>
          <p:nvPr>
            <p:extLst>
              <p:ext uri="{D42A27DB-BD31-4B8C-83A1-F6EECF244321}">
                <p14:modId xmlns:p14="http://schemas.microsoft.com/office/powerpoint/2010/main" val="2237097985"/>
              </p:ext>
            </p:extLst>
          </p:nvPr>
        </p:nvGraphicFramePr>
        <p:xfrm>
          <a:off x="614532" y="4970749"/>
          <a:ext cx="677728" cy="348545"/>
        </p:xfrm>
        <a:graphic>
          <a:graphicData uri="http://schemas.openxmlformats.org/presentationml/2006/ole">
            <mc:AlternateContent xmlns:mc="http://schemas.openxmlformats.org/markup-compatibility/2006">
              <mc:Choice xmlns:v="urn:schemas-microsoft-com:vml" Requires="v">
                <p:oleObj name="Equation" r:id="rId42" imgW="444240" imgH="228600" progId="Equation.DSMT4">
                  <p:embed/>
                </p:oleObj>
              </mc:Choice>
              <mc:Fallback>
                <p:oleObj name="Equation" r:id="rId42" imgW="444240" imgH="228600" progId="Equation.DSMT4">
                  <p:embed/>
                  <p:pic>
                    <p:nvPicPr>
                      <p:cNvPr id="0" name=""/>
                      <p:cNvPicPr/>
                      <p:nvPr/>
                    </p:nvPicPr>
                    <p:blipFill>
                      <a:blip r:embed="rId43"/>
                      <a:stretch>
                        <a:fillRect/>
                      </a:stretch>
                    </p:blipFill>
                    <p:spPr>
                      <a:xfrm>
                        <a:off x="614532" y="4970749"/>
                        <a:ext cx="677728" cy="348545"/>
                      </a:xfrm>
                      <a:prstGeom prst="rect">
                        <a:avLst/>
                      </a:prstGeom>
                    </p:spPr>
                  </p:pic>
                </p:oleObj>
              </mc:Fallback>
            </mc:AlternateContent>
          </a:graphicData>
        </a:graphic>
      </p:graphicFrame>
      <p:graphicFrame>
        <p:nvGraphicFramePr>
          <p:cNvPr id="28" name="Object 27">
            <a:extLst>
              <a:ext uri="{FF2B5EF4-FFF2-40B4-BE49-F238E27FC236}">
                <a16:creationId xmlns:a16="http://schemas.microsoft.com/office/drawing/2014/main" id="{2FA81AB6-D44A-4EA2-8B5C-B37369882117}"/>
              </a:ext>
              <a:ext uri="{C183D7F6-B498-43B3-948B-1728B52AA6E4}">
                <adec:decorative xmlns:adec="http://schemas.microsoft.com/office/drawing/2017/decorative" val="1"/>
              </a:ext>
            </a:extLst>
          </p:cNvPr>
          <p:cNvGraphicFramePr>
            <a:graphicFrameLocks noChangeAspect="1"/>
          </p:cNvGraphicFramePr>
          <p:nvPr>
            <p:extLst>
              <p:ext uri="{D42A27DB-BD31-4B8C-83A1-F6EECF244321}">
                <p14:modId xmlns:p14="http://schemas.microsoft.com/office/powerpoint/2010/main" val="3199628376"/>
              </p:ext>
            </p:extLst>
          </p:nvPr>
        </p:nvGraphicFramePr>
        <p:xfrm>
          <a:off x="2786205" y="4984582"/>
          <a:ext cx="943760" cy="320878"/>
        </p:xfrm>
        <a:graphic>
          <a:graphicData uri="http://schemas.openxmlformats.org/presentationml/2006/ole">
            <mc:AlternateContent xmlns:mc="http://schemas.openxmlformats.org/markup-compatibility/2006">
              <mc:Choice xmlns:v="urn:schemas-microsoft-com:vml" Requires="v">
                <p:oleObj name="Equation" r:id="rId44" imgW="634680" imgH="215640" progId="Equation.DSMT4">
                  <p:embed/>
                </p:oleObj>
              </mc:Choice>
              <mc:Fallback>
                <p:oleObj name="Equation" r:id="rId44" imgW="634680" imgH="215640" progId="Equation.DSMT4">
                  <p:embed/>
                  <p:pic>
                    <p:nvPicPr>
                      <p:cNvPr id="0" name=""/>
                      <p:cNvPicPr/>
                      <p:nvPr/>
                    </p:nvPicPr>
                    <p:blipFill>
                      <a:blip r:embed="rId45"/>
                      <a:stretch>
                        <a:fillRect/>
                      </a:stretch>
                    </p:blipFill>
                    <p:spPr>
                      <a:xfrm>
                        <a:off x="2786205" y="4984582"/>
                        <a:ext cx="943760" cy="320878"/>
                      </a:xfrm>
                      <a:prstGeom prst="rect">
                        <a:avLst/>
                      </a:prstGeom>
                    </p:spPr>
                  </p:pic>
                </p:oleObj>
              </mc:Fallback>
            </mc:AlternateContent>
          </a:graphicData>
        </a:graphic>
      </p:graphicFrame>
      <p:sp>
        <p:nvSpPr>
          <p:cNvPr id="3" name="Content Placeholder 2">
            <a:extLst>
              <a:ext uri="{FF2B5EF4-FFF2-40B4-BE49-F238E27FC236}">
                <a16:creationId xmlns:a16="http://schemas.microsoft.com/office/drawing/2014/main" id="{9AEC7445-DE54-4FF3-8AE7-646DA1D40654}"/>
              </a:ext>
            </a:extLst>
          </p:cNvPr>
          <p:cNvSpPr>
            <a:spLocks noGrp="1"/>
          </p:cNvSpPr>
          <p:nvPr>
            <p:ph sz="quarter" idx="11"/>
          </p:nvPr>
        </p:nvSpPr>
        <p:spPr>
          <a:xfrm>
            <a:off x="581629" y="5366374"/>
            <a:ext cx="3577776" cy="526868"/>
          </a:xfrm>
        </p:spPr>
        <p:txBody>
          <a:bodyPr>
            <a:noAutofit/>
          </a:bodyPr>
          <a:lstStyle/>
          <a:p>
            <a:pPr defTabSz="342900">
              <a:spcBef>
                <a:spcPts val="1800"/>
              </a:spcBef>
              <a:spcAft>
                <a:spcPts val="1800"/>
              </a:spcAft>
            </a:pPr>
            <a:r>
              <a:rPr lang="en-IN" sz="1200" baseline="30000" dirty="0"/>
              <a:t>1</a:t>
            </a:r>
            <a:r>
              <a:rPr lang="en-IN" sz="1200" dirty="0"/>
              <a:t>The MATLAB trigonometric functions use radian measure.</a:t>
            </a:r>
            <a:endParaRPr lang="en-US" sz="1200" dirty="0">
              <a:latin typeface="Courier Std"/>
            </a:endParaRPr>
          </a:p>
        </p:txBody>
      </p:sp>
      <p:sp>
        <p:nvSpPr>
          <p:cNvPr id="30" name="Slide Number Placeholder 10">
            <a:extLst>
              <a:ext uri="{FF2B5EF4-FFF2-40B4-BE49-F238E27FC236}">
                <a16:creationId xmlns:a16="http://schemas.microsoft.com/office/drawing/2014/main" id="{0641693B-E707-44E7-BDD8-ACEB363BA51C}"/>
              </a:ext>
            </a:extLst>
          </p:cNvPr>
          <p:cNvSpPr>
            <a:spLocks noGrp="1"/>
          </p:cNvSpPr>
          <p:nvPr>
            <p:ph type="sldNum" sz="quarter" idx="10"/>
          </p:nvPr>
        </p:nvSpPr>
        <p:spPr>
          <a:xfrm>
            <a:off x="8626412" y="6673531"/>
            <a:ext cx="355840" cy="161396"/>
          </a:xfrm>
        </p:spPr>
        <p:txBody>
          <a:bodyPr/>
          <a:lstStyle/>
          <a:p>
            <a:fld id="{68151E55-6873-49E2-B8D5-2F265E6F1973}" type="slidenum">
              <a:rPr lang="en-US" smtClean="0"/>
              <a:t>27</a:t>
            </a:fld>
            <a:endParaRPr lang="en-US" dirty="0"/>
          </a:p>
        </p:txBody>
      </p:sp>
      <p:pic>
        <p:nvPicPr>
          <p:cNvPr id="29" name="Picture 28">
            <a:extLst>
              <a:ext uri="{FF2B5EF4-FFF2-40B4-BE49-F238E27FC236}">
                <a16:creationId xmlns:a16="http://schemas.microsoft.com/office/drawing/2014/main" id="{3BF97B67-FBA3-EDDB-635C-4A0AEEF2C563}"/>
              </a:ext>
            </a:extLst>
          </p:cNvPr>
          <p:cNvPicPr>
            <a:picLocks noChangeAspect="1"/>
          </p:cNvPicPr>
          <p:nvPr/>
        </p:nvPicPr>
        <p:blipFill>
          <a:blip r:embed="rId46"/>
          <a:stretch>
            <a:fillRect/>
          </a:stretch>
        </p:blipFill>
        <p:spPr>
          <a:xfrm>
            <a:off x="5067477" y="1626504"/>
            <a:ext cx="1000125" cy="1076325"/>
          </a:xfrm>
          <a:prstGeom prst="rect">
            <a:avLst/>
          </a:prstGeom>
          <a:ln w="6350">
            <a:solidFill>
              <a:schemeClr val="tx1"/>
            </a:solidFill>
          </a:ln>
        </p:spPr>
      </p:pic>
      <p:pic>
        <p:nvPicPr>
          <p:cNvPr id="31" name="Picture 30">
            <a:extLst>
              <a:ext uri="{FF2B5EF4-FFF2-40B4-BE49-F238E27FC236}">
                <a16:creationId xmlns:a16="http://schemas.microsoft.com/office/drawing/2014/main" id="{FB75A568-3937-8C0D-8F71-8E39E93C87C8}"/>
              </a:ext>
            </a:extLst>
          </p:cNvPr>
          <p:cNvPicPr>
            <a:picLocks noChangeAspect="1"/>
          </p:cNvPicPr>
          <p:nvPr/>
        </p:nvPicPr>
        <p:blipFill>
          <a:blip r:embed="rId47"/>
          <a:stretch>
            <a:fillRect/>
          </a:stretch>
        </p:blipFill>
        <p:spPr>
          <a:xfrm>
            <a:off x="6336476" y="1644737"/>
            <a:ext cx="1057275" cy="1057275"/>
          </a:xfrm>
          <a:prstGeom prst="rect">
            <a:avLst/>
          </a:prstGeom>
          <a:ln w="6350">
            <a:solidFill>
              <a:schemeClr val="tx1"/>
            </a:solidFill>
          </a:ln>
        </p:spPr>
      </p:pic>
      <p:pic>
        <p:nvPicPr>
          <p:cNvPr id="32" name="Picture 31">
            <a:extLst>
              <a:ext uri="{FF2B5EF4-FFF2-40B4-BE49-F238E27FC236}">
                <a16:creationId xmlns:a16="http://schemas.microsoft.com/office/drawing/2014/main" id="{CC764F1E-27A8-5173-BEFA-231E618CBF62}"/>
              </a:ext>
            </a:extLst>
          </p:cNvPr>
          <p:cNvPicPr>
            <a:picLocks noChangeAspect="1"/>
          </p:cNvPicPr>
          <p:nvPr/>
        </p:nvPicPr>
        <p:blipFill>
          <a:blip r:embed="rId48"/>
          <a:stretch>
            <a:fillRect/>
          </a:stretch>
        </p:blipFill>
        <p:spPr>
          <a:xfrm>
            <a:off x="7639227" y="1617796"/>
            <a:ext cx="1343025" cy="1076325"/>
          </a:xfrm>
          <a:prstGeom prst="rect">
            <a:avLst/>
          </a:prstGeom>
          <a:ln w="6350">
            <a:solidFill>
              <a:schemeClr val="tx1"/>
            </a:solidFill>
          </a:ln>
        </p:spPr>
      </p:pic>
      <p:pic>
        <p:nvPicPr>
          <p:cNvPr id="33" name="Picture 32">
            <a:extLst>
              <a:ext uri="{FF2B5EF4-FFF2-40B4-BE49-F238E27FC236}">
                <a16:creationId xmlns:a16="http://schemas.microsoft.com/office/drawing/2014/main" id="{E8EC0780-C6AC-C0F7-2DDC-2BF429E22B53}"/>
              </a:ext>
            </a:extLst>
          </p:cNvPr>
          <p:cNvPicPr>
            <a:picLocks noChangeAspect="1"/>
          </p:cNvPicPr>
          <p:nvPr/>
        </p:nvPicPr>
        <p:blipFill>
          <a:blip r:embed="rId49"/>
          <a:stretch>
            <a:fillRect/>
          </a:stretch>
        </p:blipFill>
        <p:spPr>
          <a:xfrm>
            <a:off x="5604379" y="3046001"/>
            <a:ext cx="1171575" cy="1076325"/>
          </a:xfrm>
          <a:prstGeom prst="rect">
            <a:avLst/>
          </a:prstGeom>
          <a:ln w="6350">
            <a:solidFill>
              <a:schemeClr val="tx1"/>
            </a:solidFill>
          </a:ln>
        </p:spPr>
      </p:pic>
      <p:pic>
        <p:nvPicPr>
          <p:cNvPr id="34" name="Picture 33">
            <a:extLst>
              <a:ext uri="{FF2B5EF4-FFF2-40B4-BE49-F238E27FC236}">
                <a16:creationId xmlns:a16="http://schemas.microsoft.com/office/drawing/2014/main" id="{514B2A06-746C-F7F6-4DF6-DB5191122806}"/>
              </a:ext>
            </a:extLst>
          </p:cNvPr>
          <p:cNvPicPr>
            <a:picLocks noChangeAspect="1"/>
          </p:cNvPicPr>
          <p:nvPr/>
        </p:nvPicPr>
        <p:blipFill>
          <a:blip r:embed="rId50"/>
          <a:stretch>
            <a:fillRect/>
          </a:stretch>
        </p:blipFill>
        <p:spPr>
          <a:xfrm>
            <a:off x="7129599" y="3048179"/>
            <a:ext cx="1447800" cy="2447925"/>
          </a:xfrm>
          <a:prstGeom prst="rect">
            <a:avLst/>
          </a:prstGeom>
          <a:ln w="6350">
            <a:solidFill>
              <a:schemeClr val="tx1"/>
            </a:solidFill>
          </a:ln>
        </p:spPr>
      </p:pic>
    </p:spTree>
    <p:extLst>
      <p:ext uri="{BB962C8B-B14F-4D97-AF65-F5344CB8AC3E}">
        <p14:creationId xmlns:p14="http://schemas.microsoft.com/office/powerpoint/2010/main" val="13093824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821F1A-E08C-46DC-8E08-FE20AE6CBD90}"/>
              </a:ext>
            </a:extLst>
          </p:cNvPr>
          <p:cNvSpPr>
            <a:spLocks noGrp="1"/>
          </p:cNvSpPr>
          <p:nvPr>
            <p:ph type="title"/>
          </p:nvPr>
        </p:nvSpPr>
        <p:spPr/>
        <p:txBody>
          <a:bodyPr/>
          <a:lstStyle/>
          <a:p>
            <a:r>
              <a:rPr lang="en-US" dirty="0"/>
              <a:t>Some MATLAB Plotting Commands</a:t>
            </a:r>
            <a:endParaRPr lang="en-US" sz="1200" dirty="0"/>
          </a:p>
        </p:txBody>
      </p:sp>
      <p:graphicFrame>
        <p:nvGraphicFramePr>
          <p:cNvPr id="7" name="Table 6">
            <a:extLst>
              <a:ext uri="{FF2B5EF4-FFF2-40B4-BE49-F238E27FC236}">
                <a16:creationId xmlns:a16="http://schemas.microsoft.com/office/drawing/2014/main" id="{D6D73CB7-3317-4FD4-8E20-0DED8D22D664}"/>
              </a:ext>
            </a:extLst>
          </p:cNvPr>
          <p:cNvGraphicFramePr>
            <a:graphicFrameLocks noGrp="1"/>
          </p:cNvGraphicFramePr>
          <p:nvPr>
            <p:extLst>
              <p:ext uri="{D42A27DB-BD31-4B8C-83A1-F6EECF244321}">
                <p14:modId xmlns:p14="http://schemas.microsoft.com/office/powerpoint/2010/main" val="612092557"/>
              </p:ext>
            </p:extLst>
          </p:nvPr>
        </p:nvGraphicFramePr>
        <p:xfrm>
          <a:off x="454737" y="1332365"/>
          <a:ext cx="8234526" cy="5120641"/>
        </p:xfrm>
        <a:graphic>
          <a:graphicData uri="http://schemas.openxmlformats.org/drawingml/2006/table">
            <a:tbl>
              <a:tblPr firstRow="1" bandRow="1">
                <a:tableStyleId>{5C22544A-7EE6-4342-B048-85BDC9FD1C3A}</a:tableStyleId>
              </a:tblPr>
              <a:tblGrid>
                <a:gridCol w="3018092">
                  <a:extLst>
                    <a:ext uri="{9D8B030D-6E8A-4147-A177-3AD203B41FA5}">
                      <a16:colId xmlns:a16="http://schemas.microsoft.com/office/drawing/2014/main" val="20000"/>
                    </a:ext>
                  </a:extLst>
                </a:gridCol>
                <a:gridCol w="5216434">
                  <a:extLst>
                    <a:ext uri="{9D8B030D-6E8A-4147-A177-3AD203B41FA5}">
                      <a16:colId xmlns:a16="http://schemas.microsoft.com/office/drawing/2014/main" val="20001"/>
                    </a:ext>
                  </a:extLst>
                </a:gridCol>
              </a:tblGrid>
              <a:tr h="468555">
                <a:tc>
                  <a:txBody>
                    <a:bodyPr/>
                    <a:lstStyle/>
                    <a:p>
                      <a:r>
                        <a:rPr lang="en-US" sz="2000" b="1" dirty="0">
                          <a:solidFill>
                            <a:schemeClr val="tx1"/>
                          </a:solidFill>
                          <a:latin typeface="Times New Roman" panose="02020603050405020304" pitchFamily="18" charset="0"/>
                          <a:cs typeface="Times New Roman" panose="02020603050405020304" pitchFamily="18" charset="0"/>
                        </a:rPr>
                        <a:t>Command</a:t>
                      </a:r>
                      <a:endParaRPr lang="en-US" sz="2000" dirty="0">
                        <a:solidFill>
                          <a:schemeClr val="tx1"/>
                        </a:solidFill>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n-US" sz="2000" b="1" dirty="0">
                          <a:solidFill>
                            <a:schemeClr val="tx1"/>
                          </a:solidFill>
                          <a:latin typeface="Times New Roman" panose="02020603050405020304" pitchFamily="18" charset="0"/>
                          <a:cs typeface="Times New Roman" panose="02020603050405020304" pitchFamily="18" charset="0"/>
                        </a:rPr>
                        <a:t>Description</a:t>
                      </a:r>
                      <a:endParaRPr lang="en-US" sz="2000" dirty="0">
                        <a:solidFill>
                          <a:schemeClr val="tx1"/>
                        </a:solidFill>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1204861">
                <a:tc>
                  <a:txBody>
                    <a:bodyPr/>
                    <a:lstStyle/>
                    <a:p>
                      <a:r>
                        <a:rPr lang="en-US" sz="2000" dirty="0">
                          <a:solidFill>
                            <a:schemeClr val="tx1"/>
                          </a:solidFill>
                          <a:latin typeface="Courier Std"/>
                          <a:cs typeface="Arial" panose="020B0604020202020204" pitchFamily="34" charset="0"/>
                        </a:rPr>
                        <a:t>[</a:t>
                      </a:r>
                      <a:r>
                        <a:rPr lang="en-US" sz="2000" dirty="0" err="1">
                          <a:solidFill>
                            <a:schemeClr val="tx1"/>
                          </a:solidFill>
                          <a:latin typeface="Courier Std"/>
                          <a:cs typeface="Arial" panose="020B0604020202020204" pitchFamily="34" charset="0"/>
                        </a:rPr>
                        <a:t>x,y</a:t>
                      </a:r>
                      <a:r>
                        <a:rPr lang="en-US" sz="2000" dirty="0">
                          <a:solidFill>
                            <a:schemeClr val="tx1"/>
                          </a:solidFill>
                          <a:latin typeface="Courier Std"/>
                          <a:cs typeface="Arial" panose="020B0604020202020204" pitchFamily="34" charset="0"/>
                        </a:rPr>
                        <a:t>] = </a:t>
                      </a:r>
                      <a:r>
                        <a:rPr lang="en-US" sz="2000" dirty="0" err="1">
                          <a:solidFill>
                            <a:schemeClr val="tx1"/>
                          </a:solidFill>
                          <a:latin typeface="Courier Std"/>
                          <a:cs typeface="Arial" panose="020B0604020202020204" pitchFamily="34" charset="0"/>
                        </a:rPr>
                        <a:t>ginput</a:t>
                      </a:r>
                      <a:r>
                        <a:rPr lang="en-US" sz="2000" dirty="0">
                          <a:solidFill>
                            <a:schemeClr val="tx1"/>
                          </a:solidFill>
                          <a:latin typeface="Courier Std"/>
                          <a:cs typeface="Arial" panose="020B0604020202020204" pitchFamily="34" charset="0"/>
                        </a:rPr>
                        <a:t>(n)</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en-US" sz="2000" dirty="0">
                          <a:solidFill>
                            <a:schemeClr val="tx1"/>
                          </a:solidFill>
                          <a:latin typeface="Times New Roman" panose="02020603050405020304" pitchFamily="18" charset="0"/>
                          <a:cs typeface="Times New Roman" panose="02020603050405020304" pitchFamily="18" charset="0"/>
                        </a:rPr>
                        <a:t>Enables the mouse to get n points from a plot, and returns the x and y coordinates in the vectors x and y.</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468555">
                <a:tc>
                  <a:txBody>
                    <a:bodyPr/>
                    <a:lstStyle/>
                    <a:p>
                      <a:r>
                        <a:rPr lang="en-US" sz="2000" dirty="0">
                          <a:solidFill>
                            <a:schemeClr val="tx1"/>
                          </a:solidFill>
                          <a:latin typeface="Courier Std"/>
                          <a:cs typeface="Arial" panose="020B0604020202020204" pitchFamily="34" charset="0"/>
                        </a:rPr>
                        <a:t>grid</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sz="2000" dirty="0">
                          <a:solidFill>
                            <a:schemeClr val="tx1"/>
                          </a:solidFill>
                          <a:latin typeface="Times New Roman" panose="02020603050405020304" pitchFamily="18" charset="0"/>
                          <a:cs typeface="Times New Roman" panose="02020603050405020304" pitchFamily="18" charset="0"/>
                        </a:rPr>
                        <a:t>Puts grid lines on the plot.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468555">
                <a:tc>
                  <a:txBody>
                    <a:bodyPr/>
                    <a:lstStyle/>
                    <a:p>
                      <a:r>
                        <a:rPr lang="en-US" sz="2000" dirty="0" err="1">
                          <a:solidFill>
                            <a:schemeClr val="tx1"/>
                          </a:solidFill>
                          <a:latin typeface="Courier Std"/>
                          <a:cs typeface="Arial" panose="020B0604020202020204" pitchFamily="34" charset="0"/>
                        </a:rPr>
                        <a:t>gtext</a:t>
                      </a:r>
                      <a:r>
                        <a:rPr lang="en-US" sz="2000" dirty="0">
                          <a:solidFill>
                            <a:schemeClr val="tx1"/>
                          </a:solidFill>
                          <a:latin typeface="Courier Std"/>
                          <a:cs typeface="Arial" panose="020B0604020202020204" pitchFamily="34" charset="0"/>
                        </a:rPr>
                        <a:t>(‘text’)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sz="2000" dirty="0">
                          <a:solidFill>
                            <a:schemeClr val="tx1"/>
                          </a:solidFill>
                          <a:latin typeface="Times New Roman" panose="02020603050405020304" pitchFamily="18" charset="0"/>
                          <a:cs typeface="Times New Roman" panose="02020603050405020304" pitchFamily="18" charset="0"/>
                        </a:rPr>
                        <a:t>Enables placement of text with the mouse.</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836705">
                <a:tc>
                  <a:txBody>
                    <a:bodyPr/>
                    <a:lstStyle/>
                    <a:p>
                      <a:r>
                        <a:rPr lang="en-US" sz="2000" dirty="0">
                          <a:solidFill>
                            <a:schemeClr val="tx1"/>
                          </a:solidFill>
                          <a:latin typeface="Courier Std"/>
                          <a:cs typeface="Arial" panose="020B0604020202020204" pitchFamily="34" charset="0"/>
                        </a:rPr>
                        <a:t>plot(</a:t>
                      </a:r>
                      <a:r>
                        <a:rPr lang="en-US" sz="2000" dirty="0" err="1">
                          <a:solidFill>
                            <a:schemeClr val="tx1"/>
                          </a:solidFill>
                          <a:latin typeface="Courier Std"/>
                          <a:cs typeface="Arial" panose="020B0604020202020204" pitchFamily="34" charset="0"/>
                        </a:rPr>
                        <a:t>x,y</a:t>
                      </a:r>
                      <a:r>
                        <a:rPr lang="en-US" sz="2000" dirty="0">
                          <a:solidFill>
                            <a:schemeClr val="tx1"/>
                          </a:solidFill>
                          <a:latin typeface="Courier Std"/>
                          <a:cs typeface="Arial" panose="020B0604020202020204" pitchFamily="34" charset="0"/>
                        </a:rPr>
                        <a: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sz="2000" dirty="0">
                          <a:solidFill>
                            <a:schemeClr val="tx1"/>
                          </a:solidFill>
                          <a:latin typeface="Times New Roman" panose="02020603050405020304" pitchFamily="18" charset="0"/>
                          <a:cs typeface="Times New Roman" panose="02020603050405020304" pitchFamily="18" charset="0"/>
                        </a:rPr>
                        <a:t>Generates a plot of the array y versus the array x on rectilinear </a:t>
                      </a:r>
                      <a:r>
                        <a:rPr lang="en-US" sz="2000" dirty="0">
                          <a:latin typeface="Times New Roman" panose="02020603050405020304" pitchFamily="18" charset="0"/>
                          <a:cs typeface="Times New Roman" panose="02020603050405020304" pitchFamily="18" charset="0"/>
                        </a:rPr>
                        <a:t>axes.</a:t>
                      </a:r>
                      <a:endParaRPr lang="en-US" sz="2000" dirty="0">
                        <a:solidFill>
                          <a:schemeClr val="tx1"/>
                        </a:solidFill>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836705">
                <a:tc>
                  <a:txBody>
                    <a:bodyPr/>
                    <a:lstStyle/>
                    <a:p>
                      <a:r>
                        <a:rPr lang="en-US" sz="2000" dirty="0" err="1">
                          <a:solidFill>
                            <a:schemeClr val="tx1"/>
                          </a:solidFill>
                          <a:latin typeface="Courier Std"/>
                          <a:cs typeface="Arial" panose="020B0604020202020204" pitchFamily="34" charset="0"/>
                        </a:rPr>
                        <a:t>xlabel</a:t>
                      </a:r>
                      <a:r>
                        <a:rPr lang="en-US" sz="2000" dirty="0">
                          <a:solidFill>
                            <a:schemeClr val="tx1"/>
                          </a:solidFill>
                          <a:latin typeface="Courier Std"/>
                          <a:cs typeface="Arial" panose="020B0604020202020204" pitchFamily="34" charset="0"/>
                        </a:rPr>
                        <a:t>(‘text’)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sz="2000" dirty="0">
                          <a:solidFill>
                            <a:schemeClr val="tx1"/>
                          </a:solidFill>
                          <a:latin typeface="Times New Roman" panose="02020603050405020304" pitchFamily="18" charset="0"/>
                          <a:cs typeface="Times New Roman" panose="02020603050405020304" pitchFamily="18" charset="0"/>
                        </a:rPr>
                        <a:t>Adds a text label to the horizontal axis (the abscissa).</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836705">
                <a:tc>
                  <a:txBody>
                    <a:bodyPr/>
                    <a:lstStyle/>
                    <a:p>
                      <a:r>
                        <a:rPr lang="en-US" sz="2000" dirty="0" err="1">
                          <a:solidFill>
                            <a:schemeClr val="tx1"/>
                          </a:solidFill>
                          <a:latin typeface="Courier Std"/>
                          <a:cs typeface="Arial" panose="020B0604020202020204" pitchFamily="34" charset="0"/>
                        </a:rPr>
                        <a:t>ylabel</a:t>
                      </a:r>
                      <a:r>
                        <a:rPr lang="en-US" sz="2000" dirty="0">
                          <a:solidFill>
                            <a:schemeClr val="tx1"/>
                          </a:solidFill>
                          <a:latin typeface="Courier Std"/>
                          <a:cs typeface="Arial" panose="020B0604020202020204" pitchFamily="34" charset="0"/>
                        </a:rPr>
                        <a:t>(‘text’)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sz="2000" dirty="0">
                          <a:solidFill>
                            <a:schemeClr val="tx1"/>
                          </a:solidFill>
                          <a:latin typeface="Times New Roman" panose="02020603050405020304" pitchFamily="18" charset="0"/>
                          <a:cs typeface="Times New Roman" panose="02020603050405020304" pitchFamily="18" charset="0"/>
                        </a:rPr>
                        <a:t>Adds a text label to the vertical axis (the ordinate). </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bl>
          </a:graphicData>
        </a:graphic>
      </p:graphicFrame>
      <p:sp>
        <p:nvSpPr>
          <p:cNvPr id="6" name="Slide Number Placeholder 5">
            <a:extLst>
              <a:ext uri="{FF2B5EF4-FFF2-40B4-BE49-F238E27FC236}">
                <a16:creationId xmlns:a16="http://schemas.microsoft.com/office/drawing/2014/main" id="{54C631AA-7C39-447A-B98B-77A143DA625C}"/>
              </a:ext>
            </a:extLst>
          </p:cNvPr>
          <p:cNvSpPr>
            <a:spLocks noGrp="1"/>
          </p:cNvSpPr>
          <p:nvPr>
            <p:ph type="sldNum" sz="quarter" idx="10"/>
          </p:nvPr>
        </p:nvSpPr>
        <p:spPr/>
        <p:txBody>
          <a:bodyPr/>
          <a:lstStyle/>
          <a:p>
            <a:fld id="{68151E55-6873-49E2-B8D5-2F265E6F1973}" type="slidenum">
              <a:rPr lang="en-US" smtClean="0"/>
              <a:t>28</a:t>
            </a:fld>
            <a:endParaRPr lang="en-US" dirty="0"/>
          </a:p>
        </p:txBody>
      </p:sp>
    </p:spTree>
    <p:extLst>
      <p:ext uri="{BB962C8B-B14F-4D97-AF65-F5344CB8AC3E}">
        <p14:creationId xmlns:p14="http://schemas.microsoft.com/office/powerpoint/2010/main" val="25520441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65ECB7-110A-4955-8881-50265BB4C6C0}"/>
              </a:ext>
            </a:extLst>
          </p:cNvPr>
          <p:cNvSpPr>
            <a:spLocks noGrp="1"/>
          </p:cNvSpPr>
          <p:nvPr>
            <p:ph type="title"/>
          </p:nvPr>
        </p:nvSpPr>
        <p:spPr>
          <a:xfrm>
            <a:off x="427346" y="134980"/>
            <a:ext cx="8289309" cy="1197385"/>
          </a:xfrm>
        </p:spPr>
        <p:txBody>
          <a:bodyPr/>
          <a:lstStyle/>
          <a:p>
            <a:r>
              <a:rPr lang="en-IN" dirty="0"/>
              <a:t>A Figure Window Showing a Plot.</a:t>
            </a:r>
            <a:endParaRPr lang="en-US" sz="1200" dirty="0"/>
          </a:p>
        </p:txBody>
      </p:sp>
      <p:pic>
        <p:nvPicPr>
          <p:cNvPr id="8" name="Picture 2" descr="Screengrab shows a window labeled figure 1, with a command window displaying four lines of code in the background.">
            <a:extLst>
              <a:ext uri="{FF2B5EF4-FFF2-40B4-BE49-F238E27FC236}">
                <a16:creationId xmlns:a16="http://schemas.microsoft.com/office/drawing/2014/main" id="{904CDC3E-6130-4971-801A-E27534356F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35975" y="1163093"/>
            <a:ext cx="5190437" cy="4948646"/>
          </a:xfrm>
          <a:prstGeom prst="rect">
            <a:avLst/>
          </a:prstGeom>
          <a:noFill/>
          <a:extLst>
            <a:ext uri="{909E8E84-426E-40DD-AFC4-6F175D3DCCD1}">
              <a14:hiddenFill xmlns:a14="http://schemas.microsoft.com/office/drawing/2010/main">
                <a:solidFill>
                  <a:srgbClr val="FFFFFF"/>
                </a:solidFill>
              </a14:hiddenFill>
            </a:ext>
          </a:extLst>
        </p:spPr>
      </p:pic>
      <p:sp>
        <p:nvSpPr>
          <p:cNvPr id="4" name="Text Placeholder 3">
            <a:extLst>
              <a:ext uri="{FF2B5EF4-FFF2-40B4-BE49-F238E27FC236}">
                <a16:creationId xmlns:a16="http://schemas.microsoft.com/office/drawing/2014/main" id="{743C5D6B-EB9D-4A5C-8A2F-E52A0925CC0F}"/>
              </a:ext>
            </a:extLst>
          </p:cNvPr>
          <p:cNvSpPr>
            <a:spLocks noGrp="1"/>
          </p:cNvSpPr>
          <p:nvPr>
            <p:ph type="body" sz="quarter" idx="12"/>
          </p:nvPr>
        </p:nvSpPr>
        <p:spPr/>
        <p:txBody>
          <a:bodyPr/>
          <a:lstStyle/>
          <a:p>
            <a:r>
              <a:rPr lang="en-US" dirty="0">
                <a:hlinkClick r:id="rId3" action="ppaction://hlinksldjump"/>
              </a:rPr>
              <a:t>Access the text alternative for slide images.</a:t>
            </a:r>
            <a:endParaRPr lang="en-US" dirty="0"/>
          </a:p>
        </p:txBody>
      </p:sp>
      <p:sp>
        <p:nvSpPr>
          <p:cNvPr id="5" name="Text Placeholder 4">
            <a:extLst>
              <a:ext uri="{FF2B5EF4-FFF2-40B4-BE49-F238E27FC236}">
                <a16:creationId xmlns:a16="http://schemas.microsoft.com/office/drawing/2014/main" id="{42287736-5E2E-41F6-B55D-9E6C32C36BA3}"/>
              </a:ext>
            </a:extLst>
          </p:cNvPr>
          <p:cNvSpPr>
            <a:spLocks noGrp="1"/>
          </p:cNvSpPr>
          <p:nvPr>
            <p:ph type="body" sz="quarter" idx="13"/>
          </p:nvPr>
        </p:nvSpPr>
        <p:spPr/>
        <p:txBody>
          <a:bodyPr/>
          <a:lstStyle/>
          <a:p>
            <a:r>
              <a:rPr lang="en-US" i="1" dirty="0"/>
              <a:t>Source: MATLAB </a:t>
            </a:r>
          </a:p>
        </p:txBody>
      </p:sp>
      <p:sp>
        <p:nvSpPr>
          <p:cNvPr id="6" name="Slide Number Placeholder 5">
            <a:extLst>
              <a:ext uri="{FF2B5EF4-FFF2-40B4-BE49-F238E27FC236}">
                <a16:creationId xmlns:a16="http://schemas.microsoft.com/office/drawing/2014/main" id="{CBC5D620-72BB-46FA-B880-F8AD5AF5E791}"/>
              </a:ext>
            </a:extLst>
          </p:cNvPr>
          <p:cNvSpPr>
            <a:spLocks noGrp="1"/>
          </p:cNvSpPr>
          <p:nvPr>
            <p:ph type="sldNum" sz="quarter" idx="10"/>
          </p:nvPr>
        </p:nvSpPr>
        <p:spPr/>
        <p:txBody>
          <a:bodyPr/>
          <a:lstStyle/>
          <a:p>
            <a:fld id="{68151E55-6873-49E2-B8D5-2F265E6F1973}" type="slidenum">
              <a:rPr lang="en-US" smtClean="0"/>
              <a:t>29</a:t>
            </a:fld>
            <a:endParaRPr lang="en-US" dirty="0"/>
          </a:p>
        </p:txBody>
      </p:sp>
      <p:sp>
        <p:nvSpPr>
          <p:cNvPr id="9" name="TextBox 8">
            <a:extLst>
              <a:ext uri="{FF2B5EF4-FFF2-40B4-BE49-F238E27FC236}">
                <a16:creationId xmlns:a16="http://schemas.microsoft.com/office/drawing/2014/main" id="{9B347E0F-3977-0D33-6901-CE36AC81C1F3}"/>
              </a:ext>
            </a:extLst>
          </p:cNvPr>
          <p:cNvSpPr txBox="1"/>
          <p:nvPr/>
        </p:nvSpPr>
        <p:spPr>
          <a:xfrm>
            <a:off x="245327" y="2622710"/>
            <a:ext cx="3124020" cy="1200329"/>
          </a:xfrm>
          <a:prstGeom prst="rect">
            <a:avLst/>
          </a:prstGeom>
          <a:noFill/>
        </p:spPr>
        <p:txBody>
          <a:bodyPr wrap="square">
            <a:spAutoFit/>
          </a:bodyPr>
          <a:lstStyle/>
          <a:p>
            <a:r>
              <a:rPr lang="es-ES" dirty="0"/>
              <a:t>x = 0:0.01:7;</a:t>
            </a:r>
          </a:p>
          <a:p>
            <a:r>
              <a:rPr lang="es-ES" dirty="0"/>
              <a:t>y = 3*cos(2*x);</a:t>
            </a:r>
          </a:p>
          <a:p>
            <a:r>
              <a:rPr lang="es-ES" dirty="0" err="1"/>
              <a:t>plot</a:t>
            </a:r>
            <a:r>
              <a:rPr lang="es-ES" dirty="0"/>
              <a:t>(</a:t>
            </a:r>
            <a:r>
              <a:rPr lang="es-ES" dirty="0" err="1"/>
              <a:t>x,y</a:t>
            </a:r>
            <a:r>
              <a:rPr lang="es-ES" dirty="0"/>
              <a:t>),</a:t>
            </a:r>
            <a:r>
              <a:rPr lang="es-ES" dirty="0" err="1"/>
              <a:t>xlabel</a:t>
            </a:r>
            <a:r>
              <a:rPr lang="es-ES" dirty="0"/>
              <a:t>('x'),</a:t>
            </a:r>
            <a:r>
              <a:rPr lang="es-ES" dirty="0" err="1"/>
              <a:t>ylabel</a:t>
            </a:r>
            <a:r>
              <a:rPr lang="es-ES" dirty="0"/>
              <a:t>('y')</a:t>
            </a:r>
          </a:p>
          <a:p>
            <a:r>
              <a:rPr lang="es-ES" dirty="0"/>
              <a:t>[</a:t>
            </a:r>
            <a:r>
              <a:rPr lang="es-ES" dirty="0" err="1"/>
              <a:t>x,y</a:t>
            </a:r>
            <a:r>
              <a:rPr lang="es-ES" dirty="0"/>
              <a:t>] = </a:t>
            </a:r>
            <a:r>
              <a:rPr lang="es-ES" dirty="0" err="1"/>
              <a:t>ginput</a:t>
            </a:r>
            <a:r>
              <a:rPr lang="es-ES" dirty="0"/>
              <a:t>(3)</a:t>
            </a:r>
            <a:endParaRPr lang="en-US" dirty="0"/>
          </a:p>
        </p:txBody>
      </p:sp>
    </p:spTree>
    <p:extLst>
      <p:ext uri="{BB962C8B-B14F-4D97-AF65-F5344CB8AC3E}">
        <p14:creationId xmlns:p14="http://schemas.microsoft.com/office/powerpoint/2010/main" val="36867632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AB79E-C3C2-4AC8-AFD6-1F47C5E1DDB1}"/>
              </a:ext>
            </a:extLst>
          </p:cNvPr>
          <p:cNvSpPr>
            <a:spLocks noGrp="1"/>
          </p:cNvSpPr>
          <p:nvPr>
            <p:ph type="title"/>
          </p:nvPr>
        </p:nvSpPr>
        <p:spPr/>
        <p:txBody>
          <a:bodyPr/>
          <a:lstStyle/>
          <a:p>
            <a:r>
              <a:rPr lang="en-US" dirty="0"/>
              <a:t>The Default MATLAB Desktop</a:t>
            </a:r>
            <a:endParaRPr lang="en-US" sz="1200" dirty="0"/>
          </a:p>
        </p:txBody>
      </p:sp>
      <p:pic>
        <p:nvPicPr>
          <p:cNvPr id="7" name="Picture 6" descr="Screengrab of default MATLAB desktop with home tab selected; and angular_fence.m selected from the current folder list.">
            <a:extLst>
              <a:ext uri="{FF2B5EF4-FFF2-40B4-BE49-F238E27FC236}">
                <a16:creationId xmlns:a16="http://schemas.microsoft.com/office/drawing/2014/main" id="{CD11F888-4D4B-4523-A654-E8641AA960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1508" y="1885106"/>
            <a:ext cx="8319592" cy="2892314"/>
          </a:xfrm>
          <a:prstGeom prst="rect">
            <a:avLst/>
          </a:prstGeom>
        </p:spPr>
      </p:pic>
      <p:sp>
        <p:nvSpPr>
          <p:cNvPr id="4" name="Text Placeholder 3">
            <a:extLst>
              <a:ext uri="{FF2B5EF4-FFF2-40B4-BE49-F238E27FC236}">
                <a16:creationId xmlns:a16="http://schemas.microsoft.com/office/drawing/2014/main" id="{D81161E1-E342-4EA8-AF1F-7F642A3AA5E9}"/>
              </a:ext>
            </a:extLst>
          </p:cNvPr>
          <p:cNvSpPr>
            <a:spLocks noGrp="1"/>
          </p:cNvSpPr>
          <p:nvPr>
            <p:ph type="body" sz="quarter" idx="12"/>
          </p:nvPr>
        </p:nvSpPr>
        <p:spPr/>
        <p:txBody>
          <a:bodyPr/>
          <a:lstStyle/>
          <a:p>
            <a:r>
              <a:rPr lang="en-US" dirty="0">
                <a:hlinkClick r:id="rId3" action="ppaction://hlinksldjump"/>
              </a:rPr>
              <a:t>Access the text alternative for slide images.</a:t>
            </a:r>
            <a:endParaRPr lang="en-US" dirty="0"/>
          </a:p>
        </p:txBody>
      </p:sp>
      <p:sp>
        <p:nvSpPr>
          <p:cNvPr id="5" name="Text Placeholder 4">
            <a:extLst>
              <a:ext uri="{FF2B5EF4-FFF2-40B4-BE49-F238E27FC236}">
                <a16:creationId xmlns:a16="http://schemas.microsoft.com/office/drawing/2014/main" id="{743836B1-CDA2-4143-A221-7DF148F046F6}"/>
              </a:ext>
            </a:extLst>
          </p:cNvPr>
          <p:cNvSpPr>
            <a:spLocks noGrp="1"/>
          </p:cNvSpPr>
          <p:nvPr>
            <p:ph type="body" sz="quarter" idx="13"/>
          </p:nvPr>
        </p:nvSpPr>
        <p:spPr/>
        <p:txBody>
          <a:bodyPr/>
          <a:lstStyle/>
          <a:p>
            <a:r>
              <a:rPr lang="en-US" i="1" dirty="0"/>
              <a:t>Source: MATLAB </a:t>
            </a:r>
          </a:p>
        </p:txBody>
      </p:sp>
      <p:sp>
        <p:nvSpPr>
          <p:cNvPr id="6" name="Slide Number Placeholder 5">
            <a:extLst>
              <a:ext uri="{FF2B5EF4-FFF2-40B4-BE49-F238E27FC236}">
                <a16:creationId xmlns:a16="http://schemas.microsoft.com/office/drawing/2014/main" id="{BDE6F536-AC25-4645-9534-35796B30D4C4}"/>
              </a:ext>
            </a:extLst>
          </p:cNvPr>
          <p:cNvSpPr>
            <a:spLocks noGrp="1"/>
          </p:cNvSpPr>
          <p:nvPr>
            <p:ph type="sldNum" sz="quarter" idx="10"/>
          </p:nvPr>
        </p:nvSpPr>
        <p:spPr/>
        <p:txBody>
          <a:bodyPr/>
          <a:lstStyle/>
          <a:p>
            <a:fld id="{68151E55-6873-49E2-B8D5-2F265E6F1973}" type="slidenum">
              <a:rPr lang="en-US" smtClean="0"/>
              <a:t>3</a:t>
            </a:fld>
            <a:endParaRPr lang="en-US" dirty="0"/>
          </a:p>
        </p:txBody>
      </p:sp>
    </p:spTree>
    <p:extLst>
      <p:ext uri="{BB962C8B-B14F-4D97-AF65-F5344CB8AC3E}">
        <p14:creationId xmlns:p14="http://schemas.microsoft.com/office/powerpoint/2010/main" val="48288424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7F959405-C0BE-28BF-31CC-1AE915B74D7C}"/>
              </a:ext>
            </a:extLst>
          </p:cNvPr>
          <p:cNvSpPr>
            <a:spLocks noGrp="1"/>
          </p:cNvSpPr>
          <p:nvPr>
            <p:ph type="sldNum" sz="quarter" idx="7"/>
          </p:nvPr>
        </p:nvSpPr>
        <p:spPr/>
        <p:txBody>
          <a:bodyPr/>
          <a:lstStyle/>
          <a:p>
            <a:pPr marL="38100">
              <a:lnSpc>
                <a:spcPts val="1270"/>
              </a:lnSpc>
            </a:pPr>
            <a:fld id="{81D60167-4931-47E6-BA6A-407CBD079E47}" type="slidenum">
              <a:rPr lang="en-US" spc="-25" smtClean="0"/>
              <a:t>30</a:t>
            </a:fld>
            <a:endParaRPr lang="en-US" spc="-25" dirty="0"/>
          </a:p>
        </p:txBody>
      </p:sp>
      <p:pic>
        <p:nvPicPr>
          <p:cNvPr id="4" name="Picture 3">
            <a:extLst>
              <a:ext uri="{FF2B5EF4-FFF2-40B4-BE49-F238E27FC236}">
                <a16:creationId xmlns:a16="http://schemas.microsoft.com/office/drawing/2014/main" id="{C4C46D9B-CE0B-D562-EA04-6749DA99C95A}"/>
              </a:ext>
            </a:extLst>
          </p:cNvPr>
          <p:cNvPicPr>
            <a:picLocks noChangeAspect="1"/>
          </p:cNvPicPr>
          <p:nvPr/>
        </p:nvPicPr>
        <p:blipFill>
          <a:blip r:embed="rId2"/>
          <a:stretch>
            <a:fillRect/>
          </a:stretch>
        </p:blipFill>
        <p:spPr>
          <a:xfrm>
            <a:off x="363380" y="970598"/>
            <a:ext cx="4286250" cy="638175"/>
          </a:xfrm>
          <a:prstGeom prst="rect">
            <a:avLst/>
          </a:prstGeom>
        </p:spPr>
      </p:pic>
      <p:pic>
        <p:nvPicPr>
          <p:cNvPr id="5" name="Picture 4">
            <a:extLst>
              <a:ext uri="{FF2B5EF4-FFF2-40B4-BE49-F238E27FC236}">
                <a16:creationId xmlns:a16="http://schemas.microsoft.com/office/drawing/2014/main" id="{3F7D702C-7C15-BE7A-DD3E-62AAABCE8E5A}"/>
              </a:ext>
            </a:extLst>
          </p:cNvPr>
          <p:cNvPicPr>
            <a:picLocks noChangeAspect="1"/>
          </p:cNvPicPr>
          <p:nvPr/>
        </p:nvPicPr>
        <p:blipFill>
          <a:blip r:embed="rId3"/>
          <a:stretch>
            <a:fillRect/>
          </a:stretch>
        </p:blipFill>
        <p:spPr>
          <a:xfrm>
            <a:off x="4895785" y="1526994"/>
            <a:ext cx="3898308" cy="3996712"/>
          </a:xfrm>
          <a:prstGeom prst="rect">
            <a:avLst/>
          </a:prstGeom>
        </p:spPr>
      </p:pic>
      <p:pic>
        <p:nvPicPr>
          <p:cNvPr id="6" name="Picture 5">
            <a:extLst>
              <a:ext uri="{FF2B5EF4-FFF2-40B4-BE49-F238E27FC236}">
                <a16:creationId xmlns:a16="http://schemas.microsoft.com/office/drawing/2014/main" id="{F62E77B1-22A1-7120-761A-30038421F0DA}"/>
              </a:ext>
            </a:extLst>
          </p:cNvPr>
          <p:cNvPicPr>
            <a:picLocks noChangeAspect="1"/>
          </p:cNvPicPr>
          <p:nvPr/>
        </p:nvPicPr>
        <p:blipFill>
          <a:blip r:embed="rId4"/>
          <a:stretch>
            <a:fillRect/>
          </a:stretch>
        </p:blipFill>
        <p:spPr>
          <a:xfrm>
            <a:off x="349908" y="2544127"/>
            <a:ext cx="4295775" cy="3343275"/>
          </a:xfrm>
          <a:prstGeom prst="rect">
            <a:avLst/>
          </a:prstGeom>
        </p:spPr>
      </p:pic>
    </p:spTree>
    <p:extLst>
      <p:ext uri="{BB962C8B-B14F-4D97-AF65-F5344CB8AC3E}">
        <p14:creationId xmlns:p14="http://schemas.microsoft.com/office/powerpoint/2010/main" val="22405056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D2566567-FFD8-EB90-5DDE-5F9B1EEEDCB7}"/>
              </a:ext>
            </a:extLst>
          </p:cNvPr>
          <p:cNvSpPr>
            <a:spLocks noGrp="1"/>
          </p:cNvSpPr>
          <p:nvPr>
            <p:ph type="sldNum" sz="quarter" idx="7"/>
          </p:nvPr>
        </p:nvSpPr>
        <p:spPr/>
        <p:txBody>
          <a:bodyPr/>
          <a:lstStyle/>
          <a:p>
            <a:pPr marL="38100">
              <a:lnSpc>
                <a:spcPts val="1270"/>
              </a:lnSpc>
            </a:pPr>
            <a:fld id="{81D60167-4931-47E6-BA6A-407CBD079E47}" type="slidenum">
              <a:rPr lang="en-US" spc="-25" smtClean="0"/>
              <a:t>31</a:t>
            </a:fld>
            <a:endParaRPr lang="en-US" spc="-25" dirty="0"/>
          </a:p>
        </p:txBody>
      </p:sp>
      <p:pic>
        <p:nvPicPr>
          <p:cNvPr id="5" name="Picture 4">
            <a:extLst>
              <a:ext uri="{FF2B5EF4-FFF2-40B4-BE49-F238E27FC236}">
                <a16:creationId xmlns:a16="http://schemas.microsoft.com/office/drawing/2014/main" id="{0D7336B0-303C-D118-34A3-E9699E5F6DB5}"/>
              </a:ext>
            </a:extLst>
          </p:cNvPr>
          <p:cNvPicPr>
            <a:picLocks noChangeAspect="1"/>
          </p:cNvPicPr>
          <p:nvPr/>
        </p:nvPicPr>
        <p:blipFill>
          <a:blip r:embed="rId2"/>
          <a:stretch>
            <a:fillRect/>
          </a:stretch>
        </p:blipFill>
        <p:spPr>
          <a:xfrm>
            <a:off x="933450" y="1138237"/>
            <a:ext cx="7277100" cy="4581525"/>
          </a:xfrm>
          <a:prstGeom prst="rect">
            <a:avLst/>
          </a:prstGeom>
        </p:spPr>
      </p:pic>
    </p:spTree>
    <p:extLst>
      <p:ext uri="{BB962C8B-B14F-4D97-AF65-F5344CB8AC3E}">
        <p14:creationId xmlns:p14="http://schemas.microsoft.com/office/powerpoint/2010/main" val="353965170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0891926-C4C9-EFCF-92A3-4556D88CC839}"/>
              </a:ext>
            </a:extLst>
          </p:cNvPr>
          <p:cNvSpPr>
            <a:spLocks noGrp="1"/>
          </p:cNvSpPr>
          <p:nvPr>
            <p:ph type="sldNum" sz="quarter" idx="7"/>
          </p:nvPr>
        </p:nvSpPr>
        <p:spPr/>
        <p:txBody>
          <a:bodyPr/>
          <a:lstStyle/>
          <a:p>
            <a:pPr marL="38100">
              <a:lnSpc>
                <a:spcPts val="1270"/>
              </a:lnSpc>
            </a:pPr>
            <a:fld id="{81D60167-4931-47E6-BA6A-407CBD079E47}" type="slidenum">
              <a:rPr lang="en-US" spc="-25" smtClean="0"/>
              <a:t>32</a:t>
            </a:fld>
            <a:endParaRPr lang="en-US" spc="-25" dirty="0"/>
          </a:p>
        </p:txBody>
      </p:sp>
      <p:pic>
        <p:nvPicPr>
          <p:cNvPr id="5" name="Picture 4">
            <a:extLst>
              <a:ext uri="{FF2B5EF4-FFF2-40B4-BE49-F238E27FC236}">
                <a16:creationId xmlns:a16="http://schemas.microsoft.com/office/drawing/2014/main" id="{821E7C7F-6997-3F69-8A9F-8D67E09A2027}"/>
              </a:ext>
            </a:extLst>
          </p:cNvPr>
          <p:cNvPicPr>
            <a:picLocks noChangeAspect="1"/>
          </p:cNvPicPr>
          <p:nvPr/>
        </p:nvPicPr>
        <p:blipFill>
          <a:blip r:embed="rId2"/>
          <a:stretch>
            <a:fillRect/>
          </a:stretch>
        </p:blipFill>
        <p:spPr>
          <a:xfrm>
            <a:off x="554788" y="968847"/>
            <a:ext cx="8034424" cy="4920306"/>
          </a:xfrm>
          <a:prstGeom prst="rect">
            <a:avLst/>
          </a:prstGeom>
        </p:spPr>
      </p:pic>
    </p:spTree>
    <p:extLst>
      <p:ext uri="{BB962C8B-B14F-4D97-AF65-F5344CB8AC3E}">
        <p14:creationId xmlns:p14="http://schemas.microsoft.com/office/powerpoint/2010/main" val="327656378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D3A4B61-AE3D-F98C-0857-BA04E39A39AE}"/>
              </a:ext>
            </a:extLst>
          </p:cNvPr>
          <p:cNvSpPr>
            <a:spLocks noGrp="1"/>
          </p:cNvSpPr>
          <p:nvPr>
            <p:ph type="sldNum" sz="quarter" idx="7"/>
          </p:nvPr>
        </p:nvSpPr>
        <p:spPr/>
        <p:txBody>
          <a:bodyPr/>
          <a:lstStyle/>
          <a:p>
            <a:pPr marL="38100">
              <a:lnSpc>
                <a:spcPts val="1270"/>
              </a:lnSpc>
            </a:pPr>
            <a:fld id="{81D60167-4931-47E6-BA6A-407CBD079E47}" type="slidenum">
              <a:rPr lang="en-US" spc="-25" smtClean="0"/>
              <a:t>33</a:t>
            </a:fld>
            <a:endParaRPr lang="en-US" spc="-25" dirty="0"/>
          </a:p>
        </p:txBody>
      </p:sp>
      <p:pic>
        <p:nvPicPr>
          <p:cNvPr id="5" name="Picture 4">
            <a:extLst>
              <a:ext uri="{FF2B5EF4-FFF2-40B4-BE49-F238E27FC236}">
                <a16:creationId xmlns:a16="http://schemas.microsoft.com/office/drawing/2014/main" id="{2D69596F-CE7A-B6DA-D742-7C3BE35A92A6}"/>
              </a:ext>
            </a:extLst>
          </p:cNvPr>
          <p:cNvPicPr>
            <a:picLocks noChangeAspect="1"/>
          </p:cNvPicPr>
          <p:nvPr/>
        </p:nvPicPr>
        <p:blipFill>
          <a:blip r:embed="rId2"/>
          <a:stretch>
            <a:fillRect/>
          </a:stretch>
        </p:blipFill>
        <p:spPr>
          <a:xfrm>
            <a:off x="780287" y="763032"/>
            <a:ext cx="7583425" cy="5331936"/>
          </a:xfrm>
          <a:prstGeom prst="rect">
            <a:avLst/>
          </a:prstGeom>
        </p:spPr>
      </p:pic>
    </p:spTree>
    <p:extLst>
      <p:ext uri="{BB962C8B-B14F-4D97-AF65-F5344CB8AC3E}">
        <p14:creationId xmlns:p14="http://schemas.microsoft.com/office/powerpoint/2010/main" val="163104373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91309-2F94-410F-8E01-8CF76F83596E}"/>
              </a:ext>
            </a:extLst>
          </p:cNvPr>
          <p:cNvSpPr>
            <a:spLocks noGrp="1"/>
          </p:cNvSpPr>
          <p:nvPr>
            <p:ph type="title"/>
          </p:nvPr>
        </p:nvSpPr>
        <p:spPr/>
        <p:txBody>
          <a:bodyPr/>
          <a:lstStyle/>
          <a:p>
            <a:r>
              <a:rPr lang="en-US" dirty="0"/>
              <a:t>When you type </a:t>
            </a:r>
            <a:r>
              <a:rPr lang="en-US" dirty="0">
                <a:latin typeface="Courier Std" pitchFamily="49" charset="0"/>
              </a:rPr>
              <a:t>problem1</a:t>
            </a:r>
            <a:endParaRPr lang="en-US" sz="1200" dirty="0"/>
          </a:p>
        </p:txBody>
      </p:sp>
      <p:sp>
        <p:nvSpPr>
          <p:cNvPr id="3" name="Content Placeholder 2">
            <a:extLst>
              <a:ext uri="{FF2B5EF4-FFF2-40B4-BE49-F238E27FC236}">
                <a16:creationId xmlns:a16="http://schemas.microsoft.com/office/drawing/2014/main" id="{DDAFAA10-DCFC-46DD-A292-428195275BFC}"/>
              </a:ext>
            </a:extLst>
          </p:cNvPr>
          <p:cNvSpPr>
            <a:spLocks noGrp="1"/>
          </p:cNvSpPr>
          <p:nvPr>
            <p:ph sz="quarter" idx="11"/>
          </p:nvPr>
        </p:nvSpPr>
        <p:spPr>
          <a:xfrm>
            <a:off x="711737" y="1271407"/>
            <a:ext cx="7720526" cy="4990058"/>
          </a:xfrm>
        </p:spPr>
        <p:txBody>
          <a:bodyPr/>
          <a:lstStyle/>
          <a:p>
            <a:pPr marL="457200" indent="-457200">
              <a:spcAft>
                <a:spcPts val="800"/>
              </a:spcAft>
              <a:buFont typeface="+mj-lt"/>
              <a:buAutoNum type="arabicPeriod"/>
            </a:pPr>
            <a:r>
              <a:rPr lang="en-US" dirty="0"/>
              <a:t>MATLAB first checks to see if problem1 is a variable and if so, displays its value.</a:t>
            </a:r>
          </a:p>
          <a:p>
            <a:pPr marL="457200" indent="-457200">
              <a:spcAft>
                <a:spcPts val="800"/>
              </a:spcAft>
              <a:buFont typeface="+mj-lt"/>
              <a:buAutoNum type="arabicPeriod"/>
            </a:pPr>
            <a:r>
              <a:rPr lang="en-US" dirty="0"/>
              <a:t>If not, MATLAB then checks to see if problem1 is one of its own commands and executes it if it is.</a:t>
            </a:r>
          </a:p>
          <a:p>
            <a:pPr marL="457200" indent="-457200">
              <a:spcAft>
                <a:spcPts val="800"/>
              </a:spcAft>
              <a:buFont typeface="+mj-lt"/>
              <a:buAutoNum type="arabicPeriod"/>
            </a:pPr>
            <a:r>
              <a:rPr lang="en-US" dirty="0"/>
              <a:t>If not, MATLAB then looks in the current directory for a file named </a:t>
            </a:r>
            <a:r>
              <a:rPr lang="en-US" dirty="0">
                <a:latin typeface="Courier Std"/>
              </a:rPr>
              <a:t>problem1.m </a:t>
            </a:r>
            <a:r>
              <a:rPr lang="en-US" dirty="0"/>
              <a:t>and executes </a:t>
            </a:r>
            <a:r>
              <a:rPr lang="en-US" dirty="0">
                <a:latin typeface="Courier Std"/>
              </a:rPr>
              <a:t>problem1</a:t>
            </a:r>
            <a:r>
              <a:rPr lang="en-US" dirty="0"/>
              <a:t> if it finds it.</a:t>
            </a:r>
          </a:p>
          <a:p>
            <a:pPr marL="457200" indent="-457200">
              <a:spcAft>
                <a:spcPts val="800"/>
              </a:spcAft>
              <a:buFont typeface="+mj-lt"/>
              <a:buAutoNum type="arabicPeriod"/>
            </a:pPr>
            <a:r>
              <a:rPr lang="en-US" dirty="0"/>
              <a:t>If not, MATLAB then searches the directories in its search path, in order, for </a:t>
            </a:r>
            <a:r>
              <a:rPr lang="en-US" dirty="0">
                <a:latin typeface="Courier Std"/>
              </a:rPr>
              <a:t>problem1.m </a:t>
            </a:r>
            <a:r>
              <a:rPr lang="en-US" dirty="0"/>
              <a:t>and then executes it if found.</a:t>
            </a:r>
          </a:p>
        </p:txBody>
      </p:sp>
      <p:sp>
        <p:nvSpPr>
          <p:cNvPr id="6" name="Slide Number Placeholder 5">
            <a:extLst>
              <a:ext uri="{FF2B5EF4-FFF2-40B4-BE49-F238E27FC236}">
                <a16:creationId xmlns:a16="http://schemas.microsoft.com/office/drawing/2014/main" id="{F67DE1B5-AD43-4ACD-B78F-EBD49CC1B182}"/>
              </a:ext>
            </a:extLst>
          </p:cNvPr>
          <p:cNvSpPr>
            <a:spLocks noGrp="1"/>
          </p:cNvSpPr>
          <p:nvPr>
            <p:ph type="sldNum" sz="quarter" idx="10"/>
          </p:nvPr>
        </p:nvSpPr>
        <p:spPr/>
        <p:txBody>
          <a:bodyPr/>
          <a:lstStyle/>
          <a:p>
            <a:fld id="{68151E55-6873-49E2-B8D5-2F265E6F1973}" type="slidenum">
              <a:rPr lang="en-US" smtClean="0"/>
              <a:t>34</a:t>
            </a:fld>
            <a:endParaRPr lang="en-US" dirty="0"/>
          </a:p>
        </p:txBody>
      </p:sp>
    </p:spTree>
    <p:extLst>
      <p:ext uri="{BB962C8B-B14F-4D97-AF65-F5344CB8AC3E}">
        <p14:creationId xmlns:p14="http://schemas.microsoft.com/office/powerpoint/2010/main" val="72837353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821F1A-E08C-46DC-8E08-FE20AE6CBD90}"/>
              </a:ext>
            </a:extLst>
          </p:cNvPr>
          <p:cNvSpPr>
            <a:spLocks noGrp="1"/>
          </p:cNvSpPr>
          <p:nvPr>
            <p:ph type="title"/>
          </p:nvPr>
        </p:nvSpPr>
        <p:spPr/>
        <p:txBody>
          <a:bodyPr/>
          <a:lstStyle/>
          <a:p>
            <a:r>
              <a:rPr lang="en-US" dirty="0"/>
              <a:t>System, Directory, and File Commands</a:t>
            </a:r>
            <a:endParaRPr lang="en-US" sz="1200" dirty="0"/>
          </a:p>
        </p:txBody>
      </p:sp>
      <p:graphicFrame>
        <p:nvGraphicFramePr>
          <p:cNvPr id="8" name="Table 7">
            <a:extLst>
              <a:ext uri="{FF2B5EF4-FFF2-40B4-BE49-F238E27FC236}">
                <a16:creationId xmlns:a16="http://schemas.microsoft.com/office/drawing/2014/main" id="{BA85B51F-284E-4487-86EA-2FB181E319E4}"/>
              </a:ext>
            </a:extLst>
          </p:cNvPr>
          <p:cNvGraphicFramePr>
            <a:graphicFrameLocks noGrp="1"/>
          </p:cNvGraphicFramePr>
          <p:nvPr>
            <p:extLst>
              <p:ext uri="{D42A27DB-BD31-4B8C-83A1-F6EECF244321}">
                <p14:modId xmlns:p14="http://schemas.microsoft.com/office/powerpoint/2010/main" val="956611075"/>
              </p:ext>
            </p:extLst>
          </p:nvPr>
        </p:nvGraphicFramePr>
        <p:xfrm>
          <a:off x="466481" y="1480411"/>
          <a:ext cx="8211038" cy="4069288"/>
        </p:xfrm>
        <a:graphic>
          <a:graphicData uri="http://schemas.openxmlformats.org/drawingml/2006/table">
            <a:tbl>
              <a:tblPr firstRow="1" bandRow="1">
                <a:tableStyleId>{5C22544A-7EE6-4342-B048-85BDC9FD1C3A}</a:tableStyleId>
              </a:tblPr>
              <a:tblGrid>
                <a:gridCol w="2103120">
                  <a:extLst>
                    <a:ext uri="{9D8B030D-6E8A-4147-A177-3AD203B41FA5}">
                      <a16:colId xmlns:a16="http://schemas.microsoft.com/office/drawing/2014/main" val="20000"/>
                    </a:ext>
                  </a:extLst>
                </a:gridCol>
                <a:gridCol w="6107918">
                  <a:extLst>
                    <a:ext uri="{9D8B030D-6E8A-4147-A177-3AD203B41FA5}">
                      <a16:colId xmlns:a16="http://schemas.microsoft.com/office/drawing/2014/main" val="20001"/>
                    </a:ext>
                  </a:extLst>
                </a:gridCol>
              </a:tblGrid>
              <a:tr h="574812">
                <a:tc>
                  <a:txBody>
                    <a:bodyPr/>
                    <a:lstStyle/>
                    <a:p>
                      <a:r>
                        <a:rPr lang="en-US" sz="2200" b="0" dirty="0">
                          <a:solidFill>
                            <a:schemeClr val="tx1"/>
                          </a:solidFill>
                          <a:latin typeface="Courier Std" pitchFamily="49" charset="0"/>
                        </a:rPr>
                        <a:t>cd </a:t>
                      </a:r>
                      <a:r>
                        <a:rPr lang="en-US" sz="2200" b="0" dirty="0" err="1">
                          <a:solidFill>
                            <a:schemeClr val="tx1"/>
                          </a:solidFill>
                          <a:latin typeface="Courier Std" pitchFamily="49" charset="0"/>
                        </a:rPr>
                        <a:t>dirname</a:t>
                      </a:r>
                      <a:endParaRPr lang="en-US" sz="2200" b="0" dirty="0">
                        <a:solidFill>
                          <a:schemeClr val="tx1"/>
                        </a:solidFill>
                        <a:latin typeface="Courier Std" pitchFamily="49"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n-US" sz="2200" b="0" dirty="0">
                          <a:solidFill>
                            <a:schemeClr val="tx1"/>
                          </a:solidFill>
                          <a:latin typeface="Times New Roman" panose="02020603050405020304" pitchFamily="18" charset="0"/>
                          <a:cs typeface="Times New Roman" panose="02020603050405020304" pitchFamily="18" charset="0"/>
                        </a:rPr>
                        <a:t>Changes the current directory to </a:t>
                      </a:r>
                      <a:r>
                        <a:rPr lang="en-US" sz="2200" b="0" dirty="0" err="1">
                          <a:solidFill>
                            <a:schemeClr val="tx1"/>
                          </a:solidFill>
                          <a:latin typeface="Courier Std" pitchFamily="49" charset="0"/>
                          <a:cs typeface="Courier New" panose="02070309020205020404" pitchFamily="49" charset="0"/>
                        </a:rPr>
                        <a:t>dirname</a:t>
                      </a:r>
                      <a:r>
                        <a:rPr lang="en-US" sz="2200" b="0" dirty="0">
                          <a:solidFill>
                            <a:schemeClr val="tx1"/>
                          </a:solidFill>
                          <a:latin typeface="Arial" panose="020B0604020202020204" pitchFamily="34"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618308">
                <a:tc>
                  <a:txBody>
                    <a:bodyPr/>
                    <a:lstStyle/>
                    <a:p>
                      <a:r>
                        <a:rPr lang="en-US" sz="2200" dirty="0" err="1">
                          <a:solidFill>
                            <a:schemeClr val="tx1"/>
                          </a:solidFill>
                          <a:latin typeface="Courier Std" pitchFamily="49" charset="0"/>
                        </a:rPr>
                        <a:t>dir</a:t>
                      </a:r>
                      <a:endParaRPr lang="en-US" sz="2200" dirty="0">
                        <a:solidFill>
                          <a:schemeClr val="tx1"/>
                        </a:solidFill>
                        <a:latin typeface="Courier Std" pitchFamily="49" charset="0"/>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200" dirty="0">
                          <a:solidFill>
                            <a:schemeClr val="tx1"/>
                          </a:solidFill>
                          <a:latin typeface="Times New Roman" panose="02020603050405020304" pitchFamily="18" charset="0"/>
                          <a:cs typeface="Times New Roman" panose="02020603050405020304" pitchFamily="18" charset="0"/>
                        </a:rPr>
                        <a:t>Lists all files in the current directory.</a:t>
                      </a:r>
                      <a:endParaRPr lang="en-US" sz="2200" dirty="0">
                        <a:latin typeface="Times New Roman" panose="02020603050405020304" pitchFamily="18" charset="0"/>
                        <a:cs typeface="Times New Roman" panose="02020603050405020304" pitchFamily="18" charset="0"/>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673768">
                <a:tc>
                  <a:txBody>
                    <a:bodyPr/>
                    <a:lstStyle/>
                    <a:p>
                      <a:r>
                        <a:rPr lang="en-US" sz="2200" dirty="0" err="1">
                          <a:solidFill>
                            <a:schemeClr val="tx1"/>
                          </a:solidFill>
                          <a:latin typeface="Courier Std" pitchFamily="49" charset="0"/>
                        </a:rPr>
                        <a:t>dir</a:t>
                      </a:r>
                      <a:r>
                        <a:rPr lang="en-US" sz="2200" dirty="0">
                          <a:solidFill>
                            <a:schemeClr val="tx1"/>
                          </a:solidFill>
                          <a:latin typeface="Courier Std" pitchFamily="49" charset="0"/>
                        </a:rPr>
                        <a:t> </a:t>
                      </a:r>
                      <a:r>
                        <a:rPr lang="en-US" sz="2200" dirty="0" err="1">
                          <a:solidFill>
                            <a:schemeClr val="tx1"/>
                          </a:solidFill>
                          <a:latin typeface="Courier Std" pitchFamily="49" charset="0"/>
                        </a:rPr>
                        <a:t>dirname</a:t>
                      </a:r>
                      <a:endParaRPr lang="en-US" sz="2200" dirty="0">
                        <a:solidFill>
                          <a:schemeClr val="tx1"/>
                        </a:solidFill>
                        <a:latin typeface="Courier Std"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sz="2200" dirty="0">
                          <a:latin typeface="Times New Roman" panose="02020603050405020304" pitchFamily="18" charset="0"/>
                          <a:cs typeface="Times New Roman" panose="02020603050405020304" pitchFamily="18" charset="0"/>
                        </a:rPr>
                        <a:t>Lists all the files in the directory </a:t>
                      </a:r>
                      <a:r>
                        <a:rPr lang="en-US" sz="2200" dirty="0" err="1">
                          <a:latin typeface="Courier Std" pitchFamily="49" charset="0"/>
                          <a:cs typeface="Courier New" panose="02070309020205020404" pitchFamily="49" charset="0"/>
                        </a:rPr>
                        <a:t>dirname</a:t>
                      </a:r>
                      <a:r>
                        <a:rPr lang="en-US" sz="2200" dirty="0">
                          <a:latin typeface="Arial" panose="020B0604020202020204" pitchFamily="34" charset="0"/>
                        </a:rPr>
                        <a:t>.</a:t>
                      </a:r>
                      <a:endParaRPr lang="en-US" sz="2200"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673768">
                <a:tc>
                  <a:txBody>
                    <a:bodyPr/>
                    <a:lstStyle/>
                    <a:p>
                      <a:r>
                        <a:rPr lang="en-US" sz="2200" dirty="0">
                          <a:solidFill>
                            <a:schemeClr val="tx1"/>
                          </a:solidFill>
                          <a:latin typeface="Courier Std" pitchFamily="49" charset="0"/>
                        </a:rPr>
                        <a:t>path</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sz="2200" dirty="0">
                          <a:latin typeface="Times New Roman" panose="02020603050405020304" pitchFamily="18" charset="0"/>
                          <a:cs typeface="Times New Roman" panose="02020603050405020304" pitchFamily="18" charset="0"/>
                        </a:rPr>
                        <a:t>Displays the MATLAB search path.</a:t>
                      </a:r>
                      <a:endParaRPr lang="en-US" sz="2200" dirty="0">
                        <a:solidFill>
                          <a:schemeClr val="tx1"/>
                        </a:solidFill>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673768">
                <a:tc>
                  <a:txBody>
                    <a:bodyPr/>
                    <a:lstStyle/>
                    <a:p>
                      <a:r>
                        <a:rPr lang="en-US" sz="2200" dirty="0" err="1">
                          <a:solidFill>
                            <a:schemeClr val="tx1"/>
                          </a:solidFill>
                          <a:latin typeface="Courier Std" pitchFamily="49" charset="0"/>
                        </a:rPr>
                        <a:t>pwd</a:t>
                      </a:r>
                      <a:endParaRPr lang="en-US" sz="2200" dirty="0">
                        <a:solidFill>
                          <a:schemeClr val="tx1"/>
                        </a:solidFill>
                        <a:latin typeface="Courier Std"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sz="2200" dirty="0">
                          <a:latin typeface="Times New Roman" panose="02020603050405020304" pitchFamily="18" charset="0"/>
                          <a:cs typeface="Times New Roman" panose="02020603050405020304" pitchFamily="18" charset="0"/>
                        </a:rPr>
                        <a:t>Displays the current directory.</a:t>
                      </a:r>
                      <a:endParaRPr lang="en-US" sz="2200" dirty="0">
                        <a:solidFill>
                          <a:schemeClr val="tx1"/>
                        </a:solidFill>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854864">
                <a:tc>
                  <a:txBody>
                    <a:bodyPr/>
                    <a:lstStyle/>
                    <a:p>
                      <a:r>
                        <a:rPr lang="en-US" sz="2200" dirty="0">
                          <a:solidFill>
                            <a:schemeClr val="tx1"/>
                          </a:solidFill>
                          <a:latin typeface="Courier Std" pitchFamily="49" charset="0"/>
                        </a:rPr>
                        <a:t>which item</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sz="2200" dirty="0">
                          <a:latin typeface="Times New Roman" panose="02020603050405020304" pitchFamily="18" charset="0"/>
                          <a:cs typeface="Times New Roman" panose="02020603050405020304" pitchFamily="18" charset="0"/>
                        </a:rPr>
                        <a:t>Displays the path name of </a:t>
                      </a:r>
                      <a:r>
                        <a:rPr lang="en-US" sz="2200" dirty="0">
                          <a:latin typeface="Courier Std" pitchFamily="49" charset="0"/>
                        </a:rPr>
                        <a:t>item</a:t>
                      </a:r>
                      <a:r>
                        <a:rPr lang="en-US" sz="2200" dirty="0">
                          <a:latin typeface="Arial" panose="020B0604020202020204" pitchFamily="34" charset="0"/>
                        </a:rPr>
                        <a:t> </a:t>
                      </a:r>
                      <a:r>
                        <a:rPr lang="en-US" sz="2200" dirty="0">
                          <a:latin typeface="Times New Roman" panose="02020603050405020304" pitchFamily="18" charset="0"/>
                          <a:cs typeface="Times New Roman" panose="02020603050405020304" pitchFamily="18" charset="0"/>
                        </a:rPr>
                        <a:t>if</a:t>
                      </a:r>
                      <a:r>
                        <a:rPr lang="en-US" sz="2200" dirty="0">
                          <a:latin typeface="Arial" panose="020B0604020202020204" pitchFamily="34" charset="0"/>
                        </a:rPr>
                        <a:t> </a:t>
                      </a:r>
                      <a:r>
                        <a:rPr lang="en-US" sz="2200" dirty="0">
                          <a:latin typeface="Courier Std" pitchFamily="49" charset="0"/>
                          <a:cs typeface="Courier New" panose="02070309020205020404" pitchFamily="49" charset="0"/>
                        </a:rPr>
                        <a:t>item</a:t>
                      </a:r>
                      <a:r>
                        <a:rPr lang="en-US" sz="2200" dirty="0">
                          <a:latin typeface="Arial" panose="020B0604020202020204" pitchFamily="34" charset="0"/>
                        </a:rPr>
                        <a:t> </a:t>
                      </a:r>
                      <a:r>
                        <a:rPr lang="en-US" sz="2200" dirty="0">
                          <a:latin typeface="Times New Roman" panose="02020603050405020304" pitchFamily="18" charset="0"/>
                          <a:cs typeface="Times New Roman" panose="02020603050405020304" pitchFamily="18" charset="0"/>
                        </a:rPr>
                        <a:t>is a</a:t>
                      </a:r>
                      <a:r>
                        <a:rPr lang="en-US" sz="2200" dirty="0">
                          <a:latin typeface="Arial" panose="020B0604020202020204" pitchFamily="34" charset="0"/>
                        </a:rPr>
                        <a:t> </a:t>
                      </a:r>
                      <a:r>
                        <a:rPr lang="en-US" sz="2200" dirty="0">
                          <a:latin typeface="Times New Roman" panose="02020603050405020304" pitchFamily="18" charset="0"/>
                          <a:cs typeface="Times New Roman" panose="02020603050405020304" pitchFamily="18" charset="0"/>
                        </a:rPr>
                        <a:t>function or file. Identifies</a:t>
                      </a:r>
                      <a:r>
                        <a:rPr lang="en-US" sz="2200" dirty="0">
                          <a:latin typeface="Arial" panose="020B0604020202020204" pitchFamily="34" charset="0"/>
                        </a:rPr>
                        <a:t> </a:t>
                      </a:r>
                      <a:r>
                        <a:rPr lang="en-US" sz="2200" dirty="0">
                          <a:latin typeface="Courier Std" pitchFamily="49" charset="0"/>
                          <a:cs typeface="Courier New" panose="02070309020205020404" pitchFamily="49" charset="0"/>
                        </a:rPr>
                        <a:t>item</a:t>
                      </a:r>
                      <a:r>
                        <a:rPr lang="en-US" sz="2200" dirty="0">
                          <a:latin typeface="Arial" panose="020B0604020202020204" pitchFamily="34" charset="0"/>
                        </a:rPr>
                        <a:t> </a:t>
                      </a:r>
                      <a:r>
                        <a:rPr lang="en-US" sz="2200" dirty="0">
                          <a:latin typeface="Times New Roman" panose="02020603050405020304" pitchFamily="18" charset="0"/>
                          <a:cs typeface="Times New Roman" panose="02020603050405020304" pitchFamily="18" charset="0"/>
                        </a:rPr>
                        <a:t>as a variable if so.</a:t>
                      </a:r>
                      <a:endParaRPr lang="en-US" sz="2200" dirty="0">
                        <a:solidFill>
                          <a:schemeClr val="tx1"/>
                        </a:solidFill>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bl>
          </a:graphicData>
        </a:graphic>
      </p:graphicFrame>
      <p:sp>
        <p:nvSpPr>
          <p:cNvPr id="6" name="Slide Number Placeholder 5">
            <a:extLst>
              <a:ext uri="{FF2B5EF4-FFF2-40B4-BE49-F238E27FC236}">
                <a16:creationId xmlns:a16="http://schemas.microsoft.com/office/drawing/2014/main" id="{54C631AA-7C39-447A-B98B-77A143DA625C}"/>
              </a:ext>
            </a:extLst>
          </p:cNvPr>
          <p:cNvSpPr>
            <a:spLocks noGrp="1"/>
          </p:cNvSpPr>
          <p:nvPr>
            <p:ph type="sldNum" sz="quarter" idx="10"/>
          </p:nvPr>
        </p:nvSpPr>
        <p:spPr/>
        <p:txBody>
          <a:bodyPr/>
          <a:lstStyle/>
          <a:p>
            <a:fld id="{68151E55-6873-49E2-B8D5-2F265E6F1973}" type="slidenum">
              <a:rPr lang="en-US" smtClean="0"/>
              <a:t>35</a:t>
            </a:fld>
            <a:endParaRPr lang="en-US" dirty="0"/>
          </a:p>
        </p:txBody>
      </p:sp>
    </p:spTree>
    <p:extLst>
      <p:ext uri="{BB962C8B-B14F-4D97-AF65-F5344CB8AC3E}">
        <p14:creationId xmlns:p14="http://schemas.microsoft.com/office/powerpoint/2010/main" val="374476809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91309-2F94-410F-8E01-8CF76F83596E}"/>
              </a:ext>
            </a:extLst>
          </p:cNvPr>
          <p:cNvSpPr>
            <a:spLocks noGrp="1"/>
          </p:cNvSpPr>
          <p:nvPr>
            <p:ph type="title"/>
          </p:nvPr>
        </p:nvSpPr>
        <p:spPr>
          <a:xfrm>
            <a:off x="976993" y="134980"/>
            <a:ext cx="7190014" cy="1197385"/>
          </a:xfrm>
        </p:spPr>
        <p:txBody>
          <a:bodyPr/>
          <a:lstStyle/>
          <a:p>
            <a:r>
              <a:rPr lang="en-IN" dirty="0"/>
              <a:t>You can perform operations in MATLAB in two ways</a:t>
            </a:r>
            <a:endParaRPr lang="en-US" sz="1200" dirty="0"/>
          </a:p>
        </p:txBody>
      </p:sp>
      <p:sp>
        <p:nvSpPr>
          <p:cNvPr id="3" name="Content Placeholder 2">
            <a:extLst>
              <a:ext uri="{FF2B5EF4-FFF2-40B4-BE49-F238E27FC236}">
                <a16:creationId xmlns:a16="http://schemas.microsoft.com/office/drawing/2014/main" id="{DDAFAA10-DCFC-46DD-A292-428195275BFC}"/>
              </a:ext>
            </a:extLst>
          </p:cNvPr>
          <p:cNvSpPr>
            <a:spLocks noGrp="1"/>
          </p:cNvSpPr>
          <p:nvPr>
            <p:ph sz="quarter" idx="11"/>
          </p:nvPr>
        </p:nvSpPr>
        <p:spPr>
          <a:xfrm>
            <a:off x="614662" y="1254030"/>
            <a:ext cx="7914675" cy="4720048"/>
          </a:xfrm>
        </p:spPr>
        <p:txBody>
          <a:bodyPr/>
          <a:lstStyle/>
          <a:p>
            <a:pPr marL="457200" indent="-457200">
              <a:spcAft>
                <a:spcPts val="1200"/>
              </a:spcAft>
              <a:buAutoNum type="arabicPeriod"/>
            </a:pPr>
            <a:r>
              <a:rPr lang="en-US" dirty="0"/>
              <a:t>In the interactive mode, in which all commands are entered directly in the  Command window, or</a:t>
            </a:r>
          </a:p>
          <a:p>
            <a:pPr marL="457200" indent="-457200">
              <a:buAutoNum type="arabicPeriod"/>
            </a:pPr>
            <a:r>
              <a:rPr lang="en-US" dirty="0"/>
              <a:t>By running a MATLAB program stored in </a:t>
            </a:r>
            <a:r>
              <a:rPr lang="en-US" i="1" dirty="0"/>
              <a:t>script</a:t>
            </a:r>
            <a:r>
              <a:rPr lang="en-US" dirty="0"/>
              <a:t> file. This type of file contains MATLAB commands, so running it is equivalent to typing all the commands—one at a time—at the Command window prompt. You can run the file by typing its name at the Command window prompt.</a:t>
            </a:r>
          </a:p>
        </p:txBody>
      </p:sp>
      <p:sp>
        <p:nvSpPr>
          <p:cNvPr id="6" name="Slide Number Placeholder 5">
            <a:extLst>
              <a:ext uri="{FF2B5EF4-FFF2-40B4-BE49-F238E27FC236}">
                <a16:creationId xmlns:a16="http://schemas.microsoft.com/office/drawing/2014/main" id="{F67DE1B5-AD43-4ACD-B78F-EBD49CC1B182}"/>
              </a:ext>
            </a:extLst>
          </p:cNvPr>
          <p:cNvSpPr>
            <a:spLocks noGrp="1"/>
          </p:cNvSpPr>
          <p:nvPr>
            <p:ph type="sldNum" sz="quarter" idx="10"/>
          </p:nvPr>
        </p:nvSpPr>
        <p:spPr/>
        <p:txBody>
          <a:bodyPr/>
          <a:lstStyle/>
          <a:p>
            <a:fld id="{68151E55-6873-49E2-B8D5-2F265E6F1973}" type="slidenum">
              <a:rPr lang="en-US" smtClean="0"/>
              <a:t>36</a:t>
            </a:fld>
            <a:endParaRPr lang="en-US" dirty="0"/>
          </a:p>
        </p:txBody>
      </p:sp>
    </p:spTree>
    <p:extLst>
      <p:ext uri="{BB962C8B-B14F-4D97-AF65-F5344CB8AC3E}">
        <p14:creationId xmlns:p14="http://schemas.microsoft.com/office/powerpoint/2010/main" val="365156439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91309-2F94-410F-8E01-8CF76F83596E}"/>
              </a:ext>
            </a:extLst>
          </p:cNvPr>
          <p:cNvSpPr>
            <a:spLocks noGrp="1"/>
          </p:cNvSpPr>
          <p:nvPr>
            <p:ph type="title"/>
          </p:nvPr>
        </p:nvSpPr>
        <p:spPr>
          <a:xfrm>
            <a:off x="976993" y="134980"/>
            <a:ext cx="7190014" cy="1197385"/>
          </a:xfrm>
        </p:spPr>
        <p:txBody>
          <a:bodyPr/>
          <a:lstStyle/>
          <a:p>
            <a:r>
              <a:rPr lang="en-US" dirty="0"/>
              <a:t>Inserting Comments</a:t>
            </a:r>
            <a:endParaRPr lang="en-US" sz="1200" dirty="0"/>
          </a:p>
        </p:txBody>
      </p:sp>
      <p:sp>
        <p:nvSpPr>
          <p:cNvPr id="3" name="Content Placeholder 2">
            <a:extLst>
              <a:ext uri="{FF2B5EF4-FFF2-40B4-BE49-F238E27FC236}">
                <a16:creationId xmlns:a16="http://schemas.microsoft.com/office/drawing/2014/main" id="{DDAFAA10-DCFC-46DD-A292-428195275BFC}"/>
              </a:ext>
            </a:extLst>
          </p:cNvPr>
          <p:cNvSpPr>
            <a:spLocks noGrp="1"/>
          </p:cNvSpPr>
          <p:nvPr>
            <p:ph sz="quarter" idx="11"/>
          </p:nvPr>
        </p:nvSpPr>
        <p:spPr>
          <a:xfrm>
            <a:off x="895159" y="1254029"/>
            <a:ext cx="7360567" cy="4885513"/>
          </a:xfrm>
        </p:spPr>
        <p:txBody>
          <a:bodyPr/>
          <a:lstStyle/>
          <a:p>
            <a:pPr>
              <a:spcAft>
                <a:spcPts val="1200"/>
              </a:spcAft>
            </a:pPr>
            <a:r>
              <a:rPr lang="en-US" dirty="0"/>
              <a:t>The comment symbol may be put anywhere in the line. MATLAB ignores everything to the right of the % symbol. For example,</a:t>
            </a:r>
          </a:p>
          <a:p>
            <a:pPr marL="457200" indent="-457200">
              <a:spcAft>
                <a:spcPts val="1200"/>
              </a:spcAft>
            </a:pPr>
            <a:r>
              <a:rPr lang="en-US" sz="2400" dirty="0">
                <a:latin typeface="Courier Std" pitchFamily="49" charset="0"/>
              </a:rPr>
              <a:t>&gt;&gt;</a:t>
            </a:r>
            <a:r>
              <a:rPr lang="en-US" dirty="0">
                <a:latin typeface="Courier Std" pitchFamily="49" charset="0"/>
              </a:rPr>
              <a:t>% This is a comment.</a:t>
            </a:r>
          </a:p>
          <a:p>
            <a:pPr marL="457200" indent="-457200">
              <a:spcAft>
                <a:spcPts val="1200"/>
              </a:spcAft>
            </a:pPr>
            <a:r>
              <a:rPr lang="en-US" sz="2400" dirty="0">
                <a:latin typeface="Courier Std" pitchFamily="49" charset="0"/>
              </a:rPr>
              <a:t>&gt;&gt;</a:t>
            </a:r>
            <a:r>
              <a:rPr lang="en-US" dirty="0">
                <a:latin typeface="Courier Std" pitchFamily="49" charset="0"/>
              </a:rPr>
              <a:t>x = 2+3 % So is this.</a:t>
            </a:r>
          </a:p>
          <a:p>
            <a:pPr marL="457200" indent="-457200">
              <a:spcAft>
                <a:spcPts val="1200"/>
              </a:spcAft>
            </a:pPr>
            <a:r>
              <a:rPr lang="en-US" dirty="0">
                <a:latin typeface="Courier Std" pitchFamily="49" charset="0"/>
              </a:rPr>
              <a:t>x =</a:t>
            </a:r>
          </a:p>
          <a:p>
            <a:pPr marL="457200" indent="-457200">
              <a:spcAft>
                <a:spcPts val="600"/>
              </a:spcAft>
            </a:pPr>
            <a:r>
              <a:rPr lang="en-US" dirty="0">
                <a:latin typeface="Courier Std" pitchFamily="49" charset="0"/>
              </a:rPr>
              <a:t>   5</a:t>
            </a:r>
          </a:p>
          <a:p>
            <a:r>
              <a:rPr lang="en-US" dirty="0"/>
              <a:t>Note that the portion of the line before the % sign is executed to compute x.</a:t>
            </a:r>
          </a:p>
        </p:txBody>
      </p:sp>
      <p:sp>
        <p:nvSpPr>
          <p:cNvPr id="6" name="Slide Number Placeholder 5">
            <a:extLst>
              <a:ext uri="{FF2B5EF4-FFF2-40B4-BE49-F238E27FC236}">
                <a16:creationId xmlns:a16="http://schemas.microsoft.com/office/drawing/2014/main" id="{F67DE1B5-AD43-4ACD-B78F-EBD49CC1B182}"/>
              </a:ext>
            </a:extLst>
          </p:cNvPr>
          <p:cNvSpPr>
            <a:spLocks noGrp="1"/>
          </p:cNvSpPr>
          <p:nvPr>
            <p:ph type="sldNum" sz="quarter" idx="10"/>
          </p:nvPr>
        </p:nvSpPr>
        <p:spPr/>
        <p:txBody>
          <a:bodyPr/>
          <a:lstStyle/>
          <a:p>
            <a:fld id="{68151E55-6873-49E2-B8D5-2F265E6F1973}" type="slidenum">
              <a:rPr lang="en-US" smtClean="0"/>
              <a:t>37</a:t>
            </a:fld>
            <a:endParaRPr lang="en-US" dirty="0"/>
          </a:p>
        </p:txBody>
      </p:sp>
    </p:spTree>
    <p:extLst>
      <p:ext uri="{BB962C8B-B14F-4D97-AF65-F5344CB8AC3E}">
        <p14:creationId xmlns:p14="http://schemas.microsoft.com/office/powerpoint/2010/main" val="224883667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65ECB7-110A-4955-8881-50265BB4C6C0}"/>
              </a:ext>
            </a:extLst>
          </p:cNvPr>
          <p:cNvSpPr>
            <a:spLocks noGrp="1"/>
          </p:cNvSpPr>
          <p:nvPr>
            <p:ph type="title"/>
          </p:nvPr>
        </p:nvSpPr>
        <p:spPr>
          <a:xfrm>
            <a:off x="427346" y="134980"/>
            <a:ext cx="8289309" cy="1197385"/>
          </a:xfrm>
        </p:spPr>
        <p:txBody>
          <a:bodyPr/>
          <a:lstStyle/>
          <a:p>
            <a:r>
              <a:rPr lang="en-IN" dirty="0"/>
              <a:t>The MATLAB Command Window with the Editor Open.</a:t>
            </a:r>
            <a:endParaRPr lang="en-US" sz="1200" dirty="0"/>
          </a:p>
        </p:txBody>
      </p:sp>
      <p:pic>
        <p:nvPicPr>
          <p:cNvPr id="7" name="Picture 2" descr="The Editor has four categories: File, Navigate, Edit, and Breakpoints. The image shows an example program in the editor and the results produced when the program runs in the Command window.">
            <a:extLst>
              <a:ext uri="{FF2B5EF4-FFF2-40B4-BE49-F238E27FC236}">
                <a16:creationId xmlns:a16="http://schemas.microsoft.com/office/drawing/2014/main" id="{CD8B2E1C-46D4-45EE-B198-5F33E91879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9711" y="1566204"/>
            <a:ext cx="4844578" cy="4658247"/>
          </a:xfrm>
          <a:prstGeom prst="rect">
            <a:avLst/>
          </a:prstGeom>
          <a:noFill/>
          <a:extLst>
            <a:ext uri="{909E8E84-426E-40DD-AFC4-6F175D3DCCD1}">
              <a14:hiddenFill xmlns:a14="http://schemas.microsoft.com/office/drawing/2010/main">
                <a:solidFill>
                  <a:srgbClr val="FFFFFF"/>
                </a:solidFill>
              </a14:hiddenFill>
            </a:ext>
          </a:extLst>
        </p:spPr>
      </p:pic>
      <p:sp>
        <p:nvSpPr>
          <p:cNvPr id="4" name="Text Placeholder 3" hidden="1">
            <a:extLst>
              <a:ext uri="{FF2B5EF4-FFF2-40B4-BE49-F238E27FC236}">
                <a16:creationId xmlns:a16="http://schemas.microsoft.com/office/drawing/2014/main" id="{743C5D6B-EB9D-4A5C-8A2F-E52A0925CC0F}"/>
              </a:ext>
            </a:extLst>
          </p:cNvPr>
          <p:cNvSpPr>
            <a:spLocks noGrp="1"/>
          </p:cNvSpPr>
          <p:nvPr>
            <p:ph type="body" sz="quarter" idx="12"/>
          </p:nvPr>
        </p:nvSpPr>
        <p:spPr/>
        <p:txBody>
          <a:bodyPr/>
          <a:lstStyle/>
          <a:p>
            <a:endParaRPr lang="en-US" dirty="0"/>
          </a:p>
        </p:txBody>
      </p:sp>
      <p:sp>
        <p:nvSpPr>
          <p:cNvPr id="5" name="Text Placeholder 4">
            <a:extLst>
              <a:ext uri="{FF2B5EF4-FFF2-40B4-BE49-F238E27FC236}">
                <a16:creationId xmlns:a16="http://schemas.microsoft.com/office/drawing/2014/main" id="{42287736-5E2E-41F6-B55D-9E6C32C36BA3}"/>
              </a:ext>
            </a:extLst>
          </p:cNvPr>
          <p:cNvSpPr>
            <a:spLocks noGrp="1"/>
          </p:cNvSpPr>
          <p:nvPr>
            <p:ph type="body" sz="quarter" idx="13"/>
          </p:nvPr>
        </p:nvSpPr>
        <p:spPr/>
        <p:txBody>
          <a:bodyPr/>
          <a:lstStyle/>
          <a:p>
            <a:r>
              <a:rPr lang="en-US" i="1" dirty="0"/>
              <a:t>Source: MATLAB </a:t>
            </a:r>
          </a:p>
        </p:txBody>
      </p:sp>
      <p:sp>
        <p:nvSpPr>
          <p:cNvPr id="6" name="Slide Number Placeholder 5">
            <a:extLst>
              <a:ext uri="{FF2B5EF4-FFF2-40B4-BE49-F238E27FC236}">
                <a16:creationId xmlns:a16="http://schemas.microsoft.com/office/drawing/2014/main" id="{CBC5D620-72BB-46FA-B880-F8AD5AF5E791}"/>
              </a:ext>
            </a:extLst>
          </p:cNvPr>
          <p:cNvSpPr>
            <a:spLocks noGrp="1"/>
          </p:cNvSpPr>
          <p:nvPr>
            <p:ph type="sldNum" sz="quarter" idx="10"/>
          </p:nvPr>
        </p:nvSpPr>
        <p:spPr/>
        <p:txBody>
          <a:bodyPr/>
          <a:lstStyle/>
          <a:p>
            <a:fld id="{68151E55-6873-49E2-B8D5-2F265E6F1973}" type="slidenum">
              <a:rPr lang="en-US" smtClean="0"/>
              <a:t>38</a:t>
            </a:fld>
            <a:endParaRPr lang="en-US" dirty="0"/>
          </a:p>
        </p:txBody>
      </p:sp>
    </p:spTree>
    <p:extLst>
      <p:ext uri="{BB962C8B-B14F-4D97-AF65-F5344CB8AC3E}">
        <p14:creationId xmlns:p14="http://schemas.microsoft.com/office/powerpoint/2010/main" val="202507649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3088B-6242-46A7-84CB-4C4227A31A68}"/>
              </a:ext>
            </a:extLst>
          </p:cNvPr>
          <p:cNvSpPr>
            <a:spLocks noGrp="1"/>
          </p:cNvSpPr>
          <p:nvPr>
            <p:ph type="title"/>
          </p:nvPr>
        </p:nvSpPr>
        <p:spPr/>
        <p:txBody>
          <a:bodyPr/>
          <a:lstStyle/>
          <a:p>
            <a:r>
              <a:rPr lang="en-IN" dirty="0"/>
              <a:t>Keep in mind when using script files</a:t>
            </a:r>
            <a:endParaRPr lang="en-US" sz="1200" dirty="0"/>
          </a:p>
        </p:txBody>
      </p:sp>
      <p:sp>
        <p:nvSpPr>
          <p:cNvPr id="3" name="Content Placeholder 2">
            <a:extLst>
              <a:ext uri="{FF2B5EF4-FFF2-40B4-BE49-F238E27FC236}">
                <a16:creationId xmlns:a16="http://schemas.microsoft.com/office/drawing/2014/main" id="{D5CD8294-74BC-4336-BF70-883C5482BB54}"/>
              </a:ext>
            </a:extLst>
          </p:cNvPr>
          <p:cNvSpPr>
            <a:spLocks noGrp="1"/>
          </p:cNvSpPr>
          <p:nvPr>
            <p:ph sz="quarter" idx="11"/>
          </p:nvPr>
        </p:nvSpPr>
        <p:spPr>
          <a:xfrm>
            <a:off x="755258" y="1262743"/>
            <a:ext cx="7871153" cy="4985657"/>
          </a:xfrm>
        </p:spPr>
        <p:txBody>
          <a:bodyPr>
            <a:normAutofit/>
          </a:bodyPr>
          <a:lstStyle/>
          <a:p>
            <a:pPr marL="457200" indent="-457200">
              <a:spcBef>
                <a:spcPts val="800"/>
              </a:spcBef>
              <a:spcAft>
                <a:spcPts val="600"/>
              </a:spcAft>
              <a:buAutoNum type="arabicPeriod"/>
            </a:pPr>
            <a:r>
              <a:rPr lang="en-US" dirty="0"/>
              <a:t>The name of a script file must begin with a letter, and may include digits and the underscore character, and can much longer than you will ever need.</a:t>
            </a:r>
          </a:p>
          <a:p>
            <a:pPr marL="457200" indent="-457200">
              <a:spcBef>
                <a:spcPts val="800"/>
              </a:spcBef>
              <a:spcAft>
                <a:spcPts val="600"/>
              </a:spcAft>
              <a:buAutoNum type="arabicPeriod" startAt="2"/>
            </a:pPr>
            <a:r>
              <a:rPr lang="en-US" dirty="0"/>
              <a:t>Do not give a script file the same name as a variable.</a:t>
            </a:r>
          </a:p>
          <a:p>
            <a:pPr marL="457200" indent="-457200">
              <a:spcBef>
                <a:spcPts val="800"/>
              </a:spcBef>
              <a:spcAft>
                <a:spcPts val="600"/>
              </a:spcAft>
              <a:buAutoNum type="arabicPeriod" startAt="2"/>
            </a:pPr>
            <a:r>
              <a:rPr lang="en-US" dirty="0"/>
              <a:t>Do not give a script file the same name as a MATLAB command or function. You can check to see if a command, function or file name already exists by using the </a:t>
            </a:r>
            <a:r>
              <a:rPr lang="en-US" dirty="0">
                <a:latin typeface="Courier Std"/>
              </a:rPr>
              <a:t>exist</a:t>
            </a:r>
            <a:r>
              <a:rPr lang="en-US" dirty="0"/>
              <a:t> command.</a:t>
            </a:r>
          </a:p>
        </p:txBody>
      </p:sp>
      <p:sp>
        <p:nvSpPr>
          <p:cNvPr id="6" name="Slide Number Placeholder 5">
            <a:extLst>
              <a:ext uri="{FF2B5EF4-FFF2-40B4-BE49-F238E27FC236}">
                <a16:creationId xmlns:a16="http://schemas.microsoft.com/office/drawing/2014/main" id="{BDFF1062-112E-4DFC-B017-3FFB4FC631AC}"/>
              </a:ext>
            </a:extLst>
          </p:cNvPr>
          <p:cNvSpPr>
            <a:spLocks noGrp="1"/>
          </p:cNvSpPr>
          <p:nvPr>
            <p:ph type="sldNum" sz="quarter" idx="10"/>
          </p:nvPr>
        </p:nvSpPr>
        <p:spPr/>
        <p:txBody>
          <a:bodyPr/>
          <a:lstStyle/>
          <a:p>
            <a:fld id="{68151E55-6873-49E2-B8D5-2F265E6F1973}" type="slidenum">
              <a:rPr lang="en-US" smtClean="0"/>
              <a:t>39</a:t>
            </a:fld>
            <a:endParaRPr lang="en-US" dirty="0"/>
          </a:p>
        </p:txBody>
      </p:sp>
    </p:spTree>
    <p:extLst>
      <p:ext uri="{BB962C8B-B14F-4D97-AF65-F5344CB8AC3E}">
        <p14:creationId xmlns:p14="http://schemas.microsoft.com/office/powerpoint/2010/main" val="2445850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3088B-6242-46A7-84CB-4C4227A31A68}"/>
              </a:ext>
            </a:extLst>
          </p:cNvPr>
          <p:cNvSpPr>
            <a:spLocks noGrp="1"/>
          </p:cNvSpPr>
          <p:nvPr>
            <p:ph type="title"/>
          </p:nvPr>
        </p:nvSpPr>
        <p:spPr/>
        <p:txBody>
          <a:bodyPr/>
          <a:lstStyle/>
          <a:p>
            <a:r>
              <a:rPr lang="en-US" dirty="0"/>
              <a:t>Entering Commands and Expressions</a:t>
            </a:r>
            <a:endParaRPr lang="en-US" sz="1200" dirty="0"/>
          </a:p>
        </p:txBody>
      </p:sp>
      <p:sp>
        <p:nvSpPr>
          <p:cNvPr id="3" name="Content Placeholder 2">
            <a:extLst>
              <a:ext uri="{FF2B5EF4-FFF2-40B4-BE49-F238E27FC236}">
                <a16:creationId xmlns:a16="http://schemas.microsoft.com/office/drawing/2014/main" id="{D5CD8294-74BC-4336-BF70-883C5482BB54}"/>
              </a:ext>
            </a:extLst>
          </p:cNvPr>
          <p:cNvSpPr>
            <a:spLocks noGrp="1"/>
          </p:cNvSpPr>
          <p:nvPr>
            <p:ph sz="quarter" idx="11"/>
          </p:nvPr>
        </p:nvSpPr>
        <p:spPr>
          <a:xfrm>
            <a:off x="852585" y="1289161"/>
            <a:ext cx="7438830" cy="4746171"/>
          </a:xfrm>
        </p:spPr>
        <p:txBody>
          <a:bodyPr/>
          <a:lstStyle/>
          <a:p>
            <a:pPr>
              <a:spcBef>
                <a:spcPts val="1200"/>
              </a:spcBef>
              <a:spcAft>
                <a:spcPts val="1200"/>
              </a:spcAft>
            </a:pPr>
            <a:r>
              <a:rPr lang="en-US" dirty="0"/>
              <a:t>MATLAB retains your previous keystrokes.</a:t>
            </a:r>
          </a:p>
          <a:p>
            <a:pPr>
              <a:spcBef>
                <a:spcPts val="1200"/>
              </a:spcBef>
              <a:spcAft>
                <a:spcPts val="1200"/>
              </a:spcAft>
            </a:pPr>
            <a:r>
              <a:rPr lang="en-US" dirty="0"/>
              <a:t>Use the up-arrow key to scroll back through the commands.</a:t>
            </a:r>
          </a:p>
          <a:p>
            <a:pPr>
              <a:spcBef>
                <a:spcPts val="1200"/>
              </a:spcBef>
              <a:spcAft>
                <a:spcPts val="1200"/>
              </a:spcAft>
            </a:pPr>
            <a:r>
              <a:rPr lang="en-US" dirty="0"/>
              <a:t>Press the key once to see the previous entry, and so on.</a:t>
            </a:r>
          </a:p>
          <a:p>
            <a:pPr>
              <a:spcBef>
                <a:spcPts val="1200"/>
              </a:spcBef>
              <a:spcAft>
                <a:spcPts val="1200"/>
              </a:spcAft>
            </a:pPr>
            <a:r>
              <a:rPr lang="en-US" dirty="0"/>
              <a:t>Use the down-arrow key to scroll forward. Edit a line using the left- and right-arrow keys the Backspace key, and the Delete key.</a:t>
            </a:r>
          </a:p>
          <a:p>
            <a:pPr>
              <a:spcBef>
                <a:spcPts val="1200"/>
              </a:spcBef>
              <a:spcAft>
                <a:spcPts val="1200"/>
              </a:spcAft>
            </a:pPr>
            <a:r>
              <a:rPr lang="en-US" dirty="0"/>
              <a:t>Press the Enter key to execute the command.</a:t>
            </a:r>
          </a:p>
        </p:txBody>
      </p:sp>
      <p:sp>
        <p:nvSpPr>
          <p:cNvPr id="6" name="Slide Number Placeholder 5">
            <a:extLst>
              <a:ext uri="{FF2B5EF4-FFF2-40B4-BE49-F238E27FC236}">
                <a16:creationId xmlns:a16="http://schemas.microsoft.com/office/drawing/2014/main" id="{BDFF1062-112E-4DFC-B017-3FFB4FC631AC}"/>
              </a:ext>
            </a:extLst>
          </p:cNvPr>
          <p:cNvSpPr>
            <a:spLocks noGrp="1"/>
          </p:cNvSpPr>
          <p:nvPr>
            <p:ph type="sldNum" sz="quarter" idx="10"/>
          </p:nvPr>
        </p:nvSpPr>
        <p:spPr/>
        <p:txBody>
          <a:bodyPr/>
          <a:lstStyle/>
          <a:p>
            <a:fld id="{68151E55-6873-49E2-B8D5-2F265E6F1973}" type="slidenum">
              <a:rPr lang="en-US" smtClean="0"/>
              <a:t>4</a:t>
            </a:fld>
            <a:endParaRPr lang="en-US" dirty="0"/>
          </a:p>
        </p:txBody>
      </p:sp>
    </p:spTree>
    <p:extLst>
      <p:ext uri="{BB962C8B-B14F-4D97-AF65-F5344CB8AC3E}">
        <p14:creationId xmlns:p14="http://schemas.microsoft.com/office/powerpoint/2010/main" val="282137948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3088B-6242-46A7-84CB-4C4227A31A68}"/>
              </a:ext>
            </a:extLst>
          </p:cNvPr>
          <p:cNvSpPr>
            <a:spLocks noGrp="1"/>
          </p:cNvSpPr>
          <p:nvPr>
            <p:ph type="title"/>
          </p:nvPr>
        </p:nvSpPr>
        <p:spPr/>
        <p:txBody>
          <a:bodyPr/>
          <a:lstStyle/>
          <a:p>
            <a:r>
              <a:rPr lang="en-US" dirty="0"/>
              <a:t>Debugging Script Files</a:t>
            </a:r>
            <a:endParaRPr lang="en-US" sz="1200" dirty="0"/>
          </a:p>
        </p:txBody>
      </p:sp>
      <p:sp>
        <p:nvSpPr>
          <p:cNvPr id="3" name="Content Placeholder 2">
            <a:extLst>
              <a:ext uri="{FF2B5EF4-FFF2-40B4-BE49-F238E27FC236}">
                <a16:creationId xmlns:a16="http://schemas.microsoft.com/office/drawing/2014/main" id="{D5CD8294-74BC-4336-BF70-883C5482BB54}"/>
              </a:ext>
            </a:extLst>
          </p:cNvPr>
          <p:cNvSpPr>
            <a:spLocks noGrp="1"/>
          </p:cNvSpPr>
          <p:nvPr>
            <p:ph sz="quarter" idx="11"/>
          </p:nvPr>
        </p:nvSpPr>
        <p:spPr>
          <a:xfrm>
            <a:off x="636423" y="1262743"/>
            <a:ext cx="7871153" cy="5120640"/>
          </a:xfrm>
        </p:spPr>
        <p:txBody>
          <a:bodyPr>
            <a:normAutofit/>
          </a:bodyPr>
          <a:lstStyle/>
          <a:p>
            <a:pPr>
              <a:spcAft>
                <a:spcPts val="800"/>
              </a:spcAft>
            </a:pPr>
            <a:r>
              <a:rPr lang="en-US" sz="2800" dirty="0"/>
              <a:t>Program errors usually fall into one of the following categories.</a:t>
            </a:r>
          </a:p>
          <a:p>
            <a:pPr marL="457200" indent="-457200">
              <a:spcAft>
                <a:spcPts val="800"/>
              </a:spcAft>
              <a:buAutoNum type="arabicPeriod"/>
            </a:pPr>
            <a:r>
              <a:rPr lang="en-US" dirty="0"/>
              <a:t>Syntax errors such as omitting a parenthesis or comma, or spelling a command name incorrectly. MATLAB usually detects the more obvious errors and displays a message describing the error and its location.</a:t>
            </a:r>
          </a:p>
          <a:p>
            <a:pPr marL="457200" indent="-457200">
              <a:spcAft>
                <a:spcPts val="800"/>
              </a:spcAft>
              <a:buAutoNum type="arabicPeriod"/>
            </a:pPr>
            <a:r>
              <a:rPr lang="en-US" dirty="0"/>
              <a:t>Errors due to an incorrect mathematical procedure, called </a:t>
            </a:r>
            <a:r>
              <a:rPr lang="en-US" i="1" dirty="0"/>
              <a:t>runtime errors</a:t>
            </a:r>
            <a:r>
              <a:rPr lang="en-US" dirty="0"/>
              <a:t>. Their occurrence often depends on the particular input data. A common example is division by zero.</a:t>
            </a:r>
          </a:p>
        </p:txBody>
      </p:sp>
      <p:sp>
        <p:nvSpPr>
          <p:cNvPr id="6" name="Slide Number Placeholder 5">
            <a:extLst>
              <a:ext uri="{FF2B5EF4-FFF2-40B4-BE49-F238E27FC236}">
                <a16:creationId xmlns:a16="http://schemas.microsoft.com/office/drawing/2014/main" id="{BDFF1062-112E-4DFC-B017-3FFB4FC631AC}"/>
              </a:ext>
            </a:extLst>
          </p:cNvPr>
          <p:cNvSpPr>
            <a:spLocks noGrp="1"/>
          </p:cNvSpPr>
          <p:nvPr>
            <p:ph type="sldNum" sz="quarter" idx="10"/>
          </p:nvPr>
        </p:nvSpPr>
        <p:spPr/>
        <p:txBody>
          <a:bodyPr/>
          <a:lstStyle/>
          <a:p>
            <a:fld id="{68151E55-6873-49E2-B8D5-2F265E6F1973}" type="slidenum">
              <a:rPr lang="en-US" smtClean="0"/>
              <a:t>40</a:t>
            </a:fld>
            <a:endParaRPr lang="en-US" dirty="0"/>
          </a:p>
        </p:txBody>
      </p:sp>
    </p:spTree>
    <p:extLst>
      <p:ext uri="{BB962C8B-B14F-4D97-AF65-F5344CB8AC3E}">
        <p14:creationId xmlns:p14="http://schemas.microsoft.com/office/powerpoint/2010/main" val="383597059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3088B-6242-46A7-84CB-4C4227A31A68}"/>
              </a:ext>
            </a:extLst>
          </p:cNvPr>
          <p:cNvSpPr>
            <a:spLocks noGrp="1"/>
          </p:cNvSpPr>
          <p:nvPr>
            <p:ph type="title"/>
          </p:nvPr>
        </p:nvSpPr>
        <p:spPr/>
        <p:txBody>
          <a:bodyPr/>
          <a:lstStyle/>
          <a:p>
            <a:r>
              <a:rPr lang="en-US" dirty="0"/>
              <a:t>To locate program errors</a:t>
            </a:r>
            <a:endParaRPr lang="en-US" sz="1200" dirty="0"/>
          </a:p>
        </p:txBody>
      </p:sp>
      <p:sp>
        <p:nvSpPr>
          <p:cNvPr id="3" name="Content Placeholder 2">
            <a:extLst>
              <a:ext uri="{FF2B5EF4-FFF2-40B4-BE49-F238E27FC236}">
                <a16:creationId xmlns:a16="http://schemas.microsoft.com/office/drawing/2014/main" id="{D5CD8294-74BC-4336-BF70-883C5482BB54}"/>
              </a:ext>
            </a:extLst>
          </p:cNvPr>
          <p:cNvSpPr>
            <a:spLocks noGrp="1"/>
          </p:cNvSpPr>
          <p:nvPr>
            <p:ph sz="quarter" idx="11"/>
          </p:nvPr>
        </p:nvSpPr>
        <p:spPr>
          <a:xfrm>
            <a:off x="636423" y="1262743"/>
            <a:ext cx="7871153" cy="5120640"/>
          </a:xfrm>
        </p:spPr>
        <p:txBody>
          <a:bodyPr>
            <a:normAutofit/>
          </a:bodyPr>
          <a:lstStyle/>
          <a:p>
            <a:pPr>
              <a:spcAft>
                <a:spcPts val="800"/>
              </a:spcAft>
            </a:pPr>
            <a:r>
              <a:rPr lang="en-US" sz="2800" dirty="0"/>
              <a:t>Try the following:</a:t>
            </a:r>
          </a:p>
          <a:p>
            <a:pPr marL="457200" indent="-457200">
              <a:spcAft>
                <a:spcPts val="800"/>
              </a:spcAft>
              <a:buAutoNum type="arabicPeriod"/>
            </a:pPr>
            <a:r>
              <a:rPr lang="en-US" dirty="0"/>
              <a:t>Test your program with a simple version of the problem which can be checked by hand.</a:t>
            </a:r>
          </a:p>
          <a:p>
            <a:pPr marL="457200" indent="-457200">
              <a:spcAft>
                <a:spcPts val="800"/>
              </a:spcAft>
              <a:buAutoNum type="arabicPeriod" startAt="2"/>
            </a:pPr>
            <a:r>
              <a:rPr lang="en-US" dirty="0"/>
              <a:t>Display any intermediate calculations by removing semicolons at the end of statements.</a:t>
            </a:r>
          </a:p>
          <a:p>
            <a:pPr marL="457200" indent="-457200">
              <a:spcAft>
                <a:spcPts val="800"/>
              </a:spcAft>
              <a:buAutoNum type="arabicPeriod" startAt="2"/>
            </a:pPr>
            <a:r>
              <a:rPr lang="en-US" dirty="0"/>
              <a:t>Use the debugging features of the Editor/Debugger.</a:t>
            </a:r>
          </a:p>
        </p:txBody>
      </p:sp>
      <p:sp>
        <p:nvSpPr>
          <p:cNvPr id="6" name="Slide Number Placeholder 5">
            <a:extLst>
              <a:ext uri="{FF2B5EF4-FFF2-40B4-BE49-F238E27FC236}">
                <a16:creationId xmlns:a16="http://schemas.microsoft.com/office/drawing/2014/main" id="{BDFF1062-112E-4DFC-B017-3FFB4FC631AC}"/>
              </a:ext>
            </a:extLst>
          </p:cNvPr>
          <p:cNvSpPr>
            <a:spLocks noGrp="1"/>
          </p:cNvSpPr>
          <p:nvPr>
            <p:ph type="sldNum" sz="quarter" idx="10"/>
          </p:nvPr>
        </p:nvSpPr>
        <p:spPr/>
        <p:txBody>
          <a:bodyPr/>
          <a:lstStyle/>
          <a:p>
            <a:fld id="{68151E55-6873-49E2-B8D5-2F265E6F1973}" type="slidenum">
              <a:rPr lang="en-US" smtClean="0"/>
              <a:t>41</a:t>
            </a:fld>
            <a:endParaRPr lang="en-US" dirty="0"/>
          </a:p>
        </p:txBody>
      </p:sp>
    </p:spTree>
    <p:extLst>
      <p:ext uri="{BB962C8B-B14F-4D97-AF65-F5344CB8AC3E}">
        <p14:creationId xmlns:p14="http://schemas.microsoft.com/office/powerpoint/2010/main" val="422175182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3088B-6242-46A7-84CB-4C4227A31A68}"/>
              </a:ext>
            </a:extLst>
          </p:cNvPr>
          <p:cNvSpPr>
            <a:spLocks noGrp="1"/>
          </p:cNvSpPr>
          <p:nvPr>
            <p:ph type="title"/>
          </p:nvPr>
        </p:nvSpPr>
        <p:spPr/>
        <p:txBody>
          <a:bodyPr/>
          <a:lstStyle/>
          <a:p>
            <a:r>
              <a:rPr lang="en-US" dirty="0"/>
              <a:t>Programming Style </a:t>
            </a:r>
            <a:r>
              <a:rPr lang="en-US" sz="1200" dirty="0"/>
              <a:t>1</a:t>
            </a:r>
          </a:p>
        </p:txBody>
      </p:sp>
      <p:sp>
        <p:nvSpPr>
          <p:cNvPr id="3" name="Content Placeholder 2">
            <a:extLst>
              <a:ext uri="{FF2B5EF4-FFF2-40B4-BE49-F238E27FC236}">
                <a16:creationId xmlns:a16="http://schemas.microsoft.com/office/drawing/2014/main" id="{D5CD8294-74BC-4336-BF70-883C5482BB54}"/>
              </a:ext>
            </a:extLst>
          </p:cNvPr>
          <p:cNvSpPr>
            <a:spLocks noGrp="1"/>
          </p:cNvSpPr>
          <p:nvPr>
            <p:ph sz="quarter" idx="11"/>
          </p:nvPr>
        </p:nvSpPr>
        <p:spPr>
          <a:xfrm>
            <a:off x="727514" y="1245326"/>
            <a:ext cx="7688971" cy="5251268"/>
          </a:xfrm>
        </p:spPr>
        <p:txBody>
          <a:bodyPr>
            <a:normAutofit/>
          </a:bodyPr>
          <a:lstStyle/>
          <a:p>
            <a:pPr marL="457200" indent="-457200">
              <a:spcAft>
                <a:spcPts val="1000"/>
              </a:spcAft>
              <a:buAutoNum type="arabicPeriod"/>
            </a:pPr>
            <a:r>
              <a:rPr lang="en-US" sz="2800" dirty="0"/>
              <a:t>Comments section </a:t>
            </a:r>
          </a:p>
          <a:p>
            <a:pPr marL="828000" indent="-342900">
              <a:spcAft>
                <a:spcPts val="1000"/>
              </a:spcAft>
              <a:buClr>
                <a:schemeClr val="tx1"/>
              </a:buClr>
              <a:buFont typeface="Arial" panose="020B0604020202020204" pitchFamily="34" charset="0"/>
              <a:buChar char="•"/>
            </a:pPr>
            <a:r>
              <a:rPr lang="en-US" dirty="0"/>
              <a:t>The name of the program and any key words in the first line.</a:t>
            </a:r>
          </a:p>
          <a:p>
            <a:pPr marL="828000" indent="-342900">
              <a:spcAft>
                <a:spcPts val="1000"/>
              </a:spcAft>
              <a:buClr>
                <a:schemeClr val="tx1"/>
              </a:buClr>
              <a:buFont typeface="Arial" panose="020B0604020202020204" pitchFamily="34" charset="0"/>
              <a:buChar char="•"/>
            </a:pPr>
            <a:r>
              <a:rPr lang="en-US" dirty="0"/>
              <a:t>The date created, and the creators’ names in the second line.</a:t>
            </a:r>
          </a:p>
          <a:p>
            <a:pPr marL="828000" indent="-342900">
              <a:spcAft>
                <a:spcPts val="1000"/>
              </a:spcAft>
              <a:buClr>
                <a:schemeClr val="tx1"/>
              </a:buClr>
              <a:buFont typeface="Arial" panose="020B0604020202020204" pitchFamily="34" charset="0"/>
              <a:buChar char="•"/>
            </a:pPr>
            <a:r>
              <a:rPr lang="en-US" dirty="0"/>
              <a:t>The definitions of the variable names for every input and output variable. Include definitions of variables used in the calculations and units of measurement for all input and all output variables!</a:t>
            </a:r>
          </a:p>
          <a:p>
            <a:pPr marL="828000" indent="-342900">
              <a:spcAft>
                <a:spcPts val="1000"/>
              </a:spcAft>
              <a:buClr>
                <a:schemeClr val="tx1"/>
              </a:buClr>
              <a:buFont typeface="Arial" panose="020B0604020202020204" pitchFamily="34" charset="0"/>
              <a:buChar char="•"/>
            </a:pPr>
            <a:r>
              <a:rPr lang="en-US" dirty="0"/>
              <a:t>The name of every user-defined function called by the program.</a:t>
            </a:r>
          </a:p>
        </p:txBody>
      </p:sp>
      <p:sp>
        <p:nvSpPr>
          <p:cNvPr id="6" name="Slide Number Placeholder 5">
            <a:extLst>
              <a:ext uri="{FF2B5EF4-FFF2-40B4-BE49-F238E27FC236}">
                <a16:creationId xmlns:a16="http://schemas.microsoft.com/office/drawing/2014/main" id="{BDFF1062-112E-4DFC-B017-3FFB4FC631AC}"/>
              </a:ext>
            </a:extLst>
          </p:cNvPr>
          <p:cNvSpPr>
            <a:spLocks noGrp="1"/>
          </p:cNvSpPr>
          <p:nvPr>
            <p:ph type="sldNum" sz="quarter" idx="10"/>
          </p:nvPr>
        </p:nvSpPr>
        <p:spPr/>
        <p:txBody>
          <a:bodyPr/>
          <a:lstStyle/>
          <a:p>
            <a:fld id="{68151E55-6873-49E2-B8D5-2F265E6F1973}" type="slidenum">
              <a:rPr lang="en-US" smtClean="0"/>
              <a:t>42</a:t>
            </a:fld>
            <a:endParaRPr lang="en-US" dirty="0"/>
          </a:p>
        </p:txBody>
      </p:sp>
    </p:spTree>
    <p:extLst>
      <p:ext uri="{BB962C8B-B14F-4D97-AF65-F5344CB8AC3E}">
        <p14:creationId xmlns:p14="http://schemas.microsoft.com/office/powerpoint/2010/main" val="11969393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19BA5-AF8E-49C1-B9C8-6499A8E5BE24}"/>
              </a:ext>
            </a:extLst>
          </p:cNvPr>
          <p:cNvSpPr>
            <a:spLocks noGrp="1"/>
          </p:cNvSpPr>
          <p:nvPr>
            <p:ph type="title"/>
          </p:nvPr>
        </p:nvSpPr>
        <p:spPr/>
        <p:txBody>
          <a:bodyPr/>
          <a:lstStyle/>
          <a:p>
            <a:r>
              <a:rPr lang="en-US" dirty="0"/>
              <a:t>Programming Style </a:t>
            </a:r>
            <a:r>
              <a:rPr lang="en-US" sz="1200" dirty="0"/>
              <a:t>2</a:t>
            </a:r>
          </a:p>
        </p:txBody>
      </p:sp>
      <p:sp>
        <p:nvSpPr>
          <p:cNvPr id="3" name="Content Placeholder 2">
            <a:extLst>
              <a:ext uri="{FF2B5EF4-FFF2-40B4-BE49-F238E27FC236}">
                <a16:creationId xmlns:a16="http://schemas.microsoft.com/office/drawing/2014/main" id="{91240D7C-6BBD-4611-A48D-3A33E2886147}"/>
              </a:ext>
            </a:extLst>
          </p:cNvPr>
          <p:cNvSpPr>
            <a:spLocks noGrp="1"/>
          </p:cNvSpPr>
          <p:nvPr>
            <p:ph sz="quarter" idx="11"/>
          </p:nvPr>
        </p:nvSpPr>
        <p:spPr>
          <a:xfrm>
            <a:off x="579413" y="1236568"/>
            <a:ext cx="7985174" cy="4916035"/>
          </a:xfrm>
        </p:spPr>
        <p:txBody>
          <a:bodyPr>
            <a:normAutofit/>
          </a:bodyPr>
          <a:lstStyle/>
          <a:p>
            <a:pPr marL="514350" indent="-514350">
              <a:spcAft>
                <a:spcPts val="800"/>
              </a:spcAft>
              <a:buFont typeface="+mj-lt"/>
              <a:buAutoNum type="arabicPeriod" startAt="2"/>
            </a:pPr>
            <a:r>
              <a:rPr lang="en-US" sz="2800" i="1" dirty="0"/>
              <a:t>Input section </a:t>
            </a:r>
            <a:r>
              <a:rPr lang="en-US" sz="2800" dirty="0"/>
              <a:t>Include input data and/or the input functions and comments for documentation.</a:t>
            </a:r>
          </a:p>
          <a:p>
            <a:pPr marL="514350" indent="-514350">
              <a:spcAft>
                <a:spcPts val="800"/>
              </a:spcAft>
              <a:buFont typeface="+mj-lt"/>
              <a:buAutoNum type="arabicPeriod" startAt="2"/>
            </a:pPr>
            <a:r>
              <a:rPr lang="en-US" sz="2800" i="1" dirty="0"/>
              <a:t>Calculation section</a:t>
            </a:r>
          </a:p>
          <a:p>
            <a:pPr marL="514350" indent="-514350">
              <a:spcAft>
                <a:spcPts val="800"/>
              </a:spcAft>
              <a:buFont typeface="+mj-lt"/>
              <a:buAutoNum type="arabicPeriod" startAt="2"/>
            </a:pPr>
            <a:r>
              <a:rPr lang="en-US" sz="2800" i="1" dirty="0"/>
              <a:t>Output section </a:t>
            </a:r>
            <a:r>
              <a:rPr lang="en-US" sz="2800" dirty="0"/>
              <a:t>This section might contain functions for displaying the output on the screen. </a:t>
            </a:r>
          </a:p>
        </p:txBody>
      </p:sp>
      <p:sp>
        <p:nvSpPr>
          <p:cNvPr id="6" name="Slide Number Placeholder 5">
            <a:extLst>
              <a:ext uri="{FF2B5EF4-FFF2-40B4-BE49-F238E27FC236}">
                <a16:creationId xmlns:a16="http://schemas.microsoft.com/office/drawing/2014/main" id="{FE9D52BE-3843-4051-93DA-8FB2B408AD85}"/>
              </a:ext>
            </a:extLst>
          </p:cNvPr>
          <p:cNvSpPr>
            <a:spLocks noGrp="1"/>
          </p:cNvSpPr>
          <p:nvPr>
            <p:ph type="sldNum" sz="quarter" idx="10"/>
          </p:nvPr>
        </p:nvSpPr>
        <p:spPr/>
        <p:txBody>
          <a:bodyPr/>
          <a:lstStyle/>
          <a:p>
            <a:fld id="{68151E55-6873-49E2-B8D5-2F265E6F1973}" type="slidenum">
              <a:rPr lang="en-US" smtClean="0"/>
              <a:t>43</a:t>
            </a:fld>
            <a:endParaRPr lang="en-US" dirty="0"/>
          </a:p>
        </p:txBody>
      </p:sp>
    </p:spTree>
    <p:extLst>
      <p:ext uri="{BB962C8B-B14F-4D97-AF65-F5344CB8AC3E}">
        <p14:creationId xmlns:p14="http://schemas.microsoft.com/office/powerpoint/2010/main" val="322622643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19BA5-AF8E-49C1-B9C8-6499A8E5BE24}"/>
              </a:ext>
            </a:extLst>
          </p:cNvPr>
          <p:cNvSpPr>
            <a:spLocks noGrp="1"/>
          </p:cNvSpPr>
          <p:nvPr>
            <p:ph type="title"/>
          </p:nvPr>
        </p:nvSpPr>
        <p:spPr/>
        <p:txBody>
          <a:bodyPr/>
          <a:lstStyle/>
          <a:p>
            <a:r>
              <a:rPr lang="en-US" dirty="0"/>
              <a:t>Some Input/Output Commands</a:t>
            </a:r>
            <a:endParaRPr lang="en-US" sz="1200" dirty="0"/>
          </a:p>
        </p:txBody>
      </p:sp>
      <p:graphicFrame>
        <p:nvGraphicFramePr>
          <p:cNvPr id="7" name="Table 6">
            <a:extLst>
              <a:ext uri="{FF2B5EF4-FFF2-40B4-BE49-F238E27FC236}">
                <a16:creationId xmlns:a16="http://schemas.microsoft.com/office/drawing/2014/main" id="{E6B7D10F-FFA2-4681-AF4A-F0C276F84DE4}"/>
              </a:ext>
            </a:extLst>
          </p:cNvPr>
          <p:cNvGraphicFramePr>
            <a:graphicFrameLocks noGrp="1"/>
          </p:cNvGraphicFramePr>
          <p:nvPr>
            <p:extLst>
              <p:ext uri="{D42A27DB-BD31-4B8C-83A1-F6EECF244321}">
                <p14:modId xmlns:p14="http://schemas.microsoft.com/office/powerpoint/2010/main" val="4225063715"/>
              </p:ext>
            </p:extLst>
          </p:nvPr>
        </p:nvGraphicFramePr>
        <p:xfrm>
          <a:off x="465908" y="1397000"/>
          <a:ext cx="8212183" cy="4572000"/>
        </p:xfrm>
        <a:graphic>
          <a:graphicData uri="http://schemas.openxmlformats.org/drawingml/2006/table">
            <a:tbl>
              <a:tblPr firstRow="1" bandRow="1">
                <a:tableStyleId>{5C22544A-7EE6-4342-B048-85BDC9FD1C3A}</a:tableStyleId>
              </a:tblPr>
              <a:tblGrid>
                <a:gridCol w="3749040">
                  <a:extLst>
                    <a:ext uri="{9D8B030D-6E8A-4147-A177-3AD203B41FA5}">
                      <a16:colId xmlns:a16="http://schemas.microsoft.com/office/drawing/2014/main" val="20000"/>
                    </a:ext>
                  </a:extLst>
                </a:gridCol>
                <a:gridCol w="4463143">
                  <a:extLst>
                    <a:ext uri="{9D8B030D-6E8A-4147-A177-3AD203B41FA5}">
                      <a16:colId xmlns:a16="http://schemas.microsoft.com/office/drawing/2014/main" val="20001"/>
                    </a:ext>
                  </a:extLst>
                </a:gridCol>
              </a:tblGrid>
              <a:tr h="936888">
                <a:tc>
                  <a:txBody>
                    <a:bodyPr/>
                    <a:lstStyle/>
                    <a:p>
                      <a:r>
                        <a:rPr lang="en-US" sz="2200" b="0" dirty="0" err="1">
                          <a:solidFill>
                            <a:schemeClr val="tx1"/>
                          </a:solidFill>
                          <a:latin typeface="Courier Std" pitchFamily="49" charset="0"/>
                        </a:rPr>
                        <a:t>disp</a:t>
                      </a:r>
                      <a:r>
                        <a:rPr lang="en-US" sz="2200" b="0" dirty="0">
                          <a:solidFill>
                            <a:schemeClr val="tx1"/>
                          </a:solidFill>
                          <a:latin typeface="Courier Std" pitchFamily="49" charset="0"/>
                        </a:rPr>
                        <a:t>(A)</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n-US" sz="2200" b="0" dirty="0">
                          <a:solidFill>
                            <a:schemeClr val="tx1"/>
                          </a:solidFill>
                          <a:latin typeface="Times New Roman" panose="02020603050405020304" pitchFamily="18" charset="0"/>
                          <a:cs typeface="Times New Roman" panose="02020603050405020304" pitchFamily="18" charset="0"/>
                        </a:rPr>
                        <a:t>Displays the contents, but not the name, of the array </a:t>
                      </a:r>
                      <a:r>
                        <a:rPr lang="en-US" sz="2200" b="0" dirty="0">
                          <a:solidFill>
                            <a:schemeClr val="tx1"/>
                          </a:solidFill>
                          <a:latin typeface="Courier Std" pitchFamily="49" charset="0"/>
                        </a:rPr>
                        <a:t>A</a:t>
                      </a:r>
                      <a:r>
                        <a:rPr lang="en-US" sz="2200" b="0" dirty="0">
                          <a:solidFill>
                            <a:schemeClr val="tx1"/>
                          </a:solidFill>
                          <a:latin typeface="Times New Roman" panose="02020603050405020304" pitchFamily="18" charset="0"/>
                          <a:cs typeface="Times New Roman" panose="02020603050405020304" pitchFamily="18"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936888">
                <a:tc>
                  <a:txBody>
                    <a:bodyPr/>
                    <a:lstStyle/>
                    <a:p>
                      <a:r>
                        <a:rPr lang="en-US" sz="2200" dirty="0" err="1">
                          <a:solidFill>
                            <a:schemeClr val="tx1"/>
                          </a:solidFill>
                          <a:latin typeface="Courier Std" pitchFamily="49" charset="0"/>
                        </a:rPr>
                        <a:t>disp</a:t>
                      </a:r>
                      <a:r>
                        <a:rPr lang="en-US" sz="2200" dirty="0">
                          <a:solidFill>
                            <a:schemeClr val="tx1"/>
                          </a:solidFill>
                          <a:latin typeface="Courier Std" pitchFamily="49" charset="0"/>
                        </a:rPr>
                        <a:t>(‘</a:t>
                      </a:r>
                      <a:r>
                        <a:rPr lang="en-US" sz="2200" dirty="0" err="1">
                          <a:solidFill>
                            <a:schemeClr val="tx1"/>
                          </a:solidFill>
                          <a:latin typeface="Courier Std" pitchFamily="49" charset="0"/>
                        </a:rPr>
                        <a:t>abc</a:t>
                      </a:r>
                      <a:r>
                        <a:rPr lang="en-US" sz="2200" dirty="0">
                          <a:solidFill>
                            <a:schemeClr val="tx1"/>
                          </a:solidFill>
                          <a:latin typeface="Courier Std" pitchFamily="49" charset="0"/>
                        </a:rPr>
                        <a:t>’)</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200" dirty="0">
                          <a:solidFill>
                            <a:schemeClr val="tx1"/>
                          </a:solidFill>
                          <a:latin typeface="Times New Roman" panose="02020603050405020304" pitchFamily="18" charset="0"/>
                          <a:cs typeface="Times New Roman" panose="02020603050405020304" pitchFamily="18" charset="0"/>
                        </a:rPr>
                        <a:t>Displays the text string enclosed within single quotes.</a:t>
                      </a:r>
                      <a:endParaRPr lang="en-US" sz="2200" dirty="0">
                        <a:latin typeface="Times New Roman" panose="02020603050405020304" pitchFamily="18" charset="0"/>
                        <a:cs typeface="Times New Roman" panose="02020603050405020304" pitchFamily="18" charset="0"/>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1349112">
                <a:tc>
                  <a:txBody>
                    <a:bodyPr/>
                    <a:lstStyle/>
                    <a:p>
                      <a:r>
                        <a:rPr lang="en-US" sz="2200" dirty="0">
                          <a:solidFill>
                            <a:schemeClr val="tx1"/>
                          </a:solidFill>
                          <a:latin typeface="Courier Std" pitchFamily="49" charset="0"/>
                        </a:rPr>
                        <a:t>x = input(‘</a:t>
                      </a:r>
                      <a:r>
                        <a:rPr lang="en-US" sz="2200" dirty="0" err="1">
                          <a:solidFill>
                            <a:schemeClr val="tx1"/>
                          </a:solidFill>
                          <a:latin typeface="Courier Std" pitchFamily="49" charset="0"/>
                        </a:rPr>
                        <a:t>abc</a:t>
                      </a:r>
                      <a:r>
                        <a:rPr lang="en-US" sz="2200" dirty="0">
                          <a:solidFill>
                            <a:schemeClr val="tx1"/>
                          </a:solidFill>
                          <a:latin typeface="Courier Std" pitchFamily="49" charset="0"/>
                        </a:rPr>
                        <a: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sz="2200" dirty="0">
                          <a:latin typeface="Times New Roman" panose="02020603050405020304" pitchFamily="18" charset="0"/>
                          <a:cs typeface="Times New Roman" panose="02020603050405020304" pitchFamily="18" charset="0"/>
                        </a:rPr>
                        <a:t>Displays the text in quotes, waits for user input from the keyboard, and stores the value in </a:t>
                      </a:r>
                      <a:r>
                        <a:rPr lang="en-US" sz="2200" dirty="0">
                          <a:latin typeface="Courier Std" pitchFamily="49" charset="0"/>
                        </a:rPr>
                        <a:t>x</a:t>
                      </a:r>
                      <a:r>
                        <a:rPr lang="en-US" sz="2200" dirty="0">
                          <a:latin typeface="Times New Roman" panose="02020603050405020304" pitchFamily="18" charset="0"/>
                          <a:cs typeface="Times New Roman" panose="02020603050405020304" pitchFamily="18" charset="0"/>
                        </a:rPr>
                        <a:t>.</a:t>
                      </a:r>
                      <a:endParaRPr lang="en-US" sz="2200" dirty="0">
                        <a:solidFill>
                          <a:schemeClr val="tx1"/>
                        </a:solidFill>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134911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200" dirty="0">
                          <a:solidFill>
                            <a:schemeClr val="tx1"/>
                          </a:solidFill>
                          <a:latin typeface="Courier Std" pitchFamily="49" charset="0"/>
                        </a:rPr>
                        <a:t>x = input(‘</a:t>
                      </a:r>
                      <a:r>
                        <a:rPr lang="en-US" sz="2200" dirty="0" err="1">
                          <a:solidFill>
                            <a:schemeClr val="tx1"/>
                          </a:solidFill>
                          <a:latin typeface="Courier Std" pitchFamily="49" charset="0"/>
                        </a:rPr>
                        <a:t>abc</a:t>
                      </a:r>
                      <a:r>
                        <a:rPr lang="en-US" sz="2200" dirty="0">
                          <a:solidFill>
                            <a:schemeClr val="tx1"/>
                          </a:solidFill>
                          <a:latin typeface="Courier Std" pitchFamily="49" charset="0"/>
                        </a:rPr>
                        <a:t>’, ‘s’)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sz="2200" dirty="0">
                          <a:latin typeface="Times New Roman" panose="02020603050405020304" pitchFamily="18" charset="0"/>
                          <a:cs typeface="Times New Roman" panose="02020603050405020304" pitchFamily="18" charset="0"/>
                        </a:rPr>
                        <a:t>Displays the text in quotes, waits for user input from the keyboard, and stores the input as a string in </a:t>
                      </a:r>
                      <a:r>
                        <a:rPr lang="en-US" sz="2200" dirty="0">
                          <a:latin typeface="Courier Std" pitchFamily="49" charset="0"/>
                        </a:rPr>
                        <a:t>x</a:t>
                      </a:r>
                      <a:r>
                        <a:rPr lang="en-US" sz="2200" dirty="0">
                          <a:latin typeface="Times New Roman" panose="02020603050405020304" pitchFamily="18" charset="0"/>
                          <a:cs typeface="Times New Roman" panose="02020603050405020304" pitchFamily="18" charset="0"/>
                        </a:rPr>
                        <a:t>.</a:t>
                      </a:r>
                      <a:endParaRPr lang="en-US" sz="2200" dirty="0">
                        <a:solidFill>
                          <a:schemeClr val="tx1"/>
                        </a:solidFill>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sp>
        <p:nvSpPr>
          <p:cNvPr id="6" name="Slide Number Placeholder 5">
            <a:extLst>
              <a:ext uri="{FF2B5EF4-FFF2-40B4-BE49-F238E27FC236}">
                <a16:creationId xmlns:a16="http://schemas.microsoft.com/office/drawing/2014/main" id="{FE9D52BE-3843-4051-93DA-8FB2B408AD85}"/>
              </a:ext>
            </a:extLst>
          </p:cNvPr>
          <p:cNvSpPr>
            <a:spLocks noGrp="1"/>
          </p:cNvSpPr>
          <p:nvPr>
            <p:ph type="sldNum" sz="quarter" idx="10"/>
          </p:nvPr>
        </p:nvSpPr>
        <p:spPr/>
        <p:txBody>
          <a:bodyPr/>
          <a:lstStyle/>
          <a:p>
            <a:fld id="{68151E55-6873-49E2-B8D5-2F265E6F1973}" type="slidenum">
              <a:rPr lang="en-US" smtClean="0"/>
              <a:t>44</a:t>
            </a:fld>
            <a:endParaRPr lang="en-US" dirty="0"/>
          </a:p>
        </p:txBody>
      </p:sp>
    </p:spTree>
    <p:extLst>
      <p:ext uri="{BB962C8B-B14F-4D97-AF65-F5344CB8AC3E}">
        <p14:creationId xmlns:p14="http://schemas.microsoft.com/office/powerpoint/2010/main" val="285055105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00097C-5E2B-46D2-B4BC-5AF14949179D}"/>
              </a:ext>
            </a:extLst>
          </p:cNvPr>
          <p:cNvSpPr>
            <a:spLocks noGrp="1"/>
          </p:cNvSpPr>
          <p:nvPr>
            <p:ph type="title"/>
          </p:nvPr>
        </p:nvSpPr>
        <p:spPr/>
        <p:txBody>
          <a:bodyPr/>
          <a:lstStyle/>
          <a:p>
            <a:r>
              <a:rPr lang="en-IN" dirty="0"/>
              <a:t>Example of a Script File </a:t>
            </a:r>
            <a:r>
              <a:rPr lang="en-IN" sz="1200" dirty="0"/>
              <a:t>1</a:t>
            </a:r>
          </a:p>
        </p:txBody>
      </p:sp>
      <p:sp>
        <p:nvSpPr>
          <p:cNvPr id="3" name="Content Placeholder 2">
            <a:extLst>
              <a:ext uri="{FF2B5EF4-FFF2-40B4-BE49-F238E27FC236}">
                <a16:creationId xmlns:a16="http://schemas.microsoft.com/office/drawing/2014/main" id="{A4D62C2C-FD0F-4A78-B936-47F625882132}"/>
              </a:ext>
            </a:extLst>
          </p:cNvPr>
          <p:cNvSpPr>
            <a:spLocks noGrp="1"/>
          </p:cNvSpPr>
          <p:nvPr>
            <p:ph sz="quarter" idx="11"/>
          </p:nvPr>
        </p:nvSpPr>
        <p:spPr>
          <a:xfrm>
            <a:off x="837655" y="1344215"/>
            <a:ext cx="7468689" cy="4824548"/>
          </a:xfrm>
        </p:spPr>
        <p:txBody>
          <a:bodyPr/>
          <a:lstStyle/>
          <a:p>
            <a:pPr>
              <a:spcBef>
                <a:spcPts val="800"/>
              </a:spcBef>
              <a:spcAft>
                <a:spcPts val="1000"/>
              </a:spcAft>
            </a:pPr>
            <a:r>
              <a:rPr lang="en-US" sz="2800" dirty="0"/>
              <a:t>Problem:</a:t>
            </a:r>
          </a:p>
          <a:p>
            <a:pPr marL="342000" indent="-342000">
              <a:spcBef>
                <a:spcPts val="800"/>
              </a:spcBef>
              <a:spcAft>
                <a:spcPts val="1000"/>
              </a:spcAft>
              <a:buClr>
                <a:schemeClr val="tx1"/>
              </a:buClr>
              <a:buFont typeface="Arial" panose="020B0604020202020204" pitchFamily="34" charset="0"/>
              <a:buChar char="•"/>
            </a:pPr>
            <a:r>
              <a:rPr lang="en-US" dirty="0"/>
              <a:t>The speed </a:t>
            </a:r>
            <a:r>
              <a:rPr lang="en-US" i="1" dirty="0"/>
              <a:t>v</a:t>
            </a:r>
            <a:r>
              <a:rPr lang="en-US" dirty="0"/>
              <a:t> of a falling object dropped with no initial velocity is given as a function of time </a:t>
            </a:r>
            <a:r>
              <a:rPr lang="en-US" i="1" dirty="0"/>
              <a:t>t</a:t>
            </a:r>
            <a:r>
              <a:rPr lang="en-US" dirty="0"/>
              <a:t> by </a:t>
            </a:r>
            <a:r>
              <a:rPr lang="en-US" i="1" dirty="0"/>
              <a:t>v</a:t>
            </a:r>
            <a:r>
              <a:rPr lang="en-US" dirty="0"/>
              <a:t> = </a:t>
            </a:r>
            <a:r>
              <a:rPr lang="en-US" i="1" dirty="0" err="1"/>
              <a:t>gt</a:t>
            </a:r>
            <a:r>
              <a:rPr lang="en-US" dirty="0" err="1"/>
              <a:t>.</a:t>
            </a:r>
            <a:endParaRPr lang="en-US" dirty="0"/>
          </a:p>
          <a:p>
            <a:pPr marL="342000" indent="-342000">
              <a:spcBef>
                <a:spcPts val="800"/>
              </a:spcBef>
              <a:spcAft>
                <a:spcPts val="1000"/>
              </a:spcAft>
              <a:buClr>
                <a:schemeClr val="tx1"/>
              </a:buClr>
              <a:buFont typeface="Arial" panose="020B0604020202020204" pitchFamily="34" charset="0"/>
              <a:buChar char="•"/>
            </a:pPr>
            <a:r>
              <a:rPr lang="en-US" dirty="0"/>
              <a:t>Plot </a:t>
            </a:r>
            <a:r>
              <a:rPr lang="en-US" i="1" dirty="0"/>
              <a:t>v</a:t>
            </a:r>
            <a:r>
              <a:rPr lang="en-US" dirty="0"/>
              <a:t> as a function of </a:t>
            </a:r>
            <a:r>
              <a:rPr lang="en-US" i="1" dirty="0"/>
              <a:t>t</a:t>
            </a:r>
            <a:r>
              <a:rPr lang="en-US" dirty="0"/>
              <a:t> for 0 &lt; </a:t>
            </a:r>
            <a:r>
              <a:rPr lang="en-US" i="1" dirty="0"/>
              <a:t>t</a:t>
            </a:r>
            <a:r>
              <a:rPr lang="en-US" dirty="0"/>
              <a:t> &lt;</a:t>
            </a:r>
          </a:p>
        </p:txBody>
      </p:sp>
      <p:graphicFrame>
        <p:nvGraphicFramePr>
          <p:cNvPr id="12" name="Object 11">
            <a:extLst>
              <a:ext uri="{FF2B5EF4-FFF2-40B4-BE49-F238E27FC236}">
                <a16:creationId xmlns:a16="http://schemas.microsoft.com/office/drawing/2014/main" id="{0E310E08-846A-44E8-B578-6FC3B0276818}"/>
              </a:ext>
              <a:ext uri="{C183D7F6-B498-43B3-948B-1728B52AA6E4}">
                <adec:decorative xmlns:adec="http://schemas.microsoft.com/office/drawing/2017/decorative" val="1"/>
              </a:ext>
            </a:extLst>
          </p:cNvPr>
          <p:cNvGraphicFramePr>
            <a:graphicFrameLocks noChangeAspect="1"/>
          </p:cNvGraphicFramePr>
          <p:nvPr>
            <p:extLst>
              <p:ext uri="{D42A27DB-BD31-4B8C-83A1-F6EECF244321}">
                <p14:modId xmlns:p14="http://schemas.microsoft.com/office/powerpoint/2010/main" val="3122788447"/>
              </p:ext>
            </p:extLst>
          </p:nvPr>
        </p:nvGraphicFramePr>
        <p:xfrm>
          <a:off x="5388064" y="2979738"/>
          <a:ext cx="788988" cy="517525"/>
        </p:xfrm>
        <a:graphic>
          <a:graphicData uri="http://schemas.openxmlformats.org/presentationml/2006/ole">
            <mc:AlternateContent xmlns:mc="http://schemas.openxmlformats.org/markup-compatibility/2006">
              <mc:Choice xmlns:v="urn:schemas-microsoft-com:vml" Requires="v">
                <p:oleObj name="Equation" r:id="rId2" imgW="368280" imgH="241200" progId="Equation.DSMT4">
                  <p:embed/>
                </p:oleObj>
              </mc:Choice>
              <mc:Fallback>
                <p:oleObj name="Equation" r:id="rId2" imgW="368280" imgH="241200" progId="Equation.DSMT4">
                  <p:embed/>
                  <p:pic>
                    <p:nvPicPr>
                      <p:cNvPr id="0" name=""/>
                      <p:cNvPicPr/>
                      <p:nvPr/>
                    </p:nvPicPr>
                    <p:blipFill>
                      <a:blip r:embed="rId3"/>
                      <a:stretch>
                        <a:fillRect/>
                      </a:stretch>
                    </p:blipFill>
                    <p:spPr>
                      <a:xfrm>
                        <a:off x="5388064" y="2979738"/>
                        <a:ext cx="788988" cy="517525"/>
                      </a:xfrm>
                      <a:prstGeom prst="rect">
                        <a:avLst/>
                      </a:prstGeom>
                    </p:spPr>
                  </p:pic>
                </p:oleObj>
              </mc:Fallback>
            </mc:AlternateContent>
          </a:graphicData>
        </a:graphic>
      </p:graphicFrame>
      <p:sp>
        <p:nvSpPr>
          <p:cNvPr id="4" name="Content Placeholder 3">
            <a:extLst>
              <a:ext uri="{FF2B5EF4-FFF2-40B4-BE49-F238E27FC236}">
                <a16:creationId xmlns:a16="http://schemas.microsoft.com/office/drawing/2014/main" id="{3CE01909-72A3-4008-9B02-36FAE75E8245}"/>
              </a:ext>
            </a:extLst>
          </p:cNvPr>
          <p:cNvSpPr>
            <a:spLocks noGrp="1"/>
          </p:cNvSpPr>
          <p:nvPr>
            <p:ph sz="quarter" idx="14"/>
          </p:nvPr>
        </p:nvSpPr>
        <p:spPr>
          <a:xfrm>
            <a:off x="5850630" y="2962320"/>
            <a:ext cx="1262676" cy="649138"/>
          </a:xfrm>
        </p:spPr>
        <p:txBody>
          <a:bodyPr/>
          <a:lstStyle/>
          <a:p>
            <a:r>
              <a:rPr lang="en-US" dirty="0"/>
              <a:t>, where</a:t>
            </a:r>
            <a:endParaRPr lang="en-IN" dirty="0"/>
          </a:p>
        </p:txBody>
      </p:sp>
      <p:graphicFrame>
        <p:nvGraphicFramePr>
          <p:cNvPr id="13" name="Object 12">
            <a:extLst>
              <a:ext uri="{FF2B5EF4-FFF2-40B4-BE49-F238E27FC236}">
                <a16:creationId xmlns:a16="http://schemas.microsoft.com/office/drawing/2014/main" id="{D3F76C3C-D325-435C-963B-585397E64DF9}"/>
              </a:ext>
              <a:ext uri="{C183D7F6-B498-43B3-948B-1728B52AA6E4}">
                <adec:decorative xmlns:adec="http://schemas.microsoft.com/office/drawing/2017/decorative" val="1"/>
              </a:ext>
            </a:extLst>
          </p:cNvPr>
          <p:cNvGraphicFramePr>
            <a:graphicFrameLocks noChangeAspect="1"/>
          </p:cNvGraphicFramePr>
          <p:nvPr>
            <p:extLst>
              <p:ext uri="{D42A27DB-BD31-4B8C-83A1-F6EECF244321}">
                <p14:modId xmlns:p14="http://schemas.microsoft.com/office/powerpoint/2010/main" val="766915342"/>
              </p:ext>
            </p:extLst>
          </p:nvPr>
        </p:nvGraphicFramePr>
        <p:xfrm>
          <a:off x="6819074" y="2986528"/>
          <a:ext cx="788987" cy="519113"/>
        </p:xfrm>
        <a:graphic>
          <a:graphicData uri="http://schemas.openxmlformats.org/presentationml/2006/ole">
            <mc:AlternateContent xmlns:mc="http://schemas.openxmlformats.org/markup-compatibility/2006">
              <mc:Choice xmlns:v="urn:schemas-microsoft-com:vml" Requires="v">
                <p:oleObj name="Equation" r:id="rId4" imgW="789539" imgH="518419" progId="Equation.DSMT4">
                  <p:embed/>
                </p:oleObj>
              </mc:Choice>
              <mc:Fallback>
                <p:oleObj name="Equation" r:id="rId4" imgW="789539" imgH="518419" progId="Equation.DSMT4">
                  <p:embed/>
                  <p:pic>
                    <p:nvPicPr>
                      <p:cNvPr id="0" name=""/>
                      <p:cNvPicPr/>
                      <p:nvPr/>
                    </p:nvPicPr>
                    <p:blipFill>
                      <a:blip r:embed="rId5"/>
                      <a:stretch>
                        <a:fillRect/>
                      </a:stretch>
                    </p:blipFill>
                    <p:spPr>
                      <a:xfrm>
                        <a:off x="6819074" y="2986528"/>
                        <a:ext cx="788987" cy="519113"/>
                      </a:xfrm>
                      <a:prstGeom prst="rect">
                        <a:avLst/>
                      </a:prstGeom>
                    </p:spPr>
                  </p:pic>
                </p:oleObj>
              </mc:Fallback>
            </mc:AlternateContent>
          </a:graphicData>
        </a:graphic>
      </p:graphicFrame>
      <p:sp>
        <p:nvSpPr>
          <p:cNvPr id="5" name="Content Placeholder 4">
            <a:extLst>
              <a:ext uri="{FF2B5EF4-FFF2-40B4-BE49-F238E27FC236}">
                <a16:creationId xmlns:a16="http://schemas.microsoft.com/office/drawing/2014/main" id="{16B84AF8-A8D5-4E93-87D4-AD0212161EE9}"/>
              </a:ext>
            </a:extLst>
          </p:cNvPr>
          <p:cNvSpPr>
            <a:spLocks noGrp="1"/>
          </p:cNvSpPr>
          <p:nvPr>
            <p:ph sz="quarter" idx="15"/>
          </p:nvPr>
        </p:nvSpPr>
        <p:spPr>
          <a:xfrm>
            <a:off x="7362253" y="2955776"/>
            <a:ext cx="921571" cy="673100"/>
          </a:xfrm>
        </p:spPr>
        <p:txBody>
          <a:bodyPr/>
          <a:lstStyle/>
          <a:p>
            <a:r>
              <a:rPr lang="en-US" dirty="0"/>
              <a:t>is the</a:t>
            </a:r>
            <a:endParaRPr lang="en-IN" dirty="0"/>
          </a:p>
        </p:txBody>
      </p:sp>
      <p:sp>
        <p:nvSpPr>
          <p:cNvPr id="6" name="Content Placeholder 5">
            <a:extLst>
              <a:ext uri="{FF2B5EF4-FFF2-40B4-BE49-F238E27FC236}">
                <a16:creationId xmlns:a16="http://schemas.microsoft.com/office/drawing/2014/main" id="{6FB8347F-29E3-45C9-9BFD-E85D26F1163B}"/>
              </a:ext>
            </a:extLst>
          </p:cNvPr>
          <p:cNvSpPr>
            <a:spLocks noGrp="1"/>
          </p:cNvSpPr>
          <p:nvPr>
            <p:ph sz="quarter" idx="16"/>
          </p:nvPr>
        </p:nvSpPr>
        <p:spPr>
          <a:xfrm>
            <a:off x="1172290" y="3327064"/>
            <a:ext cx="4647111" cy="673100"/>
          </a:xfrm>
        </p:spPr>
        <p:txBody>
          <a:bodyPr/>
          <a:lstStyle/>
          <a:p>
            <a:r>
              <a:rPr lang="en-US" dirty="0"/>
              <a:t>final time entered by the user.</a:t>
            </a:r>
            <a:endParaRPr lang="en-IN" dirty="0"/>
          </a:p>
        </p:txBody>
      </p:sp>
      <p:sp>
        <p:nvSpPr>
          <p:cNvPr id="11" name="Slide Number Placeholder 10">
            <a:extLst>
              <a:ext uri="{FF2B5EF4-FFF2-40B4-BE49-F238E27FC236}">
                <a16:creationId xmlns:a16="http://schemas.microsoft.com/office/drawing/2014/main" id="{BB970406-E327-43CC-B325-722471E45018}"/>
              </a:ext>
            </a:extLst>
          </p:cNvPr>
          <p:cNvSpPr>
            <a:spLocks noGrp="1"/>
          </p:cNvSpPr>
          <p:nvPr>
            <p:ph type="sldNum" sz="quarter" idx="10"/>
          </p:nvPr>
        </p:nvSpPr>
        <p:spPr/>
        <p:txBody>
          <a:bodyPr/>
          <a:lstStyle/>
          <a:p>
            <a:fld id="{68151E55-6873-49E2-B8D5-2F265E6F1973}" type="slidenum">
              <a:rPr lang="en-US" smtClean="0"/>
              <a:t>45</a:t>
            </a:fld>
            <a:endParaRPr lang="en-US" dirty="0"/>
          </a:p>
        </p:txBody>
      </p:sp>
    </p:spTree>
    <p:extLst>
      <p:ext uri="{BB962C8B-B14F-4D97-AF65-F5344CB8AC3E}">
        <p14:creationId xmlns:p14="http://schemas.microsoft.com/office/powerpoint/2010/main" val="122772452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19BA5-AF8E-49C1-B9C8-6499A8E5BE24}"/>
              </a:ext>
            </a:extLst>
          </p:cNvPr>
          <p:cNvSpPr>
            <a:spLocks noGrp="1"/>
          </p:cNvSpPr>
          <p:nvPr>
            <p:ph type="title"/>
          </p:nvPr>
        </p:nvSpPr>
        <p:spPr>
          <a:xfrm>
            <a:off x="342900" y="23073"/>
            <a:ext cx="8458200" cy="561765"/>
          </a:xfrm>
        </p:spPr>
        <p:txBody>
          <a:bodyPr/>
          <a:lstStyle/>
          <a:p>
            <a:r>
              <a:rPr lang="en-IN" dirty="0"/>
              <a:t>Example of a Script File </a:t>
            </a:r>
            <a:r>
              <a:rPr lang="en-IN" sz="1200" dirty="0"/>
              <a:t>2</a:t>
            </a:r>
            <a:endParaRPr lang="en-US" sz="1200" dirty="0"/>
          </a:p>
        </p:txBody>
      </p:sp>
      <p:sp>
        <p:nvSpPr>
          <p:cNvPr id="3" name="Content Placeholder 2">
            <a:extLst>
              <a:ext uri="{FF2B5EF4-FFF2-40B4-BE49-F238E27FC236}">
                <a16:creationId xmlns:a16="http://schemas.microsoft.com/office/drawing/2014/main" id="{91240D7C-6BBD-4611-A48D-3A33E2886147}"/>
              </a:ext>
            </a:extLst>
          </p:cNvPr>
          <p:cNvSpPr>
            <a:spLocks noGrp="1"/>
          </p:cNvSpPr>
          <p:nvPr>
            <p:ph sz="quarter" idx="11"/>
          </p:nvPr>
        </p:nvSpPr>
        <p:spPr>
          <a:xfrm>
            <a:off x="676567" y="584838"/>
            <a:ext cx="8629357" cy="5949311"/>
          </a:xfrm>
        </p:spPr>
        <p:txBody>
          <a:bodyPr>
            <a:noAutofit/>
          </a:bodyPr>
          <a:lstStyle/>
          <a:p>
            <a:pPr>
              <a:spcBef>
                <a:spcPts val="200"/>
              </a:spcBef>
              <a:spcAft>
                <a:spcPts val="300"/>
              </a:spcAft>
            </a:pPr>
            <a:r>
              <a:rPr lang="en-US" sz="1400" dirty="0"/>
              <a:t>% Program </a:t>
            </a:r>
            <a:r>
              <a:rPr lang="en-US" sz="1400" dirty="0" err="1"/>
              <a:t>falling_speed.m</a:t>
            </a:r>
            <a:r>
              <a:rPr lang="en-US" sz="1400" dirty="0"/>
              <a:t>:</a:t>
            </a:r>
          </a:p>
          <a:p>
            <a:pPr>
              <a:spcBef>
                <a:spcPts val="200"/>
              </a:spcBef>
              <a:spcAft>
                <a:spcPts val="300"/>
              </a:spcAft>
            </a:pPr>
            <a:r>
              <a:rPr lang="en-US" sz="1400" dirty="0"/>
              <a:t>% Plots speed of a falling object.</a:t>
            </a:r>
          </a:p>
          <a:p>
            <a:pPr>
              <a:spcBef>
                <a:spcPts val="200"/>
              </a:spcBef>
              <a:spcAft>
                <a:spcPts val="300"/>
              </a:spcAft>
            </a:pPr>
            <a:r>
              <a:rPr lang="en-US" sz="1400" dirty="0"/>
              <a:t>% Created on May 5, 2022</a:t>
            </a:r>
          </a:p>
          <a:p>
            <a:pPr>
              <a:spcBef>
                <a:spcPts val="200"/>
              </a:spcBef>
              <a:spcAft>
                <a:spcPts val="300"/>
              </a:spcAft>
            </a:pPr>
            <a:r>
              <a:rPr lang="en-US" sz="1400" dirty="0"/>
              <a:t>% Input Variable:</a:t>
            </a:r>
          </a:p>
          <a:p>
            <a:pPr>
              <a:spcBef>
                <a:spcPts val="200"/>
              </a:spcBef>
              <a:spcAft>
                <a:spcPts val="300"/>
              </a:spcAft>
            </a:pPr>
            <a:r>
              <a:rPr lang="en-US" sz="1400" dirty="0"/>
              <a:t>% </a:t>
            </a:r>
            <a:r>
              <a:rPr lang="en-US" sz="1400" dirty="0" err="1"/>
              <a:t>tfinal</a:t>
            </a:r>
            <a:r>
              <a:rPr lang="en-US" sz="1400" dirty="0"/>
              <a:t> = final time (in seconds)</a:t>
            </a:r>
          </a:p>
          <a:p>
            <a:pPr>
              <a:spcBef>
                <a:spcPts val="200"/>
              </a:spcBef>
              <a:spcAft>
                <a:spcPts val="300"/>
              </a:spcAft>
            </a:pPr>
            <a:r>
              <a:rPr lang="en-US" sz="1400" dirty="0"/>
              <a:t>% Output Variables:</a:t>
            </a:r>
          </a:p>
          <a:p>
            <a:pPr>
              <a:spcBef>
                <a:spcPts val="200"/>
              </a:spcBef>
              <a:spcAft>
                <a:spcPts val="300"/>
              </a:spcAft>
            </a:pPr>
            <a:r>
              <a:rPr lang="en-US" sz="1400" dirty="0"/>
              <a:t>% t = array of times at which speed is</a:t>
            </a:r>
          </a:p>
          <a:p>
            <a:pPr>
              <a:spcBef>
                <a:spcPts val="200"/>
              </a:spcBef>
              <a:spcAft>
                <a:spcPts val="300"/>
              </a:spcAft>
            </a:pPr>
            <a:r>
              <a:rPr lang="en-US" sz="1400" dirty="0"/>
              <a:t>% computed (in seconds)</a:t>
            </a:r>
          </a:p>
          <a:p>
            <a:pPr>
              <a:spcBef>
                <a:spcPts val="200"/>
              </a:spcBef>
              <a:spcAft>
                <a:spcPts val="300"/>
              </a:spcAft>
            </a:pPr>
            <a:r>
              <a:rPr lang="en-US" sz="1400" dirty="0"/>
              <a:t>% v = array of speeds (meters/second)</a:t>
            </a:r>
          </a:p>
          <a:p>
            <a:pPr>
              <a:spcBef>
                <a:spcPts val="300"/>
              </a:spcBef>
              <a:spcAft>
                <a:spcPts val="300"/>
              </a:spcAft>
            </a:pPr>
            <a:r>
              <a:rPr lang="en-US" sz="1400" dirty="0"/>
              <a:t>% Parameter Value:</a:t>
            </a:r>
          </a:p>
          <a:p>
            <a:pPr>
              <a:spcBef>
                <a:spcPts val="300"/>
              </a:spcBef>
              <a:spcAft>
                <a:spcPts val="300"/>
              </a:spcAft>
            </a:pPr>
            <a:r>
              <a:rPr lang="en-US" sz="1400" dirty="0"/>
              <a:t>g = 9.81; % Acceleration in SI units</a:t>
            </a:r>
          </a:p>
          <a:p>
            <a:pPr>
              <a:spcBef>
                <a:spcPts val="300"/>
              </a:spcBef>
              <a:spcAft>
                <a:spcPts val="300"/>
              </a:spcAft>
            </a:pPr>
            <a:r>
              <a:rPr lang="en-US" sz="1400" dirty="0"/>
              <a:t>% Input section:</a:t>
            </a:r>
          </a:p>
          <a:p>
            <a:pPr>
              <a:spcBef>
                <a:spcPts val="300"/>
              </a:spcBef>
              <a:spcAft>
                <a:spcPts val="300"/>
              </a:spcAft>
            </a:pPr>
            <a:r>
              <a:rPr lang="en-US" sz="1400" dirty="0" err="1"/>
              <a:t>tfinal</a:t>
            </a:r>
            <a:r>
              <a:rPr lang="en-US" sz="1400" dirty="0"/>
              <a:t> = input(’Enter final time in seconds:’);</a:t>
            </a:r>
          </a:p>
          <a:p>
            <a:pPr marL="457200" indent="-457200">
              <a:spcBef>
                <a:spcPts val="200"/>
              </a:spcBef>
              <a:spcAft>
                <a:spcPts val="300"/>
              </a:spcAft>
            </a:pPr>
            <a:r>
              <a:rPr lang="en-US" sz="1400" dirty="0"/>
              <a:t>% Calculation section:</a:t>
            </a:r>
          </a:p>
          <a:p>
            <a:pPr marL="457200" indent="-457200">
              <a:spcBef>
                <a:spcPts val="200"/>
              </a:spcBef>
              <a:spcAft>
                <a:spcPts val="300"/>
              </a:spcAft>
            </a:pPr>
            <a:r>
              <a:rPr lang="en-US" sz="1400" dirty="0"/>
              <a:t>dt = </a:t>
            </a:r>
            <a:r>
              <a:rPr lang="en-US" sz="1400" dirty="0" err="1"/>
              <a:t>tfinal</a:t>
            </a:r>
            <a:r>
              <a:rPr lang="en-US" sz="1400" dirty="0"/>
              <a:t>/500;</a:t>
            </a:r>
          </a:p>
          <a:p>
            <a:pPr marL="457200" indent="-457200">
              <a:spcBef>
                <a:spcPts val="200"/>
              </a:spcBef>
              <a:spcAft>
                <a:spcPts val="300"/>
              </a:spcAft>
            </a:pPr>
            <a:r>
              <a:rPr lang="en-US" sz="1400" dirty="0"/>
              <a:t>% Create an array of 501 time values.</a:t>
            </a:r>
          </a:p>
          <a:p>
            <a:pPr marL="457200" indent="-457200">
              <a:spcBef>
                <a:spcPts val="200"/>
              </a:spcBef>
              <a:spcAft>
                <a:spcPts val="300"/>
              </a:spcAft>
            </a:pPr>
            <a:r>
              <a:rPr lang="en-US" sz="1400" dirty="0"/>
              <a:t>t = 0:dt:tfinal;</a:t>
            </a:r>
          </a:p>
          <a:p>
            <a:pPr marL="457200" indent="-457200">
              <a:spcBef>
                <a:spcPts val="200"/>
              </a:spcBef>
              <a:spcAft>
                <a:spcPts val="300"/>
              </a:spcAft>
            </a:pPr>
            <a:r>
              <a:rPr lang="en-US" sz="1400" dirty="0"/>
              <a:t>% Compute speed values.</a:t>
            </a:r>
          </a:p>
          <a:p>
            <a:pPr marL="457200" indent="-457200">
              <a:spcBef>
                <a:spcPts val="200"/>
              </a:spcBef>
              <a:spcAft>
                <a:spcPts val="300"/>
              </a:spcAft>
            </a:pPr>
            <a:r>
              <a:rPr lang="en-US" sz="1400" dirty="0"/>
              <a:t>v = g*t;</a:t>
            </a:r>
          </a:p>
          <a:p>
            <a:pPr marL="457200" indent="-457200">
              <a:spcBef>
                <a:spcPts val="200"/>
              </a:spcBef>
              <a:spcAft>
                <a:spcPts val="300"/>
              </a:spcAft>
            </a:pPr>
            <a:r>
              <a:rPr lang="en-US" sz="1400" dirty="0"/>
              <a:t>% Output section:</a:t>
            </a:r>
          </a:p>
          <a:p>
            <a:pPr marL="457200" indent="-457200">
              <a:spcBef>
                <a:spcPts val="200"/>
              </a:spcBef>
              <a:spcAft>
                <a:spcPts val="300"/>
              </a:spcAft>
            </a:pPr>
            <a:r>
              <a:rPr lang="en-US" sz="1400" dirty="0"/>
              <a:t>plot(</a:t>
            </a:r>
            <a:r>
              <a:rPr lang="en-US" sz="1400" dirty="0" err="1"/>
              <a:t>t,v</a:t>
            </a:r>
            <a:r>
              <a:rPr lang="en-US" sz="1400" dirty="0"/>
              <a:t>),</a:t>
            </a:r>
            <a:r>
              <a:rPr lang="en-US" sz="1400" dirty="0" err="1"/>
              <a:t>xlabel</a:t>
            </a:r>
            <a:r>
              <a:rPr lang="en-US" sz="1400" dirty="0"/>
              <a:t>(‘t (s)’),</a:t>
            </a:r>
            <a:r>
              <a:rPr lang="en-US" sz="1400" dirty="0" err="1"/>
              <a:t>ylabel</a:t>
            </a:r>
            <a:r>
              <a:rPr lang="en-US" sz="1400" dirty="0"/>
              <a:t>(‘v m/s)’)</a:t>
            </a:r>
          </a:p>
          <a:p>
            <a:pPr>
              <a:spcBef>
                <a:spcPts val="300"/>
              </a:spcBef>
              <a:spcAft>
                <a:spcPts val="300"/>
              </a:spcAft>
            </a:pPr>
            <a:endParaRPr lang="en-US" sz="1400" dirty="0"/>
          </a:p>
          <a:p>
            <a:pPr>
              <a:spcBef>
                <a:spcPts val="300"/>
              </a:spcBef>
              <a:spcAft>
                <a:spcPts val="300"/>
              </a:spcAft>
            </a:pPr>
            <a:endParaRPr lang="en-US" sz="1400" dirty="0"/>
          </a:p>
        </p:txBody>
      </p:sp>
      <p:sp>
        <p:nvSpPr>
          <p:cNvPr id="6" name="Slide Number Placeholder 5">
            <a:extLst>
              <a:ext uri="{FF2B5EF4-FFF2-40B4-BE49-F238E27FC236}">
                <a16:creationId xmlns:a16="http://schemas.microsoft.com/office/drawing/2014/main" id="{FE9D52BE-3843-4051-93DA-8FB2B408AD85}"/>
              </a:ext>
            </a:extLst>
          </p:cNvPr>
          <p:cNvSpPr>
            <a:spLocks noGrp="1"/>
          </p:cNvSpPr>
          <p:nvPr>
            <p:ph type="sldNum" sz="quarter" idx="10"/>
          </p:nvPr>
        </p:nvSpPr>
        <p:spPr/>
        <p:txBody>
          <a:bodyPr/>
          <a:lstStyle/>
          <a:p>
            <a:fld id="{68151E55-6873-49E2-B8D5-2F265E6F1973}" type="slidenum">
              <a:rPr lang="en-US" smtClean="0"/>
              <a:t>46</a:t>
            </a:fld>
            <a:endParaRPr lang="en-US" dirty="0"/>
          </a:p>
        </p:txBody>
      </p:sp>
    </p:spTree>
    <p:extLst>
      <p:ext uri="{BB962C8B-B14F-4D97-AF65-F5344CB8AC3E}">
        <p14:creationId xmlns:p14="http://schemas.microsoft.com/office/powerpoint/2010/main" val="313852252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19BA5-AF8E-49C1-B9C8-6499A8E5BE24}"/>
              </a:ext>
            </a:extLst>
          </p:cNvPr>
          <p:cNvSpPr>
            <a:spLocks noGrp="1"/>
          </p:cNvSpPr>
          <p:nvPr>
            <p:ph type="title"/>
          </p:nvPr>
        </p:nvSpPr>
        <p:spPr/>
        <p:txBody>
          <a:bodyPr/>
          <a:lstStyle/>
          <a:p>
            <a:r>
              <a:rPr lang="en-US" dirty="0"/>
              <a:t>Getting Help From the Textbook</a:t>
            </a:r>
            <a:endParaRPr lang="en-US" sz="1200" dirty="0"/>
          </a:p>
        </p:txBody>
      </p:sp>
      <p:sp>
        <p:nvSpPr>
          <p:cNvPr id="3" name="Content Placeholder 2">
            <a:extLst>
              <a:ext uri="{FF2B5EF4-FFF2-40B4-BE49-F238E27FC236}">
                <a16:creationId xmlns:a16="http://schemas.microsoft.com/office/drawing/2014/main" id="{91240D7C-6BBD-4611-A48D-3A33E2886147}"/>
              </a:ext>
            </a:extLst>
          </p:cNvPr>
          <p:cNvSpPr>
            <a:spLocks noGrp="1"/>
          </p:cNvSpPr>
          <p:nvPr>
            <p:ph sz="quarter" idx="11"/>
          </p:nvPr>
        </p:nvSpPr>
        <p:spPr>
          <a:xfrm>
            <a:off x="803178" y="1254034"/>
            <a:ext cx="7887976" cy="5306204"/>
          </a:xfrm>
        </p:spPr>
        <p:txBody>
          <a:bodyPr>
            <a:normAutofit/>
          </a:bodyPr>
          <a:lstStyle/>
          <a:p>
            <a:pPr>
              <a:spcAft>
                <a:spcPts val="1000"/>
              </a:spcAft>
            </a:pPr>
            <a:r>
              <a:rPr lang="en-US" dirty="0"/>
              <a:t>Throughout each chapter margin notes identify where key terms are introduced.</a:t>
            </a:r>
          </a:p>
          <a:p>
            <a:pPr>
              <a:spcAft>
                <a:spcPts val="1000"/>
              </a:spcAft>
            </a:pPr>
            <a:r>
              <a:rPr lang="en-US" dirty="0"/>
              <a:t>Each chapter contains tables summarizing the MATLAB commands introduced in that chapter.</a:t>
            </a:r>
          </a:p>
          <a:p>
            <a:pPr>
              <a:spcAft>
                <a:spcPts val="1000"/>
              </a:spcAft>
            </a:pPr>
            <a:r>
              <a:rPr lang="en-US" dirty="0"/>
              <a:t>At the end of each chapter is a summary guide to the commands covered in that chapter.</a:t>
            </a:r>
          </a:p>
          <a:p>
            <a:pPr>
              <a:spcAft>
                <a:spcPts val="1000"/>
              </a:spcAft>
            </a:pPr>
            <a:r>
              <a:rPr lang="en-US" dirty="0"/>
              <a:t>Appendix A contains tables of MATLAB commands, grouped by category, with the appropriate page references.</a:t>
            </a:r>
          </a:p>
          <a:p>
            <a:pPr>
              <a:spcAft>
                <a:spcPts val="1000"/>
              </a:spcAft>
            </a:pPr>
            <a:r>
              <a:rPr lang="en-US" dirty="0"/>
              <a:t>There are four indexes. The first lists MATLAB commands and symbols, the second lists Simulink blocks, the third lists commands for the Symbolic Math toolbox, and the fourth lists topics.</a:t>
            </a:r>
          </a:p>
        </p:txBody>
      </p:sp>
      <p:sp>
        <p:nvSpPr>
          <p:cNvPr id="6" name="Slide Number Placeholder 5">
            <a:extLst>
              <a:ext uri="{FF2B5EF4-FFF2-40B4-BE49-F238E27FC236}">
                <a16:creationId xmlns:a16="http://schemas.microsoft.com/office/drawing/2014/main" id="{FE9D52BE-3843-4051-93DA-8FB2B408AD85}"/>
              </a:ext>
            </a:extLst>
          </p:cNvPr>
          <p:cNvSpPr>
            <a:spLocks noGrp="1"/>
          </p:cNvSpPr>
          <p:nvPr>
            <p:ph type="sldNum" sz="quarter" idx="10"/>
          </p:nvPr>
        </p:nvSpPr>
        <p:spPr/>
        <p:txBody>
          <a:bodyPr/>
          <a:lstStyle/>
          <a:p>
            <a:fld id="{68151E55-6873-49E2-B8D5-2F265E6F1973}" type="slidenum">
              <a:rPr lang="en-US" smtClean="0"/>
              <a:t>47</a:t>
            </a:fld>
            <a:endParaRPr lang="en-US" dirty="0"/>
          </a:p>
        </p:txBody>
      </p:sp>
    </p:spTree>
    <p:extLst>
      <p:ext uri="{BB962C8B-B14F-4D97-AF65-F5344CB8AC3E}">
        <p14:creationId xmlns:p14="http://schemas.microsoft.com/office/powerpoint/2010/main" val="419579240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65ECB7-110A-4955-8881-50265BB4C6C0}"/>
              </a:ext>
            </a:extLst>
          </p:cNvPr>
          <p:cNvSpPr>
            <a:spLocks noGrp="1"/>
          </p:cNvSpPr>
          <p:nvPr>
            <p:ph type="title"/>
          </p:nvPr>
        </p:nvSpPr>
        <p:spPr>
          <a:xfrm>
            <a:off x="427346" y="134980"/>
            <a:ext cx="8289309" cy="1197385"/>
          </a:xfrm>
        </p:spPr>
        <p:txBody>
          <a:bodyPr/>
          <a:lstStyle/>
          <a:p>
            <a:r>
              <a:rPr lang="en-US" sz="3200" dirty="0"/>
              <a:t>Getting Help From MATLAB: The Function Browser after </a:t>
            </a:r>
            <a:r>
              <a:rPr lang="en-US" sz="3200" dirty="0">
                <a:latin typeface="Courier Std" pitchFamily="49" charset="0"/>
                <a:cs typeface="Courier New" pitchFamily="49" charset="0"/>
              </a:rPr>
              <a:t>plot</a:t>
            </a:r>
            <a:r>
              <a:rPr lang="en-US" sz="3200" dirty="0"/>
              <a:t> has been selected</a:t>
            </a:r>
            <a:endParaRPr lang="en-US" sz="1200" dirty="0"/>
          </a:p>
        </p:txBody>
      </p:sp>
      <p:pic>
        <p:nvPicPr>
          <p:cNvPr id="8" name="Picture 2" descr="Set of two screengrabs shows a number of functions with plot (2-D line plot) selected and a window for MATLAB code of the plot.">
            <a:extLst>
              <a:ext uri="{FF2B5EF4-FFF2-40B4-BE49-F238E27FC236}">
                <a16:creationId xmlns:a16="http://schemas.microsoft.com/office/drawing/2014/main" id="{7CE172B2-B0E6-4259-AA7B-32EF60F5AB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786621"/>
            <a:ext cx="8686800" cy="3284758"/>
          </a:xfrm>
          <a:prstGeom prst="rect">
            <a:avLst/>
          </a:prstGeom>
          <a:noFill/>
          <a:extLst>
            <a:ext uri="{909E8E84-426E-40DD-AFC4-6F175D3DCCD1}">
              <a14:hiddenFill xmlns:a14="http://schemas.microsoft.com/office/drawing/2010/main">
                <a:solidFill>
                  <a:srgbClr val="FFFFFF"/>
                </a:solidFill>
              </a14:hiddenFill>
            </a:ext>
          </a:extLst>
        </p:spPr>
      </p:pic>
      <p:sp>
        <p:nvSpPr>
          <p:cNvPr id="4" name="Text Placeholder 3">
            <a:extLst>
              <a:ext uri="{FF2B5EF4-FFF2-40B4-BE49-F238E27FC236}">
                <a16:creationId xmlns:a16="http://schemas.microsoft.com/office/drawing/2014/main" id="{743C5D6B-EB9D-4A5C-8A2F-E52A0925CC0F}"/>
              </a:ext>
            </a:extLst>
          </p:cNvPr>
          <p:cNvSpPr>
            <a:spLocks noGrp="1"/>
          </p:cNvSpPr>
          <p:nvPr>
            <p:ph type="body" sz="quarter" idx="12"/>
          </p:nvPr>
        </p:nvSpPr>
        <p:spPr/>
        <p:txBody>
          <a:bodyPr/>
          <a:lstStyle/>
          <a:p>
            <a:r>
              <a:rPr lang="en-US" dirty="0">
                <a:hlinkClick r:id="rId3" action="ppaction://hlinksldjump"/>
              </a:rPr>
              <a:t>Access the text alternative for slide images.</a:t>
            </a:r>
            <a:endParaRPr lang="en-US" dirty="0"/>
          </a:p>
        </p:txBody>
      </p:sp>
      <p:sp>
        <p:nvSpPr>
          <p:cNvPr id="5" name="Text Placeholder 4">
            <a:extLst>
              <a:ext uri="{FF2B5EF4-FFF2-40B4-BE49-F238E27FC236}">
                <a16:creationId xmlns:a16="http://schemas.microsoft.com/office/drawing/2014/main" id="{42287736-5E2E-41F6-B55D-9E6C32C36BA3}"/>
              </a:ext>
            </a:extLst>
          </p:cNvPr>
          <p:cNvSpPr>
            <a:spLocks noGrp="1"/>
          </p:cNvSpPr>
          <p:nvPr>
            <p:ph type="body" sz="quarter" idx="13"/>
          </p:nvPr>
        </p:nvSpPr>
        <p:spPr/>
        <p:txBody>
          <a:bodyPr/>
          <a:lstStyle/>
          <a:p>
            <a:r>
              <a:rPr lang="en-US" i="1" dirty="0"/>
              <a:t>Source: MATLAB </a:t>
            </a:r>
          </a:p>
        </p:txBody>
      </p:sp>
      <p:sp>
        <p:nvSpPr>
          <p:cNvPr id="6" name="Slide Number Placeholder 5">
            <a:extLst>
              <a:ext uri="{FF2B5EF4-FFF2-40B4-BE49-F238E27FC236}">
                <a16:creationId xmlns:a16="http://schemas.microsoft.com/office/drawing/2014/main" id="{CBC5D620-72BB-46FA-B880-F8AD5AF5E791}"/>
              </a:ext>
            </a:extLst>
          </p:cNvPr>
          <p:cNvSpPr>
            <a:spLocks noGrp="1"/>
          </p:cNvSpPr>
          <p:nvPr>
            <p:ph type="sldNum" sz="quarter" idx="10"/>
          </p:nvPr>
        </p:nvSpPr>
        <p:spPr/>
        <p:txBody>
          <a:bodyPr/>
          <a:lstStyle/>
          <a:p>
            <a:fld id="{68151E55-6873-49E2-B8D5-2F265E6F1973}" type="slidenum">
              <a:rPr lang="en-US" smtClean="0"/>
              <a:t>48</a:t>
            </a:fld>
            <a:endParaRPr lang="en-US" dirty="0"/>
          </a:p>
        </p:txBody>
      </p:sp>
    </p:spTree>
    <p:extLst>
      <p:ext uri="{BB962C8B-B14F-4D97-AF65-F5344CB8AC3E}">
        <p14:creationId xmlns:p14="http://schemas.microsoft.com/office/powerpoint/2010/main" val="343268743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19BA5-AF8E-49C1-B9C8-6499A8E5BE24}"/>
              </a:ext>
            </a:extLst>
          </p:cNvPr>
          <p:cNvSpPr>
            <a:spLocks noGrp="1"/>
          </p:cNvSpPr>
          <p:nvPr>
            <p:ph type="title"/>
          </p:nvPr>
        </p:nvSpPr>
        <p:spPr/>
        <p:txBody>
          <a:bodyPr/>
          <a:lstStyle/>
          <a:p>
            <a:r>
              <a:rPr lang="en-US" dirty="0"/>
              <a:t>MATLAB Help Functions</a:t>
            </a:r>
            <a:endParaRPr lang="en-US" sz="1200" dirty="0"/>
          </a:p>
        </p:txBody>
      </p:sp>
      <p:sp>
        <p:nvSpPr>
          <p:cNvPr id="3" name="Content Placeholder 2">
            <a:extLst>
              <a:ext uri="{FF2B5EF4-FFF2-40B4-BE49-F238E27FC236}">
                <a16:creationId xmlns:a16="http://schemas.microsoft.com/office/drawing/2014/main" id="{91240D7C-6BBD-4611-A48D-3A33E2886147}"/>
              </a:ext>
            </a:extLst>
          </p:cNvPr>
          <p:cNvSpPr>
            <a:spLocks noGrp="1"/>
          </p:cNvSpPr>
          <p:nvPr>
            <p:ph sz="quarter" idx="11"/>
          </p:nvPr>
        </p:nvSpPr>
        <p:spPr>
          <a:xfrm>
            <a:off x="750683" y="1280111"/>
            <a:ext cx="7642634" cy="4901252"/>
          </a:xfrm>
        </p:spPr>
        <p:txBody>
          <a:bodyPr>
            <a:noAutofit/>
          </a:bodyPr>
          <a:lstStyle/>
          <a:p>
            <a:pPr>
              <a:spcAft>
                <a:spcPts val="800"/>
              </a:spcAft>
            </a:pPr>
            <a:r>
              <a:rPr lang="en-US" dirty="0">
                <a:latin typeface="Courier Std" pitchFamily="49" charset="0"/>
              </a:rPr>
              <a:t>help </a:t>
            </a:r>
            <a:r>
              <a:rPr lang="en-US" dirty="0" err="1">
                <a:latin typeface="Courier Std" pitchFamily="49" charset="0"/>
              </a:rPr>
              <a:t>func_name</a:t>
            </a:r>
            <a:r>
              <a:rPr lang="en-US" dirty="0">
                <a:latin typeface="Courier Std" pitchFamily="49" charset="0"/>
              </a:rPr>
              <a:t>:</a:t>
            </a:r>
            <a:r>
              <a:rPr lang="en-US" dirty="0">
                <a:latin typeface="Arial" charset="0"/>
              </a:rPr>
              <a:t> </a:t>
            </a:r>
            <a:r>
              <a:rPr lang="en-US" dirty="0"/>
              <a:t>Displays in the Command window a description of the specified function </a:t>
            </a:r>
            <a:r>
              <a:rPr lang="en-US" dirty="0" err="1">
                <a:latin typeface="Courier Std" pitchFamily="49" charset="0"/>
              </a:rPr>
              <a:t>func_name</a:t>
            </a:r>
            <a:r>
              <a:rPr lang="en-US" dirty="0">
                <a:latin typeface="Arial" charset="0"/>
              </a:rPr>
              <a:t>.</a:t>
            </a:r>
          </a:p>
          <a:p>
            <a:pPr>
              <a:spcAft>
                <a:spcPts val="800"/>
              </a:spcAft>
            </a:pPr>
            <a:r>
              <a:rPr lang="en-US" dirty="0" err="1">
                <a:latin typeface="Courier Std" pitchFamily="49" charset="0"/>
              </a:rPr>
              <a:t>lookfor</a:t>
            </a:r>
            <a:r>
              <a:rPr lang="en-US" dirty="0">
                <a:latin typeface="Courier Std" pitchFamily="49" charset="0"/>
              </a:rPr>
              <a:t> topic:</a:t>
            </a:r>
            <a:r>
              <a:rPr lang="en-US" dirty="0">
                <a:latin typeface="Arial" charset="0"/>
              </a:rPr>
              <a:t> </a:t>
            </a:r>
            <a:r>
              <a:rPr lang="en-US" dirty="0"/>
              <a:t>Displays in the Command window a brief description for all functions whose description includes the specified key word </a:t>
            </a:r>
            <a:r>
              <a:rPr lang="en-US" dirty="0">
                <a:latin typeface="Courier Std" pitchFamily="49" charset="0"/>
              </a:rPr>
              <a:t>topic</a:t>
            </a:r>
            <a:r>
              <a:rPr lang="en-US" dirty="0">
                <a:latin typeface="Arial" charset="0"/>
              </a:rPr>
              <a:t>.</a:t>
            </a:r>
          </a:p>
          <a:p>
            <a:pPr>
              <a:spcAft>
                <a:spcPts val="800"/>
              </a:spcAft>
            </a:pPr>
            <a:r>
              <a:rPr lang="en-US" dirty="0">
                <a:latin typeface="Courier Std" pitchFamily="49" charset="0"/>
              </a:rPr>
              <a:t>doc </a:t>
            </a:r>
            <a:r>
              <a:rPr lang="en-US" dirty="0" err="1">
                <a:latin typeface="Courier Std" pitchFamily="49" charset="0"/>
              </a:rPr>
              <a:t>func_name</a:t>
            </a:r>
            <a:r>
              <a:rPr lang="en-US" dirty="0"/>
              <a:t>: Opens the Help Browser to the reference page for the specified function </a:t>
            </a:r>
            <a:r>
              <a:rPr lang="en-US" dirty="0" err="1">
                <a:latin typeface="Courier Std" pitchFamily="49" charset="0"/>
              </a:rPr>
              <a:t>func_name</a:t>
            </a:r>
            <a:r>
              <a:rPr lang="en-US" dirty="0"/>
              <a:t>, providing a description, additional remarks, and examples.</a:t>
            </a:r>
          </a:p>
        </p:txBody>
      </p:sp>
      <p:sp>
        <p:nvSpPr>
          <p:cNvPr id="6" name="Slide Number Placeholder 5">
            <a:extLst>
              <a:ext uri="{FF2B5EF4-FFF2-40B4-BE49-F238E27FC236}">
                <a16:creationId xmlns:a16="http://schemas.microsoft.com/office/drawing/2014/main" id="{FE9D52BE-3843-4051-93DA-8FB2B408AD85}"/>
              </a:ext>
            </a:extLst>
          </p:cNvPr>
          <p:cNvSpPr>
            <a:spLocks noGrp="1"/>
          </p:cNvSpPr>
          <p:nvPr>
            <p:ph type="sldNum" sz="quarter" idx="10"/>
          </p:nvPr>
        </p:nvSpPr>
        <p:spPr/>
        <p:txBody>
          <a:bodyPr/>
          <a:lstStyle/>
          <a:p>
            <a:fld id="{68151E55-6873-49E2-B8D5-2F265E6F1973}" type="slidenum">
              <a:rPr lang="en-US" smtClean="0"/>
              <a:t>49</a:t>
            </a:fld>
            <a:endParaRPr lang="en-US" dirty="0"/>
          </a:p>
        </p:txBody>
      </p:sp>
    </p:spTree>
    <p:extLst>
      <p:ext uri="{BB962C8B-B14F-4D97-AF65-F5344CB8AC3E}">
        <p14:creationId xmlns:p14="http://schemas.microsoft.com/office/powerpoint/2010/main" val="2243133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3088B-6242-46A7-84CB-4C4227A31A68}"/>
              </a:ext>
            </a:extLst>
          </p:cNvPr>
          <p:cNvSpPr>
            <a:spLocks noGrp="1"/>
          </p:cNvSpPr>
          <p:nvPr>
            <p:ph type="title"/>
          </p:nvPr>
        </p:nvSpPr>
        <p:spPr/>
        <p:txBody>
          <a:bodyPr/>
          <a:lstStyle/>
          <a:p>
            <a:r>
              <a:rPr lang="en-US" dirty="0"/>
              <a:t>Scalar Arithmetic Operations</a:t>
            </a:r>
            <a:endParaRPr lang="en-US" sz="1200" dirty="0"/>
          </a:p>
        </p:txBody>
      </p:sp>
      <p:graphicFrame>
        <p:nvGraphicFramePr>
          <p:cNvPr id="5" name="Table 4" descr="The following content is arranged like a table.">
            <a:extLst>
              <a:ext uri="{FF2B5EF4-FFF2-40B4-BE49-F238E27FC236}">
                <a16:creationId xmlns:a16="http://schemas.microsoft.com/office/drawing/2014/main" id="{8FBB1712-3507-4D32-8FDF-4FC3549ED3B9}"/>
              </a:ext>
            </a:extLst>
          </p:cNvPr>
          <p:cNvGraphicFramePr>
            <a:graphicFrameLocks noGrp="1"/>
          </p:cNvGraphicFramePr>
          <p:nvPr>
            <p:extLst>
              <p:ext uri="{D42A27DB-BD31-4B8C-83A1-F6EECF244321}">
                <p14:modId xmlns:p14="http://schemas.microsoft.com/office/powerpoint/2010/main" val="3088078757"/>
              </p:ext>
            </p:extLst>
          </p:nvPr>
        </p:nvGraphicFramePr>
        <p:xfrm>
          <a:off x="1907515" y="1724762"/>
          <a:ext cx="5686359" cy="3194651"/>
        </p:xfrm>
        <a:graphic>
          <a:graphicData uri="http://schemas.openxmlformats.org/drawingml/2006/table">
            <a:tbl>
              <a:tblPr firstRow="1" bandRow="1">
                <a:tableStyleId>{2D5ABB26-0587-4C30-8999-92F81FD0307C}</a:tableStyleId>
              </a:tblPr>
              <a:tblGrid>
                <a:gridCol w="1118587">
                  <a:extLst>
                    <a:ext uri="{9D8B030D-6E8A-4147-A177-3AD203B41FA5}">
                      <a16:colId xmlns:a16="http://schemas.microsoft.com/office/drawing/2014/main" val="2845779320"/>
                    </a:ext>
                  </a:extLst>
                </a:gridCol>
                <a:gridCol w="2590927">
                  <a:extLst>
                    <a:ext uri="{9D8B030D-6E8A-4147-A177-3AD203B41FA5}">
                      <a16:colId xmlns:a16="http://schemas.microsoft.com/office/drawing/2014/main" val="3010512914"/>
                    </a:ext>
                  </a:extLst>
                </a:gridCol>
                <a:gridCol w="1976845">
                  <a:extLst>
                    <a:ext uri="{9D8B030D-6E8A-4147-A177-3AD203B41FA5}">
                      <a16:colId xmlns:a16="http://schemas.microsoft.com/office/drawing/2014/main" val="4031661287"/>
                    </a:ext>
                  </a:extLst>
                </a:gridCol>
              </a:tblGrid>
              <a:tr h="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2200" b="1" dirty="0">
                        <a:solidFill>
                          <a:schemeClr val="tx1"/>
                        </a:solidFill>
                        <a:latin typeface="Times New Roman" panose="02020603050405020304" pitchFamily="18" charset="0"/>
                        <a:cs typeface="Times New Roman" panose="02020603050405020304" pitchFamily="18" charset="0"/>
                      </a:endParaRPr>
                    </a:p>
                  </a:txBody>
                  <a:tcPr>
                    <a:lnT w="381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E1E1E1"/>
                    </a:solidFill>
                  </a:tcPr>
                </a:tc>
                <a:tc>
                  <a:txBody>
                    <a:bodyPr/>
                    <a:lstStyle/>
                    <a:p>
                      <a:endParaRPr lang="en-US" sz="2200" dirty="0">
                        <a:latin typeface="Times New Roman" panose="02020603050405020304" pitchFamily="18" charset="0"/>
                        <a:cs typeface="Times New Roman" panose="02020603050405020304" pitchFamily="18" charset="0"/>
                      </a:endParaRPr>
                    </a:p>
                  </a:txBody>
                  <a:tcPr>
                    <a:lnT w="381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E1E1E1"/>
                    </a:solidFill>
                  </a:tcPr>
                </a:tc>
                <a:tc>
                  <a:txBody>
                    <a:bodyPr/>
                    <a:lstStyle/>
                    <a:p>
                      <a:endParaRPr lang="en-US" sz="2200" dirty="0">
                        <a:latin typeface="Times New Roman" panose="02020603050405020304" pitchFamily="18" charset="0"/>
                        <a:cs typeface="Times New Roman" panose="02020603050405020304" pitchFamily="18" charset="0"/>
                      </a:endParaRPr>
                    </a:p>
                  </a:txBody>
                  <a:tcPr>
                    <a:lnT w="381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E1E1E1"/>
                    </a:solidFill>
                  </a:tcPr>
                </a:tc>
                <a:extLst>
                  <a:ext uri="{0D108BD9-81ED-4DB2-BD59-A6C34878D82A}">
                    <a16:rowId xmlns:a16="http://schemas.microsoft.com/office/drawing/2014/main" val="1434444101"/>
                  </a:ext>
                </a:extLst>
              </a:tr>
              <a:tr h="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2200" dirty="0">
                        <a:latin typeface="Courier Std" pitchFamily="49" charset="0"/>
                      </a:endParaRPr>
                    </a:p>
                  </a:txBody>
                  <a:tcPr>
                    <a:lnT w="19050" cap="flat" cmpd="sng" algn="ctr">
                      <a:solidFill>
                        <a:schemeClr val="tx1"/>
                      </a:solidFill>
                      <a:prstDash val="solid"/>
                      <a:round/>
                      <a:headEnd type="none" w="med" len="med"/>
                      <a:tailEnd type="none" w="med" len="med"/>
                    </a:lnT>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2200" dirty="0">
                        <a:solidFill>
                          <a:schemeClr val="bg1"/>
                        </a:solidFill>
                        <a:latin typeface="Times New Roman" panose="02020603050405020304" pitchFamily="18" charset="0"/>
                        <a:cs typeface="Times New Roman" panose="02020603050405020304" pitchFamily="18" charset="0"/>
                      </a:endParaRPr>
                    </a:p>
                  </a:txBody>
                  <a:tcPr>
                    <a:lnT w="19050" cap="flat" cmpd="sng" algn="ctr">
                      <a:solidFill>
                        <a:schemeClr val="tx1"/>
                      </a:solidFill>
                      <a:prstDash val="solid"/>
                      <a:round/>
                      <a:headEnd type="none" w="med" len="med"/>
                      <a:tailEnd type="none" w="med" len="med"/>
                    </a:lnT>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2200" dirty="0">
                        <a:solidFill>
                          <a:schemeClr val="bg1"/>
                        </a:solidFill>
                        <a:latin typeface="Times New Roman" panose="02020603050405020304" pitchFamily="18" charset="0"/>
                        <a:cs typeface="Times New Roman" panose="02020603050405020304" pitchFamily="18" charset="0"/>
                      </a:endParaRPr>
                    </a:p>
                  </a:txBody>
                  <a:tcPr>
                    <a:lnT w="1905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679930344"/>
                  </a:ext>
                </a:extLst>
              </a:tr>
              <a:tr h="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2200" dirty="0">
                        <a:latin typeface="Courier Std" pitchFamily="49" charset="0"/>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2200" dirty="0">
                        <a:latin typeface="Times New Roman" panose="02020603050405020304" pitchFamily="18" charset="0"/>
                        <a:cs typeface="Times New Roman" panose="02020603050405020304" pitchFamily="18" charset="0"/>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2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366358983"/>
                  </a:ext>
                </a:extLst>
              </a:tr>
              <a:tr h="56559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2200" b="1" dirty="0">
                        <a:latin typeface="Times New Roman" panose="02020603050405020304" pitchFamily="18" charset="0"/>
                        <a:cs typeface="Times New Roman" panose="02020603050405020304" pitchFamily="18" charset="0"/>
                      </a:endParaRPr>
                    </a:p>
                  </a:txBody>
                  <a:tcPr/>
                </a:tc>
                <a:tc>
                  <a:txBody>
                    <a:bodyPr/>
                    <a:lstStyle/>
                    <a:p>
                      <a:endParaRPr lang="en-US" sz="2200" dirty="0">
                        <a:latin typeface="Times New Roman" panose="02020603050405020304" pitchFamily="18" charset="0"/>
                        <a:cs typeface="Times New Roman" panose="02020603050405020304" pitchFamily="18" charset="0"/>
                      </a:endParaRPr>
                    </a:p>
                  </a:txBody>
                  <a:tcPr/>
                </a:tc>
                <a:tc>
                  <a:txBody>
                    <a:bodyPr/>
                    <a:lstStyle/>
                    <a:p>
                      <a:endParaRPr lang="en-US" sz="2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806478510"/>
                  </a:ext>
                </a:extLst>
              </a:tr>
              <a:tr h="495459">
                <a:tc>
                  <a:txBody>
                    <a:bodyPr/>
                    <a:lstStyle/>
                    <a:p>
                      <a:pPr eaLnBrk="1" hangingPunct="1"/>
                      <a:endParaRPr lang="en-US" sz="2200" dirty="0">
                        <a:latin typeface="Courier Std" pitchFamily="49" charset="0"/>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2200" dirty="0">
                        <a:latin typeface="Times New Roman" panose="02020603050405020304" pitchFamily="18" charset="0"/>
                        <a:cs typeface="Times New Roman" panose="02020603050405020304" pitchFamily="18" charset="0"/>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2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191161959"/>
                  </a:ext>
                </a:extLst>
              </a:tr>
              <a:tr h="144156">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2200" dirty="0">
                        <a:latin typeface="Courier Std" pitchFamily="49" charset="0"/>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2200" dirty="0">
                        <a:solidFill>
                          <a:schemeClr val="bg1"/>
                        </a:solidFill>
                        <a:latin typeface="Times New Roman" panose="02020603050405020304" pitchFamily="18" charset="0"/>
                        <a:cs typeface="Times New Roman" panose="02020603050405020304" pitchFamily="18" charset="0"/>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2200" dirty="0">
                        <a:solidFill>
                          <a:schemeClr val="bg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442116375"/>
                  </a:ext>
                </a:extLst>
              </a:tr>
              <a:tr h="280535">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2200" dirty="0">
                        <a:latin typeface="Courier Std" pitchFamily="49" charset="0"/>
                      </a:endParaRPr>
                    </a:p>
                  </a:txBody>
                  <a:tcPr>
                    <a:lnB w="19050" cap="flat" cmpd="sng" algn="ctr">
                      <a:solidFill>
                        <a:schemeClr val="tx1"/>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2200" dirty="0">
                        <a:solidFill>
                          <a:schemeClr val="bg1"/>
                        </a:solidFill>
                        <a:latin typeface="Times New Roman" panose="02020603050405020304" pitchFamily="18" charset="0"/>
                        <a:cs typeface="Times New Roman" panose="02020603050405020304" pitchFamily="18" charset="0"/>
                      </a:endParaRPr>
                    </a:p>
                  </a:txBody>
                  <a:tcPr>
                    <a:lnB w="19050" cap="flat" cmpd="sng" algn="ctr">
                      <a:solidFill>
                        <a:schemeClr val="tx1"/>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2200" dirty="0">
                        <a:solidFill>
                          <a:schemeClr val="bg1"/>
                        </a:solidFill>
                        <a:latin typeface="Times New Roman" panose="02020603050405020304" pitchFamily="18" charset="0"/>
                        <a:cs typeface="Times New Roman" panose="02020603050405020304" pitchFamily="18" charset="0"/>
                      </a:endParaRPr>
                    </a:p>
                  </a:txBody>
                  <a:tcPr>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53072870"/>
                  </a:ext>
                </a:extLst>
              </a:tr>
            </a:tbl>
          </a:graphicData>
        </a:graphic>
      </p:graphicFrame>
      <p:graphicFrame>
        <p:nvGraphicFramePr>
          <p:cNvPr id="4" name="Object 3">
            <a:extLst>
              <a:ext uri="{FF2B5EF4-FFF2-40B4-BE49-F238E27FC236}">
                <a16:creationId xmlns:a16="http://schemas.microsoft.com/office/drawing/2014/main" id="{80D3215A-F7AE-4B9A-81B8-6AC0DE12E929}"/>
              </a:ext>
              <a:ext uri="{C183D7F6-B498-43B3-948B-1728B52AA6E4}">
                <adec:decorative xmlns:adec="http://schemas.microsoft.com/office/drawing/2017/decorative" val="1"/>
              </a:ext>
            </a:extLst>
          </p:cNvPr>
          <p:cNvGraphicFramePr>
            <a:graphicFrameLocks noChangeAspect="1"/>
          </p:cNvGraphicFramePr>
          <p:nvPr>
            <p:extLst>
              <p:ext uri="{D42A27DB-BD31-4B8C-83A1-F6EECF244321}">
                <p14:modId xmlns:p14="http://schemas.microsoft.com/office/powerpoint/2010/main" val="4081693149"/>
              </p:ext>
            </p:extLst>
          </p:nvPr>
        </p:nvGraphicFramePr>
        <p:xfrm>
          <a:off x="2045247" y="1823160"/>
          <a:ext cx="766505" cy="285211"/>
        </p:xfrm>
        <a:graphic>
          <a:graphicData uri="http://schemas.openxmlformats.org/presentationml/2006/ole">
            <mc:AlternateContent xmlns:mc="http://schemas.openxmlformats.org/markup-compatibility/2006">
              <mc:Choice xmlns:v="urn:schemas-microsoft-com:vml" Requires="v">
                <p:oleObj name="Equation" r:id="rId2" imgW="545760" imgH="203040" progId="Equation.DSMT4">
                  <p:embed/>
                </p:oleObj>
              </mc:Choice>
              <mc:Fallback>
                <p:oleObj name="Equation" r:id="rId2" imgW="545760" imgH="203040" progId="Equation.DSMT4">
                  <p:embed/>
                  <p:pic>
                    <p:nvPicPr>
                      <p:cNvPr id="0" name=""/>
                      <p:cNvPicPr/>
                      <p:nvPr/>
                    </p:nvPicPr>
                    <p:blipFill>
                      <a:blip r:embed="rId3"/>
                      <a:stretch>
                        <a:fillRect/>
                      </a:stretch>
                    </p:blipFill>
                    <p:spPr>
                      <a:xfrm>
                        <a:off x="2045247" y="1823160"/>
                        <a:ext cx="766505" cy="285211"/>
                      </a:xfrm>
                      <a:prstGeom prst="rect">
                        <a:avLst/>
                      </a:prstGeom>
                    </p:spPr>
                  </p:pic>
                </p:oleObj>
              </mc:Fallback>
            </mc:AlternateContent>
          </a:graphicData>
        </a:graphic>
      </p:graphicFrame>
      <p:graphicFrame>
        <p:nvGraphicFramePr>
          <p:cNvPr id="8" name="Object 7">
            <a:extLst>
              <a:ext uri="{FF2B5EF4-FFF2-40B4-BE49-F238E27FC236}">
                <a16:creationId xmlns:a16="http://schemas.microsoft.com/office/drawing/2014/main" id="{A4031C55-9671-4301-913C-8B8703CEC4C6}"/>
              </a:ext>
              <a:ext uri="{C183D7F6-B498-43B3-948B-1728B52AA6E4}">
                <adec:decorative xmlns:adec="http://schemas.microsoft.com/office/drawing/2017/decorative" val="1"/>
              </a:ext>
            </a:extLst>
          </p:cNvPr>
          <p:cNvGraphicFramePr>
            <a:graphicFrameLocks noChangeAspect="1"/>
          </p:cNvGraphicFramePr>
          <p:nvPr>
            <p:extLst>
              <p:ext uri="{D42A27DB-BD31-4B8C-83A1-F6EECF244321}">
                <p14:modId xmlns:p14="http://schemas.microsoft.com/office/powerpoint/2010/main" val="3572228172"/>
              </p:ext>
            </p:extLst>
          </p:nvPr>
        </p:nvGraphicFramePr>
        <p:xfrm>
          <a:off x="3705241" y="1804680"/>
          <a:ext cx="1034249" cy="295500"/>
        </p:xfrm>
        <a:graphic>
          <a:graphicData uri="http://schemas.openxmlformats.org/presentationml/2006/ole">
            <mc:AlternateContent xmlns:mc="http://schemas.openxmlformats.org/markup-compatibility/2006">
              <mc:Choice xmlns:v="urn:schemas-microsoft-com:vml" Requires="v">
                <p:oleObj name="Equation" r:id="rId4" imgW="711000" imgH="203040" progId="Equation.DSMT4">
                  <p:embed/>
                </p:oleObj>
              </mc:Choice>
              <mc:Fallback>
                <p:oleObj name="Equation" r:id="rId4" imgW="711000" imgH="203040" progId="Equation.DSMT4">
                  <p:embed/>
                  <p:pic>
                    <p:nvPicPr>
                      <p:cNvPr id="0" name=""/>
                      <p:cNvPicPr/>
                      <p:nvPr/>
                    </p:nvPicPr>
                    <p:blipFill>
                      <a:blip r:embed="rId5"/>
                      <a:stretch>
                        <a:fillRect/>
                      </a:stretch>
                    </p:blipFill>
                    <p:spPr>
                      <a:xfrm>
                        <a:off x="3705241" y="1804680"/>
                        <a:ext cx="1034249" cy="295500"/>
                      </a:xfrm>
                      <a:prstGeom prst="rect">
                        <a:avLst/>
                      </a:prstGeom>
                    </p:spPr>
                  </p:pic>
                </p:oleObj>
              </mc:Fallback>
            </mc:AlternateContent>
          </a:graphicData>
        </a:graphic>
      </p:graphicFrame>
      <p:graphicFrame>
        <p:nvGraphicFramePr>
          <p:cNvPr id="9" name="Object 8">
            <a:extLst>
              <a:ext uri="{FF2B5EF4-FFF2-40B4-BE49-F238E27FC236}">
                <a16:creationId xmlns:a16="http://schemas.microsoft.com/office/drawing/2014/main" id="{EE0EAD0C-349E-4B8C-A939-CFF0CB78335E}"/>
              </a:ext>
              <a:ext uri="{C183D7F6-B498-43B3-948B-1728B52AA6E4}">
                <adec:decorative xmlns:adec="http://schemas.microsoft.com/office/drawing/2017/decorative" val="1"/>
              </a:ext>
            </a:extLst>
          </p:cNvPr>
          <p:cNvGraphicFramePr>
            <a:graphicFrameLocks noChangeAspect="1"/>
          </p:cNvGraphicFramePr>
          <p:nvPr>
            <p:extLst>
              <p:ext uri="{D42A27DB-BD31-4B8C-83A1-F6EECF244321}">
                <p14:modId xmlns:p14="http://schemas.microsoft.com/office/powerpoint/2010/main" val="4233469088"/>
              </p:ext>
            </p:extLst>
          </p:nvPr>
        </p:nvGraphicFramePr>
        <p:xfrm>
          <a:off x="5773364" y="1812567"/>
          <a:ext cx="1542228" cy="286926"/>
        </p:xfrm>
        <a:graphic>
          <a:graphicData uri="http://schemas.openxmlformats.org/presentationml/2006/ole">
            <mc:AlternateContent xmlns:mc="http://schemas.openxmlformats.org/markup-compatibility/2006">
              <mc:Choice xmlns:v="urn:schemas-microsoft-com:vml" Requires="v">
                <p:oleObj name="Equation" r:id="rId6" imgW="1091880" imgH="203040" progId="Equation.DSMT4">
                  <p:embed/>
                </p:oleObj>
              </mc:Choice>
              <mc:Fallback>
                <p:oleObj name="Equation" r:id="rId6" imgW="1091880" imgH="203040" progId="Equation.DSMT4">
                  <p:embed/>
                  <p:pic>
                    <p:nvPicPr>
                      <p:cNvPr id="0" name=""/>
                      <p:cNvPicPr/>
                      <p:nvPr/>
                    </p:nvPicPr>
                    <p:blipFill>
                      <a:blip r:embed="rId7"/>
                      <a:stretch>
                        <a:fillRect/>
                      </a:stretch>
                    </p:blipFill>
                    <p:spPr>
                      <a:xfrm>
                        <a:off x="5773364" y="1812567"/>
                        <a:ext cx="1542228" cy="286926"/>
                      </a:xfrm>
                      <a:prstGeom prst="rect">
                        <a:avLst/>
                      </a:prstGeom>
                    </p:spPr>
                  </p:pic>
                </p:oleObj>
              </mc:Fallback>
            </mc:AlternateContent>
          </a:graphicData>
        </a:graphic>
      </p:graphicFrame>
      <p:graphicFrame>
        <p:nvGraphicFramePr>
          <p:cNvPr id="10" name="Object 9">
            <a:extLst>
              <a:ext uri="{FF2B5EF4-FFF2-40B4-BE49-F238E27FC236}">
                <a16:creationId xmlns:a16="http://schemas.microsoft.com/office/drawing/2014/main" id="{536F0D50-3EE5-43DB-8905-3E65FB1C9668}"/>
              </a:ext>
              <a:ext uri="{C183D7F6-B498-43B3-948B-1728B52AA6E4}">
                <adec:decorative xmlns:adec="http://schemas.microsoft.com/office/drawing/2017/decorative" val="1"/>
              </a:ext>
            </a:extLst>
          </p:cNvPr>
          <p:cNvGraphicFramePr>
            <a:graphicFrameLocks noChangeAspect="1"/>
          </p:cNvGraphicFramePr>
          <p:nvPr>
            <p:extLst>
              <p:ext uri="{D42A27DB-BD31-4B8C-83A1-F6EECF244321}">
                <p14:modId xmlns:p14="http://schemas.microsoft.com/office/powerpoint/2010/main" val="976925890"/>
              </p:ext>
            </p:extLst>
          </p:nvPr>
        </p:nvGraphicFramePr>
        <p:xfrm>
          <a:off x="2012513" y="2283910"/>
          <a:ext cx="196843" cy="178947"/>
        </p:xfrm>
        <a:graphic>
          <a:graphicData uri="http://schemas.openxmlformats.org/presentationml/2006/ole">
            <mc:AlternateContent xmlns:mc="http://schemas.openxmlformats.org/markup-compatibility/2006">
              <mc:Choice xmlns:v="urn:schemas-microsoft-com:vml" Requires="v">
                <p:oleObj name="Equation" r:id="rId8" imgW="139680" imgH="126720" progId="Equation.DSMT4">
                  <p:embed/>
                </p:oleObj>
              </mc:Choice>
              <mc:Fallback>
                <p:oleObj name="Equation" r:id="rId8" imgW="139680" imgH="126720" progId="Equation.DSMT4">
                  <p:embed/>
                  <p:pic>
                    <p:nvPicPr>
                      <p:cNvPr id="0" name=""/>
                      <p:cNvPicPr/>
                      <p:nvPr/>
                    </p:nvPicPr>
                    <p:blipFill>
                      <a:blip r:embed="rId9"/>
                      <a:stretch>
                        <a:fillRect/>
                      </a:stretch>
                    </p:blipFill>
                    <p:spPr>
                      <a:xfrm>
                        <a:off x="2012513" y="2283910"/>
                        <a:ext cx="196843" cy="178947"/>
                      </a:xfrm>
                      <a:prstGeom prst="rect">
                        <a:avLst/>
                      </a:prstGeom>
                    </p:spPr>
                  </p:pic>
                </p:oleObj>
              </mc:Fallback>
            </mc:AlternateContent>
          </a:graphicData>
        </a:graphic>
      </p:graphicFrame>
      <p:graphicFrame>
        <p:nvGraphicFramePr>
          <p:cNvPr id="11" name="Object 10">
            <a:extLst>
              <a:ext uri="{FF2B5EF4-FFF2-40B4-BE49-F238E27FC236}">
                <a16:creationId xmlns:a16="http://schemas.microsoft.com/office/drawing/2014/main" id="{32A5865A-B012-4635-8145-AE666BB21FEE}"/>
              </a:ext>
              <a:ext uri="{C183D7F6-B498-43B3-948B-1728B52AA6E4}">
                <adec:decorative xmlns:adec="http://schemas.microsoft.com/office/drawing/2017/decorative" val="1"/>
              </a:ext>
            </a:extLst>
          </p:cNvPr>
          <p:cNvGraphicFramePr>
            <a:graphicFrameLocks noChangeAspect="1"/>
          </p:cNvGraphicFramePr>
          <p:nvPr>
            <p:extLst>
              <p:ext uri="{D42A27DB-BD31-4B8C-83A1-F6EECF244321}">
                <p14:modId xmlns:p14="http://schemas.microsoft.com/office/powerpoint/2010/main" val="2963348835"/>
              </p:ext>
            </p:extLst>
          </p:nvPr>
        </p:nvGraphicFramePr>
        <p:xfrm>
          <a:off x="3162134" y="2229767"/>
          <a:ext cx="1752555" cy="346659"/>
        </p:xfrm>
        <a:graphic>
          <a:graphicData uri="http://schemas.openxmlformats.org/presentationml/2006/ole">
            <mc:AlternateContent xmlns:mc="http://schemas.openxmlformats.org/markup-compatibility/2006">
              <mc:Choice xmlns:v="urn:schemas-microsoft-com:vml" Requires="v">
                <p:oleObj name="Equation" r:id="rId10" imgW="1155600" imgH="228600" progId="Equation.DSMT4">
                  <p:embed/>
                </p:oleObj>
              </mc:Choice>
              <mc:Fallback>
                <p:oleObj name="Equation" r:id="rId10" imgW="1155600" imgH="228600" progId="Equation.DSMT4">
                  <p:embed/>
                  <p:pic>
                    <p:nvPicPr>
                      <p:cNvPr id="0" name=""/>
                      <p:cNvPicPr/>
                      <p:nvPr/>
                    </p:nvPicPr>
                    <p:blipFill>
                      <a:blip r:embed="rId11"/>
                      <a:stretch>
                        <a:fillRect/>
                      </a:stretch>
                    </p:blipFill>
                    <p:spPr>
                      <a:xfrm>
                        <a:off x="3162134" y="2229767"/>
                        <a:ext cx="1752555" cy="346659"/>
                      </a:xfrm>
                      <a:prstGeom prst="rect">
                        <a:avLst/>
                      </a:prstGeom>
                    </p:spPr>
                  </p:pic>
                </p:oleObj>
              </mc:Fallback>
            </mc:AlternateContent>
          </a:graphicData>
        </a:graphic>
      </p:graphicFrame>
      <p:graphicFrame>
        <p:nvGraphicFramePr>
          <p:cNvPr id="12" name="Object 11">
            <a:extLst>
              <a:ext uri="{FF2B5EF4-FFF2-40B4-BE49-F238E27FC236}">
                <a16:creationId xmlns:a16="http://schemas.microsoft.com/office/drawing/2014/main" id="{8047E1BC-92BF-4BBE-B498-484BB0701A39}"/>
              </a:ext>
              <a:ext uri="{C183D7F6-B498-43B3-948B-1728B52AA6E4}">
                <adec:decorative xmlns:adec="http://schemas.microsoft.com/office/drawing/2017/decorative" val="1"/>
              </a:ext>
            </a:extLst>
          </p:cNvPr>
          <p:cNvGraphicFramePr>
            <a:graphicFrameLocks noChangeAspect="1"/>
          </p:cNvGraphicFramePr>
          <p:nvPr>
            <p:extLst>
              <p:ext uri="{D42A27DB-BD31-4B8C-83A1-F6EECF244321}">
                <p14:modId xmlns:p14="http://schemas.microsoft.com/office/powerpoint/2010/main" val="2329187318"/>
              </p:ext>
            </p:extLst>
          </p:nvPr>
        </p:nvGraphicFramePr>
        <p:xfrm>
          <a:off x="6291263" y="2197523"/>
          <a:ext cx="462463" cy="321840"/>
        </p:xfrm>
        <a:graphic>
          <a:graphicData uri="http://schemas.openxmlformats.org/presentationml/2006/ole">
            <mc:AlternateContent xmlns:mc="http://schemas.openxmlformats.org/markup-compatibility/2006">
              <mc:Choice xmlns:v="urn:schemas-microsoft-com:vml" Requires="v">
                <p:oleObj name="Equation" r:id="rId12" imgW="291960" imgH="203040" progId="Equation.DSMT4">
                  <p:embed/>
                </p:oleObj>
              </mc:Choice>
              <mc:Fallback>
                <p:oleObj name="Equation" r:id="rId12" imgW="291960" imgH="203040" progId="Equation.DSMT4">
                  <p:embed/>
                  <p:pic>
                    <p:nvPicPr>
                      <p:cNvPr id="0" name=""/>
                      <p:cNvPicPr/>
                      <p:nvPr/>
                    </p:nvPicPr>
                    <p:blipFill>
                      <a:blip r:embed="rId13"/>
                      <a:stretch>
                        <a:fillRect/>
                      </a:stretch>
                    </p:blipFill>
                    <p:spPr>
                      <a:xfrm>
                        <a:off x="6291263" y="2197523"/>
                        <a:ext cx="462463" cy="321840"/>
                      </a:xfrm>
                      <a:prstGeom prst="rect">
                        <a:avLst/>
                      </a:prstGeom>
                    </p:spPr>
                  </p:pic>
                </p:oleObj>
              </mc:Fallback>
            </mc:AlternateContent>
          </a:graphicData>
        </a:graphic>
      </p:graphicFrame>
      <p:graphicFrame>
        <p:nvGraphicFramePr>
          <p:cNvPr id="13" name="Object 12">
            <a:extLst>
              <a:ext uri="{FF2B5EF4-FFF2-40B4-BE49-F238E27FC236}">
                <a16:creationId xmlns:a16="http://schemas.microsoft.com/office/drawing/2014/main" id="{03080064-FEDF-442E-B1C3-829590F42D7C}"/>
              </a:ext>
              <a:ext uri="{C183D7F6-B498-43B3-948B-1728B52AA6E4}">
                <adec:decorative xmlns:adec="http://schemas.microsoft.com/office/drawing/2017/decorative" val="1"/>
              </a:ext>
            </a:extLst>
          </p:cNvPr>
          <p:cNvGraphicFramePr>
            <a:graphicFrameLocks noChangeAspect="1"/>
          </p:cNvGraphicFramePr>
          <p:nvPr>
            <p:extLst>
              <p:ext uri="{D42A27DB-BD31-4B8C-83A1-F6EECF244321}">
                <p14:modId xmlns:p14="http://schemas.microsoft.com/office/powerpoint/2010/main" val="546391357"/>
              </p:ext>
            </p:extLst>
          </p:nvPr>
        </p:nvGraphicFramePr>
        <p:xfrm>
          <a:off x="2030318" y="2704974"/>
          <a:ext cx="152404" cy="323859"/>
        </p:xfrm>
        <a:graphic>
          <a:graphicData uri="http://schemas.openxmlformats.org/presentationml/2006/ole">
            <mc:AlternateContent xmlns:mc="http://schemas.openxmlformats.org/markup-compatibility/2006">
              <mc:Choice xmlns:v="urn:schemas-microsoft-com:vml" Requires="v">
                <p:oleObj name="Equation" r:id="rId14" imgW="101520" imgH="215640" progId="Equation.DSMT4">
                  <p:embed/>
                </p:oleObj>
              </mc:Choice>
              <mc:Fallback>
                <p:oleObj name="Equation" r:id="rId14" imgW="101520" imgH="215640" progId="Equation.DSMT4">
                  <p:embed/>
                  <p:pic>
                    <p:nvPicPr>
                      <p:cNvPr id="0" name=""/>
                      <p:cNvPicPr/>
                      <p:nvPr/>
                    </p:nvPicPr>
                    <p:blipFill>
                      <a:blip r:embed="rId15"/>
                      <a:stretch>
                        <a:fillRect/>
                      </a:stretch>
                    </p:blipFill>
                    <p:spPr>
                      <a:xfrm>
                        <a:off x="2030318" y="2704974"/>
                        <a:ext cx="152404" cy="323859"/>
                      </a:xfrm>
                      <a:prstGeom prst="rect">
                        <a:avLst/>
                      </a:prstGeom>
                    </p:spPr>
                  </p:pic>
                </p:oleObj>
              </mc:Fallback>
            </mc:AlternateContent>
          </a:graphicData>
        </a:graphic>
      </p:graphicFrame>
      <p:graphicFrame>
        <p:nvGraphicFramePr>
          <p:cNvPr id="14" name="Object 13">
            <a:extLst>
              <a:ext uri="{FF2B5EF4-FFF2-40B4-BE49-F238E27FC236}">
                <a16:creationId xmlns:a16="http://schemas.microsoft.com/office/drawing/2014/main" id="{609DE67F-3A4A-45C0-891E-45C59191EC95}"/>
              </a:ext>
              <a:ext uri="{C183D7F6-B498-43B3-948B-1728B52AA6E4}">
                <adec:decorative xmlns:adec="http://schemas.microsoft.com/office/drawing/2017/decorative" val="1"/>
              </a:ext>
            </a:extLst>
          </p:cNvPr>
          <p:cNvGraphicFramePr>
            <a:graphicFrameLocks noChangeAspect="1"/>
          </p:cNvGraphicFramePr>
          <p:nvPr>
            <p:extLst>
              <p:ext uri="{D42A27DB-BD31-4B8C-83A1-F6EECF244321}">
                <p14:modId xmlns:p14="http://schemas.microsoft.com/office/powerpoint/2010/main" val="1022651543"/>
              </p:ext>
            </p:extLst>
          </p:nvPr>
        </p:nvGraphicFramePr>
        <p:xfrm>
          <a:off x="3162007" y="2638425"/>
          <a:ext cx="1638300" cy="312738"/>
        </p:xfrm>
        <a:graphic>
          <a:graphicData uri="http://schemas.openxmlformats.org/presentationml/2006/ole">
            <mc:AlternateContent xmlns:mc="http://schemas.openxmlformats.org/markup-compatibility/2006">
              <mc:Choice xmlns:v="urn:schemas-microsoft-com:vml" Requires="v">
                <p:oleObj name="Equation" r:id="rId16" imgW="1130040" imgH="215640" progId="Equation.DSMT4">
                  <p:embed/>
                </p:oleObj>
              </mc:Choice>
              <mc:Fallback>
                <p:oleObj name="Equation" r:id="rId16" imgW="1130040" imgH="215640" progId="Equation.DSMT4">
                  <p:embed/>
                  <p:pic>
                    <p:nvPicPr>
                      <p:cNvPr id="0" name=""/>
                      <p:cNvPicPr/>
                      <p:nvPr/>
                    </p:nvPicPr>
                    <p:blipFill>
                      <a:blip r:embed="rId17"/>
                      <a:stretch>
                        <a:fillRect/>
                      </a:stretch>
                    </p:blipFill>
                    <p:spPr>
                      <a:xfrm>
                        <a:off x="3162007" y="2638425"/>
                        <a:ext cx="1638300" cy="312738"/>
                      </a:xfrm>
                      <a:prstGeom prst="rect">
                        <a:avLst/>
                      </a:prstGeom>
                    </p:spPr>
                  </p:pic>
                </p:oleObj>
              </mc:Fallback>
            </mc:AlternateContent>
          </a:graphicData>
        </a:graphic>
      </p:graphicFrame>
      <p:graphicFrame>
        <p:nvGraphicFramePr>
          <p:cNvPr id="15" name="Object 14">
            <a:extLst>
              <a:ext uri="{FF2B5EF4-FFF2-40B4-BE49-F238E27FC236}">
                <a16:creationId xmlns:a16="http://schemas.microsoft.com/office/drawing/2014/main" id="{1BF24D63-3E4F-4386-BBE2-23D32EEE27C4}"/>
              </a:ext>
              <a:ext uri="{C183D7F6-B498-43B3-948B-1728B52AA6E4}">
                <adec:decorative xmlns:adec="http://schemas.microsoft.com/office/drawing/2017/decorative" val="1"/>
              </a:ext>
            </a:extLst>
          </p:cNvPr>
          <p:cNvGraphicFramePr>
            <a:graphicFrameLocks noChangeAspect="1"/>
          </p:cNvGraphicFramePr>
          <p:nvPr>
            <p:extLst>
              <p:ext uri="{D42A27DB-BD31-4B8C-83A1-F6EECF244321}">
                <p14:modId xmlns:p14="http://schemas.microsoft.com/office/powerpoint/2010/main" val="1040700051"/>
              </p:ext>
            </p:extLst>
          </p:nvPr>
        </p:nvGraphicFramePr>
        <p:xfrm>
          <a:off x="6295204" y="2646613"/>
          <a:ext cx="493787" cy="258512"/>
        </p:xfrm>
        <a:graphic>
          <a:graphicData uri="http://schemas.openxmlformats.org/presentationml/2006/ole">
            <mc:AlternateContent xmlns:mc="http://schemas.openxmlformats.org/markup-compatibility/2006">
              <mc:Choice xmlns:v="urn:schemas-microsoft-com:vml" Requires="v">
                <p:oleObj name="Equation" r:id="rId18" imgW="317160" imgH="164880" progId="Equation.DSMT4">
                  <p:embed/>
                </p:oleObj>
              </mc:Choice>
              <mc:Fallback>
                <p:oleObj name="Equation" r:id="rId18" imgW="317160" imgH="164880" progId="Equation.DSMT4">
                  <p:embed/>
                  <p:pic>
                    <p:nvPicPr>
                      <p:cNvPr id="0" name=""/>
                      <p:cNvPicPr/>
                      <p:nvPr/>
                    </p:nvPicPr>
                    <p:blipFill>
                      <a:blip r:embed="rId19"/>
                      <a:stretch>
                        <a:fillRect/>
                      </a:stretch>
                    </p:blipFill>
                    <p:spPr>
                      <a:xfrm>
                        <a:off x="6295204" y="2646613"/>
                        <a:ext cx="493787" cy="258512"/>
                      </a:xfrm>
                      <a:prstGeom prst="rect">
                        <a:avLst/>
                      </a:prstGeom>
                    </p:spPr>
                  </p:pic>
                </p:oleObj>
              </mc:Fallback>
            </mc:AlternateContent>
          </a:graphicData>
        </a:graphic>
      </p:graphicFrame>
      <p:graphicFrame>
        <p:nvGraphicFramePr>
          <p:cNvPr id="16" name="Object 15">
            <a:extLst>
              <a:ext uri="{FF2B5EF4-FFF2-40B4-BE49-F238E27FC236}">
                <a16:creationId xmlns:a16="http://schemas.microsoft.com/office/drawing/2014/main" id="{7075C45E-F935-477E-8F73-CD80918E84B0}"/>
              </a:ext>
              <a:ext uri="{C183D7F6-B498-43B3-948B-1728B52AA6E4}">
                <adec:decorative xmlns:adec="http://schemas.microsoft.com/office/drawing/2017/decorative" val="1"/>
              </a:ext>
            </a:extLst>
          </p:cNvPr>
          <p:cNvGraphicFramePr>
            <a:graphicFrameLocks noChangeAspect="1"/>
          </p:cNvGraphicFramePr>
          <p:nvPr>
            <p:extLst>
              <p:ext uri="{D42A27DB-BD31-4B8C-83A1-F6EECF244321}">
                <p14:modId xmlns:p14="http://schemas.microsoft.com/office/powerpoint/2010/main" val="2490837645"/>
              </p:ext>
            </p:extLst>
          </p:nvPr>
        </p:nvGraphicFramePr>
        <p:xfrm>
          <a:off x="1986007" y="3088093"/>
          <a:ext cx="195263" cy="338138"/>
        </p:xfrm>
        <a:graphic>
          <a:graphicData uri="http://schemas.openxmlformats.org/presentationml/2006/ole">
            <mc:AlternateContent xmlns:mc="http://schemas.openxmlformats.org/markup-compatibility/2006">
              <mc:Choice xmlns:v="urn:schemas-microsoft-com:vml" Requires="v">
                <p:oleObj name="Equation" r:id="rId20" imgW="101520" imgH="177480" progId="Equation.DSMT4">
                  <p:embed/>
                </p:oleObj>
              </mc:Choice>
              <mc:Fallback>
                <p:oleObj name="Equation" r:id="rId20" imgW="101520" imgH="177480" progId="Equation.DSMT4">
                  <p:embed/>
                  <p:pic>
                    <p:nvPicPr>
                      <p:cNvPr id="0" name=""/>
                      <p:cNvPicPr/>
                      <p:nvPr/>
                    </p:nvPicPr>
                    <p:blipFill>
                      <a:blip r:embed="rId21"/>
                      <a:stretch>
                        <a:fillRect/>
                      </a:stretch>
                    </p:blipFill>
                    <p:spPr>
                      <a:xfrm>
                        <a:off x="1986007" y="3088093"/>
                        <a:ext cx="195263" cy="338138"/>
                      </a:xfrm>
                      <a:prstGeom prst="rect">
                        <a:avLst/>
                      </a:prstGeom>
                    </p:spPr>
                  </p:pic>
                </p:oleObj>
              </mc:Fallback>
            </mc:AlternateContent>
          </a:graphicData>
        </a:graphic>
      </p:graphicFrame>
      <p:graphicFrame>
        <p:nvGraphicFramePr>
          <p:cNvPr id="17" name="Object 16">
            <a:extLst>
              <a:ext uri="{FF2B5EF4-FFF2-40B4-BE49-F238E27FC236}">
                <a16:creationId xmlns:a16="http://schemas.microsoft.com/office/drawing/2014/main" id="{AA37CF6E-8F6C-409E-8298-E73A0840E4B8}"/>
              </a:ext>
              <a:ext uri="{C183D7F6-B498-43B3-948B-1728B52AA6E4}">
                <adec:decorative xmlns:adec="http://schemas.microsoft.com/office/drawing/2017/decorative" val="1"/>
              </a:ext>
            </a:extLst>
          </p:cNvPr>
          <p:cNvGraphicFramePr>
            <a:graphicFrameLocks noChangeAspect="1"/>
          </p:cNvGraphicFramePr>
          <p:nvPr>
            <p:extLst>
              <p:ext uri="{D42A27DB-BD31-4B8C-83A1-F6EECF244321}">
                <p14:modId xmlns:p14="http://schemas.microsoft.com/office/powerpoint/2010/main" val="2927551697"/>
              </p:ext>
            </p:extLst>
          </p:nvPr>
        </p:nvGraphicFramePr>
        <p:xfrm>
          <a:off x="3147214" y="2915648"/>
          <a:ext cx="2299140" cy="630738"/>
        </p:xfrm>
        <a:graphic>
          <a:graphicData uri="http://schemas.openxmlformats.org/presentationml/2006/ole">
            <mc:AlternateContent xmlns:mc="http://schemas.openxmlformats.org/markup-compatibility/2006">
              <mc:Choice xmlns:v="urn:schemas-microsoft-com:vml" Requires="v">
                <p:oleObj name="Equation" r:id="rId22" imgW="1434960" imgH="393480" progId="Equation.DSMT4">
                  <p:embed/>
                </p:oleObj>
              </mc:Choice>
              <mc:Fallback>
                <p:oleObj name="Equation" r:id="rId22" imgW="1434960" imgH="393480" progId="Equation.DSMT4">
                  <p:embed/>
                  <p:pic>
                    <p:nvPicPr>
                      <p:cNvPr id="0" name=""/>
                      <p:cNvPicPr/>
                      <p:nvPr/>
                    </p:nvPicPr>
                    <p:blipFill>
                      <a:blip r:embed="rId23"/>
                      <a:stretch>
                        <a:fillRect/>
                      </a:stretch>
                    </p:blipFill>
                    <p:spPr>
                      <a:xfrm>
                        <a:off x="3147214" y="2915648"/>
                        <a:ext cx="2299140" cy="630738"/>
                      </a:xfrm>
                      <a:prstGeom prst="rect">
                        <a:avLst/>
                      </a:prstGeom>
                    </p:spPr>
                  </p:pic>
                </p:oleObj>
              </mc:Fallback>
            </mc:AlternateContent>
          </a:graphicData>
        </a:graphic>
      </p:graphicFrame>
      <p:graphicFrame>
        <p:nvGraphicFramePr>
          <p:cNvPr id="18" name="Object 17">
            <a:extLst>
              <a:ext uri="{FF2B5EF4-FFF2-40B4-BE49-F238E27FC236}">
                <a16:creationId xmlns:a16="http://schemas.microsoft.com/office/drawing/2014/main" id="{19587DD1-FDB4-4757-9E34-45853265D32A}"/>
              </a:ext>
              <a:ext uri="{C183D7F6-B498-43B3-948B-1728B52AA6E4}">
                <adec:decorative xmlns:adec="http://schemas.microsoft.com/office/drawing/2017/decorative" val="1"/>
              </a:ext>
            </a:extLst>
          </p:cNvPr>
          <p:cNvGraphicFramePr>
            <a:graphicFrameLocks noChangeAspect="1"/>
          </p:cNvGraphicFramePr>
          <p:nvPr>
            <p:extLst>
              <p:ext uri="{D42A27DB-BD31-4B8C-83A1-F6EECF244321}">
                <p14:modId xmlns:p14="http://schemas.microsoft.com/office/powerpoint/2010/main" val="3954525178"/>
              </p:ext>
            </p:extLst>
          </p:nvPr>
        </p:nvGraphicFramePr>
        <p:xfrm>
          <a:off x="6295779" y="3096127"/>
          <a:ext cx="495864" cy="330104"/>
        </p:xfrm>
        <a:graphic>
          <a:graphicData uri="http://schemas.openxmlformats.org/presentationml/2006/ole">
            <mc:AlternateContent xmlns:mc="http://schemas.openxmlformats.org/markup-compatibility/2006">
              <mc:Choice xmlns:v="urn:schemas-microsoft-com:vml" Requires="v">
                <p:oleObj name="Equation" r:id="rId24" imgW="304560" imgH="203040" progId="Equation.DSMT4">
                  <p:embed/>
                </p:oleObj>
              </mc:Choice>
              <mc:Fallback>
                <p:oleObj name="Equation" r:id="rId24" imgW="304560" imgH="203040" progId="Equation.DSMT4">
                  <p:embed/>
                  <p:pic>
                    <p:nvPicPr>
                      <p:cNvPr id="0" name=""/>
                      <p:cNvPicPr/>
                      <p:nvPr/>
                    </p:nvPicPr>
                    <p:blipFill>
                      <a:blip r:embed="rId25"/>
                      <a:stretch>
                        <a:fillRect/>
                      </a:stretch>
                    </p:blipFill>
                    <p:spPr>
                      <a:xfrm>
                        <a:off x="6295779" y="3096127"/>
                        <a:ext cx="495864" cy="330104"/>
                      </a:xfrm>
                      <a:prstGeom prst="rect">
                        <a:avLst/>
                      </a:prstGeom>
                    </p:spPr>
                  </p:pic>
                </p:oleObj>
              </mc:Fallback>
            </mc:AlternateContent>
          </a:graphicData>
        </a:graphic>
      </p:graphicFrame>
      <p:graphicFrame>
        <p:nvGraphicFramePr>
          <p:cNvPr id="19" name="Object 18">
            <a:extLst>
              <a:ext uri="{FF2B5EF4-FFF2-40B4-BE49-F238E27FC236}">
                <a16:creationId xmlns:a16="http://schemas.microsoft.com/office/drawing/2014/main" id="{DCB80474-DFCD-4F76-8371-82E587B335EE}"/>
              </a:ext>
              <a:ext uri="{C183D7F6-B498-43B3-948B-1728B52AA6E4}">
                <adec:decorative xmlns:adec="http://schemas.microsoft.com/office/drawing/2017/decorative" val="1"/>
              </a:ext>
            </a:extLst>
          </p:cNvPr>
          <p:cNvGraphicFramePr>
            <a:graphicFrameLocks noChangeAspect="1"/>
          </p:cNvGraphicFramePr>
          <p:nvPr>
            <p:extLst>
              <p:ext uri="{D42A27DB-BD31-4B8C-83A1-F6EECF244321}">
                <p14:modId xmlns:p14="http://schemas.microsoft.com/office/powerpoint/2010/main" val="2779862576"/>
              </p:ext>
            </p:extLst>
          </p:nvPr>
        </p:nvGraphicFramePr>
        <p:xfrm>
          <a:off x="1997533" y="3627178"/>
          <a:ext cx="178526" cy="380601"/>
        </p:xfrm>
        <a:graphic>
          <a:graphicData uri="http://schemas.openxmlformats.org/presentationml/2006/ole">
            <mc:AlternateContent xmlns:mc="http://schemas.openxmlformats.org/markup-compatibility/2006">
              <mc:Choice xmlns:v="urn:schemas-microsoft-com:vml" Requires="v">
                <p:oleObj name="Equation" r:id="rId26" imgW="101520" imgH="177480" progId="Equation.DSMT4">
                  <p:embed/>
                </p:oleObj>
              </mc:Choice>
              <mc:Fallback>
                <p:oleObj name="Equation" r:id="rId26" imgW="101520" imgH="177480" progId="Equation.DSMT4">
                  <p:embed/>
                  <p:pic>
                    <p:nvPicPr>
                      <p:cNvPr id="0" name=""/>
                      <p:cNvPicPr/>
                      <p:nvPr/>
                    </p:nvPicPr>
                    <p:blipFill>
                      <a:blip r:embed="rId27"/>
                      <a:stretch>
                        <a:fillRect/>
                      </a:stretch>
                    </p:blipFill>
                    <p:spPr>
                      <a:xfrm>
                        <a:off x="1997533" y="3627178"/>
                        <a:ext cx="178526" cy="380601"/>
                      </a:xfrm>
                      <a:prstGeom prst="rect">
                        <a:avLst/>
                      </a:prstGeom>
                    </p:spPr>
                  </p:pic>
                </p:oleObj>
              </mc:Fallback>
            </mc:AlternateContent>
          </a:graphicData>
        </a:graphic>
      </p:graphicFrame>
      <p:graphicFrame>
        <p:nvGraphicFramePr>
          <p:cNvPr id="20" name="Object 19">
            <a:extLst>
              <a:ext uri="{FF2B5EF4-FFF2-40B4-BE49-F238E27FC236}">
                <a16:creationId xmlns:a16="http://schemas.microsoft.com/office/drawing/2014/main" id="{F7FFAACD-C989-4563-BDE7-FF50FEA0E75C}"/>
              </a:ext>
              <a:ext uri="{C183D7F6-B498-43B3-948B-1728B52AA6E4}">
                <adec:decorative xmlns:adec="http://schemas.microsoft.com/office/drawing/2017/decorative" val="1"/>
              </a:ext>
            </a:extLst>
          </p:cNvPr>
          <p:cNvGraphicFramePr>
            <a:graphicFrameLocks noChangeAspect="1"/>
          </p:cNvGraphicFramePr>
          <p:nvPr>
            <p:extLst>
              <p:ext uri="{D42A27DB-BD31-4B8C-83A1-F6EECF244321}">
                <p14:modId xmlns:p14="http://schemas.microsoft.com/office/powerpoint/2010/main" val="1906716273"/>
              </p:ext>
            </p:extLst>
          </p:nvPr>
        </p:nvGraphicFramePr>
        <p:xfrm>
          <a:off x="3156304" y="3494088"/>
          <a:ext cx="2028825" cy="584200"/>
        </p:xfrm>
        <a:graphic>
          <a:graphicData uri="http://schemas.openxmlformats.org/presentationml/2006/ole">
            <mc:AlternateContent xmlns:mc="http://schemas.openxmlformats.org/markup-compatibility/2006">
              <mc:Choice xmlns:v="urn:schemas-microsoft-com:vml" Requires="v">
                <p:oleObj name="Equation" r:id="rId28" imgW="1371600" imgH="393480" progId="Equation.DSMT4">
                  <p:embed/>
                </p:oleObj>
              </mc:Choice>
              <mc:Fallback>
                <p:oleObj name="Equation" r:id="rId28" imgW="1371600" imgH="393480" progId="Equation.DSMT4">
                  <p:embed/>
                  <p:pic>
                    <p:nvPicPr>
                      <p:cNvPr id="0" name=""/>
                      <p:cNvPicPr/>
                      <p:nvPr/>
                    </p:nvPicPr>
                    <p:blipFill>
                      <a:blip r:embed="rId29"/>
                      <a:stretch>
                        <a:fillRect/>
                      </a:stretch>
                    </p:blipFill>
                    <p:spPr>
                      <a:xfrm>
                        <a:off x="3156304" y="3494088"/>
                        <a:ext cx="2028825" cy="584200"/>
                      </a:xfrm>
                      <a:prstGeom prst="rect">
                        <a:avLst/>
                      </a:prstGeom>
                    </p:spPr>
                  </p:pic>
                </p:oleObj>
              </mc:Fallback>
            </mc:AlternateContent>
          </a:graphicData>
        </a:graphic>
      </p:graphicFrame>
      <p:graphicFrame>
        <p:nvGraphicFramePr>
          <p:cNvPr id="21" name="Object 20">
            <a:extLst>
              <a:ext uri="{FF2B5EF4-FFF2-40B4-BE49-F238E27FC236}">
                <a16:creationId xmlns:a16="http://schemas.microsoft.com/office/drawing/2014/main" id="{3714C257-5684-4484-91BC-B310B4F42D40}"/>
              </a:ext>
              <a:ext uri="{C183D7F6-B498-43B3-948B-1728B52AA6E4}">
                <adec:decorative xmlns:adec="http://schemas.microsoft.com/office/drawing/2017/decorative" val="1"/>
              </a:ext>
            </a:extLst>
          </p:cNvPr>
          <p:cNvGraphicFramePr>
            <a:graphicFrameLocks noChangeAspect="1"/>
          </p:cNvGraphicFramePr>
          <p:nvPr>
            <p:extLst>
              <p:ext uri="{D42A27DB-BD31-4B8C-83A1-F6EECF244321}">
                <p14:modId xmlns:p14="http://schemas.microsoft.com/office/powerpoint/2010/main" val="3234410772"/>
              </p:ext>
            </p:extLst>
          </p:nvPr>
        </p:nvGraphicFramePr>
        <p:xfrm>
          <a:off x="6288360" y="3625474"/>
          <a:ext cx="505472" cy="337936"/>
        </p:xfrm>
        <a:graphic>
          <a:graphicData uri="http://schemas.openxmlformats.org/presentationml/2006/ole">
            <mc:AlternateContent xmlns:mc="http://schemas.openxmlformats.org/markup-compatibility/2006">
              <mc:Choice xmlns:v="urn:schemas-microsoft-com:vml" Requires="v">
                <p:oleObj name="Equation" r:id="rId30" imgW="304560" imgH="203040" progId="Equation.DSMT4">
                  <p:embed/>
                </p:oleObj>
              </mc:Choice>
              <mc:Fallback>
                <p:oleObj name="Equation" r:id="rId30" imgW="304560" imgH="203040" progId="Equation.DSMT4">
                  <p:embed/>
                  <p:pic>
                    <p:nvPicPr>
                      <p:cNvPr id="0" name=""/>
                      <p:cNvPicPr/>
                      <p:nvPr/>
                    </p:nvPicPr>
                    <p:blipFill>
                      <a:blip r:embed="rId31"/>
                      <a:stretch>
                        <a:fillRect/>
                      </a:stretch>
                    </p:blipFill>
                    <p:spPr>
                      <a:xfrm>
                        <a:off x="6288360" y="3625474"/>
                        <a:ext cx="505472" cy="337936"/>
                      </a:xfrm>
                      <a:prstGeom prst="rect">
                        <a:avLst/>
                      </a:prstGeom>
                    </p:spPr>
                  </p:pic>
                </p:oleObj>
              </mc:Fallback>
            </mc:AlternateContent>
          </a:graphicData>
        </a:graphic>
      </p:graphicFrame>
      <p:graphicFrame>
        <p:nvGraphicFramePr>
          <p:cNvPr id="22" name="Object 21">
            <a:extLst>
              <a:ext uri="{FF2B5EF4-FFF2-40B4-BE49-F238E27FC236}">
                <a16:creationId xmlns:a16="http://schemas.microsoft.com/office/drawing/2014/main" id="{8677A1AD-BBF3-486F-A3F2-CB764B5B69A2}"/>
              </a:ext>
              <a:ext uri="{C183D7F6-B498-43B3-948B-1728B52AA6E4}">
                <adec:decorative xmlns:adec="http://schemas.microsoft.com/office/drawing/2017/decorative" val="1"/>
              </a:ext>
            </a:extLst>
          </p:cNvPr>
          <p:cNvGraphicFramePr>
            <a:graphicFrameLocks noChangeAspect="1"/>
          </p:cNvGraphicFramePr>
          <p:nvPr>
            <p:extLst>
              <p:ext uri="{D42A27DB-BD31-4B8C-83A1-F6EECF244321}">
                <p14:modId xmlns:p14="http://schemas.microsoft.com/office/powerpoint/2010/main" val="549290139"/>
              </p:ext>
            </p:extLst>
          </p:nvPr>
        </p:nvGraphicFramePr>
        <p:xfrm>
          <a:off x="1973273" y="4145279"/>
          <a:ext cx="231966" cy="231966"/>
        </p:xfrm>
        <a:graphic>
          <a:graphicData uri="http://schemas.openxmlformats.org/presentationml/2006/ole">
            <mc:AlternateContent xmlns:mc="http://schemas.openxmlformats.org/markup-compatibility/2006">
              <mc:Choice xmlns:v="urn:schemas-microsoft-com:vml" Requires="v">
                <p:oleObj name="Equation" r:id="rId32" imgW="139680" imgH="139680" progId="Equation.DSMT4">
                  <p:embed/>
                </p:oleObj>
              </mc:Choice>
              <mc:Fallback>
                <p:oleObj name="Equation" r:id="rId32" imgW="139680" imgH="139680" progId="Equation.DSMT4">
                  <p:embed/>
                  <p:pic>
                    <p:nvPicPr>
                      <p:cNvPr id="0" name=""/>
                      <p:cNvPicPr/>
                      <p:nvPr/>
                    </p:nvPicPr>
                    <p:blipFill>
                      <a:blip r:embed="rId33"/>
                      <a:stretch>
                        <a:fillRect/>
                      </a:stretch>
                    </p:blipFill>
                    <p:spPr>
                      <a:xfrm>
                        <a:off x="1973273" y="4145279"/>
                        <a:ext cx="231966" cy="231966"/>
                      </a:xfrm>
                      <a:prstGeom prst="rect">
                        <a:avLst/>
                      </a:prstGeom>
                    </p:spPr>
                  </p:pic>
                </p:oleObj>
              </mc:Fallback>
            </mc:AlternateContent>
          </a:graphicData>
        </a:graphic>
      </p:graphicFrame>
      <p:graphicFrame>
        <p:nvGraphicFramePr>
          <p:cNvPr id="23" name="Object 22">
            <a:extLst>
              <a:ext uri="{FF2B5EF4-FFF2-40B4-BE49-F238E27FC236}">
                <a16:creationId xmlns:a16="http://schemas.microsoft.com/office/drawing/2014/main" id="{6570FC79-761A-4B3A-80F5-3D25F3D9B135}"/>
              </a:ext>
              <a:ext uri="{C183D7F6-B498-43B3-948B-1728B52AA6E4}">
                <adec:decorative xmlns:adec="http://schemas.microsoft.com/office/drawing/2017/decorative" val="1"/>
              </a:ext>
            </a:extLst>
          </p:cNvPr>
          <p:cNvGraphicFramePr>
            <a:graphicFrameLocks noChangeAspect="1"/>
          </p:cNvGraphicFramePr>
          <p:nvPr>
            <p:extLst>
              <p:ext uri="{D42A27DB-BD31-4B8C-83A1-F6EECF244321}">
                <p14:modId xmlns:p14="http://schemas.microsoft.com/office/powerpoint/2010/main" val="2589189214"/>
              </p:ext>
            </p:extLst>
          </p:nvPr>
        </p:nvGraphicFramePr>
        <p:xfrm>
          <a:off x="3126998" y="4087599"/>
          <a:ext cx="1595074" cy="356793"/>
        </p:xfrm>
        <a:graphic>
          <a:graphicData uri="http://schemas.openxmlformats.org/presentationml/2006/ole">
            <mc:AlternateContent xmlns:mc="http://schemas.openxmlformats.org/markup-compatibility/2006">
              <mc:Choice xmlns:v="urn:schemas-microsoft-com:vml" Requires="v">
                <p:oleObj name="Equation" r:id="rId34" imgW="965160" imgH="215640" progId="Equation.DSMT4">
                  <p:embed/>
                </p:oleObj>
              </mc:Choice>
              <mc:Fallback>
                <p:oleObj name="Equation" r:id="rId34" imgW="965160" imgH="215640" progId="Equation.DSMT4">
                  <p:embed/>
                  <p:pic>
                    <p:nvPicPr>
                      <p:cNvPr id="0" name=""/>
                      <p:cNvPicPr/>
                      <p:nvPr/>
                    </p:nvPicPr>
                    <p:blipFill>
                      <a:blip r:embed="rId35"/>
                      <a:stretch>
                        <a:fillRect/>
                      </a:stretch>
                    </p:blipFill>
                    <p:spPr>
                      <a:xfrm>
                        <a:off x="3126998" y="4087599"/>
                        <a:ext cx="1595074" cy="356793"/>
                      </a:xfrm>
                      <a:prstGeom prst="rect">
                        <a:avLst/>
                      </a:prstGeom>
                    </p:spPr>
                  </p:pic>
                </p:oleObj>
              </mc:Fallback>
            </mc:AlternateContent>
          </a:graphicData>
        </a:graphic>
      </p:graphicFrame>
      <p:graphicFrame>
        <p:nvGraphicFramePr>
          <p:cNvPr id="24" name="Object 23">
            <a:extLst>
              <a:ext uri="{FF2B5EF4-FFF2-40B4-BE49-F238E27FC236}">
                <a16:creationId xmlns:a16="http://schemas.microsoft.com/office/drawing/2014/main" id="{CE68B731-4C26-4F03-AAFD-D99171263C38}"/>
              </a:ext>
              <a:ext uri="{C183D7F6-B498-43B3-948B-1728B52AA6E4}">
                <adec:decorative xmlns:adec="http://schemas.microsoft.com/office/drawing/2017/decorative" val="1"/>
              </a:ext>
            </a:extLst>
          </p:cNvPr>
          <p:cNvGraphicFramePr>
            <a:graphicFrameLocks noChangeAspect="1"/>
          </p:cNvGraphicFramePr>
          <p:nvPr>
            <p:extLst>
              <p:ext uri="{D42A27DB-BD31-4B8C-83A1-F6EECF244321}">
                <p14:modId xmlns:p14="http://schemas.microsoft.com/office/powerpoint/2010/main" val="1966639093"/>
              </p:ext>
            </p:extLst>
          </p:nvPr>
        </p:nvGraphicFramePr>
        <p:xfrm>
          <a:off x="6292334" y="4114800"/>
          <a:ext cx="533804" cy="307909"/>
        </p:xfrm>
        <a:graphic>
          <a:graphicData uri="http://schemas.openxmlformats.org/presentationml/2006/ole">
            <mc:AlternateContent xmlns:mc="http://schemas.openxmlformats.org/markup-compatibility/2006">
              <mc:Choice xmlns:v="urn:schemas-microsoft-com:vml" Requires="v">
                <p:oleObj name="Equation" r:id="rId36" imgW="330120" imgH="190440" progId="Equation.DSMT4">
                  <p:embed/>
                </p:oleObj>
              </mc:Choice>
              <mc:Fallback>
                <p:oleObj name="Equation" r:id="rId36" imgW="330120" imgH="190440" progId="Equation.DSMT4">
                  <p:embed/>
                  <p:pic>
                    <p:nvPicPr>
                      <p:cNvPr id="0" name=""/>
                      <p:cNvPicPr/>
                      <p:nvPr/>
                    </p:nvPicPr>
                    <p:blipFill>
                      <a:blip r:embed="rId37"/>
                      <a:stretch>
                        <a:fillRect/>
                      </a:stretch>
                    </p:blipFill>
                    <p:spPr>
                      <a:xfrm>
                        <a:off x="6292334" y="4114800"/>
                        <a:ext cx="533804" cy="307909"/>
                      </a:xfrm>
                      <a:prstGeom prst="rect">
                        <a:avLst/>
                      </a:prstGeom>
                    </p:spPr>
                  </p:pic>
                </p:oleObj>
              </mc:Fallback>
            </mc:AlternateContent>
          </a:graphicData>
        </a:graphic>
      </p:graphicFrame>
      <p:graphicFrame>
        <p:nvGraphicFramePr>
          <p:cNvPr id="25" name="Object 24">
            <a:extLst>
              <a:ext uri="{FF2B5EF4-FFF2-40B4-BE49-F238E27FC236}">
                <a16:creationId xmlns:a16="http://schemas.microsoft.com/office/drawing/2014/main" id="{E5B3E6C0-AEAF-4A4E-BACC-17AEF45206EA}"/>
              </a:ext>
              <a:ext uri="{C183D7F6-B498-43B3-948B-1728B52AA6E4}">
                <adec:decorative xmlns:adec="http://schemas.microsoft.com/office/drawing/2017/decorative" val="1"/>
              </a:ext>
            </a:extLst>
          </p:cNvPr>
          <p:cNvGraphicFramePr>
            <a:graphicFrameLocks noChangeAspect="1"/>
          </p:cNvGraphicFramePr>
          <p:nvPr>
            <p:extLst>
              <p:ext uri="{D42A27DB-BD31-4B8C-83A1-F6EECF244321}">
                <p14:modId xmlns:p14="http://schemas.microsoft.com/office/powerpoint/2010/main" val="3284696219"/>
              </p:ext>
            </p:extLst>
          </p:nvPr>
        </p:nvGraphicFramePr>
        <p:xfrm>
          <a:off x="1985907" y="4655768"/>
          <a:ext cx="182526" cy="146021"/>
        </p:xfrm>
        <a:graphic>
          <a:graphicData uri="http://schemas.openxmlformats.org/presentationml/2006/ole">
            <mc:AlternateContent xmlns:mc="http://schemas.openxmlformats.org/markup-compatibility/2006">
              <mc:Choice xmlns:v="urn:schemas-microsoft-com:vml" Requires="v">
                <p:oleObj name="Equation" r:id="rId38" imgW="126720" imgH="101520" progId="Equation.DSMT4">
                  <p:embed/>
                </p:oleObj>
              </mc:Choice>
              <mc:Fallback>
                <p:oleObj name="Equation" r:id="rId38" imgW="126720" imgH="101520" progId="Equation.DSMT4">
                  <p:embed/>
                  <p:pic>
                    <p:nvPicPr>
                      <p:cNvPr id="0" name=""/>
                      <p:cNvPicPr/>
                      <p:nvPr/>
                    </p:nvPicPr>
                    <p:blipFill>
                      <a:blip r:embed="rId39"/>
                      <a:stretch>
                        <a:fillRect/>
                      </a:stretch>
                    </p:blipFill>
                    <p:spPr>
                      <a:xfrm>
                        <a:off x="1985907" y="4655768"/>
                        <a:ext cx="182526" cy="146021"/>
                      </a:xfrm>
                      <a:prstGeom prst="rect">
                        <a:avLst/>
                      </a:prstGeom>
                    </p:spPr>
                  </p:pic>
                </p:oleObj>
              </mc:Fallback>
            </mc:AlternateContent>
          </a:graphicData>
        </a:graphic>
      </p:graphicFrame>
      <p:graphicFrame>
        <p:nvGraphicFramePr>
          <p:cNvPr id="28" name="Object 27">
            <a:extLst>
              <a:ext uri="{FF2B5EF4-FFF2-40B4-BE49-F238E27FC236}">
                <a16:creationId xmlns:a16="http://schemas.microsoft.com/office/drawing/2014/main" id="{39370D35-1F8C-42E8-ADA9-0451405776D5}"/>
              </a:ext>
              <a:ext uri="{C183D7F6-B498-43B3-948B-1728B52AA6E4}">
                <adec:decorative xmlns:adec="http://schemas.microsoft.com/office/drawing/2017/decorative" val="1"/>
              </a:ext>
            </a:extLst>
          </p:cNvPr>
          <p:cNvGraphicFramePr>
            <a:graphicFrameLocks noChangeAspect="1"/>
          </p:cNvGraphicFramePr>
          <p:nvPr>
            <p:extLst>
              <p:ext uri="{D42A27DB-BD31-4B8C-83A1-F6EECF244321}">
                <p14:modId xmlns:p14="http://schemas.microsoft.com/office/powerpoint/2010/main" val="2725833618"/>
              </p:ext>
            </p:extLst>
          </p:nvPr>
        </p:nvGraphicFramePr>
        <p:xfrm>
          <a:off x="3111763" y="4507617"/>
          <a:ext cx="1804953" cy="356793"/>
        </p:xfrm>
        <a:graphic>
          <a:graphicData uri="http://schemas.openxmlformats.org/presentationml/2006/ole">
            <mc:AlternateContent xmlns:mc="http://schemas.openxmlformats.org/markup-compatibility/2006">
              <mc:Choice xmlns:v="urn:schemas-microsoft-com:vml" Requires="v">
                <p:oleObj name="Equation" r:id="rId40" imgW="1091880" imgH="215640" progId="Equation.DSMT4">
                  <p:embed/>
                </p:oleObj>
              </mc:Choice>
              <mc:Fallback>
                <p:oleObj name="Equation" r:id="rId40" imgW="1091880" imgH="215640" progId="Equation.DSMT4">
                  <p:embed/>
                  <p:pic>
                    <p:nvPicPr>
                      <p:cNvPr id="0" name=""/>
                      <p:cNvPicPr/>
                      <p:nvPr/>
                    </p:nvPicPr>
                    <p:blipFill>
                      <a:blip r:embed="rId41"/>
                      <a:stretch>
                        <a:fillRect/>
                      </a:stretch>
                    </p:blipFill>
                    <p:spPr>
                      <a:xfrm>
                        <a:off x="3111763" y="4507617"/>
                        <a:ext cx="1804953" cy="356793"/>
                      </a:xfrm>
                      <a:prstGeom prst="rect">
                        <a:avLst/>
                      </a:prstGeom>
                    </p:spPr>
                  </p:pic>
                </p:oleObj>
              </mc:Fallback>
            </mc:AlternateContent>
          </a:graphicData>
        </a:graphic>
      </p:graphicFrame>
      <p:graphicFrame>
        <p:nvGraphicFramePr>
          <p:cNvPr id="29" name="Object 28">
            <a:extLst>
              <a:ext uri="{FF2B5EF4-FFF2-40B4-BE49-F238E27FC236}">
                <a16:creationId xmlns:a16="http://schemas.microsoft.com/office/drawing/2014/main" id="{17133605-ABF4-45DC-ABE1-5B6763D36562}"/>
              </a:ext>
              <a:ext uri="{C183D7F6-B498-43B3-948B-1728B52AA6E4}">
                <adec:decorative xmlns:adec="http://schemas.microsoft.com/office/drawing/2017/decorative" val="1"/>
              </a:ext>
            </a:extLst>
          </p:cNvPr>
          <p:cNvGraphicFramePr>
            <a:graphicFrameLocks noChangeAspect="1"/>
          </p:cNvGraphicFramePr>
          <p:nvPr>
            <p:extLst>
              <p:ext uri="{D42A27DB-BD31-4B8C-83A1-F6EECF244321}">
                <p14:modId xmlns:p14="http://schemas.microsoft.com/office/powerpoint/2010/main" val="3645468424"/>
              </p:ext>
            </p:extLst>
          </p:nvPr>
        </p:nvGraphicFramePr>
        <p:xfrm>
          <a:off x="6299774" y="4541327"/>
          <a:ext cx="518121" cy="260461"/>
        </p:xfrm>
        <a:graphic>
          <a:graphicData uri="http://schemas.openxmlformats.org/presentationml/2006/ole">
            <mc:AlternateContent xmlns:mc="http://schemas.openxmlformats.org/markup-compatibility/2006">
              <mc:Choice xmlns:v="urn:schemas-microsoft-com:vml" Requires="v">
                <p:oleObj name="Equation" r:id="rId42" imgW="330120" imgH="164880" progId="Equation.DSMT4">
                  <p:embed/>
                </p:oleObj>
              </mc:Choice>
              <mc:Fallback>
                <p:oleObj name="Equation" r:id="rId42" imgW="330120" imgH="164880" progId="Equation.DSMT4">
                  <p:embed/>
                  <p:pic>
                    <p:nvPicPr>
                      <p:cNvPr id="0" name=""/>
                      <p:cNvPicPr/>
                      <p:nvPr/>
                    </p:nvPicPr>
                    <p:blipFill>
                      <a:blip r:embed="rId43"/>
                      <a:stretch>
                        <a:fillRect/>
                      </a:stretch>
                    </p:blipFill>
                    <p:spPr>
                      <a:xfrm>
                        <a:off x="6299774" y="4541327"/>
                        <a:ext cx="518121" cy="260461"/>
                      </a:xfrm>
                      <a:prstGeom prst="rect">
                        <a:avLst/>
                      </a:prstGeom>
                    </p:spPr>
                  </p:pic>
                </p:oleObj>
              </mc:Fallback>
            </mc:AlternateContent>
          </a:graphicData>
        </a:graphic>
      </p:graphicFrame>
      <p:sp>
        <p:nvSpPr>
          <p:cNvPr id="6" name="Slide Number Placeholder 5">
            <a:extLst>
              <a:ext uri="{FF2B5EF4-FFF2-40B4-BE49-F238E27FC236}">
                <a16:creationId xmlns:a16="http://schemas.microsoft.com/office/drawing/2014/main" id="{BDFF1062-112E-4DFC-B017-3FFB4FC631AC}"/>
              </a:ext>
            </a:extLst>
          </p:cNvPr>
          <p:cNvSpPr>
            <a:spLocks noGrp="1"/>
          </p:cNvSpPr>
          <p:nvPr>
            <p:ph type="sldNum" sz="quarter" idx="10"/>
          </p:nvPr>
        </p:nvSpPr>
        <p:spPr/>
        <p:txBody>
          <a:bodyPr/>
          <a:lstStyle/>
          <a:p>
            <a:fld id="{68151E55-6873-49E2-B8D5-2F265E6F1973}" type="slidenum">
              <a:rPr lang="en-US" smtClean="0"/>
              <a:t>5</a:t>
            </a:fld>
            <a:endParaRPr lang="en-US" dirty="0"/>
          </a:p>
        </p:txBody>
      </p:sp>
    </p:spTree>
    <p:extLst>
      <p:ext uri="{BB962C8B-B14F-4D97-AF65-F5344CB8AC3E}">
        <p14:creationId xmlns:p14="http://schemas.microsoft.com/office/powerpoint/2010/main" val="404680665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8907DD7-A596-0EDF-119E-F898CD506495}"/>
              </a:ext>
            </a:extLst>
          </p:cNvPr>
          <p:cNvSpPr>
            <a:spLocks noGrp="1"/>
          </p:cNvSpPr>
          <p:nvPr>
            <p:ph type="sldNum" sz="quarter" idx="7"/>
          </p:nvPr>
        </p:nvSpPr>
        <p:spPr/>
        <p:txBody>
          <a:bodyPr/>
          <a:lstStyle/>
          <a:p>
            <a:pPr marL="38100">
              <a:lnSpc>
                <a:spcPts val="1270"/>
              </a:lnSpc>
            </a:pPr>
            <a:fld id="{81D60167-4931-47E6-BA6A-407CBD079E47}" type="slidenum">
              <a:rPr lang="en-US" spc="-25" smtClean="0"/>
              <a:t>50</a:t>
            </a:fld>
            <a:endParaRPr lang="en-US" spc="-25" dirty="0"/>
          </a:p>
        </p:txBody>
      </p:sp>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id="{0EF51697-8428-ED9F-11F7-CCBC1920A355}"/>
                  </a:ext>
                </a:extLst>
              </p:cNvPr>
              <p:cNvSpPr>
                <a:spLocks noGrp="1"/>
              </p:cNvSpPr>
              <p:nvPr/>
            </p:nvSpPr>
            <p:spPr>
              <a:xfrm>
                <a:off x="355616" y="909029"/>
                <a:ext cx="3792583" cy="2987047"/>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a:spcBef>
                    <a:spcPts val="0"/>
                  </a:spcBef>
                  <a:buNone/>
                </a:pPr>
                <a:r>
                  <a:rPr lang="en-US" sz="2000" dirty="0">
                    <a:latin typeface="Times New Roman" panose="02020603050405020304" pitchFamily="18" charset="0"/>
                    <a:cs typeface="Times New Roman" panose="02020603050405020304" pitchFamily="18" charset="0"/>
                  </a:rPr>
                  <a:t>Q9- The volume of a sphere can be calculated from: </a:t>
                </a:r>
                <a14:m>
                  <m:oMath xmlns:m="http://schemas.openxmlformats.org/officeDocument/2006/math">
                    <m:r>
                      <a:rPr lang="en-US" sz="2000" b="0" i="1" smtClean="0">
                        <a:solidFill>
                          <a:schemeClr val="tx1"/>
                        </a:solidFill>
                        <a:latin typeface="Cambria Math" panose="02040503050406030204" pitchFamily="18" charset="0"/>
                      </a:rPr>
                      <m:t>𝑉</m:t>
                    </m:r>
                    <m:r>
                      <a:rPr lang="en-US" sz="2000" b="0" i="1" smtClean="0">
                        <a:solidFill>
                          <a:schemeClr val="tx1"/>
                        </a:solidFill>
                        <a:latin typeface="Cambria Math" panose="02040503050406030204" pitchFamily="18" charset="0"/>
                      </a:rPr>
                      <m:t>=</m:t>
                    </m:r>
                    <m:f>
                      <m:fPr>
                        <m:ctrlPr>
                          <a:rPr lang="en-US" sz="2000" b="0" i="1" smtClean="0">
                            <a:solidFill>
                              <a:schemeClr val="tx1"/>
                            </a:solidFill>
                            <a:latin typeface="Cambria Math" panose="02040503050406030204" pitchFamily="18" charset="0"/>
                          </a:rPr>
                        </m:ctrlPr>
                      </m:fPr>
                      <m:num>
                        <m:r>
                          <a:rPr lang="en-US" sz="2000" b="0" i="1" smtClean="0">
                            <a:solidFill>
                              <a:schemeClr val="tx1"/>
                            </a:solidFill>
                            <a:latin typeface="Cambria Math" panose="02040503050406030204" pitchFamily="18" charset="0"/>
                          </a:rPr>
                          <m:t>4</m:t>
                        </m:r>
                      </m:num>
                      <m:den>
                        <m:r>
                          <a:rPr lang="en-US" sz="2000" b="0" i="1" smtClean="0">
                            <a:solidFill>
                              <a:schemeClr val="tx1"/>
                            </a:solidFill>
                            <a:latin typeface="Cambria Math" panose="02040503050406030204" pitchFamily="18" charset="0"/>
                          </a:rPr>
                          <m:t>3</m:t>
                        </m:r>
                      </m:den>
                    </m:f>
                    <m:r>
                      <a:rPr lang="en-US" sz="2000" b="0" i="1" smtClean="0">
                        <a:solidFill>
                          <a:schemeClr val="tx1"/>
                        </a:solidFill>
                        <a:latin typeface="Cambria Math" panose="02040503050406030204" pitchFamily="18" charset="0"/>
                        <a:ea typeface="Cambria Math" panose="02040503050406030204" pitchFamily="18" charset="0"/>
                      </a:rPr>
                      <m:t>𝜋</m:t>
                    </m:r>
                    <m:sSup>
                      <m:sSupPr>
                        <m:ctrlPr>
                          <a:rPr lang="en-US" sz="2000" b="0" i="1" smtClean="0">
                            <a:solidFill>
                              <a:schemeClr val="tx1"/>
                            </a:solidFill>
                            <a:latin typeface="Cambria Math" panose="02040503050406030204" pitchFamily="18" charset="0"/>
                            <a:ea typeface="Cambria Math" panose="02040503050406030204" pitchFamily="18" charset="0"/>
                          </a:rPr>
                        </m:ctrlPr>
                      </m:sSupPr>
                      <m:e>
                        <m:r>
                          <a:rPr lang="en-US" sz="2000" b="0" i="1" smtClean="0">
                            <a:solidFill>
                              <a:schemeClr val="tx1"/>
                            </a:solidFill>
                            <a:latin typeface="Cambria Math" panose="02040503050406030204" pitchFamily="18" charset="0"/>
                            <a:ea typeface="Cambria Math" panose="02040503050406030204" pitchFamily="18" charset="0"/>
                          </a:rPr>
                          <m:t>𝑟</m:t>
                        </m:r>
                      </m:e>
                      <m:sup>
                        <m:r>
                          <a:rPr lang="en-US" sz="2000" b="0" i="1" smtClean="0">
                            <a:solidFill>
                              <a:schemeClr val="tx1"/>
                            </a:solidFill>
                            <a:latin typeface="Cambria Math" panose="02040503050406030204" pitchFamily="18" charset="0"/>
                            <a:ea typeface="Cambria Math" panose="02040503050406030204" pitchFamily="18" charset="0"/>
                          </a:rPr>
                          <m:t>3</m:t>
                        </m:r>
                      </m:sup>
                    </m:sSup>
                  </m:oMath>
                </a14:m>
                <a:r>
                  <a:rPr lang="en-US" sz="2000" dirty="0">
                    <a:latin typeface="Times New Roman" panose="02020603050405020304" pitchFamily="18" charset="0"/>
                    <a:cs typeface="Times New Roman" panose="02020603050405020304" pitchFamily="18" charset="0"/>
                  </a:rPr>
                  <a:t> , where r is the radius. Write a script file that prompts the user to enter a radius, computes the volume, and displays the result. For r=8, V is:  </a:t>
                </a:r>
              </a:p>
            </p:txBody>
          </p:sp>
        </mc:Choice>
        <mc:Fallback xmlns="">
          <p:sp>
            <p:nvSpPr>
              <p:cNvPr id="4" name="Content Placeholder 2">
                <a:extLst>
                  <a:ext uri="{FF2B5EF4-FFF2-40B4-BE49-F238E27FC236}">
                    <a16:creationId xmlns:a16="http://schemas.microsoft.com/office/drawing/2014/main" id="{0EF51697-8428-ED9F-11F7-CCBC1920A355}"/>
                  </a:ext>
                </a:extLst>
              </p:cNvPr>
              <p:cNvSpPr>
                <a:spLocks noGrp="1" noRot="1" noChangeAspect="1" noMove="1" noResize="1" noEditPoints="1" noAdjustHandles="1" noChangeArrowheads="1" noChangeShapeType="1" noTextEdit="1"/>
              </p:cNvSpPr>
              <p:nvPr/>
            </p:nvSpPr>
            <p:spPr>
              <a:xfrm>
                <a:off x="355616" y="909029"/>
                <a:ext cx="3792583" cy="2987047"/>
              </a:xfrm>
              <a:prstGeom prst="rect">
                <a:avLst/>
              </a:prstGeom>
              <a:blipFill>
                <a:blip r:embed="rId2"/>
                <a:stretch>
                  <a:fillRect l="-1608" t="-2041" r="-1768"/>
                </a:stretch>
              </a:blipFill>
            </p:spPr>
            <p:txBody>
              <a:bodyPr/>
              <a:lstStyle/>
              <a:p>
                <a:r>
                  <a:rPr lang="en-US">
                    <a:noFill/>
                  </a:rPr>
                  <a:t> </a:t>
                </a:r>
              </a:p>
            </p:txBody>
          </p:sp>
        </mc:Fallback>
      </mc:AlternateContent>
      <p:pic>
        <p:nvPicPr>
          <p:cNvPr id="6" name="Picture 5">
            <a:extLst>
              <a:ext uri="{FF2B5EF4-FFF2-40B4-BE49-F238E27FC236}">
                <a16:creationId xmlns:a16="http://schemas.microsoft.com/office/drawing/2014/main" id="{1C5E451E-641E-EC95-4D03-CC6169C2BAB9}"/>
              </a:ext>
            </a:extLst>
          </p:cNvPr>
          <p:cNvPicPr>
            <a:picLocks noChangeAspect="1"/>
          </p:cNvPicPr>
          <p:nvPr/>
        </p:nvPicPr>
        <p:blipFill>
          <a:blip r:embed="rId3"/>
          <a:stretch>
            <a:fillRect/>
          </a:stretch>
        </p:blipFill>
        <p:spPr>
          <a:xfrm>
            <a:off x="4603901" y="1552224"/>
            <a:ext cx="3895725" cy="1409700"/>
          </a:xfrm>
          <a:prstGeom prst="rect">
            <a:avLst/>
          </a:prstGeom>
        </p:spPr>
      </p:pic>
      <p:pic>
        <p:nvPicPr>
          <p:cNvPr id="7" name="Picture 6">
            <a:extLst>
              <a:ext uri="{FF2B5EF4-FFF2-40B4-BE49-F238E27FC236}">
                <a16:creationId xmlns:a16="http://schemas.microsoft.com/office/drawing/2014/main" id="{A9F880B0-68C1-C9BD-7378-C085C3DF09DE}"/>
              </a:ext>
            </a:extLst>
          </p:cNvPr>
          <p:cNvPicPr>
            <a:picLocks noChangeAspect="1"/>
          </p:cNvPicPr>
          <p:nvPr/>
        </p:nvPicPr>
        <p:blipFill>
          <a:blip r:embed="rId4"/>
          <a:stretch>
            <a:fillRect/>
          </a:stretch>
        </p:blipFill>
        <p:spPr>
          <a:xfrm>
            <a:off x="4603901" y="3896076"/>
            <a:ext cx="3352800" cy="1447800"/>
          </a:xfrm>
          <a:prstGeom prst="rect">
            <a:avLst/>
          </a:prstGeom>
        </p:spPr>
      </p:pic>
      <p:sp>
        <p:nvSpPr>
          <p:cNvPr id="8" name="TextBox 14">
            <a:extLst>
              <a:ext uri="{FF2B5EF4-FFF2-40B4-BE49-F238E27FC236}">
                <a16:creationId xmlns:a16="http://schemas.microsoft.com/office/drawing/2014/main" id="{66259CF6-8C79-6900-0E66-FFA903F21486}"/>
              </a:ext>
            </a:extLst>
          </p:cNvPr>
          <p:cNvSpPr txBox="1"/>
          <p:nvPr/>
        </p:nvSpPr>
        <p:spPr>
          <a:xfrm>
            <a:off x="357793" y="3547733"/>
            <a:ext cx="2182008" cy="1631216"/>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buFont typeface="+mj-lt"/>
              <a:buAutoNum type="alphaLcParenR"/>
            </a:pPr>
            <a:r>
              <a:rPr lang="en-CA" sz="2000" dirty="0">
                <a:latin typeface="Times New Roman" panose="02020603050405020304" pitchFamily="18" charset="0"/>
                <a:cs typeface="Times New Roman" panose="02020603050405020304" pitchFamily="18" charset="0"/>
              </a:rPr>
              <a:t>3.5e+4</a:t>
            </a:r>
          </a:p>
          <a:p>
            <a:pPr marL="342900" indent="-342900">
              <a:buFont typeface="+mj-lt"/>
              <a:buAutoNum type="alphaLcParenR"/>
            </a:pPr>
            <a:r>
              <a:rPr lang="en-CA" sz="2000" dirty="0">
                <a:latin typeface="Times New Roman" panose="02020603050405020304" pitchFamily="18" charset="0"/>
                <a:cs typeface="Times New Roman" panose="02020603050405020304" pitchFamily="18" charset="0"/>
              </a:rPr>
              <a:t>4.8e+2</a:t>
            </a:r>
          </a:p>
          <a:p>
            <a:pPr marL="342900" indent="-342900">
              <a:buFont typeface="+mj-lt"/>
              <a:buAutoNum type="alphaLcParenR"/>
            </a:pPr>
            <a:r>
              <a:rPr lang="en-CA" sz="2000" dirty="0">
                <a:latin typeface="Times New Roman" panose="02020603050405020304" pitchFamily="18" charset="0"/>
                <a:cs typeface="Times New Roman" panose="02020603050405020304" pitchFamily="18" charset="0"/>
              </a:rPr>
              <a:t>2.1e+3 (correct)</a:t>
            </a:r>
          </a:p>
          <a:p>
            <a:pPr marL="342900" indent="-342900">
              <a:buFont typeface="+mj-lt"/>
              <a:buAutoNum type="alphaLcParenR"/>
            </a:pPr>
            <a:r>
              <a:rPr lang="en-CA" sz="2000" dirty="0">
                <a:latin typeface="Times New Roman" panose="02020603050405020304" pitchFamily="18" charset="0"/>
                <a:cs typeface="Times New Roman" panose="02020603050405020304" pitchFamily="18" charset="0"/>
              </a:rPr>
              <a:t>8.9e+4</a:t>
            </a:r>
          </a:p>
          <a:p>
            <a:pPr marL="342900" indent="-342900">
              <a:buFont typeface="+mj-lt"/>
              <a:buAutoNum type="alphaLcParenR"/>
            </a:pPr>
            <a:endParaRPr lang="en-CA"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4619536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hidden="1">
            <a:extLst>
              <a:ext uri="{FF2B5EF4-FFF2-40B4-BE49-F238E27FC236}">
                <a16:creationId xmlns:a16="http://schemas.microsoft.com/office/drawing/2014/main" id="{66FA8808-E8AB-F250-A01F-8E7F85E89927}"/>
              </a:ext>
            </a:extLst>
          </p:cNvPr>
          <p:cNvSpPr>
            <a:spLocks noGrp="1"/>
          </p:cNvSpPr>
          <p:nvPr>
            <p:ph type="sldNum" sz="quarter" idx="4294967295"/>
          </p:nvPr>
        </p:nvSpPr>
        <p:spPr>
          <a:xfrm>
            <a:off x="8626412" y="6673531"/>
            <a:ext cx="355840" cy="161396"/>
          </a:xfrm>
        </p:spPr>
        <p:txBody>
          <a:bodyPr/>
          <a:lstStyle/>
          <a:p>
            <a:pPr marL="38100">
              <a:lnSpc>
                <a:spcPts val="1270"/>
              </a:lnSpc>
              <a:spcAft>
                <a:spcPts val="600"/>
              </a:spcAft>
            </a:pPr>
            <a:fld id="{81D60167-4931-47E6-BA6A-407CBD079E47}" type="slidenum">
              <a:rPr lang="en-US" spc="-25" smtClean="0"/>
              <a:pPr marL="38100">
                <a:lnSpc>
                  <a:spcPts val="1270"/>
                </a:lnSpc>
                <a:spcAft>
                  <a:spcPts val="600"/>
                </a:spcAft>
              </a:pPr>
              <a:t>51</a:t>
            </a:fld>
            <a:endParaRPr lang="en-US" spc="-25"/>
          </a:p>
        </p:txBody>
      </p:sp>
      <p:sp>
        <p:nvSpPr>
          <p:cNvPr id="4" name="Rectangle 3">
            <a:extLst>
              <a:ext uri="{FF2B5EF4-FFF2-40B4-BE49-F238E27FC236}">
                <a16:creationId xmlns:a16="http://schemas.microsoft.com/office/drawing/2014/main" id="{C6947FC1-026A-345B-281D-9AA3708527B4}"/>
              </a:ext>
            </a:extLst>
          </p:cNvPr>
          <p:cNvSpPr/>
          <p:nvPr/>
        </p:nvSpPr>
        <p:spPr>
          <a:xfrm>
            <a:off x="383177" y="888905"/>
            <a:ext cx="8377646" cy="2862322"/>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en-CA" sz="2000" dirty="0">
                <a:latin typeface="Times New Roman" panose="02020603050405020304" pitchFamily="18" charset="0"/>
                <a:cs typeface="Times New Roman" panose="02020603050405020304" pitchFamily="18" charset="0"/>
              </a:rPr>
              <a:t>Q10</a:t>
            </a:r>
            <a:r>
              <a:rPr lang="en-CA" sz="2000" b="1" dirty="0">
                <a:latin typeface="Times New Roman" panose="02020603050405020304" pitchFamily="18" charset="0"/>
                <a:cs typeface="Times New Roman" panose="02020603050405020304" pitchFamily="18" charset="0"/>
              </a:rPr>
              <a:t>-</a:t>
            </a:r>
            <a:r>
              <a:rPr lang="en-CA" sz="2000" dirty="0">
                <a:latin typeface="Times New Roman" panose="02020603050405020304" pitchFamily="18" charset="0"/>
                <a:cs typeface="Times New Roman" panose="02020603050405020304" pitchFamily="18" charset="0"/>
              </a:rPr>
              <a:t>Use the Help system to learn about the built-in function “</a:t>
            </a:r>
            <a:r>
              <a:rPr lang="en-CA" sz="2000" dirty="0" err="1">
                <a:latin typeface="Times New Roman" panose="02020603050405020304" pitchFamily="18" charset="0"/>
                <a:cs typeface="Times New Roman" panose="02020603050405020304" pitchFamily="18" charset="0"/>
              </a:rPr>
              <a:t>nthroot</a:t>
            </a:r>
            <a:r>
              <a:rPr lang="en-CA" sz="2000" dirty="0">
                <a:latin typeface="Times New Roman" panose="02020603050405020304" pitchFamily="18" charset="0"/>
                <a:cs typeface="Times New Roman" panose="02020603050405020304" pitchFamily="18" charset="0"/>
              </a:rPr>
              <a:t>”</a:t>
            </a:r>
            <a:r>
              <a:rPr lang="en-CA" sz="2000" b="1" dirty="0">
                <a:latin typeface="Times New Roman" panose="02020603050405020304" pitchFamily="18" charset="0"/>
                <a:cs typeface="Times New Roman" panose="02020603050405020304" pitchFamily="18" charset="0"/>
              </a:rPr>
              <a:t>.</a:t>
            </a:r>
            <a:r>
              <a:rPr lang="en-CA" sz="2000" dirty="0">
                <a:latin typeface="Times New Roman" panose="02020603050405020304" pitchFamily="18" charset="0"/>
                <a:cs typeface="Times New Roman" panose="02020603050405020304" pitchFamily="18" charset="0"/>
              </a:rPr>
              <a:t> </a:t>
            </a:r>
          </a:p>
          <a:p>
            <a:pPr algn="just"/>
            <a:r>
              <a:rPr lang="en-CA" sz="2000" dirty="0">
                <a:latin typeface="Times New Roman" panose="02020603050405020304" pitchFamily="18" charset="0"/>
                <a:cs typeface="Times New Roman" panose="02020603050405020304" pitchFamily="18" charset="0"/>
              </a:rPr>
              <a:t>(a) Use “</a:t>
            </a:r>
            <a:r>
              <a:rPr lang="en-CA" sz="2000" dirty="0" err="1">
                <a:latin typeface="Times New Roman" panose="02020603050405020304" pitchFamily="18" charset="0"/>
                <a:cs typeface="Times New Roman" panose="02020603050405020304" pitchFamily="18" charset="0"/>
              </a:rPr>
              <a:t>nthroot</a:t>
            </a:r>
            <a:r>
              <a:rPr lang="en-CA" sz="2000" dirty="0">
                <a:latin typeface="Times New Roman" panose="02020603050405020304" pitchFamily="18" charset="0"/>
                <a:cs typeface="Times New Roman" panose="02020603050405020304" pitchFamily="18" charset="0"/>
              </a:rPr>
              <a:t>” to calculate the cube root of 216.</a:t>
            </a:r>
          </a:p>
          <a:p>
            <a:pPr algn="just"/>
            <a:r>
              <a:rPr lang="en-CA" sz="2000" dirty="0">
                <a:latin typeface="Times New Roman" panose="02020603050405020304" pitchFamily="18" charset="0"/>
                <a:cs typeface="Times New Roman" panose="02020603050405020304" pitchFamily="18" charset="0"/>
              </a:rPr>
              <a:t>(b) Use “</a:t>
            </a:r>
            <a:r>
              <a:rPr lang="en-CA" sz="2000" dirty="0" err="1">
                <a:latin typeface="Times New Roman" panose="02020603050405020304" pitchFamily="18" charset="0"/>
                <a:cs typeface="Times New Roman" panose="02020603050405020304" pitchFamily="18" charset="0"/>
              </a:rPr>
              <a:t>lookfor</a:t>
            </a:r>
            <a:r>
              <a:rPr lang="en-CA" sz="2000" dirty="0">
                <a:latin typeface="Times New Roman" panose="02020603050405020304" pitchFamily="18" charset="0"/>
                <a:cs typeface="Times New Roman" panose="02020603050405020304" pitchFamily="18" charset="0"/>
              </a:rPr>
              <a:t>” to find out how many “</a:t>
            </a:r>
            <a:r>
              <a:rPr lang="en-CA" sz="2000" dirty="0" err="1">
                <a:latin typeface="Times New Roman" panose="02020603050405020304" pitchFamily="18" charset="0"/>
                <a:cs typeface="Times New Roman" panose="02020603050405020304" pitchFamily="18" charset="0"/>
              </a:rPr>
              <a:t>nthroot</a:t>
            </a:r>
            <a:r>
              <a:rPr lang="en-CA" sz="2000" dirty="0">
                <a:latin typeface="Times New Roman" panose="02020603050405020304" pitchFamily="18" charset="0"/>
                <a:cs typeface="Times New Roman" panose="02020603050405020304" pitchFamily="18" charset="0"/>
              </a:rPr>
              <a:t>” functions are supported by MATLAB. The answers are: </a:t>
            </a:r>
          </a:p>
          <a:p>
            <a:pPr marL="457200" indent="-457200">
              <a:spcBef>
                <a:spcPts val="0"/>
              </a:spcBef>
              <a:spcAft>
                <a:spcPts val="0"/>
              </a:spcAft>
            </a:pPr>
            <a:endParaRPr lang="fr-FR" sz="2000" b="1" dirty="0">
              <a:latin typeface="Times New Roman" panose="02020603050405020304" pitchFamily="18" charset="0"/>
              <a:cs typeface="Times New Roman" panose="02020603050405020304" pitchFamily="18" charset="0"/>
            </a:endParaRPr>
          </a:p>
          <a:p>
            <a:pPr marL="514350" indent="-514350">
              <a:spcBef>
                <a:spcPts val="0"/>
              </a:spcBef>
              <a:spcAft>
                <a:spcPts val="0"/>
              </a:spcAft>
              <a:buFont typeface="+mj-lt"/>
              <a:buAutoNum type="alphaLcParenR"/>
            </a:pPr>
            <a:r>
              <a:rPr lang="fr-FR" sz="2000" dirty="0">
                <a:latin typeface="Times New Roman" panose="02020603050405020304" pitchFamily="18" charset="0"/>
                <a:cs typeface="Times New Roman" panose="02020603050405020304" pitchFamily="18" charset="0"/>
              </a:rPr>
              <a:t>6 , 2 (correct)</a:t>
            </a:r>
          </a:p>
          <a:p>
            <a:pPr marL="514350" indent="-514350">
              <a:spcBef>
                <a:spcPts val="0"/>
              </a:spcBef>
              <a:spcAft>
                <a:spcPts val="0"/>
              </a:spcAft>
              <a:buFont typeface="+mj-lt"/>
              <a:buAutoNum type="alphaLcParenR"/>
            </a:pPr>
            <a:r>
              <a:rPr lang="fr-FR" sz="2000" dirty="0">
                <a:latin typeface="Times New Roman" panose="02020603050405020304" pitchFamily="18" charset="0"/>
                <a:cs typeface="Times New Roman" panose="02020603050405020304" pitchFamily="18" charset="0"/>
              </a:rPr>
              <a:t>7, 9</a:t>
            </a:r>
          </a:p>
          <a:p>
            <a:pPr marL="514350" indent="-514350">
              <a:spcBef>
                <a:spcPts val="0"/>
              </a:spcBef>
              <a:spcAft>
                <a:spcPts val="0"/>
              </a:spcAft>
              <a:buFont typeface="+mj-lt"/>
              <a:buAutoNum type="alphaLcParenR"/>
            </a:pPr>
            <a:r>
              <a:rPr lang="fr-FR" sz="2000" dirty="0">
                <a:latin typeface="Times New Roman" panose="02020603050405020304" pitchFamily="18" charset="0"/>
                <a:cs typeface="Times New Roman" panose="02020603050405020304" pitchFamily="18" charset="0"/>
              </a:rPr>
              <a:t>4, 5</a:t>
            </a:r>
          </a:p>
          <a:p>
            <a:pPr marL="514350" indent="-514350">
              <a:spcBef>
                <a:spcPts val="0"/>
              </a:spcBef>
              <a:spcAft>
                <a:spcPts val="0"/>
              </a:spcAft>
              <a:buFont typeface="+mj-lt"/>
              <a:buAutoNum type="alphaLcParenR"/>
            </a:pPr>
            <a:r>
              <a:rPr lang="fr-FR" sz="2000" dirty="0">
                <a:latin typeface="Times New Roman" panose="02020603050405020304" pitchFamily="18" charset="0"/>
                <a:cs typeface="Times New Roman" panose="02020603050405020304" pitchFamily="18" charset="0"/>
              </a:rPr>
              <a:t>8, 14</a:t>
            </a:r>
          </a:p>
        </p:txBody>
      </p:sp>
      <p:pic>
        <p:nvPicPr>
          <p:cNvPr id="6" name="Picture 5">
            <a:extLst>
              <a:ext uri="{FF2B5EF4-FFF2-40B4-BE49-F238E27FC236}">
                <a16:creationId xmlns:a16="http://schemas.microsoft.com/office/drawing/2014/main" id="{D5D5503B-0880-90C7-D839-B994B4707666}"/>
              </a:ext>
            </a:extLst>
          </p:cNvPr>
          <p:cNvPicPr>
            <a:picLocks noChangeAspect="1"/>
          </p:cNvPicPr>
          <p:nvPr/>
        </p:nvPicPr>
        <p:blipFill>
          <a:blip r:embed="rId2"/>
          <a:stretch>
            <a:fillRect/>
          </a:stretch>
        </p:blipFill>
        <p:spPr>
          <a:xfrm>
            <a:off x="2703060" y="2588435"/>
            <a:ext cx="6149066" cy="1346290"/>
          </a:xfrm>
          <a:prstGeom prst="rect">
            <a:avLst/>
          </a:prstGeom>
        </p:spPr>
      </p:pic>
      <p:pic>
        <p:nvPicPr>
          <p:cNvPr id="7" name="Picture 6">
            <a:extLst>
              <a:ext uri="{FF2B5EF4-FFF2-40B4-BE49-F238E27FC236}">
                <a16:creationId xmlns:a16="http://schemas.microsoft.com/office/drawing/2014/main" id="{977979C4-C0B3-C3A6-A907-C41C650DBB2B}"/>
              </a:ext>
            </a:extLst>
          </p:cNvPr>
          <p:cNvPicPr>
            <a:picLocks noChangeAspect="1"/>
          </p:cNvPicPr>
          <p:nvPr/>
        </p:nvPicPr>
        <p:blipFill>
          <a:blip r:embed="rId3"/>
          <a:stretch>
            <a:fillRect/>
          </a:stretch>
        </p:blipFill>
        <p:spPr>
          <a:xfrm>
            <a:off x="479108" y="4252589"/>
            <a:ext cx="1724025" cy="1066800"/>
          </a:xfrm>
          <a:prstGeom prst="rect">
            <a:avLst/>
          </a:prstGeom>
        </p:spPr>
      </p:pic>
      <p:pic>
        <p:nvPicPr>
          <p:cNvPr id="8" name="Picture 7">
            <a:extLst>
              <a:ext uri="{FF2B5EF4-FFF2-40B4-BE49-F238E27FC236}">
                <a16:creationId xmlns:a16="http://schemas.microsoft.com/office/drawing/2014/main" id="{D722AF28-AE5C-242A-B303-103F89A946AC}"/>
              </a:ext>
            </a:extLst>
          </p:cNvPr>
          <p:cNvPicPr>
            <a:picLocks noChangeAspect="1"/>
          </p:cNvPicPr>
          <p:nvPr/>
        </p:nvPicPr>
        <p:blipFill>
          <a:blip r:embed="rId4"/>
          <a:stretch>
            <a:fillRect/>
          </a:stretch>
        </p:blipFill>
        <p:spPr>
          <a:xfrm>
            <a:off x="2902267" y="4483503"/>
            <a:ext cx="5928224" cy="634182"/>
          </a:xfrm>
          <a:prstGeom prst="rect">
            <a:avLst/>
          </a:prstGeom>
        </p:spPr>
      </p:pic>
    </p:spTree>
    <p:extLst>
      <p:ext uri="{BB962C8B-B14F-4D97-AF65-F5344CB8AC3E}">
        <p14:creationId xmlns:p14="http://schemas.microsoft.com/office/powerpoint/2010/main" val="10175379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19BA5-AF8E-49C1-B9C8-6499A8E5BE24}"/>
              </a:ext>
            </a:extLst>
          </p:cNvPr>
          <p:cNvSpPr>
            <a:spLocks noGrp="1"/>
          </p:cNvSpPr>
          <p:nvPr>
            <p:ph type="title"/>
          </p:nvPr>
        </p:nvSpPr>
        <p:spPr/>
        <p:txBody>
          <a:bodyPr>
            <a:normAutofit/>
          </a:bodyPr>
          <a:lstStyle/>
          <a:p>
            <a:r>
              <a:rPr lang="en-IN" dirty="0"/>
              <a:t>Steps in engineering problem solving </a:t>
            </a:r>
            <a:r>
              <a:rPr lang="en-IN" sz="1200" dirty="0"/>
              <a:t>1</a:t>
            </a:r>
            <a:endParaRPr lang="en-US" sz="1200" dirty="0"/>
          </a:p>
        </p:txBody>
      </p:sp>
      <p:sp>
        <p:nvSpPr>
          <p:cNvPr id="3" name="Content Placeholder 2">
            <a:extLst>
              <a:ext uri="{FF2B5EF4-FFF2-40B4-BE49-F238E27FC236}">
                <a16:creationId xmlns:a16="http://schemas.microsoft.com/office/drawing/2014/main" id="{91240D7C-6BBD-4611-A48D-3A33E2886147}"/>
              </a:ext>
            </a:extLst>
          </p:cNvPr>
          <p:cNvSpPr>
            <a:spLocks noGrp="1"/>
          </p:cNvSpPr>
          <p:nvPr>
            <p:ph sz="quarter" idx="11"/>
          </p:nvPr>
        </p:nvSpPr>
        <p:spPr>
          <a:xfrm>
            <a:off x="803178" y="1254036"/>
            <a:ext cx="7623369" cy="5042263"/>
          </a:xfrm>
        </p:spPr>
        <p:txBody>
          <a:bodyPr>
            <a:noAutofit/>
          </a:bodyPr>
          <a:lstStyle/>
          <a:p>
            <a:pPr marL="457200" indent="-457200">
              <a:spcAft>
                <a:spcPts val="1200"/>
              </a:spcAft>
              <a:buFont typeface="+mj-lt"/>
              <a:buAutoNum type="arabicPeriod"/>
            </a:pPr>
            <a:r>
              <a:rPr lang="en-US" dirty="0"/>
              <a:t>Understand the purpose of the problem.</a:t>
            </a:r>
          </a:p>
          <a:p>
            <a:pPr marL="457200" indent="-457200">
              <a:spcAft>
                <a:spcPts val="1200"/>
              </a:spcAft>
              <a:buFont typeface="+mj-lt"/>
              <a:buAutoNum type="arabicPeriod"/>
            </a:pPr>
            <a:r>
              <a:rPr lang="en-US" dirty="0"/>
              <a:t>Collect the known information. Realize that some of it might later found to be unnecessary.</a:t>
            </a:r>
          </a:p>
          <a:p>
            <a:pPr marL="457200" indent="-457200">
              <a:spcAft>
                <a:spcPts val="1200"/>
              </a:spcAft>
              <a:buFont typeface="+mj-lt"/>
              <a:buAutoNum type="arabicPeriod"/>
            </a:pPr>
            <a:r>
              <a:rPr lang="en-US" dirty="0"/>
              <a:t>Determine what information you must find.</a:t>
            </a:r>
          </a:p>
          <a:p>
            <a:pPr marL="457200" indent="-457200">
              <a:spcAft>
                <a:spcPts val="1200"/>
              </a:spcAft>
              <a:buFont typeface="+mj-lt"/>
              <a:buAutoNum type="arabicPeriod"/>
            </a:pPr>
            <a:r>
              <a:rPr lang="en-US" dirty="0"/>
              <a:t>Simplify the problem only enough to obtain the required information. State any assumptions you make.</a:t>
            </a:r>
          </a:p>
          <a:p>
            <a:pPr marL="457200" indent="-457200">
              <a:spcAft>
                <a:spcPts val="1200"/>
              </a:spcAft>
              <a:buFont typeface="+mj-lt"/>
              <a:buAutoNum type="arabicPeriod"/>
            </a:pPr>
            <a:r>
              <a:rPr lang="en-US" dirty="0"/>
              <a:t>Draw a sketch and label any necessary variables.</a:t>
            </a:r>
          </a:p>
          <a:p>
            <a:pPr marL="457200" indent="-457200">
              <a:spcAft>
                <a:spcPts val="1200"/>
              </a:spcAft>
              <a:buFont typeface="+mj-lt"/>
              <a:buAutoNum type="arabicPeriod"/>
            </a:pPr>
            <a:r>
              <a:rPr lang="en-US" dirty="0"/>
              <a:t>Determine which fundamental principles are applicable.</a:t>
            </a:r>
          </a:p>
        </p:txBody>
      </p:sp>
      <p:sp>
        <p:nvSpPr>
          <p:cNvPr id="6" name="Slide Number Placeholder 5">
            <a:extLst>
              <a:ext uri="{FF2B5EF4-FFF2-40B4-BE49-F238E27FC236}">
                <a16:creationId xmlns:a16="http://schemas.microsoft.com/office/drawing/2014/main" id="{FE9D52BE-3843-4051-93DA-8FB2B408AD85}"/>
              </a:ext>
            </a:extLst>
          </p:cNvPr>
          <p:cNvSpPr>
            <a:spLocks noGrp="1"/>
          </p:cNvSpPr>
          <p:nvPr>
            <p:ph type="sldNum" sz="quarter" idx="10"/>
          </p:nvPr>
        </p:nvSpPr>
        <p:spPr/>
        <p:txBody>
          <a:bodyPr/>
          <a:lstStyle/>
          <a:p>
            <a:fld id="{68151E55-6873-49E2-B8D5-2F265E6F1973}" type="slidenum">
              <a:rPr lang="en-US" smtClean="0"/>
              <a:t>52</a:t>
            </a:fld>
            <a:endParaRPr lang="en-US" dirty="0"/>
          </a:p>
        </p:txBody>
      </p:sp>
    </p:spTree>
    <p:extLst>
      <p:ext uri="{BB962C8B-B14F-4D97-AF65-F5344CB8AC3E}">
        <p14:creationId xmlns:p14="http://schemas.microsoft.com/office/powerpoint/2010/main" val="420595830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19BA5-AF8E-49C1-B9C8-6499A8E5BE24}"/>
              </a:ext>
            </a:extLst>
          </p:cNvPr>
          <p:cNvSpPr>
            <a:spLocks noGrp="1"/>
          </p:cNvSpPr>
          <p:nvPr>
            <p:ph type="title"/>
          </p:nvPr>
        </p:nvSpPr>
        <p:spPr/>
        <p:txBody>
          <a:bodyPr>
            <a:normAutofit/>
          </a:bodyPr>
          <a:lstStyle/>
          <a:p>
            <a:r>
              <a:rPr lang="en-IN" dirty="0"/>
              <a:t>Steps in engineering problem solving </a:t>
            </a:r>
            <a:r>
              <a:rPr lang="en-IN" sz="1200" dirty="0"/>
              <a:t>2</a:t>
            </a:r>
            <a:endParaRPr lang="en-US" sz="1200" dirty="0"/>
          </a:p>
        </p:txBody>
      </p:sp>
      <p:sp>
        <p:nvSpPr>
          <p:cNvPr id="3" name="Content Placeholder 2">
            <a:extLst>
              <a:ext uri="{FF2B5EF4-FFF2-40B4-BE49-F238E27FC236}">
                <a16:creationId xmlns:a16="http://schemas.microsoft.com/office/drawing/2014/main" id="{91240D7C-6BBD-4611-A48D-3A33E2886147}"/>
              </a:ext>
            </a:extLst>
          </p:cNvPr>
          <p:cNvSpPr>
            <a:spLocks noGrp="1"/>
          </p:cNvSpPr>
          <p:nvPr>
            <p:ph sz="quarter" idx="11"/>
          </p:nvPr>
        </p:nvSpPr>
        <p:spPr>
          <a:xfrm>
            <a:off x="803178" y="1254036"/>
            <a:ext cx="7623369" cy="5042263"/>
          </a:xfrm>
        </p:spPr>
        <p:txBody>
          <a:bodyPr>
            <a:noAutofit/>
          </a:bodyPr>
          <a:lstStyle/>
          <a:p>
            <a:pPr marL="457200" indent="-457200">
              <a:spcBef>
                <a:spcPts val="800"/>
              </a:spcBef>
              <a:spcAft>
                <a:spcPts val="800"/>
              </a:spcAft>
              <a:buFont typeface="+mj-lt"/>
              <a:buAutoNum type="arabicPeriod" startAt="7"/>
            </a:pPr>
            <a:r>
              <a:rPr lang="en-US" dirty="0"/>
              <a:t>Think generally about your proposed solution approach and consider other approaches before proceeding with the details.</a:t>
            </a:r>
          </a:p>
          <a:p>
            <a:pPr marL="457200" indent="-457200">
              <a:spcBef>
                <a:spcPts val="800"/>
              </a:spcBef>
              <a:spcAft>
                <a:spcPts val="800"/>
              </a:spcAft>
              <a:buFont typeface="+mj-lt"/>
              <a:buAutoNum type="arabicPeriod" startAt="7"/>
            </a:pPr>
            <a:r>
              <a:rPr lang="en-US" dirty="0"/>
              <a:t>Label each step in the solution process.</a:t>
            </a:r>
          </a:p>
          <a:p>
            <a:pPr marL="457200" indent="-457200">
              <a:spcBef>
                <a:spcPts val="800"/>
              </a:spcBef>
              <a:spcAft>
                <a:spcPts val="800"/>
              </a:spcAft>
              <a:buFont typeface="+mj-lt"/>
              <a:buAutoNum type="arabicPeriod" startAt="7"/>
            </a:pPr>
            <a:r>
              <a:rPr lang="en-US" dirty="0"/>
              <a:t>If you solve the problem with a program, hand check the results using a simple version of the problem. Checking the dimensions and units and printing the results of intermediate steps in the calculation sequence can uncover mistakes.</a:t>
            </a:r>
          </a:p>
        </p:txBody>
      </p:sp>
      <p:sp>
        <p:nvSpPr>
          <p:cNvPr id="6" name="Slide Number Placeholder 5">
            <a:extLst>
              <a:ext uri="{FF2B5EF4-FFF2-40B4-BE49-F238E27FC236}">
                <a16:creationId xmlns:a16="http://schemas.microsoft.com/office/drawing/2014/main" id="{FE9D52BE-3843-4051-93DA-8FB2B408AD85}"/>
              </a:ext>
            </a:extLst>
          </p:cNvPr>
          <p:cNvSpPr>
            <a:spLocks noGrp="1"/>
          </p:cNvSpPr>
          <p:nvPr>
            <p:ph type="sldNum" sz="quarter" idx="10"/>
          </p:nvPr>
        </p:nvSpPr>
        <p:spPr/>
        <p:txBody>
          <a:bodyPr/>
          <a:lstStyle/>
          <a:p>
            <a:fld id="{68151E55-6873-49E2-B8D5-2F265E6F1973}" type="slidenum">
              <a:rPr lang="en-US" smtClean="0"/>
              <a:t>53</a:t>
            </a:fld>
            <a:endParaRPr lang="en-US" dirty="0"/>
          </a:p>
        </p:txBody>
      </p:sp>
    </p:spTree>
    <p:extLst>
      <p:ext uri="{BB962C8B-B14F-4D97-AF65-F5344CB8AC3E}">
        <p14:creationId xmlns:p14="http://schemas.microsoft.com/office/powerpoint/2010/main" val="288328952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19BA5-AF8E-49C1-B9C8-6499A8E5BE24}"/>
              </a:ext>
            </a:extLst>
          </p:cNvPr>
          <p:cNvSpPr>
            <a:spLocks noGrp="1"/>
          </p:cNvSpPr>
          <p:nvPr>
            <p:ph type="title"/>
          </p:nvPr>
        </p:nvSpPr>
        <p:spPr/>
        <p:txBody>
          <a:bodyPr>
            <a:normAutofit/>
          </a:bodyPr>
          <a:lstStyle/>
          <a:p>
            <a:r>
              <a:rPr lang="en-IN" dirty="0"/>
              <a:t>Steps in engineering problem solving </a:t>
            </a:r>
            <a:r>
              <a:rPr lang="en-IN" sz="1200" dirty="0"/>
              <a:t>3</a:t>
            </a:r>
            <a:endParaRPr lang="en-US" sz="1200" dirty="0"/>
          </a:p>
        </p:txBody>
      </p:sp>
      <p:sp>
        <p:nvSpPr>
          <p:cNvPr id="3" name="Content Placeholder 2">
            <a:extLst>
              <a:ext uri="{FF2B5EF4-FFF2-40B4-BE49-F238E27FC236}">
                <a16:creationId xmlns:a16="http://schemas.microsoft.com/office/drawing/2014/main" id="{91240D7C-6BBD-4611-A48D-3A33E2886147}"/>
              </a:ext>
            </a:extLst>
          </p:cNvPr>
          <p:cNvSpPr>
            <a:spLocks noGrp="1"/>
          </p:cNvSpPr>
          <p:nvPr>
            <p:ph sz="quarter" idx="11"/>
          </p:nvPr>
        </p:nvSpPr>
        <p:spPr>
          <a:xfrm>
            <a:off x="803177" y="1297581"/>
            <a:ext cx="7504799" cy="4911633"/>
          </a:xfrm>
        </p:spPr>
        <p:txBody>
          <a:bodyPr>
            <a:noAutofit/>
          </a:bodyPr>
          <a:lstStyle/>
          <a:p>
            <a:pPr marL="457200" indent="-457200">
              <a:spcAft>
                <a:spcPts val="600"/>
              </a:spcAft>
              <a:buFont typeface="+mj-lt"/>
              <a:buAutoNum type="arabicPeriod" startAt="10"/>
            </a:pPr>
            <a:r>
              <a:rPr lang="en-US" sz="2200" dirty="0"/>
              <a:t>Perform a “reality check” on your answer. Does it make sense? Estimate the range of the expected result and compare it with your answer. Do not state the answer with greater precision than is justified by any of the following:</a:t>
            </a:r>
          </a:p>
          <a:p>
            <a:pPr marL="432000">
              <a:spcAft>
                <a:spcPts val="600"/>
              </a:spcAft>
            </a:pPr>
            <a:r>
              <a:rPr lang="en-US" sz="2000" dirty="0"/>
              <a:t>(a) The precision of the given information.</a:t>
            </a:r>
          </a:p>
          <a:p>
            <a:pPr marL="432000">
              <a:spcAft>
                <a:spcPts val="600"/>
              </a:spcAft>
            </a:pPr>
            <a:r>
              <a:rPr lang="en-US" sz="2000" dirty="0"/>
              <a:t>(b) The simplifying assumptions.</a:t>
            </a:r>
          </a:p>
          <a:p>
            <a:pPr marL="432000">
              <a:spcAft>
                <a:spcPts val="600"/>
              </a:spcAft>
            </a:pPr>
            <a:r>
              <a:rPr lang="en-US" sz="2000" dirty="0"/>
              <a:t>(c) The requirements of the problem.</a:t>
            </a:r>
          </a:p>
          <a:p>
            <a:pPr marL="457200" indent="-457200">
              <a:spcAft>
                <a:spcPts val="600"/>
              </a:spcAft>
              <a:buFont typeface="+mj-lt"/>
              <a:buAutoNum type="arabicPeriod" startAt="11"/>
            </a:pPr>
            <a:r>
              <a:rPr lang="en-US" sz="2200" dirty="0"/>
              <a:t>Interpret the mathematics. If the mathematics produces multiple answers, do not discard them without considering what they mean. The mathematics might be trying to tell you something, and you might miss an opportunity to discover more about the problem.</a:t>
            </a:r>
          </a:p>
        </p:txBody>
      </p:sp>
      <p:sp>
        <p:nvSpPr>
          <p:cNvPr id="6" name="Slide Number Placeholder 5">
            <a:extLst>
              <a:ext uri="{FF2B5EF4-FFF2-40B4-BE49-F238E27FC236}">
                <a16:creationId xmlns:a16="http://schemas.microsoft.com/office/drawing/2014/main" id="{FE9D52BE-3843-4051-93DA-8FB2B408AD85}"/>
              </a:ext>
            </a:extLst>
          </p:cNvPr>
          <p:cNvSpPr>
            <a:spLocks noGrp="1"/>
          </p:cNvSpPr>
          <p:nvPr>
            <p:ph type="sldNum" sz="quarter" idx="10"/>
          </p:nvPr>
        </p:nvSpPr>
        <p:spPr/>
        <p:txBody>
          <a:bodyPr/>
          <a:lstStyle/>
          <a:p>
            <a:fld id="{68151E55-6873-49E2-B8D5-2F265E6F1973}" type="slidenum">
              <a:rPr lang="en-US" smtClean="0"/>
              <a:t>54</a:t>
            </a:fld>
            <a:endParaRPr lang="en-US" dirty="0"/>
          </a:p>
        </p:txBody>
      </p:sp>
    </p:spTree>
    <p:extLst>
      <p:ext uri="{BB962C8B-B14F-4D97-AF65-F5344CB8AC3E}">
        <p14:creationId xmlns:p14="http://schemas.microsoft.com/office/powerpoint/2010/main" val="404195805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19BA5-AF8E-49C1-B9C8-6499A8E5BE24}"/>
              </a:ext>
            </a:extLst>
          </p:cNvPr>
          <p:cNvSpPr>
            <a:spLocks noGrp="1"/>
          </p:cNvSpPr>
          <p:nvPr>
            <p:ph type="title"/>
          </p:nvPr>
        </p:nvSpPr>
        <p:spPr>
          <a:xfrm>
            <a:off x="1699805" y="134980"/>
            <a:ext cx="5744391" cy="1197385"/>
          </a:xfrm>
        </p:spPr>
        <p:txBody>
          <a:bodyPr>
            <a:normAutofit/>
          </a:bodyPr>
          <a:lstStyle/>
          <a:p>
            <a:r>
              <a:rPr lang="en-US" dirty="0"/>
              <a:t>Steps for developing a computer solution </a:t>
            </a:r>
            <a:r>
              <a:rPr lang="en-US" sz="1200" dirty="0"/>
              <a:t>1</a:t>
            </a:r>
          </a:p>
        </p:txBody>
      </p:sp>
      <p:sp>
        <p:nvSpPr>
          <p:cNvPr id="3" name="Content Placeholder 2">
            <a:extLst>
              <a:ext uri="{FF2B5EF4-FFF2-40B4-BE49-F238E27FC236}">
                <a16:creationId xmlns:a16="http://schemas.microsoft.com/office/drawing/2014/main" id="{91240D7C-6BBD-4611-A48D-3A33E2886147}"/>
              </a:ext>
            </a:extLst>
          </p:cNvPr>
          <p:cNvSpPr>
            <a:spLocks noGrp="1"/>
          </p:cNvSpPr>
          <p:nvPr>
            <p:ph sz="quarter" idx="11"/>
          </p:nvPr>
        </p:nvSpPr>
        <p:spPr>
          <a:xfrm>
            <a:off x="760315" y="1368917"/>
            <a:ext cx="7623369" cy="4979630"/>
          </a:xfrm>
        </p:spPr>
        <p:txBody>
          <a:bodyPr>
            <a:noAutofit/>
          </a:bodyPr>
          <a:lstStyle/>
          <a:p>
            <a:pPr marL="457200" indent="-457200">
              <a:spcAft>
                <a:spcPts val="1200"/>
              </a:spcAft>
              <a:buFont typeface="+mj-lt"/>
              <a:buAutoNum type="arabicPeriod"/>
            </a:pPr>
            <a:r>
              <a:rPr lang="en-US" dirty="0"/>
              <a:t>State the problem concisely.</a:t>
            </a:r>
          </a:p>
          <a:p>
            <a:pPr marL="457200" indent="-457200">
              <a:spcAft>
                <a:spcPts val="1200"/>
              </a:spcAft>
              <a:buFont typeface="+mj-lt"/>
              <a:buAutoNum type="arabicPeriod"/>
            </a:pPr>
            <a:r>
              <a:rPr lang="en-US" dirty="0"/>
              <a:t>Specify the input data to be used by the program.</a:t>
            </a:r>
          </a:p>
          <a:p>
            <a:pPr marL="457200" indent="-457200">
              <a:spcAft>
                <a:spcPts val="1200"/>
              </a:spcAft>
              <a:buFont typeface="+mj-lt"/>
              <a:buAutoNum type="arabicPeriod"/>
            </a:pPr>
            <a:r>
              <a:rPr lang="en-US" dirty="0"/>
              <a:t>Specify the output information to be generated by the program. </a:t>
            </a:r>
          </a:p>
          <a:p>
            <a:pPr marL="457200" indent="-457200">
              <a:spcAft>
                <a:spcPts val="1200"/>
              </a:spcAft>
              <a:buFont typeface="+mj-lt"/>
              <a:buAutoNum type="arabicPeriod"/>
            </a:pPr>
            <a:r>
              <a:rPr lang="en-US" dirty="0"/>
              <a:t>Work through the solution steps by hand or with a calculator; use a simpler set of data if necessary.</a:t>
            </a:r>
          </a:p>
        </p:txBody>
      </p:sp>
      <p:sp>
        <p:nvSpPr>
          <p:cNvPr id="6" name="Slide Number Placeholder 5">
            <a:extLst>
              <a:ext uri="{FF2B5EF4-FFF2-40B4-BE49-F238E27FC236}">
                <a16:creationId xmlns:a16="http://schemas.microsoft.com/office/drawing/2014/main" id="{FE9D52BE-3843-4051-93DA-8FB2B408AD85}"/>
              </a:ext>
            </a:extLst>
          </p:cNvPr>
          <p:cNvSpPr>
            <a:spLocks noGrp="1"/>
          </p:cNvSpPr>
          <p:nvPr>
            <p:ph type="sldNum" sz="quarter" idx="10"/>
          </p:nvPr>
        </p:nvSpPr>
        <p:spPr/>
        <p:txBody>
          <a:bodyPr/>
          <a:lstStyle/>
          <a:p>
            <a:fld id="{68151E55-6873-49E2-B8D5-2F265E6F1973}" type="slidenum">
              <a:rPr lang="en-US" smtClean="0"/>
              <a:t>55</a:t>
            </a:fld>
            <a:endParaRPr lang="en-US" dirty="0"/>
          </a:p>
        </p:txBody>
      </p:sp>
    </p:spTree>
    <p:extLst>
      <p:ext uri="{BB962C8B-B14F-4D97-AF65-F5344CB8AC3E}">
        <p14:creationId xmlns:p14="http://schemas.microsoft.com/office/powerpoint/2010/main" val="87737364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19BA5-AF8E-49C1-B9C8-6499A8E5BE24}"/>
              </a:ext>
            </a:extLst>
          </p:cNvPr>
          <p:cNvSpPr>
            <a:spLocks noGrp="1"/>
          </p:cNvSpPr>
          <p:nvPr>
            <p:ph type="title"/>
          </p:nvPr>
        </p:nvSpPr>
        <p:spPr>
          <a:xfrm>
            <a:off x="1699805" y="134980"/>
            <a:ext cx="5744391" cy="1197385"/>
          </a:xfrm>
        </p:spPr>
        <p:txBody>
          <a:bodyPr>
            <a:normAutofit/>
          </a:bodyPr>
          <a:lstStyle/>
          <a:p>
            <a:r>
              <a:rPr lang="en-US" dirty="0"/>
              <a:t>Steps for developing a computer solution </a:t>
            </a:r>
            <a:r>
              <a:rPr lang="en-US" sz="1200" dirty="0"/>
              <a:t>2</a:t>
            </a:r>
          </a:p>
        </p:txBody>
      </p:sp>
      <p:sp>
        <p:nvSpPr>
          <p:cNvPr id="3" name="Content Placeholder 2">
            <a:extLst>
              <a:ext uri="{FF2B5EF4-FFF2-40B4-BE49-F238E27FC236}">
                <a16:creationId xmlns:a16="http://schemas.microsoft.com/office/drawing/2014/main" id="{91240D7C-6BBD-4611-A48D-3A33E2886147}"/>
              </a:ext>
            </a:extLst>
          </p:cNvPr>
          <p:cNvSpPr>
            <a:spLocks noGrp="1"/>
          </p:cNvSpPr>
          <p:nvPr>
            <p:ph sz="quarter" idx="11"/>
          </p:nvPr>
        </p:nvSpPr>
        <p:spPr>
          <a:xfrm>
            <a:off x="850420" y="1332365"/>
            <a:ext cx="7443159" cy="4979630"/>
          </a:xfrm>
        </p:spPr>
        <p:txBody>
          <a:bodyPr>
            <a:noAutofit/>
          </a:bodyPr>
          <a:lstStyle/>
          <a:p>
            <a:pPr marL="457200" indent="-457200">
              <a:spcBef>
                <a:spcPts val="800"/>
              </a:spcBef>
              <a:spcAft>
                <a:spcPts val="800"/>
              </a:spcAft>
              <a:buFont typeface="+mj-lt"/>
              <a:buAutoNum type="arabicPeriod" startAt="5"/>
            </a:pPr>
            <a:r>
              <a:rPr lang="en-US" dirty="0"/>
              <a:t>Write and run the program.</a:t>
            </a:r>
          </a:p>
          <a:p>
            <a:pPr marL="457200" indent="-457200">
              <a:spcBef>
                <a:spcPts val="800"/>
              </a:spcBef>
              <a:spcAft>
                <a:spcPts val="800"/>
              </a:spcAft>
              <a:buFont typeface="+mj-lt"/>
              <a:buAutoNum type="arabicPeriod" startAt="5"/>
            </a:pPr>
            <a:r>
              <a:rPr lang="en-US" dirty="0"/>
              <a:t>Check the output of the program with your hand solution.</a:t>
            </a:r>
          </a:p>
          <a:p>
            <a:pPr marL="457200" indent="-457200">
              <a:spcBef>
                <a:spcPts val="800"/>
              </a:spcBef>
              <a:spcAft>
                <a:spcPts val="800"/>
              </a:spcAft>
              <a:buFont typeface="+mj-lt"/>
              <a:buAutoNum type="arabicPeriod" startAt="5"/>
            </a:pPr>
            <a:r>
              <a:rPr lang="en-US" dirty="0"/>
              <a:t>Run the program with your input data and perform a “reality check” on the output. Does it make sense? Estimate the range of the expected result and compare it with your answer.</a:t>
            </a:r>
          </a:p>
          <a:p>
            <a:pPr marL="457200" indent="-457200">
              <a:spcBef>
                <a:spcPts val="800"/>
              </a:spcBef>
              <a:spcAft>
                <a:spcPts val="800"/>
              </a:spcAft>
              <a:buFont typeface="+mj-lt"/>
              <a:buAutoNum type="arabicPeriod" startAt="5"/>
            </a:pPr>
            <a:r>
              <a:rPr lang="en-US" dirty="0"/>
              <a:t>If you will use the program as a general tool in the future, test it by running it for a range of reasonable data values; perform a reality check on the results.</a:t>
            </a:r>
          </a:p>
        </p:txBody>
      </p:sp>
      <p:sp>
        <p:nvSpPr>
          <p:cNvPr id="6" name="Slide Number Placeholder 5">
            <a:extLst>
              <a:ext uri="{FF2B5EF4-FFF2-40B4-BE49-F238E27FC236}">
                <a16:creationId xmlns:a16="http://schemas.microsoft.com/office/drawing/2014/main" id="{FE9D52BE-3843-4051-93DA-8FB2B408AD85}"/>
              </a:ext>
            </a:extLst>
          </p:cNvPr>
          <p:cNvSpPr>
            <a:spLocks noGrp="1"/>
          </p:cNvSpPr>
          <p:nvPr>
            <p:ph type="sldNum" sz="quarter" idx="10"/>
          </p:nvPr>
        </p:nvSpPr>
        <p:spPr/>
        <p:txBody>
          <a:bodyPr/>
          <a:lstStyle/>
          <a:p>
            <a:fld id="{68151E55-6873-49E2-B8D5-2F265E6F1973}" type="slidenum">
              <a:rPr lang="en-US" smtClean="0"/>
              <a:t>56</a:t>
            </a:fld>
            <a:endParaRPr lang="en-US" dirty="0"/>
          </a:p>
        </p:txBody>
      </p:sp>
    </p:spTree>
    <p:extLst>
      <p:ext uri="{BB962C8B-B14F-4D97-AF65-F5344CB8AC3E}">
        <p14:creationId xmlns:p14="http://schemas.microsoft.com/office/powerpoint/2010/main" val="207988722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id="{8C16F514-7B3F-FA1B-2D31-25F5791ABD63}"/>
                  </a:ext>
                </a:extLst>
              </p:cNvPr>
              <p:cNvSpPr/>
              <p:nvPr/>
            </p:nvSpPr>
            <p:spPr>
              <a:xfrm>
                <a:off x="580208" y="710498"/>
                <a:ext cx="7983583" cy="3130729"/>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en-US" sz="2000" dirty="0">
                    <a:latin typeface="Times New Roman" panose="02020603050405020304" pitchFamily="18" charset="0"/>
                    <a:cs typeface="Times New Roman" panose="02020603050405020304" pitchFamily="18" charset="0"/>
                  </a:rPr>
                  <a:t>Q11 The </a:t>
                </a:r>
                <a:r>
                  <a:rPr lang="en-US" sz="2000" i="1" dirty="0">
                    <a:latin typeface="Times New Roman" panose="02020603050405020304" pitchFamily="18" charset="0"/>
                    <a:cs typeface="Times New Roman" panose="02020603050405020304" pitchFamily="18" charset="0"/>
                  </a:rPr>
                  <a:t>ideal gas law </a:t>
                </a:r>
                <a:r>
                  <a:rPr lang="en-US" sz="2000" dirty="0">
                    <a:latin typeface="Times New Roman" panose="02020603050405020304" pitchFamily="18" charset="0"/>
                    <a:cs typeface="Times New Roman" panose="02020603050405020304" pitchFamily="18" charset="0"/>
                  </a:rPr>
                  <a:t>relates the pressure </a:t>
                </a:r>
                <a:r>
                  <a:rPr lang="en-US" sz="2000" i="1" dirty="0">
                    <a:latin typeface="Times New Roman" panose="02020603050405020304" pitchFamily="18" charset="0"/>
                    <a:cs typeface="Times New Roman" panose="02020603050405020304" pitchFamily="18" charset="0"/>
                  </a:rPr>
                  <a:t>P</a:t>
                </a:r>
                <a:r>
                  <a:rPr lang="en-US" sz="2000" dirty="0">
                    <a:latin typeface="Times New Roman" panose="02020603050405020304" pitchFamily="18" charset="0"/>
                    <a:cs typeface="Times New Roman" panose="02020603050405020304" pitchFamily="18" charset="0"/>
                  </a:rPr>
                  <a:t>, volume </a:t>
                </a:r>
                <a:r>
                  <a:rPr lang="en-US" sz="2000" i="1" dirty="0">
                    <a:latin typeface="Times New Roman" panose="02020603050405020304" pitchFamily="18" charset="0"/>
                    <a:cs typeface="Times New Roman" panose="02020603050405020304" pitchFamily="18" charset="0"/>
                  </a:rPr>
                  <a:t>V</a:t>
                </a:r>
                <a:r>
                  <a:rPr lang="en-US" sz="2000" dirty="0">
                    <a:latin typeface="Times New Roman" panose="02020603050405020304" pitchFamily="18" charset="0"/>
                    <a:cs typeface="Times New Roman" panose="02020603050405020304" pitchFamily="18" charset="0"/>
                  </a:rPr>
                  <a:t>, absolute temperature </a:t>
                </a:r>
                <a:r>
                  <a:rPr lang="en-US" sz="2000" i="1" dirty="0">
                    <a:latin typeface="Times New Roman" panose="02020603050405020304" pitchFamily="18" charset="0"/>
                    <a:cs typeface="Times New Roman" panose="02020603050405020304" pitchFamily="18" charset="0"/>
                  </a:rPr>
                  <a:t>T</a:t>
                </a:r>
                <a:r>
                  <a:rPr lang="en-US" sz="2000" dirty="0">
                    <a:latin typeface="Times New Roman" panose="02020603050405020304" pitchFamily="18" charset="0"/>
                    <a:cs typeface="Times New Roman" panose="02020603050405020304" pitchFamily="18" charset="0"/>
                  </a:rPr>
                  <a:t>, and amount of gas </a:t>
                </a:r>
                <a:r>
                  <a:rPr lang="en-US" sz="2000" i="1" dirty="0">
                    <a:latin typeface="Times New Roman" panose="02020603050405020304" pitchFamily="18" charset="0"/>
                    <a:cs typeface="Times New Roman" panose="02020603050405020304" pitchFamily="18" charset="0"/>
                  </a:rPr>
                  <a:t>n. </a:t>
                </a:r>
                <a:r>
                  <a:rPr lang="en-US" sz="2000" dirty="0">
                    <a:latin typeface="Times New Roman" panose="02020603050405020304" pitchFamily="18" charset="0"/>
                    <a:cs typeface="Times New Roman" panose="02020603050405020304" pitchFamily="18" charset="0"/>
                  </a:rPr>
                  <a:t>The law is</a:t>
                </a:r>
              </a:p>
              <a:p>
                <a:pPr algn="just"/>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𝑃</m:t>
                      </m:r>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𝑛𝑅𝑇</m:t>
                          </m:r>
                        </m:num>
                        <m:den>
                          <m:r>
                            <a:rPr lang="en-US" sz="2000" b="0" i="1" smtClean="0">
                              <a:latin typeface="Cambria Math" panose="02040503050406030204" pitchFamily="18" charset="0"/>
                            </a:rPr>
                            <m:t>𝑉</m:t>
                          </m:r>
                        </m:den>
                      </m:f>
                    </m:oMath>
                  </m:oMathPara>
                </a14:m>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where </a:t>
                </a:r>
                <a:r>
                  <a:rPr lang="en-US" sz="2000" i="1" dirty="0">
                    <a:latin typeface="Times New Roman" panose="02020603050405020304" pitchFamily="18" charset="0"/>
                    <a:cs typeface="Times New Roman" panose="02020603050405020304" pitchFamily="18" charset="0"/>
                  </a:rPr>
                  <a:t>R </a:t>
                </a:r>
                <a:r>
                  <a:rPr lang="en-US" sz="2000" dirty="0">
                    <a:latin typeface="Times New Roman" panose="02020603050405020304" pitchFamily="18" charset="0"/>
                    <a:cs typeface="Times New Roman" panose="02020603050405020304" pitchFamily="18" charset="0"/>
                  </a:rPr>
                  <a:t>is the gas constant. An engineer must design a large natural gas storage tank to be expandable to maintain the pressure constant at 2.2 atm. In December when the temperature is 4°F (-15°C), the volume of gas in the tank is </a:t>
                </a:r>
                <a14:m>
                  <m:oMath xmlns:m="http://schemas.openxmlformats.org/officeDocument/2006/math">
                    <m:r>
                      <a:rPr lang="en-US" sz="2000" b="0" i="1" dirty="0" smtClean="0">
                        <a:latin typeface="Cambria Math" panose="02040503050406030204" pitchFamily="18" charset="0"/>
                      </a:rPr>
                      <m:t>1</m:t>
                    </m:r>
                    <m:r>
                      <a:rPr lang="en-US" sz="2000" i="1" dirty="0" smtClean="0">
                        <a:latin typeface="Cambria Math" panose="02040503050406030204" pitchFamily="18" charset="0"/>
                      </a:rPr>
                      <m:t>8</m:t>
                    </m:r>
                    <m:r>
                      <a:rPr lang="en-US" sz="2000" i="1" dirty="0" smtClean="0">
                        <a:latin typeface="Cambria Math" panose="02040503050406030204" pitchFamily="18" charset="0"/>
                      </a:rPr>
                      <m:t> </m:t>
                    </m:r>
                    <m:r>
                      <a:rPr lang="en-US" sz="2000" i="1" dirty="0" smtClean="0">
                        <a:latin typeface="Cambria Math" panose="02040503050406030204" pitchFamily="18" charset="0"/>
                      </a:rPr>
                      <m:t>500</m:t>
                    </m:r>
                    <m:r>
                      <a:rPr lang="en-US" sz="2000" i="1" dirty="0" smtClean="0">
                        <a:latin typeface="Cambria Math" panose="02040503050406030204" pitchFamily="18" charset="0"/>
                      </a:rPr>
                      <m:t> </m:t>
                    </m:r>
                    <m:sSup>
                      <m:sSupPr>
                        <m:ctrlPr>
                          <a:rPr lang="en-US" sz="2000" i="1" dirty="0" smtClean="0">
                            <a:latin typeface="Cambria Math" panose="02040503050406030204" pitchFamily="18" charset="0"/>
                          </a:rPr>
                        </m:ctrlPr>
                      </m:sSupPr>
                      <m:e>
                        <m:r>
                          <a:rPr lang="en-US" sz="2000" b="0" i="1" dirty="0" smtClean="0">
                            <a:latin typeface="Cambria Math" panose="02040503050406030204" pitchFamily="18" charset="0"/>
                          </a:rPr>
                          <m:t>𝑓𝑡</m:t>
                        </m:r>
                      </m:e>
                      <m:sup>
                        <m:r>
                          <a:rPr lang="en-US" sz="2000" b="0" i="1" dirty="0" smtClean="0">
                            <a:latin typeface="Cambria Math" panose="02040503050406030204" pitchFamily="18" charset="0"/>
                          </a:rPr>
                          <m:t>3</m:t>
                        </m:r>
                      </m:sup>
                    </m:sSup>
                  </m:oMath>
                </a14:m>
                <a:r>
                  <a:rPr lang="en-US" sz="2000" dirty="0">
                    <a:latin typeface="Times New Roman" panose="02020603050405020304" pitchFamily="18" charset="0"/>
                    <a:cs typeface="Times New Roman" panose="02020603050405020304" pitchFamily="18" charset="0"/>
                  </a:rPr>
                  <a:t>. What will the volume of the same quantity of gas be in July when the temperature is 88°F (31°C)? (</a:t>
                </a:r>
                <a:r>
                  <a:rPr lang="en-US" sz="2000" i="1" dirty="0">
                    <a:latin typeface="Times New Roman" panose="02020603050405020304" pitchFamily="18" charset="0"/>
                    <a:cs typeface="Times New Roman" panose="02020603050405020304" pitchFamily="18" charset="0"/>
                  </a:rPr>
                  <a:t>Hint</a:t>
                </a:r>
                <a:r>
                  <a:rPr lang="en-US" sz="2000" dirty="0">
                    <a:latin typeface="Times New Roman" panose="02020603050405020304" pitchFamily="18" charset="0"/>
                    <a:cs typeface="Times New Roman" panose="02020603050405020304" pitchFamily="18" charset="0"/>
                  </a:rPr>
                  <a:t>: Use the fact that </a:t>
                </a:r>
                <a:r>
                  <a:rPr lang="en-US" sz="2000" i="1" dirty="0">
                    <a:latin typeface="Times New Roman" panose="02020603050405020304" pitchFamily="18" charset="0"/>
                    <a:cs typeface="Times New Roman" panose="02020603050405020304" pitchFamily="18" charset="0"/>
                  </a:rPr>
                  <a:t>n</a:t>
                </a:r>
                <a:r>
                  <a:rPr lang="en-US" sz="2000" dirty="0">
                    <a:latin typeface="Times New Roman" panose="02020603050405020304" pitchFamily="18" charset="0"/>
                    <a:cs typeface="Times New Roman" panose="02020603050405020304" pitchFamily="18" charset="0"/>
                  </a:rPr>
                  <a:t>, </a:t>
                </a:r>
                <a:r>
                  <a:rPr lang="en-US" sz="2000" i="1" dirty="0">
                    <a:latin typeface="Times New Roman" panose="02020603050405020304" pitchFamily="18" charset="0"/>
                    <a:cs typeface="Times New Roman" panose="02020603050405020304" pitchFamily="18" charset="0"/>
                  </a:rPr>
                  <a:t>R</a:t>
                </a:r>
                <a:r>
                  <a:rPr lang="en-US" sz="2000" dirty="0">
                    <a:latin typeface="Times New Roman" panose="02020603050405020304" pitchFamily="18" charset="0"/>
                    <a:cs typeface="Times New Roman" panose="02020603050405020304" pitchFamily="18" charset="0"/>
                  </a:rPr>
                  <a:t>, and </a:t>
                </a:r>
                <a:r>
                  <a:rPr lang="en-US" sz="2000" i="1" dirty="0">
                    <a:latin typeface="Times New Roman" panose="02020603050405020304" pitchFamily="18" charset="0"/>
                    <a:cs typeface="Times New Roman" panose="02020603050405020304" pitchFamily="18" charset="0"/>
                  </a:rPr>
                  <a:t>P </a:t>
                </a:r>
                <a:r>
                  <a:rPr lang="en-US" sz="2000" dirty="0">
                    <a:latin typeface="Times New Roman" panose="02020603050405020304" pitchFamily="18" charset="0"/>
                    <a:cs typeface="Times New Roman" panose="02020603050405020304" pitchFamily="18" charset="0"/>
                  </a:rPr>
                  <a:t>are constant in this problem. Note also that K=C+273.2.)</a:t>
                </a:r>
              </a:p>
            </p:txBody>
          </p:sp>
        </mc:Choice>
        <mc:Fallback xmlns="">
          <p:sp>
            <p:nvSpPr>
              <p:cNvPr id="3" name="Rectangle 2">
                <a:extLst>
                  <a:ext uri="{FF2B5EF4-FFF2-40B4-BE49-F238E27FC236}">
                    <a16:creationId xmlns:a16="http://schemas.microsoft.com/office/drawing/2014/main" id="{8C16F514-7B3F-FA1B-2D31-25F5791ABD63}"/>
                  </a:ext>
                </a:extLst>
              </p:cNvPr>
              <p:cNvSpPr>
                <a:spLocks noRot="1" noChangeAspect="1" noMove="1" noResize="1" noEditPoints="1" noAdjustHandles="1" noChangeArrowheads="1" noChangeShapeType="1" noTextEdit="1"/>
              </p:cNvSpPr>
              <p:nvPr/>
            </p:nvSpPr>
            <p:spPr>
              <a:xfrm>
                <a:off x="580208" y="710498"/>
                <a:ext cx="7983583" cy="3130729"/>
              </a:xfrm>
              <a:prstGeom prst="rect">
                <a:avLst/>
              </a:prstGeom>
              <a:blipFill>
                <a:blip r:embed="rId2"/>
                <a:stretch>
                  <a:fillRect l="-763" t="-1170" r="-763" b="-2729"/>
                </a:stretch>
              </a:blipFill>
            </p:spPr>
            <p:txBody>
              <a:bodyPr/>
              <a:lstStyle/>
              <a:p>
                <a:r>
                  <a:rPr lang="en-US">
                    <a:noFill/>
                  </a:rPr>
                  <a:t> </a:t>
                </a:r>
              </a:p>
            </p:txBody>
          </p:sp>
        </mc:Fallback>
      </mc:AlternateContent>
      <p:sp>
        <p:nvSpPr>
          <p:cNvPr id="4" name="Rectangle 3">
            <a:extLst>
              <a:ext uri="{FF2B5EF4-FFF2-40B4-BE49-F238E27FC236}">
                <a16:creationId xmlns:a16="http://schemas.microsoft.com/office/drawing/2014/main" id="{F503020C-29DE-284D-1D25-2590508C6055}"/>
              </a:ext>
            </a:extLst>
          </p:cNvPr>
          <p:cNvSpPr/>
          <p:nvPr/>
        </p:nvSpPr>
        <p:spPr>
          <a:xfrm>
            <a:off x="601980" y="3876063"/>
            <a:ext cx="2694969" cy="1323439"/>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buFont typeface="+mj-lt"/>
              <a:buAutoNum type="alphaLcParenR"/>
            </a:pPr>
            <a:r>
              <a:rPr lang="en-US" sz="2000" dirty="0">
                <a:latin typeface="Times New Roman" panose="02020603050405020304" pitchFamily="18" charset="0"/>
                <a:cs typeface="Times New Roman" panose="02020603050405020304" pitchFamily="18" charset="0"/>
              </a:rPr>
              <a:t>3.3577e+04</a:t>
            </a:r>
          </a:p>
          <a:p>
            <a:pPr marL="342900" indent="-342900">
              <a:buFont typeface="+mj-lt"/>
              <a:buAutoNum type="alphaLcParenR"/>
            </a:pPr>
            <a:r>
              <a:rPr lang="en-US" sz="2000" dirty="0">
                <a:latin typeface="Times New Roman" panose="02020603050405020304" pitchFamily="18" charset="0"/>
                <a:cs typeface="Times New Roman" panose="02020603050405020304" pitchFamily="18" charset="0"/>
              </a:rPr>
              <a:t>2.1796e+04 (correct)</a:t>
            </a:r>
          </a:p>
          <a:p>
            <a:pPr marL="342900" indent="-342900">
              <a:buFont typeface="+mj-lt"/>
              <a:buAutoNum type="alphaLcParenR"/>
            </a:pPr>
            <a:r>
              <a:rPr lang="en-US" sz="2000" dirty="0">
                <a:latin typeface="Times New Roman" panose="02020603050405020304" pitchFamily="18" charset="0"/>
                <a:cs typeface="Times New Roman" panose="02020603050405020304" pitchFamily="18" charset="0"/>
              </a:rPr>
              <a:t>4.1565e+01</a:t>
            </a:r>
          </a:p>
          <a:p>
            <a:pPr marL="342900" indent="-342900">
              <a:buFont typeface="+mj-lt"/>
              <a:buAutoNum type="alphaLcParenR"/>
            </a:pPr>
            <a:r>
              <a:rPr lang="en-US" sz="2000" dirty="0">
                <a:latin typeface="Times New Roman" panose="02020603050405020304" pitchFamily="18" charset="0"/>
                <a:cs typeface="Times New Roman" panose="02020603050405020304" pitchFamily="18" charset="0"/>
              </a:rPr>
              <a:t>6.2377e+06</a:t>
            </a:r>
          </a:p>
        </p:txBody>
      </p:sp>
      <p:pic>
        <p:nvPicPr>
          <p:cNvPr id="5" name="Picture 4">
            <a:extLst>
              <a:ext uri="{FF2B5EF4-FFF2-40B4-BE49-F238E27FC236}">
                <a16:creationId xmlns:a16="http://schemas.microsoft.com/office/drawing/2014/main" id="{282F7462-DEDF-5C73-7550-57E888D3B2A3}"/>
              </a:ext>
            </a:extLst>
          </p:cNvPr>
          <p:cNvPicPr>
            <a:picLocks noChangeAspect="1"/>
          </p:cNvPicPr>
          <p:nvPr/>
        </p:nvPicPr>
        <p:blipFill>
          <a:blip r:embed="rId3"/>
          <a:stretch>
            <a:fillRect/>
          </a:stretch>
        </p:blipFill>
        <p:spPr>
          <a:xfrm>
            <a:off x="4566148" y="3794828"/>
            <a:ext cx="3362325" cy="2352675"/>
          </a:xfrm>
          <a:prstGeom prst="rect">
            <a:avLst/>
          </a:prstGeom>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9"/>
          <p:cNvSpPr/>
          <p:nvPr/>
        </p:nvSpPr>
        <p:spPr>
          <a:xfrm>
            <a:off x="0" y="6851650"/>
            <a:ext cx="9144000" cy="12700"/>
          </a:xfrm>
          <a:custGeom>
            <a:avLst/>
            <a:gdLst/>
            <a:ahLst/>
            <a:cxnLst/>
            <a:rect l="l" t="t" r="r" b="b"/>
            <a:pathLst>
              <a:path w="9144000" h="12700">
                <a:moveTo>
                  <a:pt x="0" y="12700"/>
                </a:moveTo>
                <a:lnTo>
                  <a:pt x="9144000" y="12700"/>
                </a:lnTo>
                <a:lnTo>
                  <a:pt x="9144000" y="0"/>
                </a:lnTo>
                <a:lnTo>
                  <a:pt x="0" y="0"/>
                </a:lnTo>
                <a:lnTo>
                  <a:pt x="0" y="12700"/>
                </a:lnTo>
                <a:close/>
              </a:path>
            </a:pathLst>
          </a:custGeom>
          <a:solidFill>
            <a:srgbClr val="000000"/>
          </a:solidFill>
        </p:spPr>
        <p:txBody>
          <a:bodyPr wrap="square" lIns="0" tIns="0" rIns="0" bIns="0" rtlCol="0"/>
          <a:lstStyle/>
          <a:p>
            <a:endParaRPr/>
          </a:p>
        </p:txBody>
      </p:sp>
      <p:sp>
        <p:nvSpPr>
          <p:cNvPr id="10" name="object 10"/>
          <p:cNvSpPr txBox="1">
            <a:spLocks noGrp="1"/>
          </p:cNvSpPr>
          <p:nvPr>
            <p:ph type="title"/>
          </p:nvPr>
        </p:nvSpPr>
        <p:spPr>
          <a:xfrm>
            <a:off x="459740" y="398710"/>
            <a:ext cx="6774180" cy="382156"/>
          </a:xfrm>
          <a:prstGeom prst="rect">
            <a:avLst/>
          </a:prstGeom>
        </p:spPr>
        <p:txBody>
          <a:bodyPr vert="horz" wrap="square" lIns="0" tIns="12700" rIns="0" bIns="0" rtlCol="0">
            <a:spAutoFit/>
          </a:bodyPr>
          <a:lstStyle/>
          <a:p>
            <a:pPr marL="12700" algn="l">
              <a:lnSpc>
                <a:spcPct val="100000"/>
              </a:lnSpc>
              <a:spcBef>
                <a:spcPts val="100"/>
              </a:spcBef>
            </a:pPr>
            <a:r>
              <a:rPr sz="2400" dirty="0">
                <a:solidFill>
                  <a:srgbClr val="000000"/>
                </a:solidFill>
                <a:latin typeface="Times New Roman" panose="02020603050405020304" pitchFamily="18" charset="0"/>
                <a:cs typeface="Times New Roman" panose="02020603050405020304" pitchFamily="18" charset="0"/>
              </a:rPr>
              <a:t>Q12</a:t>
            </a:r>
            <a:r>
              <a:rPr sz="2400" b="0" dirty="0">
                <a:solidFill>
                  <a:srgbClr val="000000"/>
                </a:solidFill>
                <a:latin typeface="Times New Roman" panose="02020603050405020304" pitchFamily="18" charset="0"/>
                <a:cs typeface="Times New Roman" panose="02020603050405020304" pitchFamily="18" charset="0"/>
              </a:rPr>
              <a:t>-</a:t>
            </a:r>
            <a:r>
              <a:rPr sz="2400" b="0" spc="-15" dirty="0">
                <a:solidFill>
                  <a:srgbClr val="000000"/>
                </a:solidFill>
                <a:latin typeface="Times New Roman" panose="02020603050405020304" pitchFamily="18" charset="0"/>
                <a:cs typeface="Times New Roman" panose="02020603050405020304" pitchFamily="18" charset="0"/>
              </a:rPr>
              <a:t> </a:t>
            </a:r>
            <a:r>
              <a:rPr sz="2400" b="0" dirty="0">
                <a:solidFill>
                  <a:srgbClr val="000000"/>
                </a:solidFill>
                <a:latin typeface="Times New Roman" panose="02020603050405020304" pitchFamily="18" charset="0"/>
                <a:cs typeface="Times New Roman" panose="02020603050405020304" pitchFamily="18" charset="0"/>
              </a:rPr>
              <a:t>The</a:t>
            </a:r>
            <a:r>
              <a:rPr sz="2400" b="0" spc="-30" dirty="0">
                <a:solidFill>
                  <a:srgbClr val="000000"/>
                </a:solidFill>
                <a:latin typeface="Times New Roman" panose="02020603050405020304" pitchFamily="18" charset="0"/>
                <a:cs typeface="Times New Roman" panose="02020603050405020304" pitchFamily="18" charset="0"/>
              </a:rPr>
              <a:t> </a:t>
            </a:r>
            <a:r>
              <a:rPr sz="2400" b="0" dirty="0">
                <a:solidFill>
                  <a:srgbClr val="000000"/>
                </a:solidFill>
                <a:latin typeface="Times New Roman" panose="02020603050405020304" pitchFamily="18" charset="0"/>
                <a:cs typeface="Times New Roman" panose="02020603050405020304" pitchFamily="18" charset="0"/>
              </a:rPr>
              <a:t>Fourier</a:t>
            </a:r>
            <a:r>
              <a:rPr sz="2400" b="0" spc="-40" dirty="0">
                <a:solidFill>
                  <a:srgbClr val="000000"/>
                </a:solidFill>
                <a:latin typeface="Times New Roman" panose="02020603050405020304" pitchFamily="18" charset="0"/>
                <a:cs typeface="Times New Roman" panose="02020603050405020304" pitchFamily="18" charset="0"/>
              </a:rPr>
              <a:t> </a:t>
            </a:r>
            <a:r>
              <a:rPr sz="2400" b="0" dirty="0">
                <a:solidFill>
                  <a:srgbClr val="000000"/>
                </a:solidFill>
                <a:latin typeface="Times New Roman" panose="02020603050405020304" pitchFamily="18" charset="0"/>
                <a:cs typeface="Times New Roman" panose="02020603050405020304" pitchFamily="18" charset="0"/>
              </a:rPr>
              <a:t>series</a:t>
            </a:r>
            <a:r>
              <a:rPr sz="2400" b="0" spc="-30" dirty="0">
                <a:solidFill>
                  <a:srgbClr val="000000"/>
                </a:solidFill>
                <a:latin typeface="Times New Roman" panose="02020603050405020304" pitchFamily="18" charset="0"/>
                <a:cs typeface="Times New Roman" panose="02020603050405020304" pitchFamily="18" charset="0"/>
              </a:rPr>
              <a:t> </a:t>
            </a:r>
            <a:r>
              <a:rPr sz="2400" b="0" dirty="0">
                <a:solidFill>
                  <a:srgbClr val="000000"/>
                </a:solidFill>
                <a:latin typeface="Times New Roman" panose="02020603050405020304" pitchFamily="18" charset="0"/>
                <a:cs typeface="Times New Roman" panose="02020603050405020304" pitchFamily="18" charset="0"/>
              </a:rPr>
              <a:t>representation</a:t>
            </a:r>
            <a:r>
              <a:rPr sz="2400" b="0" spc="-40" dirty="0">
                <a:solidFill>
                  <a:srgbClr val="000000"/>
                </a:solidFill>
                <a:latin typeface="Times New Roman" panose="02020603050405020304" pitchFamily="18" charset="0"/>
                <a:cs typeface="Times New Roman" panose="02020603050405020304" pitchFamily="18" charset="0"/>
              </a:rPr>
              <a:t> </a:t>
            </a:r>
            <a:r>
              <a:rPr sz="2400" b="0" dirty="0">
                <a:solidFill>
                  <a:srgbClr val="000000"/>
                </a:solidFill>
                <a:latin typeface="Times New Roman" panose="02020603050405020304" pitchFamily="18" charset="0"/>
                <a:cs typeface="Times New Roman" panose="02020603050405020304" pitchFamily="18" charset="0"/>
              </a:rPr>
              <a:t>of</a:t>
            </a:r>
            <a:r>
              <a:rPr sz="2400" b="0" spc="-30" dirty="0">
                <a:solidFill>
                  <a:srgbClr val="000000"/>
                </a:solidFill>
                <a:latin typeface="Times New Roman" panose="02020603050405020304" pitchFamily="18" charset="0"/>
                <a:cs typeface="Times New Roman" panose="02020603050405020304" pitchFamily="18" charset="0"/>
              </a:rPr>
              <a:t> </a:t>
            </a:r>
            <a:r>
              <a:rPr sz="2400" b="0" spc="-25" dirty="0">
                <a:solidFill>
                  <a:srgbClr val="000000"/>
                </a:solidFill>
                <a:latin typeface="Times New Roman" panose="02020603050405020304" pitchFamily="18" charset="0"/>
                <a:cs typeface="Times New Roman" panose="02020603050405020304" pitchFamily="18" charset="0"/>
              </a:rPr>
              <a:t>the</a:t>
            </a:r>
            <a:endParaRPr sz="2400" dirty="0">
              <a:latin typeface="Times New Roman" panose="02020603050405020304" pitchFamily="18" charset="0"/>
              <a:cs typeface="Times New Roman" panose="02020603050405020304" pitchFamily="18" charset="0"/>
            </a:endParaRPr>
          </a:p>
        </p:txBody>
      </p:sp>
      <p:sp>
        <p:nvSpPr>
          <p:cNvPr id="23" name="object 23"/>
          <p:cNvSpPr txBox="1"/>
          <p:nvPr/>
        </p:nvSpPr>
        <p:spPr>
          <a:xfrm>
            <a:off x="473868" y="2107105"/>
            <a:ext cx="8670131" cy="752129"/>
          </a:xfrm>
          <a:prstGeom prst="rect">
            <a:avLst/>
          </a:prstGeom>
        </p:spPr>
        <p:txBody>
          <a:bodyPr vert="horz" wrap="square" lIns="0" tIns="13335" rIns="0" bIns="0" rtlCol="0">
            <a:spAutoFit/>
          </a:bodyPr>
          <a:lstStyle/>
          <a:p>
            <a:pPr marL="12700" marR="5080">
              <a:lnSpc>
                <a:spcPct val="100000"/>
              </a:lnSpc>
              <a:spcBef>
                <a:spcPts val="105"/>
              </a:spcBef>
            </a:pPr>
            <a:r>
              <a:rPr sz="2400" dirty="0">
                <a:latin typeface="Times New Roman" panose="02020603050405020304" pitchFamily="18" charset="0"/>
                <a:cs typeface="Times New Roman" panose="02020603050405020304" pitchFamily="18" charset="0"/>
              </a:rPr>
              <a:t>Plot</a:t>
            </a:r>
            <a:r>
              <a:rPr sz="2400" spc="-25"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on</a:t>
            </a:r>
            <a:r>
              <a:rPr sz="2400" spc="-20"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the</a:t>
            </a:r>
            <a:r>
              <a:rPr sz="2400" spc="-20"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same</a:t>
            </a:r>
            <a:r>
              <a:rPr sz="2400" spc="-25"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graph,</a:t>
            </a:r>
            <a:r>
              <a:rPr sz="2400" spc="-20"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the</a:t>
            </a:r>
            <a:r>
              <a:rPr sz="2400" spc="-20"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function</a:t>
            </a:r>
            <a:r>
              <a:rPr sz="2400" spc="-25" dirty="0">
                <a:latin typeface="Times New Roman" panose="02020603050405020304" pitchFamily="18" charset="0"/>
                <a:cs typeface="Times New Roman" panose="02020603050405020304" pitchFamily="18" charset="0"/>
              </a:rPr>
              <a:t> </a:t>
            </a:r>
            <a:r>
              <a:rPr sz="2400" i="1" dirty="0">
                <a:latin typeface="Times New Roman" panose="02020603050405020304" pitchFamily="18" charset="0"/>
                <a:cs typeface="Times New Roman" panose="02020603050405020304" pitchFamily="18" charset="0"/>
              </a:rPr>
              <a:t>f</a:t>
            </a:r>
            <a:r>
              <a:rPr sz="2400" dirty="0">
                <a:latin typeface="Times New Roman" panose="02020603050405020304" pitchFamily="18" charset="0"/>
                <a:cs typeface="Times New Roman" panose="02020603050405020304" pitchFamily="18" charset="0"/>
              </a:rPr>
              <a:t>(</a:t>
            </a:r>
            <a:r>
              <a:rPr sz="2400" i="1" dirty="0">
                <a:latin typeface="Times New Roman" panose="02020603050405020304" pitchFamily="18" charset="0"/>
                <a:cs typeface="Times New Roman" panose="02020603050405020304" pitchFamily="18" charset="0"/>
              </a:rPr>
              <a:t>x</a:t>
            </a:r>
            <a:r>
              <a:rPr sz="2400" dirty="0">
                <a:latin typeface="Times New Roman" panose="02020603050405020304" pitchFamily="18" charset="0"/>
                <a:cs typeface="Times New Roman" panose="02020603050405020304" pitchFamily="18" charset="0"/>
              </a:rPr>
              <a:t>)</a:t>
            </a:r>
            <a:r>
              <a:rPr sz="2400" spc="-20"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and</a:t>
            </a:r>
            <a:r>
              <a:rPr sz="2400" spc="-20" dirty="0">
                <a:latin typeface="Times New Roman" panose="02020603050405020304" pitchFamily="18" charset="0"/>
                <a:cs typeface="Times New Roman" panose="02020603050405020304" pitchFamily="18" charset="0"/>
              </a:rPr>
              <a:t> </a:t>
            </a:r>
            <a:r>
              <a:rPr sz="2400" spc="-25" dirty="0">
                <a:latin typeface="Times New Roman" panose="02020603050405020304" pitchFamily="18" charset="0"/>
                <a:cs typeface="Times New Roman" panose="02020603050405020304" pitchFamily="18" charset="0"/>
              </a:rPr>
              <a:t>its </a:t>
            </a:r>
            <a:r>
              <a:rPr sz="2400" dirty="0">
                <a:latin typeface="Times New Roman" panose="02020603050405020304" pitchFamily="18" charset="0"/>
                <a:cs typeface="Times New Roman" panose="02020603050405020304" pitchFamily="18" charset="0"/>
              </a:rPr>
              <a:t>series</a:t>
            </a:r>
            <a:r>
              <a:rPr lang="en-US" sz="2400" dirty="0">
                <a:latin typeface="Times New Roman" panose="02020603050405020304" pitchFamily="18" charset="0"/>
                <a:cs typeface="Times New Roman" panose="02020603050405020304" pitchFamily="18" charset="0"/>
              </a:rPr>
              <a:t> r</a:t>
            </a:r>
            <a:r>
              <a:rPr sz="2400" dirty="0">
                <a:latin typeface="Times New Roman" panose="02020603050405020304" pitchFamily="18" charset="0"/>
                <a:cs typeface="Times New Roman" panose="02020603050405020304" pitchFamily="18" charset="0"/>
              </a:rPr>
              <a:t>epresentation,</a:t>
            </a:r>
            <a:r>
              <a:rPr sz="2400" spc="-30"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using</a:t>
            </a:r>
            <a:r>
              <a:rPr sz="2400" spc="-30"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the</a:t>
            </a:r>
            <a:r>
              <a:rPr sz="2400" spc="-35"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four</a:t>
            </a:r>
            <a:r>
              <a:rPr sz="2400" spc="-30"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terms</a:t>
            </a:r>
            <a:r>
              <a:rPr sz="2400" spc="-30" dirty="0">
                <a:latin typeface="Times New Roman" panose="02020603050405020304" pitchFamily="18" charset="0"/>
                <a:cs typeface="Times New Roman" panose="02020603050405020304" pitchFamily="18" charset="0"/>
              </a:rPr>
              <a:t> </a:t>
            </a:r>
            <a:r>
              <a:rPr sz="2400" spc="-10" dirty="0">
                <a:latin typeface="Times New Roman" panose="02020603050405020304" pitchFamily="18" charset="0"/>
                <a:cs typeface="Times New Roman" panose="02020603050405020304" pitchFamily="18" charset="0"/>
              </a:rPr>
              <a:t>shown.</a:t>
            </a:r>
            <a:endParaRPr sz="2400" dirty="0">
              <a:latin typeface="Times New Roman" panose="02020603050405020304" pitchFamily="18" charset="0"/>
              <a:cs typeface="Times New Roman" panose="02020603050405020304" pitchFamily="18" charset="0"/>
            </a:endParaRPr>
          </a:p>
        </p:txBody>
      </p:sp>
      <p:grpSp>
        <p:nvGrpSpPr>
          <p:cNvPr id="24" name="object 24"/>
          <p:cNvGrpSpPr/>
          <p:nvPr/>
        </p:nvGrpSpPr>
        <p:grpSpPr>
          <a:xfrm>
            <a:off x="1927986" y="4920535"/>
            <a:ext cx="1961514" cy="1550670"/>
            <a:chOff x="1927986" y="4920535"/>
            <a:chExt cx="1961514" cy="1550670"/>
          </a:xfrm>
        </p:grpSpPr>
        <p:sp>
          <p:nvSpPr>
            <p:cNvPr id="25" name="object 25"/>
            <p:cNvSpPr/>
            <p:nvPr/>
          </p:nvSpPr>
          <p:spPr>
            <a:xfrm>
              <a:off x="1929575" y="6449537"/>
              <a:ext cx="1958339" cy="19685"/>
            </a:xfrm>
            <a:custGeom>
              <a:avLst/>
              <a:gdLst/>
              <a:ahLst/>
              <a:cxnLst/>
              <a:rect l="l" t="t" r="r" b="b"/>
              <a:pathLst>
                <a:path w="1958339" h="19685">
                  <a:moveTo>
                    <a:pt x="0" y="19574"/>
                  </a:moveTo>
                  <a:lnTo>
                    <a:pt x="1958210" y="19574"/>
                  </a:lnTo>
                </a:path>
                <a:path w="1958339" h="19685">
                  <a:moveTo>
                    <a:pt x="0" y="19574"/>
                  </a:moveTo>
                  <a:lnTo>
                    <a:pt x="0" y="0"/>
                  </a:lnTo>
                </a:path>
              </a:pathLst>
            </a:custGeom>
            <a:ln w="3175">
              <a:solidFill>
                <a:srgbClr val="252525"/>
              </a:solidFill>
            </a:ln>
          </p:spPr>
          <p:txBody>
            <a:bodyPr wrap="square" lIns="0" tIns="0" rIns="0" bIns="0" rtlCol="0"/>
            <a:lstStyle/>
            <a:p>
              <a:endParaRPr/>
            </a:p>
          </p:txBody>
        </p:sp>
        <p:sp>
          <p:nvSpPr>
            <p:cNvPr id="26" name="object 26"/>
            <p:cNvSpPr/>
            <p:nvPr/>
          </p:nvSpPr>
          <p:spPr>
            <a:xfrm>
              <a:off x="2174351" y="6449537"/>
              <a:ext cx="0" cy="19685"/>
            </a:xfrm>
            <a:custGeom>
              <a:avLst/>
              <a:gdLst/>
              <a:ahLst/>
              <a:cxnLst/>
              <a:rect l="l" t="t" r="r" b="b"/>
              <a:pathLst>
                <a:path h="19685">
                  <a:moveTo>
                    <a:pt x="0" y="19574"/>
                  </a:moveTo>
                  <a:lnTo>
                    <a:pt x="0" y="0"/>
                  </a:lnTo>
                </a:path>
              </a:pathLst>
            </a:custGeom>
            <a:ln w="3175">
              <a:solidFill>
                <a:srgbClr val="252525"/>
              </a:solidFill>
            </a:ln>
          </p:spPr>
          <p:txBody>
            <a:bodyPr wrap="square" lIns="0" tIns="0" rIns="0" bIns="0" rtlCol="0"/>
            <a:lstStyle/>
            <a:p>
              <a:endParaRPr/>
            </a:p>
          </p:txBody>
        </p:sp>
        <p:sp>
          <p:nvSpPr>
            <p:cNvPr id="27" name="object 27"/>
            <p:cNvSpPr/>
            <p:nvPr/>
          </p:nvSpPr>
          <p:spPr>
            <a:xfrm>
              <a:off x="2419127" y="6449536"/>
              <a:ext cx="0" cy="19685"/>
            </a:xfrm>
            <a:custGeom>
              <a:avLst/>
              <a:gdLst/>
              <a:ahLst/>
              <a:cxnLst/>
              <a:rect l="l" t="t" r="r" b="b"/>
              <a:pathLst>
                <a:path h="19685">
                  <a:moveTo>
                    <a:pt x="0" y="19574"/>
                  </a:moveTo>
                  <a:lnTo>
                    <a:pt x="0" y="0"/>
                  </a:lnTo>
                </a:path>
              </a:pathLst>
            </a:custGeom>
            <a:ln w="3175">
              <a:solidFill>
                <a:srgbClr val="252525"/>
              </a:solidFill>
            </a:ln>
          </p:spPr>
          <p:txBody>
            <a:bodyPr wrap="square" lIns="0" tIns="0" rIns="0" bIns="0" rtlCol="0"/>
            <a:lstStyle/>
            <a:p>
              <a:endParaRPr/>
            </a:p>
          </p:txBody>
        </p:sp>
        <p:sp>
          <p:nvSpPr>
            <p:cNvPr id="28" name="object 28"/>
            <p:cNvSpPr/>
            <p:nvPr/>
          </p:nvSpPr>
          <p:spPr>
            <a:xfrm>
              <a:off x="2663903" y="6449536"/>
              <a:ext cx="0" cy="19685"/>
            </a:xfrm>
            <a:custGeom>
              <a:avLst/>
              <a:gdLst/>
              <a:ahLst/>
              <a:cxnLst/>
              <a:rect l="l" t="t" r="r" b="b"/>
              <a:pathLst>
                <a:path h="19685">
                  <a:moveTo>
                    <a:pt x="0" y="19574"/>
                  </a:moveTo>
                  <a:lnTo>
                    <a:pt x="0" y="0"/>
                  </a:lnTo>
                </a:path>
              </a:pathLst>
            </a:custGeom>
            <a:ln w="3175">
              <a:solidFill>
                <a:srgbClr val="252525"/>
              </a:solidFill>
            </a:ln>
          </p:spPr>
          <p:txBody>
            <a:bodyPr wrap="square" lIns="0" tIns="0" rIns="0" bIns="0" rtlCol="0"/>
            <a:lstStyle/>
            <a:p>
              <a:endParaRPr/>
            </a:p>
          </p:txBody>
        </p:sp>
        <p:sp>
          <p:nvSpPr>
            <p:cNvPr id="29" name="object 29"/>
            <p:cNvSpPr/>
            <p:nvPr/>
          </p:nvSpPr>
          <p:spPr>
            <a:xfrm>
              <a:off x="2908679" y="6449536"/>
              <a:ext cx="0" cy="19685"/>
            </a:xfrm>
            <a:custGeom>
              <a:avLst/>
              <a:gdLst/>
              <a:ahLst/>
              <a:cxnLst/>
              <a:rect l="l" t="t" r="r" b="b"/>
              <a:pathLst>
                <a:path h="19685">
                  <a:moveTo>
                    <a:pt x="0" y="19574"/>
                  </a:moveTo>
                  <a:lnTo>
                    <a:pt x="0" y="0"/>
                  </a:lnTo>
                </a:path>
              </a:pathLst>
            </a:custGeom>
            <a:ln w="3175">
              <a:solidFill>
                <a:srgbClr val="252525"/>
              </a:solidFill>
            </a:ln>
          </p:spPr>
          <p:txBody>
            <a:bodyPr wrap="square" lIns="0" tIns="0" rIns="0" bIns="0" rtlCol="0"/>
            <a:lstStyle/>
            <a:p>
              <a:endParaRPr/>
            </a:p>
          </p:txBody>
        </p:sp>
        <p:sp>
          <p:nvSpPr>
            <p:cNvPr id="30" name="object 30"/>
            <p:cNvSpPr/>
            <p:nvPr/>
          </p:nvSpPr>
          <p:spPr>
            <a:xfrm>
              <a:off x="3153455" y="6449536"/>
              <a:ext cx="0" cy="19685"/>
            </a:xfrm>
            <a:custGeom>
              <a:avLst/>
              <a:gdLst/>
              <a:ahLst/>
              <a:cxnLst/>
              <a:rect l="l" t="t" r="r" b="b"/>
              <a:pathLst>
                <a:path h="19685">
                  <a:moveTo>
                    <a:pt x="0" y="19574"/>
                  </a:moveTo>
                  <a:lnTo>
                    <a:pt x="0" y="0"/>
                  </a:lnTo>
                </a:path>
              </a:pathLst>
            </a:custGeom>
            <a:ln w="3175">
              <a:solidFill>
                <a:srgbClr val="252525"/>
              </a:solidFill>
            </a:ln>
          </p:spPr>
          <p:txBody>
            <a:bodyPr wrap="square" lIns="0" tIns="0" rIns="0" bIns="0" rtlCol="0"/>
            <a:lstStyle/>
            <a:p>
              <a:endParaRPr/>
            </a:p>
          </p:txBody>
        </p:sp>
        <p:sp>
          <p:nvSpPr>
            <p:cNvPr id="31" name="object 31"/>
            <p:cNvSpPr/>
            <p:nvPr/>
          </p:nvSpPr>
          <p:spPr>
            <a:xfrm>
              <a:off x="3398232" y="6449536"/>
              <a:ext cx="0" cy="19685"/>
            </a:xfrm>
            <a:custGeom>
              <a:avLst/>
              <a:gdLst/>
              <a:ahLst/>
              <a:cxnLst/>
              <a:rect l="l" t="t" r="r" b="b"/>
              <a:pathLst>
                <a:path h="19685">
                  <a:moveTo>
                    <a:pt x="0" y="19574"/>
                  </a:moveTo>
                  <a:lnTo>
                    <a:pt x="0" y="0"/>
                  </a:lnTo>
                </a:path>
              </a:pathLst>
            </a:custGeom>
            <a:ln w="3175">
              <a:solidFill>
                <a:srgbClr val="252525"/>
              </a:solidFill>
            </a:ln>
          </p:spPr>
          <p:txBody>
            <a:bodyPr wrap="square" lIns="0" tIns="0" rIns="0" bIns="0" rtlCol="0"/>
            <a:lstStyle/>
            <a:p>
              <a:endParaRPr/>
            </a:p>
          </p:txBody>
        </p:sp>
        <p:sp>
          <p:nvSpPr>
            <p:cNvPr id="32" name="object 32"/>
            <p:cNvSpPr/>
            <p:nvPr/>
          </p:nvSpPr>
          <p:spPr>
            <a:xfrm>
              <a:off x="3643008" y="6449535"/>
              <a:ext cx="0" cy="19685"/>
            </a:xfrm>
            <a:custGeom>
              <a:avLst/>
              <a:gdLst/>
              <a:ahLst/>
              <a:cxnLst/>
              <a:rect l="l" t="t" r="r" b="b"/>
              <a:pathLst>
                <a:path h="19685">
                  <a:moveTo>
                    <a:pt x="0" y="19574"/>
                  </a:moveTo>
                  <a:lnTo>
                    <a:pt x="0" y="0"/>
                  </a:lnTo>
                </a:path>
              </a:pathLst>
            </a:custGeom>
            <a:ln w="3175">
              <a:solidFill>
                <a:srgbClr val="252525"/>
              </a:solidFill>
            </a:ln>
          </p:spPr>
          <p:txBody>
            <a:bodyPr wrap="square" lIns="0" tIns="0" rIns="0" bIns="0" rtlCol="0"/>
            <a:lstStyle/>
            <a:p>
              <a:endParaRPr/>
            </a:p>
          </p:txBody>
        </p:sp>
        <p:sp>
          <p:nvSpPr>
            <p:cNvPr id="33" name="object 33"/>
            <p:cNvSpPr/>
            <p:nvPr/>
          </p:nvSpPr>
          <p:spPr>
            <a:xfrm>
              <a:off x="3887784" y="6449535"/>
              <a:ext cx="0" cy="19685"/>
            </a:xfrm>
            <a:custGeom>
              <a:avLst/>
              <a:gdLst/>
              <a:ahLst/>
              <a:cxnLst/>
              <a:rect l="l" t="t" r="r" b="b"/>
              <a:pathLst>
                <a:path h="19685">
                  <a:moveTo>
                    <a:pt x="0" y="19574"/>
                  </a:moveTo>
                  <a:lnTo>
                    <a:pt x="0" y="0"/>
                  </a:lnTo>
                </a:path>
              </a:pathLst>
            </a:custGeom>
            <a:ln w="3175">
              <a:solidFill>
                <a:srgbClr val="252525"/>
              </a:solidFill>
            </a:ln>
          </p:spPr>
          <p:txBody>
            <a:bodyPr wrap="square" lIns="0" tIns="0" rIns="0" bIns="0" rtlCol="0"/>
            <a:lstStyle/>
            <a:p>
              <a:endParaRPr/>
            </a:p>
          </p:txBody>
        </p:sp>
        <p:sp>
          <p:nvSpPr>
            <p:cNvPr id="34" name="object 34"/>
            <p:cNvSpPr/>
            <p:nvPr/>
          </p:nvSpPr>
          <p:spPr>
            <a:xfrm>
              <a:off x="1929575" y="4922126"/>
              <a:ext cx="1958339" cy="19685"/>
            </a:xfrm>
            <a:custGeom>
              <a:avLst/>
              <a:gdLst/>
              <a:ahLst/>
              <a:cxnLst/>
              <a:rect l="l" t="t" r="r" b="b"/>
              <a:pathLst>
                <a:path w="1958339" h="19685">
                  <a:moveTo>
                    <a:pt x="0" y="0"/>
                  </a:moveTo>
                  <a:lnTo>
                    <a:pt x="1958210" y="0"/>
                  </a:lnTo>
                </a:path>
                <a:path w="1958339" h="19685">
                  <a:moveTo>
                    <a:pt x="0" y="0"/>
                  </a:moveTo>
                  <a:lnTo>
                    <a:pt x="0" y="19574"/>
                  </a:lnTo>
                </a:path>
              </a:pathLst>
            </a:custGeom>
            <a:ln w="3175">
              <a:solidFill>
                <a:srgbClr val="252525"/>
              </a:solidFill>
            </a:ln>
          </p:spPr>
          <p:txBody>
            <a:bodyPr wrap="square" lIns="0" tIns="0" rIns="0" bIns="0" rtlCol="0"/>
            <a:lstStyle/>
            <a:p>
              <a:endParaRPr/>
            </a:p>
          </p:txBody>
        </p:sp>
        <p:sp>
          <p:nvSpPr>
            <p:cNvPr id="35" name="object 35"/>
            <p:cNvSpPr/>
            <p:nvPr/>
          </p:nvSpPr>
          <p:spPr>
            <a:xfrm>
              <a:off x="2174349" y="4922124"/>
              <a:ext cx="0" cy="19685"/>
            </a:xfrm>
            <a:custGeom>
              <a:avLst/>
              <a:gdLst/>
              <a:ahLst/>
              <a:cxnLst/>
              <a:rect l="l" t="t" r="r" b="b"/>
              <a:pathLst>
                <a:path h="19685">
                  <a:moveTo>
                    <a:pt x="0" y="0"/>
                  </a:moveTo>
                  <a:lnTo>
                    <a:pt x="0" y="19574"/>
                  </a:lnTo>
                </a:path>
              </a:pathLst>
            </a:custGeom>
            <a:ln w="3175">
              <a:solidFill>
                <a:srgbClr val="252525"/>
              </a:solidFill>
            </a:ln>
          </p:spPr>
          <p:txBody>
            <a:bodyPr wrap="square" lIns="0" tIns="0" rIns="0" bIns="0" rtlCol="0"/>
            <a:lstStyle/>
            <a:p>
              <a:endParaRPr/>
            </a:p>
          </p:txBody>
        </p:sp>
        <p:sp>
          <p:nvSpPr>
            <p:cNvPr id="36" name="object 36"/>
            <p:cNvSpPr/>
            <p:nvPr/>
          </p:nvSpPr>
          <p:spPr>
            <a:xfrm>
              <a:off x="2419125" y="4922123"/>
              <a:ext cx="0" cy="19685"/>
            </a:xfrm>
            <a:custGeom>
              <a:avLst/>
              <a:gdLst/>
              <a:ahLst/>
              <a:cxnLst/>
              <a:rect l="l" t="t" r="r" b="b"/>
              <a:pathLst>
                <a:path h="19685">
                  <a:moveTo>
                    <a:pt x="0" y="0"/>
                  </a:moveTo>
                  <a:lnTo>
                    <a:pt x="0" y="19574"/>
                  </a:lnTo>
                </a:path>
              </a:pathLst>
            </a:custGeom>
            <a:ln w="3175">
              <a:solidFill>
                <a:srgbClr val="252525"/>
              </a:solidFill>
            </a:ln>
          </p:spPr>
          <p:txBody>
            <a:bodyPr wrap="square" lIns="0" tIns="0" rIns="0" bIns="0" rtlCol="0"/>
            <a:lstStyle/>
            <a:p>
              <a:endParaRPr/>
            </a:p>
          </p:txBody>
        </p:sp>
        <p:sp>
          <p:nvSpPr>
            <p:cNvPr id="37" name="object 37"/>
            <p:cNvSpPr/>
            <p:nvPr/>
          </p:nvSpPr>
          <p:spPr>
            <a:xfrm>
              <a:off x="2663901" y="4922123"/>
              <a:ext cx="0" cy="19685"/>
            </a:xfrm>
            <a:custGeom>
              <a:avLst/>
              <a:gdLst/>
              <a:ahLst/>
              <a:cxnLst/>
              <a:rect l="l" t="t" r="r" b="b"/>
              <a:pathLst>
                <a:path h="19685">
                  <a:moveTo>
                    <a:pt x="0" y="0"/>
                  </a:moveTo>
                  <a:lnTo>
                    <a:pt x="0" y="19574"/>
                  </a:lnTo>
                </a:path>
              </a:pathLst>
            </a:custGeom>
            <a:ln w="3175">
              <a:solidFill>
                <a:srgbClr val="252525"/>
              </a:solidFill>
            </a:ln>
          </p:spPr>
          <p:txBody>
            <a:bodyPr wrap="square" lIns="0" tIns="0" rIns="0" bIns="0" rtlCol="0"/>
            <a:lstStyle/>
            <a:p>
              <a:endParaRPr/>
            </a:p>
          </p:txBody>
        </p:sp>
        <p:sp>
          <p:nvSpPr>
            <p:cNvPr id="38" name="object 38"/>
            <p:cNvSpPr/>
            <p:nvPr/>
          </p:nvSpPr>
          <p:spPr>
            <a:xfrm>
              <a:off x="2908678" y="4922123"/>
              <a:ext cx="0" cy="19685"/>
            </a:xfrm>
            <a:custGeom>
              <a:avLst/>
              <a:gdLst/>
              <a:ahLst/>
              <a:cxnLst/>
              <a:rect l="l" t="t" r="r" b="b"/>
              <a:pathLst>
                <a:path h="19685">
                  <a:moveTo>
                    <a:pt x="0" y="0"/>
                  </a:moveTo>
                  <a:lnTo>
                    <a:pt x="0" y="19574"/>
                  </a:lnTo>
                </a:path>
              </a:pathLst>
            </a:custGeom>
            <a:ln w="3175">
              <a:solidFill>
                <a:srgbClr val="252525"/>
              </a:solidFill>
            </a:ln>
          </p:spPr>
          <p:txBody>
            <a:bodyPr wrap="square" lIns="0" tIns="0" rIns="0" bIns="0" rtlCol="0"/>
            <a:lstStyle/>
            <a:p>
              <a:endParaRPr/>
            </a:p>
          </p:txBody>
        </p:sp>
        <p:sp>
          <p:nvSpPr>
            <p:cNvPr id="39" name="object 39"/>
            <p:cNvSpPr/>
            <p:nvPr/>
          </p:nvSpPr>
          <p:spPr>
            <a:xfrm>
              <a:off x="3153454" y="4922123"/>
              <a:ext cx="0" cy="19685"/>
            </a:xfrm>
            <a:custGeom>
              <a:avLst/>
              <a:gdLst/>
              <a:ahLst/>
              <a:cxnLst/>
              <a:rect l="l" t="t" r="r" b="b"/>
              <a:pathLst>
                <a:path h="19685">
                  <a:moveTo>
                    <a:pt x="0" y="0"/>
                  </a:moveTo>
                  <a:lnTo>
                    <a:pt x="0" y="19574"/>
                  </a:lnTo>
                </a:path>
              </a:pathLst>
            </a:custGeom>
            <a:ln w="3175">
              <a:solidFill>
                <a:srgbClr val="252525"/>
              </a:solidFill>
            </a:ln>
          </p:spPr>
          <p:txBody>
            <a:bodyPr wrap="square" lIns="0" tIns="0" rIns="0" bIns="0" rtlCol="0"/>
            <a:lstStyle/>
            <a:p>
              <a:endParaRPr/>
            </a:p>
          </p:txBody>
        </p:sp>
        <p:sp>
          <p:nvSpPr>
            <p:cNvPr id="40" name="object 40"/>
            <p:cNvSpPr/>
            <p:nvPr/>
          </p:nvSpPr>
          <p:spPr>
            <a:xfrm>
              <a:off x="3398230" y="4922123"/>
              <a:ext cx="0" cy="19685"/>
            </a:xfrm>
            <a:custGeom>
              <a:avLst/>
              <a:gdLst/>
              <a:ahLst/>
              <a:cxnLst/>
              <a:rect l="l" t="t" r="r" b="b"/>
              <a:pathLst>
                <a:path h="19685">
                  <a:moveTo>
                    <a:pt x="0" y="0"/>
                  </a:moveTo>
                  <a:lnTo>
                    <a:pt x="0" y="19574"/>
                  </a:lnTo>
                </a:path>
              </a:pathLst>
            </a:custGeom>
            <a:ln w="3175">
              <a:solidFill>
                <a:srgbClr val="252525"/>
              </a:solidFill>
            </a:ln>
          </p:spPr>
          <p:txBody>
            <a:bodyPr wrap="square" lIns="0" tIns="0" rIns="0" bIns="0" rtlCol="0"/>
            <a:lstStyle/>
            <a:p>
              <a:endParaRPr/>
            </a:p>
          </p:txBody>
        </p:sp>
        <p:sp>
          <p:nvSpPr>
            <p:cNvPr id="41" name="object 41"/>
            <p:cNvSpPr/>
            <p:nvPr/>
          </p:nvSpPr>
          <p:spPr>
            <a:xfrm>
              <a:off x="3643006" y="4922123"/>
              <a:ext cx="0" cy="19685"/>
            </a:xfrm>
            <a:custGeom>
              <a:avLst/>
              <a:gdLst/>
              <a:ahLst/>
              <a:cxnLst/>
              <a:rect l="l" t="t" r="r" b="b"/>
              <a:pathLst>
                <a:path h="19685">
                  <a:moveTo>
                    <a:pt x="0" y="0"/>
                  </a:moveTo>
                  <a:lnTo>
                    <a:pt x="0" y="19574"/>
                  </a:lnTo>
                </a:path>
              </a:pathLst>
            </a:custGeom>
            <a:ln w="3175">
              <a:solidFill>
                <a:srgbClr val="252525"/>
              </a:solidFill>
            </a:ln>
          </p:spPr>
          <p:txBody>
            <a:bodyPr wrap="square" lIns="0" tIns="0" rIns="0" bIns="0" rtlCol="0"/>
            <a:lstStyle/>
            <a:p>
              <a:endParaRPr/>
            </a:p>
          </p:txBody>
        </p:sp>
        <p:sp>
          <p:nvSpPr>
            <p:cNvPr id="42" name="object 42"/>
            <p:cNvSpPr/>
            <p:nvPr/>
          </p:nvSpPr>
          <p:spPr>
            <a:xfrm>
              <a:off x="3887782" y="4922122"/>
              <a:ext cx="0" cy="19685"/>
            </a:xfrm>
            <a:custGeom>
              <a:avLst/>
              <a:gdLst/>
              <a:ahLst/>
              <a:cxnLst/>
              <a:rect l="l" t="t" r="r" b="b"/>
              <a:pathLst>
                <a:path h="19685">
                  <a:moveTo>
                    <a:pt x="0" y="0"/>
                  </a:moveTo>
                  <a:lnTo>
                    <a:pt x="0" y="19574"/>
                  </a:lnTo>
                </a:path>
              </a:pathLst>
            </a:custGeom>
            <a:ln w="3175">
              <a:solidFill>
                <a:srgbClr val="252525"/>
              </a:solidFill>
            </a:ln>
          </p:spPr>
          <p:txBody>
            <a:bodyPr wrap="square" lIns="0" tIns="0" rIns="0" bIns="0" rtlCol="0"/>
            <a:lstStyle/>
            <a:p>
              <a:endParaRPr/>
            </a:p>
          </p:txBody>
        </p:sp>
      </p:grpSp>
      <p:sp>
        <p:nvSpPr>
          <p:cNvPr id="43" name="object 43"/>
          <p:cNvSpPr txBox="1"/>
          <p:nvPr/>
        </p:nvSpPr>
        <p:spPr>
          <a:xfrm>
            <a:off x="1889799" y="6472252"/>
            <a:ext cx="310515" cy="80010"/>
          </a:xfrm>
          <a:prstGeom prst="rect">
            <a:avLst/>
          </a:prstGeom>
        </p:spPr>
        <p:txBody>
          <a:bodyPr vert="horz" wrap="square" lIns="0" tIns="13335" rIns="0" bIns="0" rtlCol="0">
            <a:spAutoFit/>
          </a:bodyPr>
          <a:lstStyle/>
          <a:p>
            <a:pPr marL="12700">
              <a:lnSpc>
                <a:spcPct val="100000"/>
              </a:lnSpc>
              <a:spcBef>
                <a:spcPts val="105"/>
              </a:spcBef>
              <a:tabLst>
                <a:tab pos="257175" algn="l"/>
              </a:tabLst>
            </a:pPr>
            <a:r>
              <a:rPr sz="350" dirty="0">
                <a:solidFill>
                  <a:srgbClr val="252525"/>
                </a:solidFill>
                <a:latin typeface="Arial"/>
                <a:cs typeface="Arial"/>
              </a:rPr>
              <a:t>-</a:t>
            </a:r>
            <a:r>
              <a:rPr sz="350" spc="-50" dirty="0">
                <a:solidFill>
                  <a:srgbClr val="252525"/>
                </a:solidFill>
                <a:latin typeface="Arial"/>
                <a:cs typeface="Arial"/>
              </a:rPr>
              <a:t>4</a:t>
            </a:r>
            <a:r>
              <a:rPr sz="350" dirty="0">
                <a:solidFill>
                  <a:srgbClr val="252525"/>
                </a:solidFill>
                <a:latin typeface="Arial"/>
                <a:cs typeface="Arial"/>
              </a:rPr>
              <a:t>	-</a:t>
            </a:r>
            <a:r>
              <a:rPr sz="350" spc="-50" dirty="0">
                <a:solidFill>
                  <a:srgbClr val="252525"/>
                </a:solidFill>
                <a:latin typeface="Arial"/>
                <a:cs typeface="Arial"/>
              </a:rPr>
              <a:t>3</a:t>
            </a:r>
            <a:endParaRPr sz="350">
              <a:latin typeface="Arial"/>
              <a:cs typeface="Arial"/>
            </a:endParaRPr>
          </a:p>
        </p:txBody>
      </p:sp>
      <p:sp>
        <p:nvSpPr>
          <p:cNvPr id="44" name="object 44"/>
          <p:cNvSpPr txBox="1"/>
          <p:nvPr/>
        </p:nvSpPr>
        <p:spPr>
          <a:xfrm>
            <a:off x="2379357" y="6472252"/>
            <a:ext cx="66040" cy="80010"/>
          </a:xfrm>
          <a:prstGeom prst="rect">
            <a:avLst/>
          </a:prstGeom>
        </p:spPr>
        <p:txBody>
          <a:bodyPr vert="horz" wrap="square" lIns="0" tIns="13335" rIns="0" bIns="0" rtlCol="0">
            <a:spAutoFit/>
          </a:bodyPr>
          <a:lstStyle/>
          <a:p>
            <a:pPr marL="12700">
              <a:lnSpc>
                <a:spcPct val="100000"/>
              </a:lnSpc>
              <a:spcBef>
                <a:spcPts val="105"/>
              </a:spcBef>
            </a:pPr>
            <a:r>
              <a:rPr sz="350" dirty="0">
                <a:solidFill>
                  <a:srgbClr val="252525"/>
                </a:solidFill>
                <a:latin typeface="Arial"/>
                <a:cs typeface="Arial"/>
              </a:rPr>
              <a:t>-</a:t>
            </a:r>
            <a:r>
              <a:rPr sz="350" spc="-50" dirty="0">
                <a:solidFill>
                  <a:srgbClr val="252525"/>
                </a:solidFill>
                <a:latin typeface="Arial"/>
                <a:cs typeface="Arial"/>
              </a:rPr>
              <a:t>2</a:t>
            </a:r>
            <a:endParaRPr sz="350">
              <a:latin typeface="Arial"/>
              <a:cs typeface="Arial"/>
            </a:endParaRPr>
          </a:p>
        </p:txBody>
      </p:sp>
      <p:sp>
        <p:nvSpPr>
          <p:cNvPr id="45" name="object 45"/>
          <p:cNvSpPr txBox="1"/>
          <p:nvPr/>
        </p:nvSpPr>
        <p:spPr>
          <a:xfrm>
            <a:off x="2624136" y="6472252"/>
            <a:ext cx="66040" cy="80010"/>
          </a:xfrm>
          <a:prstGeom prst="rect">
            <a:avLst/>
          </a:prstGeom>
        </p:spPr>
        <p:txBody>
          <a:bodyPr vert="horz" wrap="square" lIns="0" tIns="13335" rIns="0" bIns="0" rtlCol="0">
            <a:spAutoFit/>
          </a:bodyPr>
          <a:lstStyle/>
          <a:p>
            <a:pPr marL="12700">
              <a:lnSpc>
                <a:spcPct val="100000"/>
              </a:lnSpc>
              <a:spcBef>
                <a:spcPts val="105"/>
              </a:spcBef>
            </a:pPr>
            <a:r>
              <a:rPr sz="350" dirty="0">
                <a:solidFill>
                  <a:srgbClr val="252525"/>
                </a:solidFill>
                <a:latin typeface="Arial"/>
                <a:cs typeface="Arial"/>
              </a:rPr>
              <a:t>-</a:t>
            </a:r>
            <a:r>
              <a:rPr sz="350" spc="-50" dirty="0">
                <a:solidFill>
                  <a:srgbClr val="252525"/>
                </a:solidFill>
                <a:latin typeface="Arial"/>
                <a:cs typeface="Arial"/>
              </a:rPr>
              <a:t>1</a:t>
            </a:r>
            <a:endParaRPr sz="350">
              <a:latin typeface="Arial"/>
              <a:cs typeface="Arial"/>
            </a:endParaRPr>
          </a:p>
        </p:txBody>
      </p:sp>
      <p:sp>
        <p:nvSpPr>
          <p:cNvPr id="46" name="object 46"/>
          <p:cNvSpPr txBox="1"/>
          <p:nvPr/>
        </p:nvSpPr>
        <p:spPr>
          <a:xfrm>
            <a:off x="2877928" y="6453452"/>
            <a:ext cx="50800" cy="179070"/>
          </a:xfrm>
          <a:prstGeom prst="rect">
            <a:avLst/>
          </a:prstGeom>
        </p:spPr>
        <p:txBody>
          <a:bodyPr vert="horz" wrap="square" lIns="0" tIns="31750" rIns="0" bIns="0" rtlCol="0">
            <a:spAutoFit/>
          </a:bodyPr>
          <a:lstStyle/>
          <a:p>
            <a:pPr marL="12700">
              <a:lnSpc>
                <a:spcPct val="100000"/>
              </a:lnSpc>
              <a:spcBef>
                <a:spcPts val="250"/>
              </a:spcBef>
            </a:pPr>
            <a:r>
              <a:rPr sz="350" dirty="0">
                <a:solidFill>
                  <a:srgbClr val="252525"/>
                </a:solidFill>
                <a:latin typeface="Arial"/>
                <a:cs typeface="Arial"/>
              </a:rPr>
              <a:t>0</a:t>
            </a:r>
            <a:endParaRPr sz="350">
              <a:latin typeface="Arial"/>
              <a:cs typeface="Arial"/>
            </a:endParaRPr>
          </a:p>
          <a:p>
            <a:pPr marL="12700">
              <a:lnSpc>
                <a:spcPct val="100000"/>
              </a:lnSpc>
              <a:spcBef>
                <a:spcPts val="155"/>
              </a:spcBef>
            </a:pPr>
            <a:r>
              <a:rPr sz="400" spc="-5" dirty="0">
                <a:solidFill>
                  <a:srgbClr val="252525"/>
                </a:solidFill>
                <a:latin typeface="Arial"/>
                <a:cs typeface="Arial"/>
              </a:rPr>
              <a:t>x</a:t>
            </a:r>
            <a:endParaRPr sz="400">
              <a:latin typeface="Arial"/>
              <a:cs typeface="Arial"/>
            </a:endParaRPr>
          </a:p>
        </p:txBody>
      </p:sp>
      <p:sp>
        <p:nvSpPr>
          <p:cNvPr id="47" name="object 47"/>
          <p:cNvSpPr txBox="1"/>
          <p:nvPr/>
        </p:nvSpPr>
        <p:spPr>
          <a:xfrm>
            <a:off x="3122718" y="6472252"/>
            <a:ext cx="50800" cy="80010"/>
          </a:xfrm>
          <a:prstGeom prst="rect">
            <a:avLst/>
          </a:prstGeom>
        </p:spPr>
        <p:txBody>
          <a:bodyPr vert="horz" wrap="square" lIns="0" tIns="13335" rIns="0" bIns="0" rtlCol="0">
            <a:spAutoFit/>
          </a:bodyPr>
          <a:lstStyle/>
          <a:p>
            <a:pPr marL="12700">
              <a:lnSpc>
                <a:spcPct val="100000"/>
              </a:lnSpc>
              <a:spcBef>
                <a:spcPts val="105"/>
              </a:spcBef>
            </a:pPr>
            <a:r>
              <a:rPr sz="350" dirty="0">
                <a:solidFill>
                  <a:srgbClr val="252525"/>
                </a:solidFill>
                <a:latin typeface="Arial"/>
                <a:cs typeface="Arial"/>
              </a:rPr>
              <a:t>1</a:t>
            </a:r>
            <a:endParaRPr sz="350">
              <a:latin typeface="Arial"/>
              <a:cs typeface="Arial"/>
            </a:endParaRPr>
          </a:p>
        </p:txBody>
      </p:sp>
      <p:sp>
        <p:nvSpPr>
          <p:cNvPr id="48" name="object 48"/>
          <p:cNvSpPr txBox="1"/>
          <p:nvPr/>
        </p:nvSpPr>
        <p:spPr>
          <a:xfrm>
            <a:off x="3367497" y="6472252"/>
            <a:ext cx="50800" cy="80010"/>
          </a:xfrm>
          <a:prstGeom prst="rect">
            <a:avLst/>
          </a:prstGeom>
        </p:spPr>
        <p:txBody>
          <a:bodyPr vert="horz" wrap="square" lIns="0" tIns="13335" rIns="0" bIns="0" rtlCol="0">
            <a:spAutoFit/>
          </a:bodyPr>
          <a:lstStyle/>
          <a:p>
            <a:pPr marL="12700">
              <a:lnSpc>
                <a:spcPct val="100000"/>
              </a:lnSpc>
              <a:spcBef>
                <a:spcPts val="105"/>
              </a:spcBef>
            </a:pPr>
            <a:r>
              <a:rPr sz="350" dirty="0">
                <a:solidFill>
                  <a:srgbClr val="252525"/>
                </a:solidFill>
                <a:latin typeface="Arial"/>
                <a:cs typeface="Arial"/>
              </a:rPr>
              <a:t>2</a:t>
            </a:r>
            <a:endParaRPr sz="350">
              <a:latin typeface="Arial"/>
              <a:cs typeface="Arial"/>
            </a:endParaRPr>
          </a:p>
        </p:txBody>
      </p:sp>
      <p:sp>
        <p:nvSpPr>
          <p:cNvPr id="49" name="object 49"/>
          <p:cNvSpPr txBox="1"/>
          <p:nvPr/>
        </p:nvSpPr>
        <p:spPr>
          <a:xfrm>
            <a:off x="3612276" y="6472252"/>
            <a:ext cx="50800" cy="80010"/>
          </a:xfrm>
          <a:prstGeom prst="rect">
            <a:avLst/>
          </a:prstGeom>
        </p:spPr>
        <p:txBody>
          <a:bodyPr vert="horz" wrap="square" lIns="0" tIns="13335" rIns="0" bIns="0" rtlCol="0">
            <a:spAutoFit/>
          </a:bodyPr>
          <a:lstStyle/>
          <a:p>
            <a:pPr marL="12700">
              <a:lnSpc>
                <a:spcPct val="100000"/>
              </a:lnSpc>
              <a:spcBef>
                <a:spcPts val="105"/>
              </a:spcBef>
            </a:pPr>
            <a:r>
              <a:rPr sz="350" dirty="0">
                <a:solidFill>
                  <a:srgbClr val="252525"/>
                </a:solidFill>
                <a:latin typeface="Arial"/>
                <a:cs typeface="Arial"/>
              </a:rPr>
              <a:t>3</a:t>
            </a:r>
            <a:endParaRPr sz="350">
              <a:latin typeface="Arial"/>
              <a:cs typeface="Arial"/>
            </a:endParaRPr>
          </a:p>
        </p:txBody>
      </p:sp>
      <p:sp>
        <p:nvSpPr>
          <p:cNvPr id="50" name="object 50"/>
          <p:cNvSpPr txBox="1"/>
          <p:nvPr/>
        </p:nvSpPr>
        <p:spPr>
          <a:xfrm>
            <a:off x="3857055" y="6472252"/>
            <a:ext cx="50800" cy="80010"/>
          </a:xfrm>
          <a:prstGeom prst="rect">
            <a:avLst/>
          </a:prstGeom>
        </p:spPr>
        <p:txBody>
          <a:bodyPr vert="horz" wrap="square" lIns="0" tIns="13335" rIns="0" bIns="0" rtlCol="0">
            <a:spAutoFit/>
          </a:bodyPr>
          <a:lstStyle/>
          <a:p>
            <a:pPr marL="12700">
              <a:lnSpc>
                <a:spcPct val="100000"/>
              </a:lnSpc>
              <a:spcBef>
                <a:spcPts val="105"/>
              </a:spcBef>
            </a:pPr>
            <a:r>
              <a:rPr sz="350" dirty="0">
                <a:solidFill>
                  <a:srgbClr val="252525"/>
                </a:solidFill>
                <a:latin typeface="Arial"/>
                <a:cs typeface="Arial"/>
              </a:rPr>
              <a:t>4</a:t>
            </a:r>
            <a:endParaRPr sz="350">
              <a:latin typeface="Arial"/>
              <a:cs typeface="Arial"/>
            </a:endParaRPr>
          </a:p>
        </p:txBody>
      </p:sp>
      <p:grpSp>
        <p:nvGrpSpPr>
          <p:cNvPr id="51" name="object 51"/>
          <p:cNvGrpSpPr/>
          <p:nvPr/>
        </p:nvGrpSpPr>
        <p:grpSpPr>
          <a:xfrm>
            <a:off x="1928065" y="4920615"/>
            <a:ext cx="1961514" cy="1550035"/>
            <a:chOff x="1928065" y="4920615"/>
            <a:chExt cx="1961514" cy="1550035"/>
          </a:xfrm>
        </p:grpSpPr>
        <p:sp>
          <p:nvSpPr>
            <p:cNvPr id="52" name="object 52"/>
            <p:cNvSpPr/>
            <p:nvPr/>
          </p:nvSpPr>
          <p:spPr>
            <a:xfrm>
              <a:off x="1929570" y="4922122"/>
              <a:ext cx="0" cy="1547495"/>
            </a:xfrm>
            <a:custGeom>
              <a:avLst/>
              <a:gdLst/>
              <a:ahLst/>
              <a:cxnLst/>
              <a:rect l="l" t="t" r="r" b="b"/>
              <a:pathLst>
                <a:path h="1547495">
                  <a:moveTo>
                    <a:pt x="0" y="1546985"/>
                  </a:moveTo>
                  <a:lnTo>
                    <a:pt x="0" y="0"/>
                  </a:lnTo>
                </a:path>
              </a:pathLst>
            </a:custGeom>
            <a:ln w="3175">
              <a:solidFill>
                <a:srgbClr val="252525"/>
              </a:solidFill>
            </a:ln>
          </p:spPr>
          <p:txBody>
            <a:bodyPr wrap="square" lIns="0" tIns="0" rIns="0" bIns="0" rtlCol="0"/>
            <a:lstStyle/>
            <a:p>
              <a:endParaRPr/>
            </a:p>
          </p:txBody>
        </p:sp>
        <p:sp>
          <p:nvSpPr>
            <p:cNvPr id="53" name="object 53"/>
            <p:cNvSpPr/>
            <p:nvPr/>
          </p:nvSpPr>
          <p:spPr>
            <a:xfrm>
              <a:off x="3887780" y="4922122"/>
              <a:ext cx="0" cy="1547495"/>
            </a:xfrm>
            <a:custGeom>
              <a:avLst/>
              <a:gdLst/>
              <a:ahLst/>
              <a:cxnLst/>
              <a:rect l="l" t="t" r="r" b="b"/>
              <a:pathLst>
                <a:path h="1547495">
                  <a:moveTo>
                    <a:pt x="0" y="1546985"/>
                  </a:moveTo>
                  <a:lnTo>
                    <a:pt x="0" y="0"/>
                  </a:lnTo>
                </a:path>
              </a:pathLst>
            </a:custGeom>
            <a:ln w="3175">
              <a:solidFill>
                <a:srgbClr val="252525"/>
              </a:solidFill>
            </a:ln>
          </p:spPr>
          <p:txBody>
            <a:bodyPr wrap="square" lIns="0" tIns="0" rIns="0" bIns="0" rtlCol="0"/>
            <a:lstStyle/>
            <a:p>
              <a:endParaRPr/>
            </a:p>
          </p:txBody>
        </p:sp>
        <p:sp>
          <p:nvSpPr>
            <p:cNvPr id="54" name="object 54"/>
            <p:cNvSpPr/>
            <p:nvPr/>
          </p:nvSpPr>
          <p:spPr>
            <a:xfrm>
              <a:off x="1929569" y="6469107"/>
              <a:ext cx="19685" cy="0"/>
            </a:xfrm>
            <a:custGeom>
              <a:avLst/>
              <a:gdLst/>
              <a:ahLst/>
              <a:cxnLst/>
              <a:rect l="l" t="t" r="r" b="b"/>
              <a:pathLst>
                <a:path w="19685">
                  <a:moveTo>
                    <a:pt x="0" y="0"/>
                  </a:moveTo>
                  <a:lnTo>
                    <a:pt x="19582" y="0"/>
                  </a:lnTo>
                </a:path>
              </a:pathLst>
            </a:custGeom>
            <a:ln w="3175">
              <a:solidFill>
                <a:srgbClr val="252525"/>
              </a:solidFill>
            </a:ln>
          </p:spPr>
          <p:txBody>
            <a:bodyPr wrap="square" lIns="0" tIns="0" rIns="0" bIns="0" rtlCol="0"/>
            <a:lstStyle/>
            <a:p>
              <a:endParaRPr/>
            </a:p>
          </p:txBody>
        </p:sp>
        <p:sp>
          <p:nvSpPr>
            <p:cNvPr id="55" name="object 55"/>
            <p:cNvSpPr/>
            <p:nvPr/>
          </p:nvSpPr>
          <p:spPr>
            <a:xfrm>
              <a:off x="1929569" y="6211276"/>
              <a:ext cx="19685" cy="0"/>
            </a:xfrm>
            <a:custGeom>
              <a:avLst/>
              <a:gdLst/>
              <a:ahLst/>
              <a:cxnLst/>
              <a:rect l="l" t="t" r="r" b="b"/>
              <a:pathLst>
                <a:path w="19685">
                  <a:moveTo>
                    <a:pt x="0" y="0"/>
                  </a:moveTo>
                  <a:lnTo>
                    <a:pt x="19582" y="0"/>
                  </a:lnTo>
                </a:path>
              </a:pathLst>
            </a:custGeom>
            <a:ln w="3175">
              <a:solidFill>
                <a:srgbClr val="252525"/>
              </a:solidFill>
            </a:ln>
          </p:spPr>
          <p:txBody>
            <a:bodyPr wrap="square" lIns="0" tIns="0" rIns="0" bIns="0" rtlCol="0"/>
            <a:lstStyle/>
            <a:p>
              <a:endParaRPr/>
            </a:p>
          </p:txBody>
        </p:sp>
        <p:sp>
          <p:nvSpPr>
            <p:cNvPr id="56" name="object 56"/>
            <p:cNvSpPr/>
            <p:nvPr/>
          </p:nvSpPr>
          <p:spPr>
            <a:xfrm>
              <a:off x="1929569" y="5953445"/>
              <a:ext cx="19685" cy="0"/>
            </a:xfrm>
            <a:custGeom>
              <a:avLst/>
              <a:gdLst/>
              <a:ahLst/>
              <a:cxnLst/>
              <a:rect l="l" t="t" r="r" b="b"/>
              <a:pathLst>
                <a:path w="19685">
                  <a:moveTo>
                    <a:pt x="0" y="0"/>
                  </a:moveTo>
                  <a:lnTo>
                    <a:pt x="19582" y="0"/>
                  </a:lnTo>
                </a:path>
              </a:pathLst>
            </a:custGeom>
            <a:ln w="3175">
              <a:solidFill>
                <a:srgbClr val="252525"/>
              </a:solidFill>
            </a:ln>
          </p:spPr>
          <p:txBody>
            <a:bodyPr wrap="square" lIns="0" tIns="0" rIns="0" bIns="0" rtlCol="0"/>
            <a:lstStyle/>
            <a:p>
              <a:endParaRPr/>
            </a:p>
          </p:txBody>
        </p:sp>
        <p:sp>
          <p:nvSpPr>
            <p:cNvPr id="57" name="object 57"/>
            <p:cNvSpPr/>
            <p:nvPr/>
          </p:nvSpPr>
          <p:spPr>
            <a:xfrm>
              <a:off x="1929569" y="5695614"/>
              <a:ext cx="19685" cy="0"/>
            </a:xfrm>
            <a:custGeom>
              <a:avLst/>
              <a:gdLst/>
              <a:ahLst/>
              <a:cxnLst/>
              <a:rect l="l" t="t" r="r" b="b"/>
              <a:pathLst>
                <a:path w="19685">
                  <a:moveTo>
                    <a:pt x="0" y="0"/>
                  </a:moveTo>
                  <a:lnTo>
                    <a:pt x="19582" y="0"/>
                  </a:lnTo>
                </a:path>
              </a:pathLst>
            </a:custGeom>
            <a:ln w="3175">
              <a:solidFill>
                <a:srgbClr val="252525"/>
              </a:solidFill>
            </a:ln>
          </p:spPr>
          <p:txBody>
            <a:bodyPr wrap="square" lIns="0" tIns="0" rIns="0" bIns="0" rtlCol="0"/>
            <a:lstStyle/>
            <a:p>
              <a:endParaRPr/>
            </a:p>
          </p:txBody>
        </p:sp>
        <p:sp>
          <p:nvSpPr>
            <p:cNvPr id="58" name="object 58"/>
            <p:cNvSpPr/>
            <p:nvPr/>
          </p:nvSpPr>
          <p:spPr>
            <a:xfrm>
              <a:off x="1929568" y="5437783"/>
              <a:ext cx="19685" cy="0"/>
            </a:xfrm>
            <a:custGeom>
              <a:avLst/>
              <a:gdLst/>
              <a:ahLst/>
              <a:cxnLst/>
              <a:rect l="l" t="t" r="r" b="b"/>
              <a:pathLst>
                <a:path w="19685">
                  <a:moveTo>
                    <a:pt x="0" y="0"/>
                  </a:moveTo>
                  <a:lnTo>
                    <a:pt x="19582" y="0"/>
                  </a:lnTo>
                </a:path>
              </a:pathLst>
            </a:custGeom>
            <a:ln w="3175">
              <a:solidFill>
                <a:srgbClr val="252525"/>
              </a:solidFill>
            </a:ln>
          </p:spPr>
          <p:txBody>
            <a:bodyPr wrap="square" lIns="0" tIns="0" rIns="0" bIns="0" rtlCol="0"/>
            <a:lstStyle/>
            <a:p>
              <a:endParaRPr/>
            </a:p>
          </p:txBody>
        </p:sp>
        <p:sp>
          <p:nvSpPr>
            <p:cNvPr id="59" name="object 59"/>
            <p:cNvSpPr/>
            <p:nvPr/>
          </p:nvSpPr>
          <p:spPr>
            <a:xfrm>
              <a:off x="1929568" y="5179952"/>
              <a:ext cx="19685" cy="0"/>
            </a:xfrm>
            <a:custGeom>
              <a:avLst/>
              <a:gdLst/>
              <a:ahLst/>
              <a:cxnLst/>
              <a:rect l="l" t="t" r="r" b="b"/>
              <a:pathLst>
                <a:path w="19685">
                  <a:moveTo>
                    <a:pt x="0" y="0"/>
                  </a:moveTo>
                  <a:lnTo>
                    <a:pt x="19582" y="0"/>
                  </a:lnTo>
                </a:path>
              </a:pathLst>
            </a:custGeom>
            <a:ln w="3175">
              <a:solidFill>
                <a:srgbClr val="252525"/>
              </a:solidFill>
            </a:ln>
          </p:spPr>
          <p:txBody>
            <a:bodyPr wrap="square" lIns="0" tIns="0" rIns="0" bIns="0" rtlCol="0"/>
            <a:lstStyle/>
            <a:p>
              <a:endParaRPr/>
            </a:p>
          </p:txBody>
        </p:sp>
        <p:sp>
          <p:nvSpPr>
            <p:cNvPr id="60" name="object 60"/>
            <p:cNvSpPr/>
            <p:nvPr/>
          </p:nvSpPr>
          <p:spPr>
            <a:xfrm>
              <a:off x="1929568" y="4922121"/>
              <a:ext cx="19685" cy="0"/>
            </a:xfrm>
            <a:custGeom>
              <a:avLst/>
              <a:gdLst/>
              <a:ahLst/>
              <a:cxnLst/>
              <a:rect l="l" t="t" r="r" b="b"/>
              <a:pathLst>
                <a:path w="19685">
                  <a:moveTo>
                    <a:pt x="0" y="0"/>
                  </a:moveTo>
                  <a:lnTo>
                    <a:pt x="19582" y="0"/>
                  </a:lnTo>
                </a:path>
              </a:pathLst>
            </a:custGeom>
            <a:ln w="3175">
              <a:solidFill>
                <a:srgbClr val="252525"/>
              </a:solidFill>
            </a:ln>
          </p:spPr>
          <p:txBody>
            <a:bodyPr wrap="square" lIns="0" tIns="0" rIns="0" bIns="0" rtlCol="0"/>
            <a:lstStyle/>
            <a:p>
              <a:endParaRPr/>
            </a:p>
          </p:txBody>
        </p:sp>
        <p:sp>
          <p:nvSpPr>
            <p:cNvPr id="61" name="object 61"/>
            <p:cNvSpPr/>
            <p:nvPr/>
          </p:nvSpPr>
          <p:spPr>
            <a:xfrm>
              <a:off x="3868196" y="6469106"/>
              <a:ext cx="19685" cy="0"/>
            </a:xfrm>
            <a:custGeom>
              <a:avLst/>
              <a:gdLst/>
              <a:ahLst/>
              <a:cxnLst/>
              <a:rect l="l" t="t" r="r" b="b"/>
              <a:pathLst>
                <a:path w="19685">
                  <a:moveTo>
                    <a:pt x="19582" y="0"/>
                  </a:moveTo>
                  <a:lnTo>
                    <a:pt x="0" y="0"/>
                  </a:lnTo>
                </a:path>
              </a:pathLst>
            </a:custGeom>
            <a:ln w="3175">
              <a:solidFill>
                <a:srgbClr val="252525"/>
              </a:solidFill>
            </a:ln>
          </p:spPr>
          <p:txBody>
            <a:bodyPr wrap="square" lIns="0" tIns="0" rIns="0" bIns="0" rtlCol="0"/>
            <a:lstStyle/>
            <a:p>
              <a:endParaRPr/>
            </a:p>
          </p:txBody>
        </p:sp>
        <p:sp>
          <p:nvSpPr>
            <p:cNvPr id="62" name="object 62"/>
            <p:cNvSpPr/>
            <p:nvPr/>
          </p:nvSpPr>
          <p:spPr>
            <a:xfrm>
              <a:off x="3868196" y="6211275"/>
              <a:ext cx="19685" cy="0"/>
            </a:xfrm>
            <a:custGeom>
              <a:avLst/>
              <a:gdLst/>
              <a:ahLst/>
              <a:cxnLst/>
              <a:rect l="l" t="t" r="r" b="b"/>
              <a:pathLst>
                <a:path w="19685">
                  <a:moveTo>
                    <a:pt x="19582" y="0"/>
                  </a:moveTo>
                  <a:lnTo>
                    <a:pt x="0" y="0"/>
                  </a:lnTo>
                </a:path>
              </a:pathLst>
            </a:custGeom>
            <a:ln w="3175">
              <a:solidFill>
                <a:srgbClr val="252525"/>
              </a:solidFill>
            </a:ln>
          </p:spPr>
          <p:txBody>
            <a:bodyPr wrap="square" lIns="0" tIns="0" rIns="0" bIns="0" rtlCol="0"/>
            <a:lstStyle/>
            <a:p>
              <a:endParaRPr/>
            </a:p>
          </p:txBody>
        </p:sp>
        <p:sp>
          <p:nvSpPr>
            <p:cNvPr id="63" name="object 63"/>
            <p:cNvSpPr/>
            <p:nvPr/>
          </p:nvSpPr>
          <p:spPr>
            <a:xfrm>
              <a:off x="3868196" y="5953444"/>
              <a:ext cx="19685" cy="0"/>
            </a:xfrm>
            <a:custGeom>
              <a:avLst/>
              <a:gdLst/>
              <a:ahLst/>
              <a:cxnLst/>
              <a:rect l="l" t="t" r="r" b="b"/>
              <a:pathLst>
                <a:path w="19685">
                  <a:moveTo>
                    <a:pt x="19582" y="0"/>
                  </a:moveTo>
                  <a:lnTo>
                    <a:pt x="0" y="0"/>
                  </a:lnTo>
                </a:path>
              </a:pathLst>
            </a:custGeom>
            <a:ln w="3175">
              <a:solidFill>
                <a:srgbClr val="252525"/>
              </a:solidFill>
            </a:ln>
          </p:spPr>
          <p:txBody>
            <a:bodyPr wrap="square" lIns="0" tIns="0" rIns="0" bIns="0" rtlCol="0"/>
            <a:lstStyle/>
            <a:p>
              <a:endParaRPr/>
            </a:p>
          </p:txBody>
        </p:sp>
        <p:sp>
          <p:nvSpPr>
            <p:cNvPr id="64" name="object 64"/>
            <p:cNvSpPr/>
            <p:nvPr/>
          </p:nvSpPr>
          <p:spPr>
            <a:xfrm>
              <a:off x="3868195" y="5695612"/>
              <a:ext cx="19685" cy="0"/>
            </a:xfrm>
            <a:custGeom>
              <a:avLst/>
              <a:gdLst/>
              <a:ahLst/>
              <a:cxnLst/>
              <a:rect l="l" t="t" r="r" b="b"/>
              <a:pathLst>
                <a:path w="19685">
                  <a:moveTo>
                    <a:pt x="19582" y="0"/>
                  </a:moveTo>
                  <a:lnTo>
                    <a:pt x="0" y="0"/>
                  </a:lnTo>
                </a:path>
              </a:pathLst>
            </a:custGeom>
            <a:ln w="3175">
              <a:solidFill>
                <a:srgbClr val="252525"/>
              </a:solidFill>
            </a:ln>
          </p:spPr>
          <p:txBody>
            <a:bodyPr wrap="square" lIns="0" tIns="0" rIns="0" bIns="0" rtlCol="0"/>
            <a:lstStyle/>
            <a:p>
              <a:endParaRPr/>
            </a:p>
          </p:txBody>
        </p:sp>
        <p:sp>
          <p:nvSpPr>
            <p:cNvPr id="65" name="object 65"/>
            <p:cNvSpPr/>
            <p:nvPr/>
          </p:nvSpPr>
          <p:spPr>
            <a:xfrm>
              <a:off x="3868195" y="5437781"/>
              <a:ext cx="19685" cy="0"/>
            </a:xfrm>
            <a:custGeom>
              <a:avLst/>
              <a:gdLst/>
              <a:ahLst/>
              <a:cxnLst/>
              <a:rect l="l" t="t" r="r" b="b"/>
              <a:pathLst>
                <a:path w="19685">
                  <a:moveTo>
                    <a:pt x="19582" y="0"/>
                  </a:moveTo>
                  <a:lnTo>
                    <a:pt x="0" y="0"/>
                  </a:lnTo>
                </a:path>
              </a:pathLst>
            </a:custGeom>
            <a:ln w="3175">
              <a:solidFill>
                <a:srgbClr val="252525"/>
              </a:solidFill>
            </a:ln>
          </p:spPr>
          <p:txBody>
            <a:bodyPr wrap="square" lIns="0" tIns="0" rIns="0" bIns="0" rtlCol="0"/>
            <a:lstStyle/>
            <a:p>
              <a:endParaRPr/>
            </a:p>
          </p:txBody>
        </p:sp>
        <p:sp>
          <p:nvSpPr>
            <p:cNvPr id="66" name="object 66"/>
            <p:cNvSpPr/>
            <p:nvPr/>
          </p:nvSpPr>
          <p:spPr>
            <a:xfrm>
              <a:off x="3868195" y="5179950"/>
              <a:ext cx="19685" cy="0"/>
            </a:xfrm>
            <a:custGeom>
              <a:avLst/>
              <a:gdLst/>
              <a:ahLst/>
              <a:cxnLst/>
              <a:rect l="l" t="t" r="r" b="b"/>
              <a:pathLst>
                <a:path w="19685">
                  <a:moveTo>
                    <a:pt x="19582" y="0"/>
                  </a:moveTo>
                  <a:lnTo>
                    <a:pt x="0" y="0"/>
                  </a:lnTo>
                </a:path>
              </a:pathLst>
            </a:custGeom>
            <a:ln w="3175">
              <a:solidFill>
                <a:srgbClr val="252525"/>
              </a:solidFill>
            </a:ln>
          </p:spPr>
          <p:txBody>
            <a:bodyPr wrap="square" lIns="0" tIns="0" rIns="0" bIns="0" rtlCol="0"/>
            <a:lstStyle/>
            <a:p>
              <a:endParaRPr/>
            </a:p>
          </p:txBody>
        </p:sp>
        <p:sp>
          <p:nvSpPr>
            <p:cNvPr id="67" name="object 67"/>
            <p:cNvSpPr/>
            <p:nvPr/>
          </p:nvSpPr>
          <p:spPr>
            <a:xfrm>
              <a:off x="3868195" y="4922119"/>
              <a:ext cx="19685" cy="0"/>
            </a:xfrm>
            <a:custGeom>
              <a:avLst/>
              <a:gdLst/>
              <a:ahLst/>
              <a:cxnLst/>
              <a:rect l="l" t="t" r="r" b="b"/>
              <a:pathLst>
                <a:path w="19685">
                  <a:moveTo>
                    <a:pt x="19582" y="0"/>
                  </a:moveTo>
                  <a:lnTo>
                    <a:pt x="0" y="0"/>
                  </a:lnTo>
                </a:path>
              </a:pathLst>
            </a:custGeom>
            <a:ln w="3175">
              <a:solidFill>
                <a:srgbClr val="252525"/>
              </a:solidFill>
            </a:ln>
          </p:spPr>
          <p:txBody>
            <a:bodyPr wrap="square" lIns="0" tIns="0" rIns="0" bIns="0" rtlCol="0"/>
            <a:lstStyle/>
            <a:p>
              <a:endParaRPr/>
            </a:p>
          </p:txBody>
        </p:sp>
        <p:sp>
          <p:nvSpPr>
            <p:cNvPr id="68" name="object 68"/>
            <p:cNvSpPr/>
            <p:nvPr/>
          </p:nvSpPr>
          <p:spPr>
            <a:xfrm>
              <a:off x="2139683" y="5084954"/>
              <a:ext cx="1537335" cy="1221740"/>
            </a:xfrm>
            <a:custGeom>
              <a:avLst/>
              <a:gdLst/>
              <a:ahLst/>
              <a:cxnLst/>
              <a:rect l="l" t="t" r="r" b="b"/>
              <a:pathLst>
                <a:path w="1537335" h="1221739">
                  <a:moveTo>
                    <a:pt x="0" y="610657"/>
                  </a:moveTo>
                  <a:lnTo>
                    <a:pt x="4895" y="663110"/>
                  </a:lnTo>
                  <a:lnTo>
                    <a:pt x="9791" y="715122"/>
                  </a:lnTo>
                  <a:lnTo>
                    <a:pt x="14686" y="766258"/>
                  </a:lnTo>
                  <a:lnTo>
                    <a:pt x="19582" y="816104"/>
                  </a:lnTo>
                  <a:lnTo>
                    <a:pt x="24477" y="864259"/>
                  </a:lnTo>
                  <a:lnTo>
                    <a:pt x="29373" y="910339"/>
                  </a:lnTo>
                  <a:lnTo>
                    <a:pt x="34268" y="954007"/>
                  </a:lnTo>
                  <a:lnTo>
                    <a:pt x="39164" y="994946"/>
                  </a:lnTo>
                  <a:lnTo>
                    <a:pt x="44059" y="1032881"/>
                  </a:lnTo>
                  <a:lnTo>
                    <a:pt x="51400" y="1083683"/>
                  </a:lnTo>
                  <a:lnTo>
                    <a:pt x="58746" y="1126656"/>
                  </a:lnTo>
                  <a:lnTo>
                    <a:pt x="68537" y="1171252"/>
                  </a:lnTo>
                  <a:lnTo>
                    <a:pt x="83223" y="1211041"/>
                  </a:lnTo>
                  <a:lnTo>
                    <a:pt x="95465" y="1221292"/>
                  </a:lnTo>
                  <a:lnTo>
                    <a:pt x="97910" y="1221135"/>
                  </a:lnTo>
                  <a:lnTo>
                    <a:pt x="122388" y="1189419"/>
                  </a:lnTo>
                  <a:lnTo>
                    <a:pt x="139520" y="1149076"/>
                  </a:lnTo>
                  <a:lnTo>
                    <a:pt x="141970" y="1143082"/>
                  </a:lnTo>
                  <a:lnTo>
                    <a:pt x="159106" y="1104538"/>
                  </a:lnTo>
                  <a:lnTo>
                    <a:pt x="183584" y="1072863"/>
                  </a:lnTo>
                  <a:lnTo>
                    <a:pt x="193371" y="1070536"/>
                  </a:lnTo>
                  <a:lnTo>
                    <a:pt x="195821" y="1070888"/>
                  </a:lnTo>
                  <a:lnTo>
                    <a:pt x="225194" y="1098684"/>
                  </a:lnTo>
                  <a:lnTo>
                    <a:pt x="237430" y="1117933"/>
                  </a:lnTo>
                  <a:lnTo>
                    <a:pt x="239880" y="1121893"/>
                  </a:lnTo>
                  <a:lnTo>
                    <a:pt x="261908" y="1153771"/>
                  </a:lnTo>
                  <a:lnTo>
                    <a:pt x="288836" y="1169886"/>
                  </a:lnTo>
                  <a:lnTo>
                    <a:pt x="291281" y="1169692"/>
                  </a:lnTo>
                  <a:lnTo>
                    <a:pt x="323104" y="1145044"/>
                  </a:lnTo>
                  <a:lnTo>
                    <a:pt x="337791" y="1125429"/>
                  </a:lnTo>
                  <a:lnTo>
                    <a:pt x="340236" y="1122101"/>
                  </a:lnTo>
                  <a:lnTo>
                    <a:pt x="367164" y="1092297"/>
                  </a:lnTo>
                  <a:lnTo>
                    <a:pt x="384296" y="1085884"/>
                  </a:lnTo>
                  <a:lnTo>
                    <a:pt x="386746" y="1085992"/>
                  </a:lnTo>
                  <a:lnTo>
                    <a:pt x="418565" y="1108913"/>
                  </a:lnTo>
                  <a:lnTo>
                    <a:pt x="433251" y="1128243"/>
                  </a:lnTo>
                  <a:lnTo>
                    <a:pt x="435701" y="1131585"/>
                  </a:lnTo>
                  <a:lnTo>
                    <a:pt x="462624" y="1162570"/>
                  </a:lnTo>
                  <a:lnTo>
                    <a:pt x="479761" y="1169877"/>
                  </a:lnTo>
                  <a:lnTo>
                    <a:pt x="482207" y="1169832"/>
                  </a:lnTo>
                  <a:lnTo>
                    <a:pt x="514030" y="1144899"/>
                  </a:lnTo>
                  <a:lnTo>
                    <a:pt x="531162" y="1118565"/>
                  </a:lnTo>
                  <a:lnTo>
                    <a:pt x="533612" y="1114605"/>
                  </a:lnTo>
                  <a:lnTo>
                    <a:pt x="555639" y="1083065"/>
                  </a:lnTo>
                  <a:lnTo>
                    <a:pt x="577672" y="1070522"/>
                  </a:lnTo>
                  <a:lnTo>
                    <a:pt x="580122" y="1070852"/>
                  </a:lnTo>
                  <a:lnTo>
                    <a:pt x="607045" y="1099166"/>
                  </a:lnTo>
                  <a:lnTo>
                    <a:pt x="624181" y="1136204"/>
                  </a:lnTo>
                  <a:lnTo>
                    <a:pt x="631522" y="1154136"/>
                  </a:lnTo>
                  <a:lnTo>
                    <a:pt x="633972" y="1160139"/>
                  </a:lnTo>
                  <a:lnTo>
                    <a:pt x="651104" y="1198471"/>
                  </a:lnTo>
                  <a:lnTo>
                    <a:pt x="673132" y="1221311"/>
                  </a:lnTo>
                  <a:lnTo>
                    <a:pt x="675582" y="1220887"/>
                  </a:lnTo>
                  <a:lnTo>
                    <a:pt x="697610" y="1181441"/>
                  </a:lnTo>
                  <a:lnTo>
                    <a:pt x="707401" y="1141088"/>
                  </a:lnTo>
                  <a:lnTo>
                    <a:pt x="714746" y="1101241"/>
                  </a:lnTo>
                  <a:lnTo>
                    <a:pt x="722087" y="1053411"/>
                  </a:lnTo>
                  <a:lnTo>
                    <a:pt x="729433" y="998080"/>
                  </a:lnTo>
                  <a:lnTo>
                    <a:pt x="734328" y="957371"/>
                  </a:lnTo>
                  <a:lnTo>
                    <a:pt x="739224" y="913911"/>
                  </a:lnTo>
                  <a:lnTo>
                    <a:pt x="744119" y="868007"/>
                  </a:lnTo>
                  <a:lnTo>
                    <a:pt x="749015" y="820005"/>
                  </a:lnTo>
                  <a:lnTo>
                    <a:pt x="753910" y="770281"/>
                  </a:lnTo>
                  <a:lnTo>
                    <a:pt x="758806" y="719230"/>
                  </a:lnTo>
                  <a:lnTo>
                    <a:pt x="763701" y="667273"/>
                  </a:lnTo>
                  <a:lnTo>
                    <a:pt x="768597" y="614838"/>
                  </a:lnTo>
                  <a:lnTo>
                    <a:pt x="771043" y="588585"/>
                  </a:lnTo>
                  <a:lnTo>
                    <a:pt x="773493" y="562371"/>
                  </a:lnTo>
                  <a:lnTo>
                    <a:pt x="778388" y="510311"/>
                  </a:lnTo>
                  <a:lnTo>
                    <a:pt x="783284" y="459084"/>
                  </a:lnTo>
                  <a:lnTo>
                    <a:pt x="788179" y="409121"/>
                  </a:lnTo>
                  <a:lnTo>
                    <a:pt x="793075" y="360821"/>
                  </a:lnTo>
                  <a:lnTo>
                    <a:pt x="797970" y="314561"/>
                  </a:lnTo>
                  <a:lnTo>
                    <a:pt x="802866" y="270690"/>
                  </a:lnTo>
                  <a:lnTo>
                    <a:pt x="807761" y="229526"/>
                  </a:lnTo>
                  <a:lnTo>
                    <a:pt x="812657" y="191339"/>
                  </a:lnTo>
                  <a:lnTo>
                    <a:pt x="819998" y="140135"/>
                  </a:lnTo>
                  <a:lnTo>
                    <a:pt x="827343" y="96738"/>
                  </a:lnTo>
                  <a:lnTo>
                    <a:pt x="837134" y="51560"/>
                  </a:lnTo>
                  <a:lnTo>
                    <a:pt x="851821" y="10923"/>
                  </a:lnTo>
                  <a:lnTo>
                    <a:pt x="864062" y="63"/>
                  </a:lnTo>
                  <a:lnTo>
                    <a:pt x="866508" y="108"/>
                  </a:lnTo>
                  <a:lnTo>
                    <a:pt x="890985" y="31075"/>
                  </a:lnTo>
                  <a:lnTo>
                    <a:pt x="908117" y="71278"/>
                  </a:lnTo>
                  <a:lnTo>
                    <a:pt x="910567" y="77281"/>
                  </a:lnTo>
                  <a:lnTo>
                    <a:pt x="927699" y="116010"/>
                  </a:lnTo>
                  <a:lnTo>
                    <a:pt x="952177" y="148235"/>
                  </a:lnTo>
                  <a:lnTo>
                    <a:pt x="961973" y="150801"/>
                  </a:lnTo>
                  <a:lnTo>
                    <a:pt x="964418" y="150508"/>
                  </a:lnTo>
                  <a:lnTo>
                    <a:pt x="993791" y="123208"/>
                  </a:lnTo>
                  <a:lnTo>
                    <a:pt x="1008478" y="100048"/>
                  </a:lnTo>
                  <a:lnTo>
                    <a:pt x="1010923" y="96107"/>
                  </a:lnTo>
                  <a:lnTo>
                    <a:pt x="1035405" y="62673"/>
                  </a:lnTo>
                  <a:lnTo>
                    <a:pt x="1057433" y="51420"/>
                  </a:lnTo>
                  <a:lnTo>
                    <a:pt x="1059879" y="51573"/>
                  </a:lnTo>
                  <a:lnTo>
                    <a:pt x="1091702" y="75784"/>
                  </a:lnTo>
                  <a:lnTo>
                    <a:pt x="1103938" y="92007"/>
                  </a:lnTo>
                  <a:lnTo>
                    <a:pt x="1106388" y="95353"/>
                  </a:lnTo>
                  <a:lnTo>
                    <a:pt x="1130866" y="124701"/>
                  </a:lnTo>
                  <a:lnTo>
                    <a:pt x="1152893" y="135426"/>
                  </a:lnTo>
                  <a:lnTo>
                    <a:pt x="1155344" y="135354"/>
                  </a:lnTo>
                  <a:lnTo>
                    <a:pt x="1187162" y="112875"/>
                  </a:lnTo>
                  <a:lnTo>
                    <a:pt x="1201849" y="93603"/>
                  </a:lnTo>
                  <a:lnTo>
                    <a:pt x="1204299" y="90257"/>
                  </a:lnTo>
                  <a:lnTo>
                    <a:pt x="1231226" y="59051"/>
                  </a:lnTo>
                  <a:lnTo>
                    <a:pt x="1250809" y="51456"/>
                  </a:lnTo>
                  <a:lnTo>
                    <a:pt x="1253254" y="51740"/>
                  </a:lnTo>
                  <a:lnTo>
                    <a:pt x="1285073" y="79311"/>
                  </a:lnTo>
                  <a:lnTo>
                    <a:pt x="1302209" y="106078"/>
                  </a:lnTo>
                  <a:lnTo>
                    <a:pt x="1304655" y="110020"/>
                  </a:lnTo>
                  <a:lnTo>
                    <a:pt x="1329137" y="142841"/>
                  </a:lnTo>
                  <a:lnTo>
                    <a:pt x="1346269" y="150810"/>
                  </a:lnTo>
                  <a:lnTo>
                    <a:pt x="1348715" y="150540"/>
                  </a:lnTo>
                  <a:lnTo>
                    <a:pt x="1375642" y="122856"/>
                  </a:lnTo>
                  <a:lnTo>
                    <a:pt x="1392774" y="86049"/>
                  </a:lnTo>
                  <a:lnTo>
                    <a:pt x="1402565" y="62127"/>
                  </a:lnTo>
                  <a:lnTo>
                    <a:pt x="1405015" y="56165"/>
                  </a:lnTo>
                  <a:lnTo>
                    <a:pt x="1422152" y="19082"/>
                  </a:lnTo>
                  <a:lnTo>
                    <a:pt x="1441729" y="0"/>
                  </a:lnTo>
                  <a:lnTo>
                    <a:pt x="1444180" y="311"/>
                  </a:lnTo>
                  <a:lnTo>
                    <a:pt x="1466212" y="38570"/>
                  </a:lnTo>
                  <a:lnTo>
                    <a:pt x="1476003" y="78341"/>
                  </a:lnTo>
                  <a:lnTo>
                    <a:pt x="1483344" y="117755"/>
                  </a:lnTo>
                  <a:lnTo>
                    <a:pt x="1490689" y="165171"/>
                  </a:lnTo>
                  <a:lnTo>
                    <a:pt x="1498030" y="220122"/>
                  </a:lnTo>
                  <a:lnTo>
                    <a:pt x="1502926" y="260601"/>
                  </a:lnTo>
                  <a:lnTo>
                    <a:pt x="1507821" y="303849"/>
                  </a:lnTo>
                  <a:lnTo>
                    <a:pt x="1512717" y="349569"/>
                  </a:lnTo>
                  <a:lnTo>
                    <a:pt x="1517612" y="397417"/>
                  </a:lnTo>
                  <a:lnTo>
                    <a:pt x="1522508" y="447020"/>
                  </a:lnTo>
                  <a:lnTo>
                    <a:pt x="1527403" y="497980"/>
                  </a:lnTo>
                  <a:lnTo>
                    <a:pt x="1532299" y="549883"/>
                  </a:lnTo>
                  <a:lnTo>
                    <a:pt x="1534744" y="576051"/>
                  </a:lnTo>
                  <a:lnTo>
                    <a:pt x="1537195" y="602291"/>
                  </a:lnTo>
                </a:path>
              </a:pathLst>
            </a:custGeom>
            <a:ln w="3175">
              <a:solidFill>
                <a:srgbClr val="0071BC"/>
              </a:solidFill>
            </a:ln>
          </p:spPr>
          <p:txBody>
            <a:bodyPr wrap="square" lIns="0" tIns="0" rIns="0" bIns="0" rtlCol="0"/>
            <a:lstStyle/>
            <a:p>
              <a:endParaRPr/>
            </a:p>
          </p:txBody>
        </p:sp>
        <p:sp>
          <p:nvSpPr>
            <p:cNvPr id="69" name="object 69"/>
            <p:cNvSpPr/>
            <p:nvPr/>
          </p:nvSpPr>
          <p:spPr>
            <a:xfrm>
              <a:off x="2908671" y="5179950"/>
              <a:ext cx="768985" cy="0"/>
            </a:xfrm>
            <a:custGeom>
              <a:avLst/>
              <a:gdLst/>
              <a:ahLst/>
              <a:cxnLst/>
              <a:rect l="l" t="t" r="r" b="b"/>
              <a:pathLst>
                <a:path w="768985">
                  <a:moveTo>
                    <a:pt x="0" y="0"/>
                  </a:moveTo>
                  <a:lnTo>
                    <a:pt x="768985" y="0"/>
                  </a:lnTo>
                </a:path>
              </a:pathLst>
            </a:custGeom>
            <a:ln w="3175">
              <a:solidFill>
                <a:srgbClr val="D95218"/>
              </a:solidFill>
            </a:ln>
          </p:spPr>
          <p:txBody>
            <a:bodyPr wrap="square" lIns="0" tIns="0" rIns="0" bIns="0" rtlCol="0"/>
            <a:lstStyle/>
            <a:p>
              <a:endParaRPr/>
            </a:p>
          </p:txBody>
        </p:sp>
        <p:sp>
          <p:nvSpPr>
            <p:cNvPr id="70" name="object 70"/>
            <p:cNvSpPr/>
            <p:nvPr/>
          </p:nvSpPr>
          <p:spPr>
            <a:xfrm>
              <a:off x="2139683" y="6211273"/>
              <a:ext cx="768985" cy="0"/>
            </a:xfrm>
            <a:custGeom>
              <a:avLst/>
              <a:gdLst/>
              <a:ahLst/>
              <a:cxnLst/>
              <a:rect l="l" t="t" r="r" b="b"/>
              <a:pathLst>
                <a:path w="768985">
                  <a:moveTo>
                    <a:pt x="0" y="0"/>
                  </a:moveTo>
                  <a:lnTo>
                    <a:pt x="768985" y="0"/>
                  </a:lnTo>
                </a:path>
              </a:pathLst>
            </a:custGeom>
            <a:ln w="3175">
              <a:solidFill>
                <a:srgbClr val="ECB01F"/>
              </a:solidFill>
            </a:ln>
          </p:spPr>
          <p:txBody>
            <a:bodyPr wrap="square" lIns="0" tIns="0" rIns="0" bIns="0" rtlCol="0"/>
            <a:lstStyle/>
            <a:p>
              <a:endParaRPr/>
            </a:p>
          </p:txBody>
        </p:sp>
      </p:grpSp>
      <p:sp>
        <p:nvSpPr>
          <p:cNvPr id="71" name="object 71"/>
          <p:cNvSpPr txBox="1"/>
          <p:nvPr/>
        </p:nvSpPr>
        <p:spPr>
          <a:xfrm>
            <a:off x="1789027" y="6414098"/>
            <a:ext cx="103505" cy="80010"/>
          </a:xfrm>
          <a:prstGeom prst="rect">
            <a:avLst/>
          </a:prstGeom>
        </p:spPr>
        <p:txBody>
          <a:bodyPr vert="horz" wrap="square" lIns="0" tIns="13335" rIns="0" bIns="0" rtlCol="0">
            <a:spAutoFit/>
          </a:bodyPr>
          <a:lstStyle/>
          <a:p>
            <a:pPr marL="12700">
              <a:lnSpc>
                <a:spcPct val="100000"/>
              </a:lnSpc>
              <a:spcBef>
                <a:spcPts val="105"/>
              </a:spcBef>
            </a:pPr>
            <a:r>
              <a:rPr sz="350" dirty="0">
                <a:solidFill>
                  <a:srgbClr val="252525"/>
                </a:solidFill>
                <a:latin typeface="Arial"/>
                <a:cs typeface="Arial"/>
              </a:rPr>
              <a:t>-</a:t>
            </a:r>
            <a:r>
              <a:rPr sz="350" spc="-25" dirty="0">
                <a:solidFill>
                  <a:srgbClr val="252525"/>
                </a:solidFill>
                <a:latin typeface="Arial"/>
                <a:cs typeface="Arial"/>
              </a:rPr>
              <a:t>1.5</a:t>
            </a:r>
            <a:endParaRPr sz="350">
              <a:latin typeface="Arial"/>
              <a:cs typeface="Arial"/>
            </a:endParaRPr>
          </a:p>
        </p:txBody>
      </p:sp>
      <p:sp>
        <p:nvSpPr>
          <p:cNvPr id="72" name="object 72"/>
          <p:cNvSpPr txBox="1"/>
          <p:nvPr/>
        </p:nvSpPr>
        <p:spPr>
          <a:xfrm>
            <a:off x="1838660" y="6156252"/>
            <a:ext cx="66040" cy="80010"/>
          </a:xfrm>
          <a:prstGeom prst="rect">
            <a:avLst/>
          </a:prstGeom>
        </p:spPr>
        <p:txBody>
          <a:bodyPr vert="horz" wrap="square" lIns="0" tIns="13335" rIns="0" bIns="0" rtlCol="0">
            <a:spAutoFit/>
          </a:bodyPr>
          <a:lstStyle/>
          <a:p>
            <a:pPr marL="12700">
              <a:lnSpc>
                <a:spcPct val="100000"/>
              </a:lnSpc>
              <a:spcBef>
                <a:spcPts val="105"/>
              </a:spcBef>
            </a:pPr>
            <a:r>
              <a:rPr sz="350" dirty="0">
                <a:solidFill>
                  <a:srgbClr val="252525"/>
                </a:solidFill>
                <a:latin typeface="Arial"/>
                <a:cs typeface="Arial"/>
              </a:rPr>
              <a:t>-</a:t>
            </a:r>
            <a:r>
              <a:rPr sz="350" spc="-50" dirty="0">
                <a:solidFill>
                  <a:srgbClr val="252525"/>
                </a:solidFill>
                <a:latin typeface="Arial"/>
                <a:cs typeface="Arial"/>
              </a:rPr>
              <a:t>1</a:t>
            </a:r>
            <a:endParaRPr sz="350">
              <a:latin typeface="Arial"/>
              <a:cs typeface="Arial"/>
            </a:endParaRPr>
          </a:p>
        </p:txBody>
      </p:sp>
      <p:sp>
        <p:nvSpPr>
          <p:cNvPr id="73" name="object 73"/>
          <p:cNvSpPr txBox="1"/>
          <p:nvPr/>
        </p:nvSpPr>
        <p:spPr>
          <a:xfrm>
            <a:off x="1789027" y="5898407"/>
            <a:ext cx="103505" cy="80010"/>
          </a:xfrm>
          <a:prstGeom prst="rect">
            <a:avLst/>
          </a:prstGeom>
        </p:spPr>
        <p:txBody>
          <a:bodyPr vert="horz" wrap="square" lIns="0" tIns="13335" rIns="0" bIns="0" rtlCol="0">
            <a:spAutoFit/>
          </a:bodyPr>
          <a:lstStyle/>
          <a:p>
            <a:pPr marL="12700">
              <a:lnSpc>
                <a:spcPct val="100000"/>
              </a:lnSpc>
              <a:spcBef>
                <a:spcPts val="105"/>
              </a:spcBef>
            </a:pPr>
            <a:r>
              <a:rPr sz="350" dirty="0">
                <a:solidFill>
                  <a:srgbClr val="252525"/>
                </a:solidFill>
                <a:latin typeface="Arial"/>
                <a:cs typeface="Arial"/>
              </a:rPr>
              <a:t>-</a:t>
            </a:r>
            <a:r>
              <a:rPr sz="350" spc="-25" dirty="0">
                <a:solidFill>
                  <a:srgbClr val="252525"/>
                </a:solidFill>
                <a:latin typeface="Arial"/>
                <a:cs typeface="Arial"/>
              </a:rPr>
              <a:t>0.5</a:t>
            </a:r>
            <a:endParaRPr sz="350">
              <a:latin typeface="Arial"/>
              <a:cs typeface="Arial"/>
            </a:endParaRPr>
          </a:p>
        </p:txBody>
      </p:sp>
      <p:sp>
        <p:nvSpPr>
          <p:cNvPr id="74" name="object 74"/>
          <p:cNvSpPr txBox="1"/>
          <p:nvPr/>
        </p:nvSpPr>
        <p:spPr>
          <a:xfrm>
            <a:off x="1856708" y="5640562"/>
            <a:ext cx="50800" cy="80010"/>
          </a:xfrm>
          <a:prstGeom prst="rect">
            <a:avLst/>
          </a:prstGeom>
        </p:spPr>
        <p:txBody>
          <a:bodyPr vert="horz" wrap="square" lIns="0" tIns="13335" rIns="0" bIns="0" rtlCol="0">
            <a:spAutoFit/>
          </a:bodyPr>
          <a:lstStyle/>
          <a:p>
            <a:pPr marL="12700">
              <a:lnSpc>
                <a:spcPct val="100000"/>
              </a:lnSpc>
              <a:spcBef>
                <a:spcPts val="105"/>
              </a:spcBef>
            </a:pPr>
            <a:r>
              <a:rPr sz="350" dirty="0">
                <a:solidFill>
                  <a:srgbClr val="252525"/>
                </a:solidFill>
                <a:latin typeface="Arial"/>
                <a:cs typeface="Arial"/>
              </a:rPr>
              <a:t>0</a:t>
            </a:r>
            <a:endParaRPr sz="350">
              <a:latin typeface="Arial"/>
              <a:cs typeface="Arial"/>
            </a:endParaRPr>
          </a:p>
        </p:txBody>
      </p:sp>
      <p:sp>
        <p:nvSpPr>
          <p:cNvPr id="75" name="object 75"/>
          <p:cNvSpPr txBox="1"/>
          <p:nvPr/>
        </p:nvSpPr>
        <p:spPr>
          <a:xfrm>
            <a:off x="1807075" y="5382716"/>
            <a:ext cx="88265" cy="80010"/>
          </a:xfrm>
          <a:prstGeom prst="rect">
            <a:avLst/>
          </a:prstGeom>
        </p:spPr>
        <p:txBody>
          <a:bodyPr vert="horz" wrap="square" lIns="0" tIns="13335" rIns="0" bIns="0" rtlCol="0">
            <a:spAutoFit/>
          </a:bodyPr>
          <a:lstStyle/>
          <a:p>
            <a:pPr marL="12700">
              <a:lnSpc>
                <a:spcPct val="100000"/>
              </a:lnSpc>
              <a:spcBef>
                <a:spcPts val="105"/>
              </a:spcBef>
            </a:pPr>
            <a:r>
              <a:rPr sz="350" spc="-25" dirty="0">
                <a:solidFill>
                  <a:srgbClr val="252525"/>
                </a:solidFill>
                <a:latin typeface="Arial"/>
                <a:cs typeface="Arial"/>
              </a:rPr>
              <a:t>0.5</a:t>
            </a:r>
            <a:endParaRPr sz="350">
              <a:latin typeface="Arial"/>
              <a:cs typeface="Arial"/>
            </a:endParaRPr>
          </a:p>
        </p:txBody>
      </p:sp>
      <p:sp>
        <p:nvSpPr>
          <p:cNvPr id="76" name="object 76"/>
          <p:cNvSpPr txBox="1"/>
          <p:nvPr/>
        </p:nvSpPr>
        <p:spPr>
          <a:xfrm>
            <a:off x="1856708" y="5124871"/>
            <a:ext cx="50800" cy="80010"/>
          </a:xfrm>
          <a:prstGeom prst="rect">
            <a:avLst/>
          </a:prstGeom>
        </p:spPr>
        <p:txBody>
          <a:bodyPr vert="horz" wrap="square" lIns="0" tIns="13335" rIns="0" bIns="0" rtlCol="0">
            <a:spAutoFit/>
          </a:bodyPr>
          <a:lstStyle/>
          <a:p>
            <a:pPr marL="12700">
              <a:lnSpc>
                <a:spcPct val="100000"/>
              </a:lnSpc>
              <a:spcBef>
                <a:spcPts val="105"/>
              </a:spcBef>
            </a:pPr>
            <a:r>
              <a:rPr sz="350" dirty="0">
                <a:solidFill>
                  <a:srgbClr val="252525"/>
                </a:solidFill>
                <a:latin typeface="Arial"/>
                <a:cs typeface="Arial"/>
              </a:rPr>
              <a:t>1</a:t>
            </a:r>
            <a:endParaRPr sz="350">
              <a:latin typeface="Arial"/>
              <a:cs typeface="Arial"/>
            </a:endParaRPr>
          </a:p>
        </p:txBody>
      </p:sp>
      <p:sp>
        <p:nvSpPr>
          <p:cNvPr id="77" name="object 77"/>
          <p:cNvSpPr txBox="1"/>
          <p:nvPr/>
        </p:nvSpPr>
        <p:spPr>
          <a:xfrm>
            <a:off x="1807075" y="4867026"/>
            <a:ext cx="88265" cy="80010"/>
          </a:xfrm>
          <a:prstGeom prst="rect">
            <a:avLst/>
          </a:prstGeom>
        </p:spPr>
        <p:txBody>
          <a:bodyPr vert="horz" wrap="square" lIns="0" tIns="13335" rIns="0" bIns="0" rtlCol="0">
            <a:spAutoFit/>
          </a:bodyPr>
          <a:lstStyle/>
          <a:p>
            <a:pPr marL="12700">
              <a:lnSpc>
                <a:spcPct val="100000"/>
              </a:lnSpc>
              <a:spcBef>
                <a:spcPts val="105"/>
              </a:spcBef>
            </a:pPr>
            <a:r>
              <a:rPr sz="350" spc="-25" dirty="0">
                <a:solidFill>
                  <a:srgbClr val="252525"/>
                </a:solidFill>
                <a:latin typeface="Arial"/>
                <a:cs typeface="Arial"/>
              </a:rPr>
              <a:t>1.5</a:t>
            </a:r>
            <a:endParaRPr sz="350">
              <a:latin typeface="Arial"/>
              <a:cs typeface="Arial"/>
            </a:endParaRPr>
          </a:p>
        </p:txBody>
      </p:sp>
      <p:grpSp>
        <p:nvGrpSpPr>
          <p:cNvPr id="78" name="object 78"/>
          <p:cNvGrpSpPr/>
          <p:nvPr/>
        </p:nvGrpSpPr>
        <p:grpSpPr>
          <a:xfrm>
            <a:off x="5957049" y="2964901"/>
            <a:ext cx="1959610" cy="1546860"/>
            <a:chOff x="5957049" y="2964901"/>
            <a:chExt cx="1959610" cy="1546860"/>
          </a:xfrm>
        </p:grpSpPr>
        <p:sp>
          <p:nvSpPr>
            <p:cNvPr id="79" name="object 79"/>
            <p:cNvSpPr/>
            <p:nvPr/>
          </p:nvSpPr>
          <p:spPr>
            <a:xfrm>
              <a:off x="5958637" y="4490220"/>
              <a:ext cx="1956435" cy="19685"/>
            </a:xfrm>
            <a:custGeom>
              <a:avLst/>
              <a:gdLst/>
              <a:ahLst/>
              <a:cxnLst/>
              <a:rect l="l" t="t" r="r" b="b"/>
              <a:pathLst>
                <a:path w="1956434" h="19685">
                  <a:moveTo>
                    <a:pt x="0" y="19526"/>
                  </a:moveTo>
                  <a:lnTo>
                    <a:pt x="1955848" y="19526"/>
                  </a:lnTo>
                </a:path>
                <a:path w="1956434" h="19685">
                  <a:moveTo>
                    <a:pt x="0" y="19526"/>
                  </a:moveTo>
                  <a:lnTo>
                    <a:pt x="0" y="0"/>
                  </a:lnTo>
                </a:path>
              </a:pathLst>
            </a:custGeom>
            <a:ln w="3175">
              <a:solidFill>
                <a:srgbClr val="252525"/>
              </a:solidFill>
            </a:ln>
          </p:spPr>
          <p:txBody>
            <a:bodyPr wrap="square" lIns="0" tIns="0" rIns="0" bIns="0" rtlCol="0"/>
            <a:lstStyle/>
            <a:p>
              <a:endParaRPr/>
            </a:p>
          </p:txBody>
        </p:sp>
        <p:sp>
          <p:nvSpPr>
            <p:cNvPr id="80" name="object 80"/>
            <p:cNvSpPr/>
            <p:nvPr/>
          </p:nvSpPr>
          <p:spPr>
            <a:xfrm>
              <a:off x="6203120" y="4490219"/>
              <a:ext cx="0" cy="19685"/>
            </a:xfrm>
            <a:custGeom>
              <a:avLst/>
              <a:gdLst/>
              <a:ahLst/>
              <a:cxnLst/>
              <a:rect l="l" t="t" r="r" b="b"/>
              <a:pathLst>
                <a:path h="19685">
                  <a:moveTo>
                    <a:pt x="0" y="19526"/>
                  </a:moveTo>
                  <a:lnTo>
                    <a:pt x="0" y="0"/>
                  </a:lnTo>
                </a:path>
              </a:pathLst>
            </a:custGeom>
            <a:ln w="3175">
              <a:solidFill>
                <a:srgbClr val="252525"/>
              </a:solidFill>
            </a:ln>
          </p:spPr>
          <p:txBody>
            <a:bodyPr wrap="square" lIns="0" tIns="0" rIns="0" bIns="0" rtlCol="0"/>
            <a:lstStyle/>
            <a:p>
              <a:endParaRPr/>
            </a:p>
          </p:txBody>
        </p:sp>
        <p:sp>
          <p:nvSpPr>
            <p:cNvPr id="81" name="object 81"/>
            <p:cNvSpPr/>
            <p:nvPr/>
          </p:nvSpPr>
          <p:spPr>
            <a:xfrm>
              <a:off x="6447602" y="4490219"/>
              <a:ext cx="0" cy="19685"/>
            </a:xfrm>
            <a:custGeom>
              <a:avLst/>
              <a:gdLst/>
              <a:ahLst/>
              <a:cxnLst/>
              <a:rect l="l" t="t" r="r" b="b"/>
              <a:pathLst>
                <a:path h="19685">
                  <a:moveTo>
                    <a:pt x="0" y="19526"/>
                  </a:moveTo>
                  <a:lnTo>
                    <a:pt x="0" y="0"/>
                  </a:lnTo>
                </a:path>
              </a:pathLst>
            </a:custGeom>
            <a:ln w="3175">
              <a:solidFill>
                <a:srgbClr val="252525"/>
              </a:solidFill>
            </a:ln>
          </p:spPr>
          <p:txBody>
            <a:bodyPr wrap="square" lIns="0" tIns="0" rIns="0" bIns="0" rtlCol="0"/>
            <a:lstStyle/>
            <a:p>
              <a:endParaRPr/>
            </a:p>
          </p:txBody>
        </p:sp>
        <p:sp>
          <p:nvSpPr>
            <p:cNvPr id="82" name="object 82"/>
            <p:cNvSpPr/>
            <p:nvPr/>
          </p:nvSpPr>
          <p:spPr>
            <a:xfrm>
              <a:off x="6692084" y="4490218"/>
              <a:ext cx="0" cy="19685"/>
            </a:xfrm>
            <a:custGeom>
              <a:avLst/>
              <a:gdLst/>
              <a:ahLst/>
              <a:cxnLst/>
              <a:rect l="l" t="t" r="r" b="b"/>
              <a:pathLst>
                <a:path h="19685">
                  <a:moveTo>
                    <a:pt x="0" y="19526"/>
                  </a:moveTo>
                  <a:lnTo>
                    <a:pt x="0" y="0"/>
                  </a:lnTo>
                </a:path>
              </a:pathLst>
            </a:custGeom>
            <a:ln w="3175">
              <a:solidFill>
                <a:srgbClr val="252525"/>
              </a:solidFill>
            </a:ln>
          </p:spPr>
          <p:txBody>
            <a:bodyPr wrap="square" lIns="0" tIns="0" rIns="0" bIns="0" rtlCol="0"/>
            <a:lstStyle/>
            <a:p>
              <a:endParaRPr/>
            </a:p>
          </p:txBody>
        </p:sp>
        <p:sp>
          <p:nvSpPr>
            <p:cNvPr id="83" name="object 83"/>
            <p:cNvSpPr/>
            <p:nvPr/>
          </p:nvSpPr>
          <p:spPr>
            <a:xfrm>
              <a:off x="6936566" y="4490218"/>
              <a:ext cx="0" cy="19685"/>
            </a:xfrm>
            <a:custGeom>
              <a:avLst/>
              <a:gdLst/>
              <a:ahLst/>
              <a:cxnLst/>
              <a:rect l="l" t="t" r="r" b="b"/>
              <a:pathLst>
                <a:path h="19685">
                  <a:moveTo>
                    <a:pt x="0" y="19526"/>
                  </a:moveTo>
                  <a:lnTo>
                    <a:pt x="0" y="0"/>
                  </a:lnTo>
                </a:path>
              </a:pathLst>
            </a:custGeom>
            <a:ln w="3175">
              <a:solidFill>
                <a:srgbClr val="252525"/>
              </a:solidFill>
            </a:ln>
          </p:spPr>
          <p:txBody>
            <a:bodyPr wrap="square" lIns="0" tIns="0" rIns="0" bIns="0" rtlCol="0"/>
            <a:lstStyle/>
            <a:p>
              <a:endParaRPr/>
            </a:p>
          </p:txBody>
        </p:sp>
        <p:sp>
          <p:nvSpPr>
            <p:cNvPr id="84" name="object 84"/>
            <p:cNvSpPr/>
            <p:nvPr/>
          </p:nvSpPr>
          <p:spPr>
            <a:xfrm>
              <a:off x="7181048" y="4490217"/>
              <a:ext cx="0" cy="19685"/>
            </a:xfrm>
            <a:custGeom>
              <a:avLst/>
              <a:gdLst/>
              <a:ahLst/>
              <a:cxnLst/>
              <a:rect l="l" t="t" r="r" b="b"/>
              <a:pathLst>
                <a:path h="19685">
                  <a:moveTo>
                    <a:pt x="0" y="19526"/>
                  </a:moveTo>
                  <a:lnTo>
                    <a:pt x="0" y="0"/>
                  </a:lnTo>
                </a:path>
              </a:pathLst>
            </a:custGeom>
            <a:ln w="3175">
              <a:solidFill>
                <a:srgbClr val="252525"/>
              </a:solidFill>
            </a:ln>
          </p:spPr>
          <p:txBody>
            <a:bodyPr wrap="square" lIns="0" tIns="0" rIns="0" bIns="0" rtlCol="0"/>
            <a:lstStyle/>
            <a:p>
              <a:endParaRPr/>
            </a:p>
          </p:txBody>
        </p:sp>
        <p:sp>
          <p:nvSpPr>
            <p:cNvPr id="85" name="object 85"/>
            <p:cNvSpPr/>
            <p:nvPr/>
          </p:nvSpPr>
          <p:spPr>
            <a:xfrm>
              <a:off x="7425529" y="4490217"/>
              <a:ext cx="0" cy="19685"/>
            </a:xfrm>
            <a:custGeom>
              <a:avLst/>
              <a:gdLst/>
              <a:ahLst/>
              <a:cxnLst/>
              <a:rect l="l" t="t" r="r" b="b"/>
              <a:pathLst>
                <a:path h="19685">
                  <a:moveTo>
                    <a:pt x="0" y="19526"/>
                  </a:moveTo>
                  <a:lnTo>
                    <a:pt x="0" y="0"/>
                  </a:lnTo>
                </a:path>
              </a:pathLst>
            </a:custGeom>
            <a:ln w="3175">
              <a:solidFill>
                <a:srgbClr val="252525"/>
              </a:solidFill>
            </a:ln>
          </p:spPr>
          <p:txBody>
            <a:bodyPr wrap="square" lIns="0" tIns="0" rIns="0" bIns="0" rtlCol="0"/>
            <a:lstStyle/>
            <a:p>
              <a:endParaRPr/>
            </a:p>
          </p:txBody>
        </p:sp>
        <p:sp>
          <p:nvSpPr>
            <p:cNvPr id="86" name="object 86"/>
            <p:cNvSpPr/>
            <p:nvPr/>
          </p:nvSpPr>
          <p:spPr>
            <a:xfrm>
              <a:off x="7670011" y="4490217"/>
              <a:ext cx="0" cy="19685"/>
            </a:xfrm>
            <a:custGeom>
              <a:avLst/>
              <a:gdLst/>
              <a:ahLst/>
              <a:cxnLst/>
              <a:rect l="l" t="t" r="r" b="b"/>
              <a:pathLst>
                <a:path h="19685">
                  <a:moveTo>
                    <a:pt x="0" y="19526"/>
                  </a:moveTo>
                  <a:lnTo>
                    <a:pt x="0" y="0"/>
                  </a:lnTo>
                </a:path>
              </a:pathLst>
            </a:custGeom>
            <a:ln w="3175">
              <a:solidFill>
                <a:srgbClr val="252525"/>
              </a:solidFill>
            </a:ln>
          </p:spPr>
          <p:txBody>
            <a:bodyPr wrap="square" lIns="0" tIns="0" rIns="0" bIns="0" rtlCol="0"/>
            <a:lstStyle/>
            <a:p>
              <a:endParaRPr/>
            </a:p>
          </p:txBody>
        </p:sp>
        <p:sp>
          <p:nvSpPr>
            <p:cNvPr id="87" name="object 87"/>
            <p:cNvSpPr/>
            <p:nvPr/>
          </p:nvSpPr>
          <p:spPr>
            <a:xfrm>
              <a:off x="7914493" y="4490216"/>
              <a:ext cx="0" cy="19685"/>
            </a:xfrm>
            <a:custGeom>
              <a:avLst/>
              <a:gdLst/>
              <a:ahLst/>
              <a:cxnLst/>
              <a:rect l="l" t="t" r="r" b="b"/>
              <a:pathLst>
                <a:path h="19685">
                  <a:moveTo>
                    <a:pt x="0" y="19526"/>
                  </a:moveTo>
                  <a:lnTo>
                    <a:pt x="0" y="0"/>
                  </a:lnTo>
                </a:path>
              </a:pathLst>
            </a:custGeom>
            <a:ln w="3175">
              <a:solidFill>
                <a:srgbClr val="252525"/>
              </a:solidFill>
            </a:ln>
          </p:spPr>
          <p:txBody>
            <a:bodyPr wrap="square" lIns="0" tIns="0" rIns="0" bIns="0" rtlCol="0"/>
            <a:lstStyle/>
            <a:p>
              <a:endParaRPr/>
            </a:p>
          </p:txBody>
        </p:sp>
        <p:sp>
          <p:nvSpPr>
            <p:cNvPr id="88" name="object 88"/>
            <p:cNvSpPr/>
            <p:nvPr/>
          </p:nvSpPr>
          <p:spPr>
            <a:xfrm>
              <a:off x="5958638" y="2966495"/>
              <a:ext cx="1956435" cy="19685"/>
            </a:xfrm>
            <a:custGeom>
              <a:avLst/>
              <a:gdLst/>
              <a:ahLst/>
              <a:cxnLst/>
              <a:rect l="l" t="t" r="r" b="b"/>
              <a:pathLst>
                <a:path w="1956434" h="19685">
                  <a:moveTo>
                    <a:pt x="0" y="0"/>
                  </a:moveTo>
                  <a:lnTo>
                    <a:pt x="1955848" y="0"/>
                  </a:lnTo>
                </a:path>
                <a:path w="1956434" h="19685">
                  <a:moveTo>
                    <a:pt x="0" y="0"/>
                  </a:moveTo>
                  <a:lnTo>
                    <a:pt x="0" y="19526"/>
                  </a:lnTo>
                </a:path>
              </a:pathLst>
            </a:custGeom>
            <a:ln w="3175">
              <a:solidFill>
                <a:srgbClr val="252525"/>
              </a:solidFill>
            </a:ln>
          </p:spPr>
          <p:txBody>
            <a:bodyPr wrap="square" lIns="0" tIns="0" rIns="0" bIns="0" rtlCol="0"/>
            <a:lstStyle/>
            <a:p>
              <a:endParaRPr/>
            </a:p>
          </p:txBody>
        </p:sp>
        <p:sp>
          <p:nvSpPr>
            <p:cNvPr id="89" name="object 89"/>
            <p:cNvSpPr/>
            <p:nvPr/>
          </p:nvSpPr>
          <p:spPr>
            <a:xfrm>
              <a:off x="6203127" y="2966491"/>
              <a:ext cx="0" cy="19685"/>
            </a:xfrm>
            <a:custGeom>
              <a:avLst/>
              <a:gdLst/>
              <a:ahLst/>
              <a:cxnLst/>
              <a:rect l="l" t="t" r="r" b="b"/>
              <a:pathLst>
                <a:path h="19685">
                  <a:moveTo>
                    <a:pt x="0" y="0"/>
                  </a:moveTo>
                  <a:lnTo>
                    <a:pt x="0" y="19526"/>
                  </a:lnTo>
                </a:path>
              </a:pathLst>
            </a:custGeom>
            <a:ln w="3175">
              <a:solidFill>
                <a:srgbClr val="252525"/>
              </a:solidFill>
            </a:ln>
          </p:spPr>
          <p:txBody>
            <a:bodyPr wrap="square" lIns="0" tIns="0" rIns="0" bIns="0" rtlCol="0"/>
            <a:lstStyle/>
            <a:p>
              <a:endParaRPr/>
            </a:p>
          </p:txBody>
        </p:sp>
        <p:sp>
          <p:nvSpPr>
            <p:cNvPr id="90" name="object 90"/>
            <p:cNvSpPr/>
            <p:nvPr/>
          </p:nvSpPr>
          <p:spPr>
            <a:xfrm>
              <a:off x="6447609" y="2966490"/>
              <a:ext cx="0" cy="19685"/>
            </a:xfrm>
            <a:custGeom>
              <a:avLst/>
              <a:gdLst/>
              <a:ahLst/>
              <a:cxnLst/>
              <a:rect l="l" t="t" r="r" b="b"/>
              <a:pathLst>
                <a:path h="19685">
                  <a:moveTo>
                    <a:pt x="0" y="0"/>
                  </a:moveTo>
                  <a:lnTo>
                    <a:pt x="0" y="19526"/>
                  </a:lnTo>
                </a:path>
              </a:pathLst>
            </a:custGeom>
            <a:ln w="3175">
              <a:solidFill>
                <a:srgbClr val="252525"/>
              </a:solidFill>
            </a:ln>
          </p:spPr>
          <p:txBody>
            <a:bodyPr wrap="square" lIns="0" tIns="0" rIns="0" bIns="0" rtlCol="0"/>
            <a:lstStyle/>
            <a:p>
              <a:endParaRPr/>
            </a:p>
          </p:txBody>
        </p:sp>
        <p:sp>
          <p:nvSpPr>
            <p:cNvPr id="91" name="object 91"/>
            <p:cNvSpPr/>
            <p:nvPr/>
          </p:nvSpPr>
          <p:spPr>
            <a:xfrm>
              <a:off x="6692091" y="2966490"/>
              <a:ext cx="0" cy="19685"/>
            </a:xfrm>
            <a:custGeom>
              <a:avLst/>
              <a:gdLst/>
              <a:ahLst/>
              <a:cxnLst/>
              <a:rect l="l" t="t" r="r" b="b"/>
              <a:pathLst>
                <a:path h="19685">
                  <a:moveTo>
                    <a:pt x="0" y="0"/>
                  </a:moveTo>
                  <a:lnTo>
                    <a:pt x="0" y="19526"/>
                  </a:lnTo>
                </a:path>
              </a:pathLst>
            </a:custGeom>
            <a:ln w="3175">
              <a:solidFill>
                <a:srgbClr val="252525"/>
              </a:solidFill>
            </a:ln>
          </p:spPr>
          <p:txBody>
            <a:bodyPr wrap="square" lIns="0" tIns="0" rIns="0" bIns="0" rtlCol="0"/>
            <a:lstStyle/>
            <a:p>
              <a:endParaRPr/>
            </a:p>
          </p:txBody>
        </p:sp>
        <p:sp>
          <p:nvSpPr>
            <p:cNvPr id="92" name="object 92"/>
            <p:cNvSpPr/>
            <p:nvPr/>
          </p:nvSpPr>
          <p:spPr>
            <a:xfrm>
              <a:off x="6936573" y="2966490"/>
              <a:ext cx="0" cy="19685"/>
            </a:xfrm>
            <a:custGeom>
              <a:avLst/>
              <a:gdLst/>
              <a:ahLst/>
              <a:cxnLst/>
              <a:rect l="l" t="t" r="r" b="b"/>
              <a:pathLst>
                <a:path h="19685">
                  <a:moveTo>
                    <a:pt x="0" y="0"/>
                  </a:moveTo>
                  <a:lnTo>
                    <a:pt x="0" y="19526"/>
                  </a:lnTo>
                </a:path>
              </a:pathLst>
            </a:custGeom>
            <a:ln w="3175">
              <a:solidFill>
                <a:srgbClr val="252525"/>
              </a:solidFill>
            </a:ln>
          </p:spPr>
          <p:txBody>
            <a:bodyPr wrap="square" lIns="0" tIns="0" rIns="0" bIns="0" rtlCol="0"/>
            <a:lstStyle/>
            <a:p>
              <a:endParaRPr/>
            </a:p>
          </p:txBody>
        </p:sp>
        <p:sp>
          <p:nvSpPr>
            <p:cNvPr id="93" name="object 93"/>
            <p:cNvSpPr/>
            <p:nvPr/>
          </p:nvSpPr>
          <p:spPr>
            <a:xfrm>
              <a:off x="7181055" y="2966489"/>
              <a:ext cx="0" cy="19685"/>
            </a:xfrm>
            <a:custGeom>
              <a:avLst/>
              <a:gdLst/>
              <a:ahLst/>
              <a:cxnLst/>
              <a:rect l="l" t="t" r="r" b="b"/>
              <a:pathLst>
                <a:path h="19685">
                  <a:moveTo>
                    <a:pt x="0" y="0"/>
                  </a:moveTo>
                  <a:lnTo>
                    <a:pt x="0" y="19526"/>
                  </a:lnTo>
                </a:path>
              </a:pathLst>
            </a:custGeom>
            <a:ln w="3175">
              <a:solidFill>
                <a:srgbClr val="252525"/>
              </a:solidFill>
            </a:ln>
          </p:spPr>
          <p:txBody>
            <a:bodyPr wrap="square" lIns="0" tIns="0" rIns="0" bIns="0" rtlCol="0"/>
            <a:lstStyle/>
            <a:p>
              <a:endParaRPr/>
            </a:p>
          </p:txBody>
        </p:sp>
        <p:sp>
          <p:nvSpPr>
            <p:cNvPr id="94" name="object 94"/>
            <p:cNvSpPr/>
            <p:nvPr/>
          </p:nvSpPr>
          <p:spPr>
            <a:xfrm>
              <a:off x="7425536" y="2966489"/>
              <a:ext cx="0" cy="19685"/>
            </a:xfrm>
            <a:custGeom>
              <a:avLst/>
              <a:gdLst/>
              <a:ahLst/>
              <a:cxnLst/>
              <a:rect l="l" t="t" r="r" b="b"/>
              <a:pathLst>
                <a:path h="19685">
                  <a:moveTo>
                    <a:pt x="0" y="0"/>
                  </a:moveTo>
                  <a:lnTo>
                    <a:pt x="0" y="19526"/>
                  </a:lnTo>
                </a:path>
              </a:pathLst>
            </a:custGeom>
            <a:ln w="3175">
              <a:solidFill>
                <a:srgbClr val="252525"/>
              </a:solidFill>
            </a:ln>
          </p:spPr>
          <p:txBody>
            <a:bodyPr wrap="square" lIns="0" tIns="0" rIns="0" bIns="0" rtlCol="0"/>
            <a:lstStyle/>
            <a:p>
              <a:endParaRPr/>
            </a:p>
          </p:txBody>
        </p:sp>
        <p:sp>
          <p:nvSpPr>
            <p:cNvPr id="95" name="object 95"/>
            <p:cNvSpPr/>
            <p:nvPr/>
          </p:nvSpPr>
          <p:spPr>
            <a:xfrm>
              <a:off x="7670018" y="2966488"/>
              <a:ext cx="0" cy="19685"/>
            </a:xfrm>
            <a:custGeom>
              <a:avLst/>
              <a:gdLst/>
              <a:ahLst/>
              <a:cxnLst/>
              <a:rect l="l" t="t" r="r" b="b"/>
              <a:pathLst>
                <a:path h="19685">
                  <a:moveTo>
                    <a:pt x="0" y="0"/>
                  </a:moveTo>
                  <a:lnTo>
                    <a:pt x="0" y="19526"/>
                  </a:lnTo>
                </a:path>
              </a:pathLst>
            </a:custGeom>
            <a:ln w="3175">
              <a:solidFill>
                <a:srgbClr val="252525"/>
              </a:solidFill>
            </a:ln>
          </p:spPr>
          <p:txBody>
            <a:bodyPr wrap="square" lIns="0" tIns="0" rIns="0" bIns="0" rtlCol="0"/>
            <a:lstStyle/>
            <a:p>
              <a:endParaRPr/>
            </a:p>
          </p:txBody>
        </p:sp>
        <p:sp>
          <p:nvSpPr>
            <p:cNvPr id="96" name="object 96"/>
            <p:cNvSpPr/>
            <p:nvPr/>
          </p:nvSpPr>
          <p:spPr>
            <a:xfrm>
              <a:off x="7914500" y="2966488"/>
              <a:ext cx="0" cy="19685"/>
            </a:xfrm>
            <a:custGeom>
              <a:avLst/>
              <a:gdLst/>
              <a:ahLst/>
              <a:cxnLst/>
              <a:rect l="l" t="t" r="r" b="b"/>
              <a:pathLst>
                <a:path h="19685">
                  <a:moveTo>
                    <a:pt x="0" y="0"/>
                  </a:moveTo>
                  <a:lnTo>
                    <a:pt x="0" y="19526"/>
                  </a:lnTo>
                </a:path>
              </a:pathLst>
            </a:custGeom>
            <a:ln w="3175">
              <a:solidFill>
                <a:srgbClr val="252525"/>
              </a:solidFill>
            </a:ln>
          </p:spPr>
          <p:txBody>
            <a:bodyPr wrap="square" lIns="0" tIns="0" rIns="0" bIns="0" rtlCol="0"/>
            <a:lstStyle/>
            <a:p>
              <a:endParaRPr/>
            </a:p>
          </p:txBody>
        </p:sp>
      </p:grpSp>
      <p:sp>
        <p:nvSpPr>
          <p:cNvPr id="97" name="object 97"/>
          <p:cNvSpPr txBox="1"/>
          <p:nvPr/>
        </p:nvSpPr>
        <p:spPr>
          <a:xfrm>
            <a:off x="5918912" y="4512845"/>
            <a:ext cx="66040" cy="80010"/>
          </a:xfrm>
          <a:prstGeom prst="rect">
            <a:avLst/>
          </a:prstGeom>
        </p:spPr>
        <p:txBody>
          <a:bodyPr vert="horz" wrap="square" lIns="0" tIns="13335" rIns="0" bIns="0" rtlCol="0">
            <a:spAutoFit/>
          </a:bodyPr>
          <a:lstStyle/>
          <a:p>
            <a:pPr marL="12700">
              <a:lnSpc>
                <a:spcPct val="100000"/>
              </a:lnSpc>
              <a:spcBef>
                <a:spcPts val="105"/>
              </a:spcBef>
            </a:pPr>
            <a:r>
              <a:rPr sz="350" dirty="0">
                <a:solidFill>
                  <a:srgbClr val="252525"/>
                </a:solidFill>
                <a:latin typeface="Arial"/>
                <a:cs typeface="Arial"/>
              </a:rPr>
              <a:t>-</a:t>
            </a:r>
            <a:r>
              <a:rPr sz="350" spc="-50" dirty="0">
                <a:solidFill>
                  <a:srgbClr val="252525"/>
                </a:solidFill>
                <a:latin typeface="Arial"/>
                <a:cs typeface="Arial"/>
              </a:rPr>
              <a:t>4</a:t>
            </a:r>
            <a:endParaRPr sz="350">
              <a:latin typeface="Arial"/>
              <a:cs typeface="Arial"/>
            </a:endParaRPr>
          </a:p>
        </p:txBody>
      </p:sp>
      <p:sp>
        <p:nvSpPr>
          <p:cNvPr id="98" name="object 98"/>
          <p:cNvSpPr txBox="1"/>
          <p:nvPr/>
        </p:nvSpPr>
        <p:spPr>
          <a:xfrm>
            <a:off x="6163395" y="4512845"/>
            <a:ext cx="66040" cy="80010"/>
          </a:xfrm>
          <a:prstGeom prst="rect">
            <a:avLst/>
          </a:prstGeom>
        </p:spPr>
        <p:txBody>
          <a:bodyPr vert="horz" wrap="square" lIns="0" tIns="13335" rIns="0" bIns="0" rtlCol="0">
            <a:spAutoFit/>
          </a:bodyPr>
          <a:lstStyle/>
          <a:p>
            <a:pPr marL="12700">
              <a:lnSpc>
                <a:spcPct val="100000"/>
              </a:lnSpc>
              <a:spcBef>
                <a:spcPts val="105"/>
              </a:spcBef>
            </a:pPr>
            <a:r>
              <a:rPr sz="350" dirty="0">
                <a:solidFill>
                  <a:srgbClr val="252525"/>
                </a:solidFill>
                <a:latin typeface="Arial"/>
                <a:cs typeface="Arial"/>
              </a:rPr>
              <a:t>-</a:t>
            </a:r>
            <a:r>
              <a:rPr sz="350" spc="-50" dirty="0">
                <a:solidFill>
                  <a:srgbClr val="252525"/>
                </a:solidFill>
                <a:latin typeface="Arial"/>
                <a:cs typeface="Arial"/>
              </a:rPr>
              <a:t>3</a:t>
            </a:r>
            <a:endParaRPr sz="350">
              <a:latin typeface="Arial"/>
              <a:cs typeface="Arial"/>
            </a:endParaRPr>
          </a:p>
        </p:txBody>
      </p:sp>
      <p:sp>
        <p:nvSpPr>
          <p:cNvPr id="99" name="object 99"/>
          <p:cNvSpPr txBox="1"/>
          <p:nvPr/>
        </p:nvSpPr>
        <p:spPr>
          <a:xfrm>
            <a:off x="6407877" y="4512845"/>
            <a:ext cx="66040" cy="80010"/>
          </a:xfrm>
          <a:prstGeom prst="rect">
            <a:avLst/>
          </a:prstGeom>
        </p:spPr>
        <p:txBody>
          <a:bodyPr vert="horz" wrap="square" lIns="0" tIns="13335" rIns="0" bIns="0" rtlCol="0">
            <a:spAutoFit/>
          </a:bodyPr>
          <a:lstStyle/>
          <a:p>
            <a:pPr marL="12700">
              <a:lnSpc>
                <a:spcPct val="100000"/>
              </a:lnSpc>
              <a:spcBef>
                <a:spcPts val="105"/>
              </a:spcBef>
            </a:pPr>
            <a:r>
              <a:rPr sz="350" dirty="0">
                <a:solidFill>
                  <a:srgbClr val="252525"/>
                </a:solidFill>
                <a:latin typeface="Arial"/>
                <a:cs typeface="Arial"/>
              </a:rPr>
              <a:t>-</a:t>
            </a:r>
            <a:r>
              <a:rPr sz="350" spc="-50" dirty="0">
                <a:solidFill>
                  <a:srgbClr val="252525"/>
                </a:solidFill>
                <a:latin typeface="Arial"/>
                <a:cs typeface="Arial"/>
              </a:rPr>
              <a:t>2</a:t>
            </a:r>
            <a:endParaRPr sz="350">
              <a:latin typeface="Arial"/>
              <a:cs typeface="Arial"/>
            </a:endParaRPr>
          </a:p>
        </p:txBody>
      </p:sp>
      <p:sp>
        <p:nvSpPr>
          <p:cNvPr id="100" name="object 100"/>
          <p:cNvSpPr txBox="1"/>
          <p:nvPr/>
        </p:nvSpPr>
        <p:spPr>
          <a:xfrm>
            <a:off x="6652360" y="4512845"/>
            <a:ext cx="66040" cy="80010"/>
          </a:xfrm>
          <a:prstGeom prst="rect">
            <a:avLst/>
          </a:prstGeom>
        </p:spPr>
        <p:txBody>
          <a:bodyPr vert="horz" wrap="square" lIns="0" tIns="13335" rIns="0" bIns="0" rtlCol="0">
            <a:spAutoFit/>
          </a:bodyPr>
          <a:lstStyle/>
          <a:p>
            <a:pPr marL="12700">
              <a:lnSpc>
                <a:spcPct val="100000"/>
              </a:lnSpc>
              <a:spcBef>
                <a:spcPts val="105"/>
              </a:spcBef>
            </a:pPr>
            <a:r>
              <a:rPr sz="350" dirty="0">
                <a:solidFill>
                  <a:srgbClr val="252525"/>
                </a:solidFill>
                <a:latin typeface="Arial"/>
                <a:cs typeface="Arial"/>
              </a:rPr>
              <a:t>-</a:t>
            </a:r>
            <a:r>
              <a:rPr sz="350" spc="-50" dirty="0">
                <a:solidFill>
                  <a:srgbClr val="252525"/>
                </a:solidFill>
                <a:latin typeface="Arial"/>
                <a:cs typeface="Arial"/>
              </a:rPr>
              <a:t>1</a:t>
            </a:r>
            <a:endParaRPr sz="350">
              <a:latin typeface="Arial"/>
              <a:cs typeface="Arial"/>
            </a:endParaRPr>
          </a:p>
        </p:txBody>
      </p:sp>
      <p:sp>
        <p:nvSpPr>
          <p:cNvPr id="101" name="object 101"/>
          <p:cNvSpPr txBox="1"/>
          <p:nvPr/>
        </p:nvSpPr>
        <p:spPr>
          <a:xfrm>
            <a:off x="6905851" y="4494091"/>
            <a:ext cx="50800" cy="178435"/>
          </a:xfrm>
          <a:prstGeom prst="rect">
            <a:avLst/>
          </a:prstGeom>
        </p:spPr>
        <p:txBody>
          <a:bodyPr vert="horz" wrap="square" lIns="0" tIns="31750" rIns="0" bIns="0" rtlCol="0">
            <a:spAutoFit/>
          </a:bodyPr>
          <a:lstStyle/>
          <a:p>
            <a:pPr marL="12700">
              <a:lnSpc>
                <a:spcPct val="100000"/>
              </a:lnSpc>
              <a:spcBef>
                <a:spcPts val="250"/>
              </a:spcBef>
            </a:pPr>
            <a:r>
              <a:rPr sz="350" dirty="0">
                <a:solidFill>
                  <a:srgbClr val="252525"/>
                </a:solidFill>
                <a:latin typeface="Arial"/>
                <a:cs typeface="Arial"/>
              </a:rPr>
              <a:t>0</a:t>
            </a:r>
            <a:endParaRPr sz="350">
              <a:latin typeface="Arial"/>
              <a:cs typeface="Arial"/>
            </a:endParaRPr>
          </a:p>
          <a:p>
            <a:pPr marL="12700">
              <a:lnSpc>
                <a:spcPct val="100000"/>
              </a:lnSpc>
              <a:spcBef>
                <a:spcPts val="204"/>
              </a:spcBef>
            </a:pPr>
            <a:r>
              <a:rPr sz="350" spc="20" dirty="0">
                <a:solidFill>
                  <a:srgbClr val="252525"/>
                </a:solidFill>
                <a:latin typeface="Arial"/>
                <a:cs typeface="Arial"/>
              </a:rPr>
              <a:t>x</a:t>
            </a:r>
            <a:endParaRPr sz="350">
              <a:latin typeface="Arial"/>
              <a:cs typeface="Arial"/>
            </a:endParaRPr>
          </a:p>
        </p:txBody>
      </p:sp>
      <p:sp>
        <p:nvSpPr>
          <p:cNvPr id="102" name="object 102"/>
          <p:cNvSpPr txBox="1"/>
          <p:nvPr/>
        </p:nvSpPr>
        <p:spPr>
          <a:xfrm>
            <a:off x="7150339" y="4512845"/>
            <a:ext cx="50800" cy="80010"/>
          </a:xfrm>
          <a:prstGeom prst="rect">
            <a:avLst/>
          </a:prstGeom>
        </p:spPr>
        <p:txBody>
          <a:bodyPr vert="horz" wrap="square" lIns="0" tIns="13335" rIns="0" bIns="0" rtlCol="0">
            <a:spAutoFit/>
          </a:bodyPr>
          <a:lstStyle/>
          <a:p>
            <a:pPr marL="12700">
              <a:lnSpc>
                <a:spcPct val="100000"/>
              </a:lnSpc>
              <a:spcBef>
                <a:spcPts val="105"/>
              </a:spcBef>
            </a:pPr>
            <a:r>
              <a:rPr sz="350" dirty="0">
                <a:solidFill>
                  <a:srgbClr val="252525"/>
                </a:solidFill>
                <a:latin typeface="Arial"/>
                <a:cs typeface="Arial"/>
              </a:rPr>
              <a:t>1</a:t>
            </a:r>
            <a:endParaRPr sz="350">
              <a:latin typeface="Arial"/>
              <a:cs typeface="Arial"/>
            </a:endParaRPr>
          </a:p>
        </p:txBody>
      </p:sp>
      <p:sp>
        <p:nvSpPr>
          <p:cNvPr id="103" name="object 103"/>
          <p:cNvSpPr txBox="1"/>
          <p:nvPr/>
        </p:nvSpPr>
        <p:spPr>
          <a:xfrm>
            <a:off x="7394822" y="4512845"/>
            <a:ext cx="50800" cy="80010"/>
          </a:xfrm>
          <a:prstGeom prst="rect">
            <a:avLst/>
          </a:prstGeom>
        </p:spPr>
        <p:txBody>
          <a:bodyPr vert="horz" wrap="square" lIns="0" tIns="13335" rIns="0" bIns="0" rtlCol="0">
            <a:spAutoFit/>
          </a:bodyPr>
          <a:lstStyle/>
          <a:p>
            <a:pPr marL="12700">
              <a:lnSpc>
                <a:spcPct val="100000"/>
              </a:lnSpc>
              <a:spcBef>
                <a:spcPts val="105"/>
              </a:spcBef>
            </a:pPr>
            <a:r>
              <a:rPr sz="350" dirty="0">
                <a:solidFill>
                  <a:srgbClr val="252525"/>
                </a:solidFill>
                <a:latin typeface="Arial"/>
                <a:cs typeface="Arial"/>
              </a:rPr>
              <a:t>2</a:t>
            </a:r>
            <a:endParaRPr sz="350">
              <a:latin typeface="Arial"/>
              <a:cs typeface="Arial"/>
            </a:endParaRPr>
          </a:p>
        </p:txBody>
      </p:sp>
      <p:sp>
        <p:nvSpPr>
          <p:cNvPr id="104" name="object 104"/>
          <p:cNvSpPr txBox="1"/>
          <p:nvPr/>
        </p:nvSpPr>
        <p:spPr>
          <a:xfrm>
            <a:off x="7639305" y="4512845"/>
            <a:ext cx="50800" cy="80010"/>
          </a:xfrm>
          <a:prstGeom prst="rect">
            <a:avLst/>
          </a:prstGeom>
        </p:spPr>
        <p:txBody>
          <a:bodyPr vert="horz" wrap="square" lIns="0" tIns="13335" rIns="0" bIns="0" rtlCol="0">
            <a:spAutoFit/>
          </a:bodyPr>
          <a:lstStyle/>
          <a:p>
            <a:pPr marL="12700">
              <a:lnSpc>
                <a:spcPct val="100000"/>
              </a:lnSpc>
              <a:spcBef>
                <a:spcPts val="105"/>
              </a:spcBef>
            </a:pPr>
            <a:r>
              <a:rPr sz="350" dirty="0">
                <a:solidFill>
                  <a:srgbClr val="252525"/>
                </a:solidFill>
                <a:latin typeface="Arial"/>
                <a:cs typeface="Arial"/>
              </a:rPr>
              <a:t>3</a:t>
            </a:r>
            <a:endParaRPr sz="350">
              <a:latin typeface="Arial"/>
              <a:cs typeface="Arial"/>
            </a:endParaRPr>
          </a:p>
        </p:txBody>
      </p:sp>
      <p:sp>
        <p:nvSpPr>
          <p:cNvPr id="105" name="object 105"/>
          <p:cNvSpPr txBox="1"/>
          <p:nvPr/>
        </p:nvSpPr>
        <p:spPr>
          <a:xfrm>
            <a:off x="7883787" y="4512845"/>
            <a:ext cx="50800" cy="80010"/>
          </a:xfrm>
          <a:prstGeom prst="rect">
            <a:avLst/>
          </a:prstGeom>
        </p:spPr>
        <p:txBody>
          <a:bodyPr vert="horz" wrap="square" lIns="0" tIns="13335" rIns="0" bIns="0" rtlCol="0">
            <a:spAutoFit/>
          </a:bodyPr>
          <a:lstStyle/>
          <a:p>
            <a:pPr marL="12700">
              <a:lnSpc>
                <a:spcPct val="100000"/>
              </a:lnSpc>
              <a:spcBef>
                <a:spcPts val="105"/>
              </a:spcBef>
            </a:pPr>
            <a:r>
              <a:rPr sz="350" dirty="0">
                <a:solidFill>
                  <a:srgbClr val="252525"/>
                </a:solidFill>
                <a:latin typeface="Arial"/>
                <a:cs typeface="Arial"/>
              </a:rPr>
              <a:t>4</a:t>
            </a:r>
            <a:endParaRPr sz="350">
              <a:latin typeface="Arial"/>
              <a:cs typeface="Arial"/>
            </a:endParaRPr>
          </a:p>
        </p:txBody>
      </p:sp>
      <p:grpSp>
        <p:nvGrpSpPr>
          <p:cNvPr id="106" name="object 106"/>
          <p:cNvGrpSpPr/>
          <p:nvPr/>
        </p:nvGrpSpPr>
        <p:grpSpPr>
          <a:xfrm>
            <a:off x="5957150" y="2964979"/>
            <a:ext cx="1958975" cy="1546860"/>
            <a:chOff x="5957150" y="2964979"/>
            <a:chExt cx="1958975" cy="1546860"/>
          </a:xfrm>
        </p:grpSpPr>
        <p:sp>
          <p:nvSpPr>
            <p:cNvPr id="107" name="object 107"/>
            <p:cNvSpPr/>
            <p:nvPr/>
          </p:nvSpPr>
          <p:spPr>
            <a:xfrm>
              <a:off x="5958653" y="2966487"/>
              <a:ext cx="0" cy="1543685"/>
            </a:xfrm>
            <a:custGeom>
              <a:avLst/>
              <a:gdLst/>
              <a:ahLst/>
              <a:cxnLst/>
              <a:rect l="l" t="t" r="r" b="b"/>
              <a:pathLst>
                <a:path h="1543685">
                  <a:moveTo>
                    <a:pt x="0" y="1543251"/>
                  </a:moveTo>
                  <a:lnTo>
                    <a:pt x="0" y="0"/>
                  </a:lnTo>
                </a:path>
              </a:pathLst>
            </a:custGeom>
            <a:ln w="3175">
              <a:solidFill>
                <a:srgbClr val="252525"/>
              </a:solidFill>
            </a:ln>
          </p:spPr>
          <p:txBody>
            <a:bodyPr wrap="square" lIns="0" tIns="0" rIns="0" bIns="0" rtlCol="0"/>
            <a:lstStyle/>
            <a:p>
              <a:endParaRPr/>
            </a:p>
          </p:txBody>
        </p:sp>
        <p:sp>
          <p:nvSpPr>
            <p:cNvPr id="108" name="object 108"/>
            <p:cNvSpPr/>
            <p:nvPr/>
          </p:nvSpPr>
          <p:spPr>
            <a:xfrm>
              <a:off x="7914502" y="2966487"/>
              <a:ext cx="0" cy="1543685"/>
            </a:xfrm>
            <a:custGeom>
              <a:avLst/>
              <a:gdLst/>
              <a:ahLst/>
              <a:cxnLst/>
              <a:rect l="l" t="t" r="r" b="b"/>
              <a:pathLst>
                <a:path h="1543685">
                  <a:moveTo>
                    <a:pt x="0" y="1543251"/>
                  </a:moveTo>
                  <a:lnTo>
                    <a:pt x="0" y="0"/>
                  </a:lnTo>
                </a:path>
              </a:pathLst>
            </a:custGeom>
            <a:ln w="3175">
              <a:solidFill>
                <a:srgbClr val="252525"/>
              </a:solidFill>
            </a:ln>
          </p:spPr>
          <p:txBody>
            <a:bodyPr wrap="square" lIns="0" tIns="0" rIns="0" bIns="0" rtlCol="0"/>
            <a:lstStyle/>
            <a:p>
              <a:endParaRPr/>
            </a:p>
          </p:txBody>
        </p:sp>
        <p:sp>
          <p:nvSpPr>
            <p:cNvPr id="109" name="object 109"/>
            <p:cNvSpPr/>
            <p:nvPr/>
          </p:nvSpPr>
          <p:spPr>
            <a:xfrm>
              <a:off x="5958654" y="4509738"/>
              <a:ext cx="19685" cy="0"/>
            </a:xfrm>
            <a:custGeom>
              <a:avLst/>
              <a:gdLst/>
              <a:ahLst/>
              <a:cxnLst/>
              <a:rect l="l" t="t" r="r" b="b"/>
              <a:pathLst>
                <a:path w="19685">
                  <a:moveTo>
                    <a:pt x="0" y="0"/>
                  </a:moveTo>
                  <a:lnTo>
                    <a:pt x="19558" y="0"/>
                  </a:lnTo>
                </a:path>
              </a:pathLst>
            </a:custGeom>
            <a:ln w="3175">
              <a:solidFill>
                <a:srgbClr val="252525"/>
              </a:solidFill>
            </a:ln>
          </p:spPr>
          <p:txBody>
            <a:bodyPr wrap="square" lIns="0" tIns="0" rIns="0" bIns="0" rtlCol="0"/>
            <a:lstStyle/>
            <a:p>
              <a:endParaRPr/>
            </a:p>
          </p:txBody>
        </p:sp>
        <p:sp>
          <p:nvSpPr>
            <p:cNvPr id="110" name="object 110"/>
            <p:cNvSpPr/>
            <p:nvPr/>
          </p:nvSpPr>
          <p:spPr>
            <a:xfrm>
              <a:off x="5958655" y="4316831"/>
              <a:ext cx="19685" cy="0"/>
            </a:xfrm>
            <a:custGeom>
              <a:avLst/>
              <a:gdLst/>
              <a:ahLst/>
              <a:cxnLst/>
              <a:rect l="l" t="t" r="r" b="b"/>
              <a:pathLst>
                <a:path w="19685">
                  <a:moveTo>
                    <a:pt x="0" y="0"/>
                  </a:moveTo>
                  <a:lnTo>
                    <a:pt x="19558" y="0"/>
                  </a:lnTo>
                </a:path>
              </a:pathLst>
            </a:custGeom>
            <a:ln w="3175">
              <a:solidFill>
                <a:srgbClr val="252525"/>
              </a:solidFill>
            </a:ln>
          </p:spPr>
          <p:txBody>
            <a:bodyPr wrap="square" lIns="0" tIns="0" rIns="0" bIns="0" rtlCol="0"/>
            <a:lstStyle/>
            <a:p>
              <a:endParaRPr/>
            </a:p>
          </p:txBody>
        </p:sp>
        <p:sp>
          <p:nvSpPr>
            <p:cNvPr id="111" name="object 111"/>
            <p:cNvSpPr/>
            <p:nvPr/>
          </p:nvSpPr>
          <p:spPr>
            <a:xfrm>
              <a:off x="5958656" y="4123924"/>
              <a:ext cx="19685" cy="0"/>
            </a:xfrm>
            <a:custGeom>
              <a:avLst/>
              <a:gdLst/>
              <a:ahLst/>
              <a:cxnLst/>
              <a:rect l="l" t="t" r="r" b="b"/>
              <a:pathLst>
                <a:path w="19685">
                  <a:moveTo>
                    <a:pt x="0" y="0"/>
                  </a:moveTo>
                  <a:lnTo>
                    <a:pt x="19558" y="0"/>
                  </a:lnTo>
                </a:path>
              </a:pathLst>
            </a:custGeom>
            <a:ln w="3175">
              <a:solidFill>
                <a:srgbClr val="252525"/>
              </a:solidFill>
            </a:ln>
          </p:spPr>
          <p:txBody>
            <a:bodyPr wrap="square" lIns="0" tIns="0" rIns="0" bIns="0" rtlCol="0"/>
            <a:lstStyle/>
            <a:p>
              <a:endParaRPr/>
            </a:p>
          </p:txBody>
        </p:sp>
        <p:sp>
          <p:nvSpPr>
            <p:cNvPr id="112" name="object 112"/>
            <p:cNvSpPr/>
            <p:nvPr/>
          </p:nvSpPr>
          <p:spPr>
            <a:xfrm>
              <a:off x="5958657" y="3931017"/>
              <a:ext cx="19685" cy="0"/>
            </a:xfrm>
            <a:custGeom>
              <a:avLst/>
              <a:gdLst/>
              <a:ahLst/>
              <a:cxnLst/>
              <a:rect l="l" t="t" r="r" b="b"/>
              <a:pathLst>
                <a:path w="19685">
                  <a:moveTo>
                    <a:pt x="0" y="0"/>
                  </a:moveTo>
                  <a:lnTo>
                    <a:pt x="19558" y="0"/>
                  </a:lnTo>
                </a:path>
              </a:pathLst>
            </a:custGeom>
            <a:ln w="3175">
              <a:solidFill>
                <a:srgbClr val="252525"/>
              </a:solidFill>
            </a:ln>
          </p:spPr>
          <p:txBody>
            <a:bodyPr wrap="square" lIns="0" tIns="0" rIns="0" bIns="0" rtlCol="0"/>
            <a:lstStyle/>
            <a:p>
              <a:endParaRPr/>
            </a:p>
          </p:txBody>
        </p:sp>
        <p:sp>
          <p:nvSpPr>
            <p:cNvPr id="113" name="object 113"/>
            <p:cNvSpPr/>
            <p:nvPr/>
          </p:nvSpPr>
          <p:spPr>
            <a:xfrm>
              <a:off x="5958657" y="3738111"/>
              <a:ext cx="19685" cy="0"/>
            </a:xfrm>
            <a:custGeom>
              <a:avLst/>
              <a:gdLst/>
              <a:ahLst/>
              <a:cxnLst/>
              <a:rect l="l" t="t" r="r" b="b"/>
              <a:pathLst>
                <a:path w="19685">
                  <a:moveTo>
                    <a:pt x="0" y="0"/>
                  </a:moveTo>
                  <a:lnTo>
                    <a:pt x="19558" y="0"/>
                  </a:lnTo>
                </a:path>
              </a:pathLst>
            </a:custGeom>
            <a:ln w="3175">
              <a:solidFill>
                <a:srgbClr val="252525"/>
              </a:solidFill>
            </a:ln>
          </p:spPr>
          <p:txBody>
            <a:bodyPr wrap="square" lIns="0" tIns="0" rIns="0" bIns="0" rtlCol="0"/>
            <a:lstStyle/>
            <a:p>
              <a:endParaRPr/>
            </a:p>
          </p:txBody>
        </p:sp>
        <p:sp>
          <p:nvSpPr>
            <p:cNvPr id="114" name="object 114"/>
            <p:cNvSpPr/>
            <p:nvPr/>
          </p:nvSpPr>
          <p:spPr>
            <a:xfrm>
              <a:off x="5958658" y="3545204"/>
              <a:ext cx="19685" cy="0"/>
            </a:xfrm>
            <a:custGeom>
              <a:avLst/>
              <a:gdLst/>
              <a:ahLst/>
              <a:cxnLst/>
              <a:rect l="l" t="t" r="r" b="b"/>
              <a:pathLst>
                <a:path w="19685">
                  <a:moveTo>
                    <a:pt x="0" y="0"/>
                  </a:moveTo>
                  <a:lnTo>
                    <a:pt x="19558" y="0"/>
                  </a:lnTo>
                </a:path>
              </a:pathLst>
            </a:custGeom>
            <a:ln w="3175">
              <a:solidFill>
                <a:srgbClr val="252525"/>
              </a:solidFill>
            </a:ln>
          </p:spPr>
          <p:txBody>
            <a:bodyPr wrap="square" lIns="0" tIns="0" rIns="0" bIns="0" rtlCol="0"/>
            <a:lstStyle/>
            <a:p>
              <a:endParaRPr/>
            </a:p>
          </p:txBody>
        </p:sp>
        <p:sp>
          <p:nvSpPr>
            <p:cNvPr id="115" name="object 115"/>
            <p:cNvSpPr/>
            <p:nvPr/>
          </p:nvSpPr>
          <p:spPr>
            <a:xfrm>
              <a:off x="5958659" y="3352297"/>
              <a:ext cx="19685" cy="0"/>
            </a:xfrm>
            <a:custGeom>
              <a:avLst/>
              <a:gdLst/>
              <a:ahLst/>
              <a:cxnLst/>
              <a:rect l="l" t="t" r="r" b="b"/>
              <a:pathLst>
                <a:path w="19685">
                  <a:moveTo>
                    <a:pt x="0" y="0"/>
                  </a:moveTo>
                  <a:lnTo>
                    <a:pt x="19558" y="0"/>
                  </a:lnTo>
                </a:path>
              </a:pathLst>
            </a:custGeom>
            <a:ln w="3175">
              <a:solidFill>
                <a:srgbClr val="252525"/>
              </a:solidFill>
            </a:ln>
          </p:spPr>
          <p:txBody>
            <a:bodyPr wrap="square" lIns="0" tIns="0" rIns="0" bIns="0" rtlCol="0"/>
            <a:lstStyle/>
            <a:p>
              <a:endParaRPr/>
            </a:p>
          </p:txBody>
        </p:sp>
        <p:sp>
          <p:nvSpPr>
            <p:cNvPr id="116" name="object 116"/>
            <p:cNvSpPr/>
            <p:nvPr/>
          </p:nvSpPr>
          <p:spPr>
            <a:xfrm>
              <a:off x="5958660" y="3159390"/>
              <a:ext cx="19685" cy="0"/>
            </a:xfrm>
            <a:custGeom>
              <a:avLst/>
              <a:gdLst/>
              <a:ahLst/>
              <a:cxnLst/>
              <a:rect l="l" t="t" r="r" b="b"/>
              <a:pathLst>
                <a:path w="19685">
                  <a:moveTo>
                    <a:pt x="0" y="0"/>
                  </a:moveTo>
                  <a:lnTo>
                    <a:pt x="19558" y="0"/>
                  </a:lnTo>
                </a:path>
              </a:pathLst>
            </a:custGeom>
            <a:ln w="3175">
              <a:solidFill>
                <a:srgbClr val="252525"/>
              </a:solidFill>
            </a:ln>
          </p:spPr>
          <p:txBody>
            <a:bodyPr wrap="square" lIns="0" tIns="0" rIns="0" bIns="0" rtlCol="0"/>
            <a:lstStyle/>
            <a:p>
              <a:endParaRPr/>
            </a:p>
          </p:txBody>
        </p:sp>
        <p:sp>
          <p:nvSpPr>
            <p:cNvPr id="117" name="object 117"/>
            <p:cNvSpPr/>
            <p:nvPr/>
          </p:nvSpPr>
          <p:spPr>
            <a:xfrm>
              <a:off x="5958661" y="2966483"/>
              <a:ext cx="19685" cy="0"/>
            </a:xfrm>
            <a:custGeom>
              <a:avLst/>
              <a:gdLst/>
              <a:ahLst/>
              <a:cxnLst/>
              <a:rect l="l" t="t" r="r" b="b"/>
              <a:pathLst>
                <a:path w="19685">
                  <a:moveTo>
                    <a:pt x="0" y="0"/>
                  </a:moveTo>
                  <a:lnTo>
                    <a:pt x="19558" y="0"/>
                  </a:lnTo>
                </a:path>
              </a:pathLst>
            </a:custGeom>
            <a:ln w="3175">
              <a:solidFill>
                <a:srgbClr val="252525"/>
              </a:solidFill>
            </a:ln>
          </p:spPr>
          <p:txBody>
            <a:bodyPr wrap="square" lIns="0" tIns="0" rIns="0" bIns="0" rtlCol="0"/>
            <a:lstStyle/>
            <a:p>
              <a:endParaRPr/>
            </a:p>
          </p:txBody>
        </p:sp>
        <p:sp>
          <p:nvSpPr>
            <p:cNvPr id="118" name="object 118"/>
            <p:cNvSpPr/>
            <p:nvPr/>
          </p:nvSpPr>
          <p:spPr>
            <a:xfrm>
              <a:off x="7894951" y="4509734"/>
              <a:ext cx="19685" cy="0"/>
            </a:xfrm>
            <a:custGeom>
              <a:avLst/>
              <a:gdLst/>
              <a:ahLst/>
              <a:cxnLst/>
              <a:rect l="l" t="t" r="r" b="b"/>
              <a:pathLst>
                <a:path w="19684">
                  <a:moveTo>
                    <a:pt x="19558" y="0"/>
                  </a:moveTo>
                  <a:lnTo>
                    <a:pt x="0" y="0"/>
                  </a:lnTo>
                </a:path>
              </a:pathLst>
            </a:custGeom>
            <a:ln w="3175">
              <a:solidFill>
                <a:srgbClr val="252525"/>
              </a:solidFill>
            </a:ln>
          </p:spPr>
          <p:txBody>
            <a:bodyPr wrap="square" lIns="0" tIns="0" rIns="0" bIns="0" rtlCol="0"/>
            <a:lstStyle/>
            <a:p>
              <a:endParaRPr/>
            </a:p>
          </p:txBody>
        </p:sp>
        <p:sp>
          <p:nvSpPr>
            <p:cNvPr id="119" name="object 119"/>
            <p:cNvSpPr/>
            <p:nvPr/>
          </p:nvSpPr>
          <p:spPr>
            <a:xfrm>
              <a:off x="7894952" y="4316828"/>
              <a:ext cx="19685" cy="0"/>
            </a:xfrm>
            <a:custGeom>
              <a:avLst/>
              <a:gdLst/>
              <a:ahLst/>
              <a:cxnLst/>
              <a:rect l="l" t="t" r="r" b="b"/>
              <a:pathLst>
                <a:path w="19684">
                  <a:moveTo>
                    <a:pt x="19558" y="0"/>
                  </a:moveTo>
                  <a:lnTo>
                    <a:pt x="0" y="0"/>
                  </a:lnTo>
                </a:path>
              </a:pathLst>
            </a:custGeom>
            <a:ln w="3175">
              <a:solidFill>
                <a:srgbClr val="252525"/>
              </a:solidFill>
            </a:ln>
          </p:spPr>
          <p:txBody>
            <a:bodyPr wrap="square" lIns="0" tIns="0" rIns="0" bIns="0" rtlCol="0"/>
            <a:lstStyle/>
            <a:p>
              <a:endParaRPr/>
            </a:p>
          </p:txBody>
        </p:sp>
        <p:sp>
          <p:nvSpPr>
            <p:cNvPr id="120" name="object 120"/>
            <p:cNvSpPr/>
            <p:nvPr/>
          </p:nvSpPr>
          <p:spPr>
            <a:xfrm>
              <a:off x="7894953" y="4123921"/>
              <a:ext cx="19685" cy="0"/>
            </a:xfrm>
            <a:custGeom>
              <a:avLst/>
              <a:gdLst/>
              <a:ahLst/>
              <a:cxnLst/>
              <a:rect l="l" t="t" r="r" b="b"/>
              <a:pathLst>
                <a:path w="19684">
                  <a:moveTo>
                    <a:pt x="19558" y="0"/>
                  </a:moveTo>
                  <a:lnTo>
                    <a:pt x="0" y="0"/>
                  </a:lnTo>
                </a:path>
              </a:pathLst>
            </a:custGeom>
            <a:ln w="3175">
              <a:solidFill>
                <a:srgbClr val="252525"/>
              </a:solidFill>
            </a:ln>
          </p:spPr>
          <p:txBody>
            <a:bodyPr wrap="square" lIns="0" tIns="0" rIns="0" bIns="0" rtlCol="0"/>
            <a:lstStyle/>
            <a:p>
              <a:endParaRPr/>
            </a:p>
          </p:txBody>
        </p:sp>
        <p:sp>
          <p:nvSpPr>
            <p:cNvPr id="121" name="object 121"/>
            <p:cNvSpPr/>
            <p:nvPr/>
          </p:nvSpPr>
          <p:spPr>
            <a:xfrm>
              <a:off x="7894954" y="3931014"/>
              <a:ext cx="19685" cy="0"/>
            </a:xfrm>
            <a:custGeom>
              <a:avLst/>
              <a:gdLst/>
              <a:ahLst/>
              <a:cxnLst/>
              <a:rect l="l" t="t" r="r" b="b"/>
              <a:pathLst>
                <a:path w="19684">
                  <a:moveTo>
                    <a:pt x="19558" y="0"/>
                  </a:moveTo>
                  <a:lnTo>
                    <a:pt x="0" y="0"/>
                  </a:lnTo>
                </a:path>
              </a:pathLst>
            </a:custGeom>
            <a:ln w="3175">
              <a:solidFill>
                <a:srgbClr val="252525"/>
              </a:solidFill>
            </a:ln>
          </p:spPr>
          <p:txBody>
            <a:bodyPr wrap="square" lIns="0" tIns="0" rIns="0" bIns="0" rtlCol="0"/>
            <a:lstStyle/>
            <a:p>
              <a:endParaRPr/>
            </a:p>
          </p:txBody>
        </p:sp>
        <p:sp>
          <p:nvSpPr>
            <p:cNvPr id="122" name="object 122"/>
            <p:cNvSpPr/>
            <p:nvPr/>
          </p:nvSpPr>
          <p:spPr>
            <a:xfrm>
              <a:off x="7894954" y="3738107"/>
              <a:ext cx="19685" cy="0"/>
            </a:xfrm>
            <a:custGeom>
              <a:avLst/>
              <a:gdLst/>
              <a:ahLst/>
              <a:cxnLst/>
              <a:rect l="l" t="t" r="r" b="b"/>
              <a:pathLst>
                <a:path w="19684">
                  <a:moveTo>
                    <a:pt x="19558" y="0"/>
                  </a:moveTo>
                  <a:lnTo>
                    <a:pt x="0" y="0"/>
                  </a:lnTo>
                </a:path>
              </a:pathLst>
            </a:custGeom>
            <a:ln w="3175">
              <a:solidFill>
                <a:srgbClr val="252525"/>
              </a:solidFill>
            </a:ln>
          </p:spPr>
          <p:txBody>
            <a:bodyPr wrap="square" lIns="0" tIns="0" rIns="0" bIns="0" rtlCol="0"/>
            <a:lstStyle/>
            <a:p>
              <a:endParaRPr/>
            </a:p>
          </p:txBody>
        </p:sp>
        <p:sp>
          <p:nvSpPr>
            <p:cNvPr id="123" name="object 123"/>
            <p:cNvSpPr/>
            <p:nvPr/>
          </p:nvSpPr>
          <p:spPr>
            <a:xfrm>
              <a:off x="7894955" y="3545200"/>
              <a:ext cx="19685" cy="0"/>
            </a:xfrm>
            <a:custGeom>
              <a:avLst/>
              <a:gdLst/>
              <a:ahLst/>
              <a:cxnLst/>
              <a:rect l="l" t="t" r="r" b="b"/>
              <a:pathLst>
                <a:path w="19684">
                  <a:moveTo>
                    <a:pt x="19558" y="0"/>
                  </a:moveTo>
                  <a:lnTo>
                    <a:pt x="0" y="0"/>
                  </a:lnTo>
                </a:path>
              </a:pathLst>
            </a:custGeom>
            <a:ln w="3175">
              <a:solidFill>
                <a:srgbClr val="252525"/>
              </a:solidFill>
            </a:ln>
          </p:spPr>
          <p:txBody>
            <a:bodyPr wrap="square" lIns="0" tIns="0" rIns="0" bIns="0" rtlCol="0"/>
            <a:lstStyle/>
            <a:p>
              <a:endParaRPr/>
            </a:p>
          </p:txBody>
        </p:sp>
        <p:sp>
          <p:nvSpPr>
            <p:cNvPr id="124" name="object 124"/>
            <p:cNvSpPr/>
            <p:nvPr/>
          </p:nvSpPr>
          <p:spPr>
            <a:xfrm>
              <a:off x="7894956" y="3352293"/>
              <a:ext cx="19685" cy="0"/>
            </a:xfrm>
            <a:custGeom>
              <a:avLst/>
              <a:gdLst/>
              <a:ahLst/>
              <a:cxnLst/>
              <a:rect l="l" t="t" r="r" b="b"/>
              <a:pathLst>
                <a:path w="19684">
                  <a:moveTo>
                    <a:pt x="19558" y="0"/>
                  </a:moveTo>
                  <a:lnTo>
                    <a:pt x="0" y="0"/>
                  </a:lnTo>
                </a:path>
              </a:pathLst>
            </a:custGeom>
            <a:ln w="3175">
              <a:solidFill>
                <a:srgbClr val="252525"/>
              </a:solidFill>
            </a:ln>
          </p:spPr>
          <p:txBody>
            <a:bodyPr wrap="square" lIns="0" tIns="0" rIns="0" bIns="0" rtlCol="0"/>
            <a:lstStyle/>
            <a:p>
              <a:endParaRPr/>
            </a:p>
          </p:txBody>
        </p:sp>
        <p:sp>
          <p:nvSpPr>
            <p:cNvPr id="125" name="object 125"/>
            <p:cNvSpPr/>
            <p:nvPr/>
          </p:nvSpPr>
          <p:spPr>
            <a:xfrm>
              <a:off x="7894957" y="3159387"/>
              <a:ext cx="19685" cy="0"/>
            </a:xfrm>
            <a:custGeom>
              <a:avLst/>
              <a:gdLst/>
              <a:ahLst/>
              <a:cxnLst/>
              <a:rect l="l" t="t" r="r" b="b"/>
              <a:pathLst>
                <a:path w="19684">
                  <a:moveTo>
                    <a:pt x="19558" y="0"/>
                  </a:moveTo>
                  <a:lnTo>
                    <a:pt x="0" y="0"/>
                  </a:lnTo>
                </a:path>
              </a:pathLst>
            </a:custGeom>
            <a:ln w="3175">
              <a:solidFill>
                <a:srgbClr val="252525"/>
              </a:solidFill>
            </a:ln>
          </p:spPr>
          <p:txBody>
            <a:bodyPr wrap="square" lIns="0" tIns="0" rIns="0" bIns="0" rtlCol="0"/>
            <a:lstStyle/>
            <a:p>
              <a:endParaRPr/>
            </a:p>
          </p:txBody>
        </p:sp>
        <p:sp>
          <p:nvSpPr>
            <p:cNvPr id="126" name="object 126"/>
            <p:cNvSpPr/>
            <p:nvPr/>
          </p:nvSpPr>
          <p:spPr>
            <a:xfrm>
              <a:off x="7894958" y="2966480"/>
              <a:ext cx="19685" cy="0"/>
            </a:xfrm>
            <a:custGeom>
              <a:avLst/>
              <a:gdLst/>
              <a:ahLst/>
              <a:cxnLst/>
              <a:rect l="l" t="t" r="r" b="b"/>
              <a:pathLst>
                <a:path w="19684">
                  <a:moveTo>
                    <a:pt x="19558" y="0"/>
                  </a:moveTo>
                  <a:lnTo>
                    <a:pt x="0" y="0"/>
                  </a:lnTo>
                </a:path>
              </a:pathLst>
            </a:custGeom>
            <a:ln w="3175">
              <a:solidFill>
                <a:srgbClr val="252525"/>
              </a:solidFill>
            </a:ln>
          </p:spPr>
          <p:txBody>
            <a:bodyPr wrap="square" lIns="0" tIns="0" rIns="0" bIns="0" rtlCol="0"/>
            <a:lstStyle/>
            <a:p>
              <a:endParaRPr/>
            </a:p>
          </p:txBody>
        </p:sp>
        <p:sp>
          <p:nvSpPr>
            <p:cNvPr id="127" name="object 127"/>
            <p:cNvSpPr/>
            <p:nvPr/>
          </p:nvSpPr>
          <p:spPr>
            <a:xfrm>
              <a:off x="6168533" y="2970089"/>
              <a:ext cx="1535430" cy="1536065"/>
            </a:xfrm>
            <a:custGeom>
              <a:avLst/>
              <a:gdLst/>
              <a:ahLst/>
              <a:cxnLst/>
              <a:rect l="l" t="t" r="r" b="b"/>
              <a:pathLst>
                <a:path w="1535429" h="1536064">
                  <a:moveTo>
                    <a:pt x="0" y="768012"/>
                  </a:moveTo>
                  <a:lnTo>
                    <a:pt x="2442" y="763099"/>
                  </a:lnTo>
                  <a:lnTo>
                    <a:pt x="4889" y="758177"/>
                  </a:lnTo>
                  <a:lnTo>
                    <a:pt x="7332" y="753232"/>
                  </a:lnTo>
                  <a:lnTo>
                    <a:pt x="24448" y="717418"/>
                  </a:lnTo>
                  <a:lnTo>
                    <a:pt x="41564" y="678027"/>
                  </a:lnTo>
                  <a:lnTo>
                    <a:pt x="56232" y="641214"/>
                  </a:lnTo>
                  <a:lnTo>
                    <a:pt x="63565" y="622204"/>
                  </a:lnTo>
                  <a:lnTo>
                    <a:pt x="66007" y="615856"/>
                  </a:lnTo>
                  <a:lnTo>
                    <a:pt x="80676" y="578840"/>
                  </a:lnTo>
                  <a:lnTo>
                    <a:pt x="97792" y="542450"/>
                  </a:lnTo>
                  <a:lnTo>
                    <a:pt x="122240" y="518852"/>
                  </a:lnTo>
                  <a:lnTo>
                    <a:pt x="124683" y="519112"/>
                  </a:lnTo>
                  <a:lnTo>
                    <a:pt x="149135" y="554792"/>
                  </a:lnTo>
                  <a:lnTo>
                    <a:pt x="161357" y="596666"/>
                  </a:lnTo>
                  <a:lnTo>
                    <a:pt x="171136" y="641394"/>
                  </a:lnTo>
                  <a:lnTo>
                    <a:pt x="178473" y="680866"/>
                  </a:lnTo>
                  <a:lnTo>
                    <a:pt x="185805" y="724725"/>
                  </a:lnTo>
                  <a:lnTo>
                    <a:pt x="193142" y="772179"/>
                  </a:lnTo>
                  <a:lnTo>
                    <a:pt x="200474" y="822287"/>
                  </a:lnTo>
                  <a:lnTo>
                    <a:pt x="207811" y="873979"/>
                  </a:lnTo>
                  <a:lnTo>
                    <a:pt x="210253" y="891365"/>
                  </a:lnTo>
                  <a:lnTo>
                    <a:pt x="212700" y="908759"/>
                  </a:lnTo>
                  <a:lnTo>
                    <a:pt x="220032" y="960514"/>
                  </a:lnTo>
                  <a:lnTo>
                    <a:pt x="227369" y="1010681"/>
                  </a:lnTo>
                  <a:lnTo>
                    <a:pt x="234701" y="1058040"/>
                  </a:lnTo>
                  <a:lnTo>
                    <a:pt x="242038" y="1101404"/>
                  </a:lnTo>
                  <a:lnTo>
                    <a:pt x="249370" y="1139671"/>
                  </a:lnTo>
                  <a:lnTo>
                    <a:pt x="259149" y="1181064"/>
                  </a:lnTo>
                  <a:lnTo>
                    <a:pt x="273818" y="1218709"/>
                  </a:lnTo>
                  <a:lnTo>
                    <a:pt x="283598" y="1225661"/>
                  </a:lnTo>
                  <a:lnTo>
                    <a:pt x="286045" y="1225031"/>
                  </a:lnTo>
                  <a:lnTo>
                    <a:pt x="305603" y="1186058"/>
                  </a:lnTo>
                  <a:lnTo>
                    <a:pt x="315382" y="1145151"/>
                  </a:lnTo>
                  <a:lnTo>
                    <a:pt x="322714" y="1106174"/>
                  </a:lnTo>
                  <a:lnTo>
                    <a:pt x="330051" y="1060947"/>
                  </a:lnTo>
                  <a:lnTo>
                    <a:pt x="337383" y="1010393"/>
                  </a:lnTo>
                  <a:lnTo>
                    <a:pt x="344716" y="955515"/>
                  </a:lnTo>
                  <a:lnTo>
                    <a:pt x="349610" y="917046"/>
                  </a:lnTo>
                  <a:lnTo>
                    <a:pt x="354495" y="877448"/>
                  </a:lnTo>
                  <a:lnTo>
                    <a:pt x="359389" y="837045"/>
                  </a:lnTo>
                  <a:lnTo>
                    <a:pt x="364279" y="796155"/>
                  </a:lnTo>
                  <a:lnTo>
                    <a:pt x="366721" y="775625"/>
                  </a:lnTo>
                  <a:lnTo>
                    <a:pt x="369164" y="755095"/>
                  </a:lnTo>
                  <a:lnTo>
                    <a:pt x="374053" y="714174"/>
                  </a:lnTo>
                  <a:lnTo>
                    <a:pt x="378947" y="673685"/>
                  </a:lnTo>
                  <a:lnTo>
                    <a:pt x="383832" y="633903"/>
                  </a:lnTo>
                  <a:lnTo>
                    <a:pt x="388722" y="595096"/>
                  </a:lnTo>
                  <a:lnTo>
                    <a:pt x="396059" y="539224"/>
                  </a:lnTo>
                  <a:lnTo>
                    <a:pt x="403391" y="486808"/>
                  </a:lnTo>
                  <a:lnTo>
                    <a:pt x="410728" y="438467"/>
                  </a:lnTo>
                  <a:lnTo>
                    <a:pt x="418060" y="394712"/>
                  </a:lnTo>
                  <a:lnTo>
                    <a:pt x="425397" y="355942"/>
                  </a:lnTo>
                  <a:lnTo>
                    <a:pt x="435176" y="312497"/>
                  </a:lnTo>
                  <a:lnTo>
                    <a:pt x="447398" y="272071"/>
                  </a:lnTo>
                  <a:lnTo>
                    <a:pt x="469403" y="239055"/>
                  </a:lnTo>
                  <a:lnTo>
                    <a:pt x="471850" y="238542"/>
                  </a:lnTo>
                  <a:lnTo>
                    <a:pt x="474293" y="238650"/>
                  </a:lnTo>
                  <a:lnTo>
                    <a:pt x="498741" y="273699"/>
                  </a:lnTo>
                  <a:lnTo>
                    <a:pt x="510963" y="314022"/>
                  </a:lnTo>
                  <a:lnTo>
                    <a:pt x="520742" y="357022"/>
                  </a:lnTo>
                  <a:lnTo>
                    <a:pt x="528079" y="395445"/>
                  </a:lnTo>
                  <a:lnTo>
                    <a:pt x="535411" y="439052"/>
                  </a:lnTo>
                  <a:lnTo>
                    <a:pt x="542747" y="487712"/>
                  </a:lnTo>
                  <a:lnTo>
                    <a:pt x="550084" y="541226"/>
                  </a:lnTo>
                  <a:lnTo>
                    <a:pt x="554969" y="579466"/>
                  </a:lnTo>
                  <a:lnTo>
                    <a:pt x="559863" y="619640"/>
                  </a:lnTo>
                  <a:lnTo>
                    <a:pt x="564753" y="661627"/>
                  </a:lnTo>
                  <a:lnTo>
                    <a:pt x="569638" y="705284"/>
                  </a:lnTo>
                  <a:lnTo>
                    <a:pt x="574532" y="750443"/>
                  </a:lnTo>
                  <a:lnTo>
                    <a:pt x="579422" y="796911"/>
                  </a:lnTo>
                  <a:lnTo>
                    <a:pt x="584307" y="844482"/>
                  </a:lnTo>
                  <a:lnTo>
                    <a:pt x="589197" y="892908"/>
                  </a:lnTo>
                  <a:lnTo>
                    <a:pt x="594091" y="941932"/>
                  </a:lnTo>
                  <a:lnTo>
                    <a:pt x="598976" y="991262"/>
                  </a:lnTo>
                  <a:lnTo>
                    <a:pt x="601423" y="1015950"/>
                  </a:lnTo>
                  <a:lnTo>
                    <a:pt x="606313" y="1065158"/>
                  </a:lnTo>
                  <a:lnTo>
                    <a:pt x="611202" y="1113863"/>
                  </a:lnTo>
                  <a:lnTo>
                    <a:pt x="616092" y="1161713"/>
                  </a:lnTo>
                  <a:lnTo>
                    <a:pt x="620981" y="1208334"/>
                  </a:lnTo>
                  <a:lnTo>
                    <a:pt x="625871" y="1253349"/>
                  </a:lnTo>
                  <a:lnTo>
                    <a:pt x="630761" y="1296371"/>
                  </a:lnTo>
                  <a:lnTo>
                    <a:pt x="635650" y="1337009"/>
                  </a:lnTo>
                  <a:lnTo>
                    <a:pt x="640540" y="1374875"/>
                  </a:lnTo>
                  <a:lnTo>
                    <a:pt x="647872" y="1425645"/>
                  </a:lnTo>
                  <a:lnTo>
                    <a:pt x="655209" y="1468091"/>
                  </a:lnTo>
                  <a:lnTo>
                    <a:pt x="664988" y="1509799"/>
                  </a:lnTo>
                  <a:lnTo>
                    <a:pt x="679657" y="1535953"/>
                  </a:lnTo>
                  <a:lnTo>
                    <a:pt x="682099" y="1535724"/>
                  </a:lnTo>
                  <a:lnTo>
                    <a:pt x="699215" y="1495550"/>
                  </a:lnTo>
                  <a:lnTo>
                    <a:pt x="706547" y="1457625"/>
                  </a:lnTo>
                  <a:lnTo>
                    <a:pt x="713884" y="1407693"/>
                  </a:lnTo>
                  <a:lnTo>
                    <a:pt x="718774" y="1368049"/>
                  </a:lnTo>
                  <a:lnTo>
                    <a:pt x="723663" y="1323619"/>
                  </a:lnTo>
                  <a:lnTo>
                    <a:pt x="728553" y="1274707"/>
                  </a:lnTo>
                  <a:lnTo>
                    <a:pt x="733443" y="1221679"/>
                  </a:lnTo>
                  <a:lnTo>
                    <a:pt x="738332" y="1164934"/>
                  </a:lnTo>
                  <a:lnTo>
                    <a:pt x="743222" y="1104914"/>
                  </a:lnTo>
                  <a:lnTo>
                    <a:pt x="748112" y="1042104"/>
                  </a:lnTo>
                  <a:lnTo>
                    <a:pt x="753001" y="977008"/>
                  </a:lnTo>
                  <a:lnTo>
                    <a:pt x="757891" y="910172"/>
                  </a:lnTo>
                  <a:lnTo>
                    <a:pt x="762780" y="842143"/>
                  </a:lnTo>
                  <a:lnTo>
                    <a:pt x="767670" y="773488"/>
                  </a:lnTo>
                  <a:lnTo>
                    <a:pt x="770113" y="739109"/>
                  </a:lnTo>
                  <a:lnTo>
                    <a:pt x="772560" y="704793"/>
                  </a:lnTo>
                  <a:lnTo>
                    <a:pt x="777449" y="636625"/>
                  </a:lnTo>
                  <a:lnTo>
                    <a:pt x="782339" y="569558"/>
                  </a:lnTo>
                  <a:lnTo>
                    <a:pt x="787228" y="504152"/>
                  </a:lnTo>
                  <a:lnTo>
                    <a:pt x="792118" y="440942"/>
                  </a:lnTo>
                  <a:lnTo>
                    <a:pt x="797008" y="380445"/>
                  </a:lnTo>
                  <a:lnTo>
                    <a:pt x="801897" y="323147"/>
                  </a:lnTo>
                  <a:lnTo>
                    <a:pt x="806787" y="269497"/>
                  </a:lnTo>
                  <a:lnTo>
                    <a:pt x="811677" y="219906"/>
                  </a:lnTo>
                  <a:lnTo>
                    <a:pt x="816566" y="174738"/>
                  </a:lnTo>
                  <a:lnTo>
                    <a:pt x="821456" y="134312"/>
                  </a:lnTo>
                  <a:lnTo>
                    <a:pt x="828788" y="83142"/>
                  </a:lnTo>
                  <a:lnTo>
                    <a:pt x="836125" y="43917"/>
                  </a:lnTo>
                  <a:lnTo>
                    <a:pt x="848351" y="6092"/>
                  </a:lnTo>
                  <a:lnTo>
                    <a:pt x="855683" y="0"/>
                  </a:lnTo>
                  <a:lnTo>
                    <a:pt x="858126" y="688"/>
                  </a:lnTo>
                  <a:lnTo>
                    <a:pt x="875242" y="41550"/>
                  </a:lnTo>
                  <a:lnTo>
                    <a:pt x="885021" y="90628"/>
                  </a:lnTo>
                  <a:lnTo>
                    <a:pt x="892353" y="137889"/>
                  </a:lnTo>
                  <a:lnTo>
                    <a:pt x="899690" y="192789"/>
                  </a:lnTo>
                  <a:lnTo>
                    <a:pt x="904579" y="233013"/>
                  </a:lnTo>
                  <a:lnTo>
                    <a:pt x="909469" y="275679"/>
                  </a:lnTo>
                  <a:lnTo>
                    <a:pt x="914359" y="320402"/>
                  </a:lnTo>
                  <a:lnTo>
                    <a:pt x="919248" y="366794"/>
                  </a:lnTo>
                  <a:lnTo>
                    <a:pt x="924138" y="414473"/>
                  </a:lnTo>
                  <a:lnTo>
                    <a:pt x="929027" y="463069"/>
                  </a:lnTo>
                  <a:lnTo>
                    <a:pt x="933917" y="512220"/>
                  </a:lnTo>
                  <a:lnTo>
                    <a:pt x="936360" y="536898"/>
                  </a:lnTo>
                  <a:lnTo>
                    <a:pt x="938807" y="561586"/>
                  </a:lnTo>
                  <a:lnTo>
                    <a:pt x="943696" y="610848"/>
                  </a:lnTo>
                  <a:lnTo>
                    <a:pt x="948586" y="659697"/>
                  </a:lnTo>
                  <a:lnTo>
                    <a:pt x="953476" y="707862"/>
                  </a:lnTo>
                  <a:lnTo>
                    <a:pt x="958365" y="755082"/>
                  </a:lnTo>
                  <a:lnTo>
                    <a:pt x="963255" y="801127"/>
                  </a:lnTo>
                  <a:lnTo>
                    <a:pt x="968144" y="845796"/>
                  </a:lnTo>
                  <a:lnTo>
                    <a:pt x="973034" y="888899"/>
                  </a:lnTo>
                  <a:lnTo>
                    <a:pt x="977924" y="930283"/>
                  </a:lnTo>
                  <a:lnTo>
                    <a:pt x="982813" y="969814"/>
                  </a:lnTo>
                  <a:lnTo>
                    <a:pt x="990150" y="1025376"/>
                  </a:lnTo>
                  <a:lnTo>
                    <a:pt x="997482" y="1076195"/>
                  </a:lnTo>
                  <a:lnTo>
                    <a:pt x="1004819" y="1122047"/>
                  </a:lnTo>
                  <a:lnTo>
                    <a:pt x="1012151" y="1162761"/>
                  </a:lnTo>
                  <a:lnTo>
                    <a:pt x="1021930" y="1208874"/>
                  </a:lnTo>
                  <a:lnTo>
                    <a:pt x="1034157" y="1253151"/>
                  </a:lnTo>
                  <a:lnTo>
                    <a:pt x="1051268" y="1289771"/>
                  </a:lnTo>
                  <a:lnTo>
                    <a:pt x="1063494" y="1297519"/>
                  </a:lnTo>
                  <a:lnTo>
                    <a:pt x="1065937" y="1297199"/>
                  </a:lnTo>
                  <a:lnTo>
                    <a:pt x="1087938" y="1265997"/>
                  </a:lnTo>
                  <a:lnTo>
                    <a:pt x="1100164" y="1226565"/>
                  </a:lnTo>
                  <a:lnTo>
                    <a:pt x="1109943" y="1183894"/>
                  </a:lnTo>
                  <a:lnTo>
                    <a:pt x="1117276" y="1145673"/>
                  </a:lnTo>
                  <a:lnTo>
                    <a:pt x="1124612" y="1102426"/>
                  </a:lnTo>
                  <a:lnTo>
                    <a:pt x="1131945" y="1054553"/>
                  </a:lnTo>
                  <a:lnTo>
                    <a:pt x="1139281" y="1002542"/>
                  </a:lnTo>
                  <a:lnTo>
                    <a:pt x="1146613" y="947007"/>
                  </a:lnTo>
                  <a:lnTo>
                    <a:pt x="1151503" y="908372"/>
                  </a:lnTo>
                  <a:lnTo>
                    <a:pt x="1156397" y="868729"/>
                  </a:lnTo>
                  <a:lnTo>
                    <a:pt x="1161282" y="828334"/>
                  </a:lnTo>
                  <a:lnTo>
                    <a:pt x="1166172" y="787463"/>
                  </a:lnTo>
                  <a:lnTo>
                    <a:pt x="1171061" y="746407"/>
                  </a:lnTo>
                  <a:lnTo>
                    <a:pt x="1173509" y="725904"/>
                  </a:lnTo>
                  <a:lnTo>
                    <a:pt x="1178398" y="685145"/>
                  </a:lnTo>
                  <a:lnTo>
                    <a:pt x="1183288" y="644980"/>
                  </a:lnTo>
                  <a:lnTo>
                    <a:pt x="1188177" y="605728"/>
                  </a:lnTo>
                  <a:lnTo>
                    <a:pt x="1193067" y="567718"/>
                  </a:lnTo>
                  <a:lnTo>
                    <a:pt x="1200399" y="513731"/>
                  </a:lnTo>
                  <a:lnTo>
                    <a:pt x="1207736" y="464302"/>
                  </a:lnTo>
                  <a:lnTo>
                    <a:pt x="1215073" y="420421"/>
                  </a:lnTo>
                  <a:lnTo>
                    <a:pt x="1222405" y="382973"/>
                  </a:lnTo>
                  <a:lnTo>
                    <a:pt x="1232184" y="344356"/>
                  </a:lnTo>
                  <a:lnTo>
                    <a:pt x="1251742" y="310463"/>
                  </a:lnTo>
                  <a:lnTo>
                    <a:pt x="1254185" y="310481"/>
                  </a:lnTo>
                  <a:lnTo>
                    <a:pt x="1273744" y="344037"/>
                  </a:lnTo>
                  <a:lnTo>
                    <a:pt x="1283523" y="381408"/>
                  </a:lnTo>
                  <a:lnTo>
                    <a:pt x="1293307" y="430297"/>
                  </a:lnTo>
                  <a:lnTo>
                    <a:pt x="1300639" y="473170"/>
                  </a:lnTo>
                  <a:lnTo>
                    <a:pt x="1307975" y="520161"/>
                  </a:lnTo>
                  <a:lnTo>
                    <a:pt x="1315308" y="570085"/>
                  </a:lnTo>
                  <a:lnTo>
                    <a:pt x="1322640" y="621732"/>
                  </a:lnTo>
                  <a:lnTo>
                    <a:pt x="1327534" y="656511"/>
                  </a:lnTo>
                  <a:lnTo>
                    <a:pt x="1329976" y="673870"/>
                  </a:lnTo>
                  <a:lnTo>
                    <a:pt x="1337313" y="725301"/>
                  </a:lnTo>
                  <a:lnTo>
                    <a:pt x="1344645" y="774892"/>
                  </a:lnTo>
                  <a:lnTo>
                    <a:pt x="1351977" y="821608"/>
                  </a:lnTo>
                  <a:lnTo>
                    <a:pt x="1359314" y="864535"/>
                  </a:lnTo>
                  <a:lnTo>
                    <a:pt x="1366651" y="902919"/>
                  </a:lnTo>
                  <a:lnTo>
                    <a:pt x="1376426" y="946008"/>
                  </a:lnTo>
                  <a:lnTo>
                    <a:pt x="1388652" y="985683"/>
                  </a:lnTo>
                  <a:lnTo>
                    <a:pt x="1413100" y="1017151"/>
                  </a:lnTo>
                  <a:lnTo>
                    <a:pt x="1415547" y="1017043"/>
                  </a:lnTo>
                  <a:lnTo>
                    <a:pt x="1442438" y="985894"/>
                  </a:lnTo>
                  <a:lnTo>
                    <a:pt x="1459554" y="947120"/>
                  </a:lnTo>
                  <a:lnTo>
                    <a:pt x="1474218" y="909492"/>
                  </a:lnTo>
                  <a:lnTo>
                    <a:pt x="1476665" y="903144"/>
                  </a:lnTo>
                  <a:lnTo>
                    <a:pt x="1491334" y="865881"/>
                  </a:lnTo>
                  <a:lnTo>
                    <a:pt x="1508450" y="825711"/>
                  </a:lnTo>
                  <a:lnTo>
                    <a:pt x="1525561" y="789352"/>
                  </a:lnTo>
                  <a:lnTo>
                    <a:pt x="1532893" y="774491"/>
                  </a:lnTo>
                  <a:lnTo>
                    <a:pt x="1535340" y="769578"/>
                  </a:lnTo>
                </a:path>
              </a:pathLst>
            </a:custGeom>
            <a:ln w="3175">
              <a:solidFill>
                <a:srgbClr val="0071BC"/>
              </a:solidFill>
            </a:ln>
          </p:spPr>
          <p:txBody>
            <a:bodyPr wrap="square" lIns="0" tIns="0" rIns="0" bIns="0" rtlCol="0"/>
            <a:lstStyle/>
            <a:p>
              <a:endParaRPr/>
            </a:p>
          </p:txBody>
        </p:sp>
        <p:sp>
          <p:nvSpPr>
            <p:cNvPr id="128" name="object 128"/>
            <p:cNvSpPr/>
            <p:nvPr/>
          </p:nvSpPr>
          <p:spPr>
            <a:xfrm>
              <a:off x="6936593" y="3352289"/>
              <a:ext cx="768350" cy="0"/>
            </a:xfrm>
            <a:custGeom>
              <a:avLst/>
              <a:gdLst/>
              <a:ahLst/>
              <a:cxnLst/>
              <a:rect l="l" t="t" r="r" b="b"/>
              <a:pathLst>
                <a:path w="768350">
                  <a:moveTo>
                    <a:pt x="0" y="0"/>
                  </a:moveTo>
                  <a:lnTo>
                    <a:pt x="768058" y="0"/>
                  </a:lnTo>
                </a:path>
              </a:pathLst>
            </a:custGeom>
            <a:ln w="3175">
              <a:solidFill>
                <a:srgbClr val="D95218"/>
              </a:solidFill>
            </a:ln>
          </p:spPr>
          <p:txBody>
            <a:bodyPr wrap="square" lIns="0" tIns="0" rIns="0" bIns="0" rtlCol="0"/>
            <a:lstStyle/>
            <a:p>
              <a:endParaRPr/>
            </a:p>
          </p:txBody>
        </p:sp>
        <p:sp>
          <p:nvSpPr>
            <p:cNvPr id="129" name="object 129"/>
            <p:cNvSpPr/>
            <p:nvPr/>
          </p:nvSpPr>
          <p:spPr>
            <a:xfrm>
              <a:off x="6168534" y="4123914"/>
              <a:ext cx="768350" cy="0"/>
            </a:xfrm>
            <a:custGeom>
              <a:avLst/>
              <a:gdLst/>
              <a:ahLst/>
              <a:cxnLst/>
              <a:rect l="l" t="t" r="r" b="b"/>
              <a:pathLst>
                <a:path w="768350">
                  <a:moveTo>
                    <a:pt x="0" y="0"/>
                  </a:moveTo>
                  <a:lnTo>
                    <a:pt x="768058" y="0"/>
                  </a:lnTo>
                </a:path>
              </a:pathLst>
            </a:custGeom>
            <a:ln w="3175">
              <a:solidFill>
                <a:srgbClr val="ECB01F"/>
              </a:solidFill>
            </a:ln>
          </p:spPr>
          <p:txBody>
            <a:bodyPr wrap="square" lIns="0" tIns="0" rIns="0" bIns="0" rtlCol="0"/>
            <a:lstStyle/>
            <a:p>
              <a:endParaRPr/>
            </a:p>
          </p:txBody>
        </p:sp>
      </p:grpSp>
      <p:sp>
        <p:nvSpPr>
          <p:cNvPr id="130" name="object 130"/>
          <p:cNvSpPr txBox="1"/>
          <p:nvPr/>
        </p:nvSpPr>
        <p:spPr>
          <a:xfrm>
            <a:off x="5867853" y="4450598"/>
            <a:ext cx="66040" cy="80010"/>
          </a:xfrm>
          <a:prstGeom prst="rect">
            <a:avLst/>
          </a:prstGeom>
        </p:spPr>
        <p:txBody>
          <a:bodyPr vert="horz" wrap="square" lIns="0" tIns="13335" rIns="0" bIns="0" rtlCol="0">
            <a:spAutoFit/>
          </a:bodyPr>
          <a:lstStyle/>
          <a:p>
            <a:pPr marL="12700">
              <a:lnSpc>
                <a:spcPct val="100000"/>
              </a:lnSpc>
              <a:spcBef>
                <a:spcPts val="105"/>
              </a:spcBef>
            </a:pPr>
            <a:r>
              <a:rPr sz="350" dirty="0">
                <a:solidFill>
                  <a:srgbClr val="252525"/>
                </a:solidFill>
                <a:latin typeface="Arial"/>
                <a:cs typeface="Arial"/>
              </a:rPr>
              <a:t>-</a:t>
            </a:r>
            <a:r>
              <a:rPr sz="350" spc="-50" dirty="0">
                <a:solidFill>
                  <a:srgbClr val="252525"/>
                </a:solidFill>
                <a:latin typeface="Arial"/>
                <a:cs typeface="Arial"/>
              </a:rPr>
              <a:t>2</a:t>
            </a:r>
            <a:endParaRPr sz="350">
              <a:latin typeface="Arial"/>
              <a:cs typeface="Arial"/>
            </a:endParaRPr>
          </a:p>
        </p:txBody>
      </p:sp>
      <p:sp>
        <p:nvSpPr>
          <p:cNvPr id="131" name="object 131"/>
          <p:cNvSpPr txBox="1"/>
          <p:nvPr/>
        </p:nvSpPr>
        <p:spPr>
          <a:xfrm>
            <a:off x="5818280" y="4257671"/>
            <a:ext cx="103505" cy="80010"/>
          </a:xfrm>
          <a:prstGeom prst="rect">
            <a:avLst/>
          </a:prstGeom>
        </p:spPr>
        <p:txBody>
          <a:bodyPr vert="horz" wrap="square" lIns="0" tIns="13335" rIns="0" bIns="0" rtlCol="0">
            <a:spAutoFit/>
          </a:bodyPr>
          <a:lstStyle/>
          <a:p>
            <a:pPr marL="12700">
              <a:lnSpc>
                <a:spcPct val="100000"/>
              </a:lnSpc>
              <a:spcBef>
                <a:spcPts val="105"/>
              </a:spcBef>
            </a:pPr>
            <a:r>
              <a:rPr sz="350" dirty="0">
                <a:solidFill>
                  <a:srgbClr val="252525"/>
                </a:solidFill>
                <a:latin typeface="Arial"/>
                <a:cs typeface="Arial"/>
              </a:rPr>
              <a:t>-</a:t>
            </a:r>
            <a:r>
              <a:rPr sz="350" spc="-25" dirty="0">
                <a:solidFill>
                  <a:srgbClr val="252525"/>
                </a:solidFill>
                <a:latin typeface="Arial"/>
                <a:cs typeface="Arial"/>
              </a:rPr>
              <a:t>1.5</a:t>
            </a:r>
            <a:endParaRPr sz="350">
              <a:latin typeface="Arial"/>
              <a:cs typeface="Arial"/>
            </a:endParaRPr>
          </a:p>
        </p:txBody>
      </p:sp>
      <p:sp>
        <p:nvSpPr>
          <p:cNvPr id="132" name="object 132"/>
          <p:cNvSpPr txBox="1"/>
          <p:nvPr/>
        </p:nvSpPr>
        <p:spPr>
          <a:xfrm>
            <a:off x="5867853" y="4064744"/>
            <a:ext cx="66040" cy="80010"/>
          </a:xfrm>
          <a:prstGeom prst="rect">
            <a:avLst/>
          </a:prstGeom>
        </p:spPr>
        <p:txBody>
          <a:bodyPr vert="horz" wrap="square" lIns="0" tIns="13335" rIns="0" bIns="0" rtlCol="0">
            <a:spAutoFit/>
          </a:bodyPr>
          <a:lstStyle/>
          <a:p>
            <a:pPr marL="12700">
              <a:lnSpc>
                <a:spcPct val="100000"/>
              </a:lnSpc>
              <a:spcBef>
                <a:spcPts val="105"/>
              </a:spcBef>
            </a:pPr>
            <a:r>
              <a:rPr sz="350" dirty="0">
                <a:solidFill>
                  <a:srgbClr val="252525"/>
                </a:solidFill>
                <a:latin typeface="Arial"/>
                <a:cs typeface="Arial"/>
              </a:rPr>
              <a:t>-</a:t>
            </a:r>
            <a:r>
              <a:rPr sz="350" spc="-50" dirty="0">
                <a:solidFill>
                  <a:srgbClr val="252525"/>
                </a:solidFill>
                <a:latin typeface="Arial"/>
                <a:cs typeface="Arial"/>
              </a:rPr>
              <a:t>1</a:t>
            </a:r>
            <a:endParaRPr sz="350">
              <a:latin typeface="Arial"/>
              <a:cs typeface="Arial"/>
            </a:endParaRPr>
          </a:p>
        </p:txBody>
      </p:sp>
      <p:sp>
        <p:nvSpPr>
          <p:cNvPr id="133" name="object 133"/>
          <p:cNvSpPr txBox="1"/>
          <p:nvPr/>
        </p:nvSpPr>
        <p:spPr>
          <a:xfrm>
            <a:off x="5818280" y="3871817"/>
            <a:ext cx="103505" cy="80010"/>
          </a:xfrm>
          <a:prstGeom prst="rect">
            <a:avLst/>
          </a:prstGeom>
        </p:spPr>
        <p:txBody>
          <a:bodyPr vert="horz" wrap="square" lIns="0" tIns="13335" rIns="0" bIns="0" rtlCol="0">
            <a:spAutoFit/>
          </a:bodyPr>
          <a:lstStyle/>
          <a:p>
            <a:pPr marL="12700">
              <a:lnSpc>
                <a:spcPct val="100000"/>
              </a:lnSpc>
              <a:spcBef>
                <a:spcPts val="105"/>
              </a:spcBef>
            </a:pPr>
            <a:r>
              <a:rPr sz="350" dirty="0">
                <a:solidFill>
                  <a:srgbClr val="252525"/>
                </a:solidFill>
                <a:latin typeface="Arial"/>
                <a:cs typeface="Arial"/>
              </a:rPr>
              <a:t>-</a:t>
            </a:r>
            <a:r>
              <a:rPr sz="350" spc="-25" dirty="0">
                <a:solidFill>
                  <a:srgbClr val="252525"/>
                </a:solidFill>
                <a:latin typeface="Arial"/>
                <a:cs typeface="Arial"/>
              </a:rPr>
              <a:t>0.5</a:t>
            </a:r>
            <a:endParaRPr sz="350">
              <a:latin typeface="Arial"/>
              <a:cs typeface="Arial"/>
            </a:endParaRPr>
          </a:p>
        </p:txBody>
      </p:sp>
      <p:sp>
        <p:nvSpPr>
          <p:cNvPr id="134" name="object 134"/>
          <p:cNvSpPr txBox="1"/>
          <p:nvPr/>
        </p:nvSpPr>
        <p:spPr>
          <a:xfrm>
            <a:off x="5885879" y="3678935"/>
            <a:ext cx="50800" cy="80010"/>
          </a:xfrm>
          <a:prstGeom prst="rect">
            <a:avLst/>
          </a:prstGeom>
        </p:spPr>
        <p:txBody>
          <a:bodyPr vert="horz" wrap="square" lIns="0" tIns="13335" rIns="0" bIns="0" rtlCol="0">
            <a:spAutoFit/>
          </a:bodyPr>
          <a:lstStyle/>
          <a:p>
            <a:pPr marL="12700">
              <a:lnSpc>
                <a:spcPct val="100000"/>
              </a:lnSpc>
              <a:spcBef>
                <a:spcPts val="105"/>
              </a:spcBef>
            </a:pPr>
            <a:r>
              <a:rPr sz="350" dirty="0">
                <a:solidFill>
                  <a:srgbClr val="252525"/>
                </a:solidFill>
                <a:latin typeface="Arial"/>
                <a:cs typeface="Arial"/>
              </a:rPr>
              <a:t>0</a:t>
            </a:r>
            <a:endParaRPr sz="350">
              <a:latin typeface="Arial"/>
              <a:cs typeface="Arial"/>
            </a:endParaRPr>
          </a:p>
        </p:txBody>
      </p:sp>
      <p:sp>
        <p:nvSpPr>
          <p:cNvPr id="135" name="object 135"/>
          <p:cNvSpPr txBox="1"/>
          <p:nvPr/>
        </p:nvSpPr>
        <p:spPr>
          <a:xfrm>
            <a:off x="5836307" y="3486053"/>
            <a:ext cx="88265" cy="80010"/>
          </a:xfrm>
          <a:prstGeom prst="rect">
            <a:avLst/>
          </a:prstGeom>
        </p:spPr>
        <p:txBody>
          <a:bodyPr vert="horz" wrap="square" lIns="0" tIns="13335" rIns="0" bIns="0" rtlCol="0">
            <a:spAutoFit/>
          </a:bodyPr>
          <a:lstStyle/>
          <a:p>
            <a:pPr marL="12700">
              <a:lnSpc>
                <a:spcPct val="100000"/>
              </a:lnSpc>
              <a:spcBef>
                <a:spcPts val="105"/>
              </a:spcBef>
            </a:pPr>
            <a:r>
              <a:rPr sz="350" spc="-25" dirty="0">
                <a:solidFill>
                  <a:srgbClr val="252525"/>
                </a:solidFill>
                <a:latin typeface="Arial"/>
                <a:cs typeface="Arial"/>
              </a:rPr>
              <a:t>0.5</a:t>
            </a:r>
            <a:endParaRPr sz="350">
              <a:latin typeface="Arial"/>
              <a:cs typeface="Arial"/>
            </a:endParaRPr>
          </a:p>
        </p:txBody>
      </p:sp>
      <p:sp>
        <p:nvSpPr>
          <p:cNvPr id="136" name="object 136"/>
          <p:cNvSpPr txBox="1"/>
          <p:nvPr/>
        </p:nvSpPr>
        <p:spPr>
          <a:xfrm>
            <a:off x="5885879" y="3293126"/>
            <a:ext cx="50800" cy="80010"/>
          </a:xfrm>
          <a:prstGeom prst="rect">
            <a:avLst/>
          </a:prstGeom>
        </p:spPr>
        <p:txBody>
          <a:bodyPr vert="horz" wrap="square" lIns="0" tIns="13335" rIns="0" bIns="0" rtlCol="0">
            <a:spAutoFit/>
          </a:bodyPr>
          <a:lstStyle/>
          <a:p>
            <a:pPr marL="12700">
              <a:lnSpc>
                <a:spcPct val="100000"/>
              </a:lnSpc>
              <a:spcBef>
                <a:spcPts val="105"/>
              </a:spcBef>
            </a:pPr>
            <a:r>
              <a:rPr sz="350" dirty="0">
                <a:solidFill>
                  <a:srgbClr val="252525"/>
                </a:solidFill>
                <a:latin typeface="Arial"/>
                <a:cs typeface="Arial"/>
              </a:rPr>
              <a:t>1</a:t>
            </a:r>
            <a:endParaRPr sz="350">
              <a:latin typeface="Arial"/>
              <a:cs typeface="Arial"/>
            </a:endParaRPr>
          </a:p>
        </p:txBody>
      </p:sp>
      <p:sp>
        <p:nvSpPr>
          <p:cNvPr id="137" name="object 137"/>
          <p:cNvSpPr txBox="1"/>
          <p:nvPr/>
        </p:nvSpPr>
        <p:spPr>
          <a:xfrm>
            <a:off x="5836307" y="3100199"/>
            <a:ext cx="88265" cy="80010"/>
          </a:xfrm>
          <a:prstGeom prst="rect">
            <a:avLst/>
          </a:prstGeom>
        </p:spPr>
        <p:txBody>
          <a:bodyPr vert="horz" wrap="square" lIns="0" tIns="13335" rIns="0" bIns="0" rtlCol="0">
            <a:spAutoFit/>
          </a:bodyPr>
          <a:lstStyle/>
          <a:p>
            <a:pPr marL="12700">
              <a:lnSpc>
                <a:spcPct val="100000"/>
              </a:lnSpc>
              <a:spcBef>
                <a:spcPts val="105"/>
              </a:spcBef>
            </a:pPr>
            <a:r>
              <a:rPr sz="350" spc="-25" dirty="0">
                <a:solidFill>
                  <a:srgbClr val="252525"/>
                </a:solidFill>
                <a:latin typeface="Arial"/>
                <a:cs typeface="Arial"/>
              </a:rPr>
              <a:t>1.5</a:t>
            </a:r>
            <a:endParaRPr sz="350">
              <a:latin typeface="Arial"/>
              <a:cs typeface="Arial"/>
            </a:endParaRPr>
          </a:p>
        </p:txBody>
      </p:sp>
      <p:sp>
        <p:nvSpPr>
          <p:cNvPr id="138" name="object 138"/>
          <p:cNvSpPr txBox="1"/>
          <p:nvPr/>
        </p:nvSpPr>
        <p:spPr>
          <a:xfrm>
            <a:off x="5885879" y="2907272"/>
            <a:ext cx="50800" cy="80010"/>
          </a:xfrm>
          <a:prstGeom prst="rect">
            <a:avLst/>
          </a:prstGeom>
        </p:spPr>
        <p:txBody>
          <a:bodyPr vert="horz" wrap="square" lIns="0" tIns="13335" rIns="0" bIns="0" rtlCol="0">
            <a:spAutoFit/>
          </a:bodyPr>
          <a:lstStyle/>
          <a:p>
            <a:pPr marL="12700">
              <a:lnSpc>
                <a:spcPct val="100000"/>
              </a:lnSpc>
              <a:spcBef>
                <a:spcPts val="105"/>
              </a:spcBef>
            </a:pPr>
            <a:r>
              <a:rPr sz="350" dirty="0">
                <a:solidFill>
                  <a:srgbClr val="252525"/>
                </a:solidFill>
                <a:latin typeface="Arial"/>
                <a:cs typeface="Arial"/>
              </a:rPr>
              <a:t>2</a:t>
            </a:r>
            <a:endParaRPr sz="350">
              <a:latin typeface="Arial"/>
              <a:cs typeface="Arial"/>
            </a:endParaRPr>
          </a:p>
        </p:txBody>
      </p:sp>
      <p:grpSp>
        <p:nvGrpSpPr>
          <p:cNvPr id="139" name="object 139"/>
          <p:cNvGrpSpPr/>
          <p:nvPr/>
        </p:nvGrpSpPr>
        <p:grpSpPr>
          <a:xfrm>
            <a:off x="5952081" y="4852645"/>
            <a:ext cx="1929764" cy="1524635"/>
            <a:chOff x="5952081" y="4852645"/>
            <a:chExt cx="1929764" cy="1524635"/>
          </a:xfrm>
        </p:grpSpPr>
        <p:sp>
          <p:nvSpPr>
            <p:cNvPr id="140" name="object 140"/>
            <p:cNvSpPr/>
            <p:nvPr/>
          </p:nvSpPr>
          <p:spPr>
            <a:xfrm>
              <a:off x="5953669" y="6355838"/>
              <a:ext cx="1926589" cy="19685"/>
            </a:xfrm>
            <a:custGeom>
              <a:avLst/>
              <a:gdLst/>
              <a:ahLst/>
              <a:cxnLst/>
              <a:rect l="l" t="t" r="r" b="b"/>
              <a:pathLst>
                <a:path w="1926590" h="19685">
                  <a:moveTo>
                    <a:pt x="0" y="19243"/>
                  </a:moveTo>
                  <a:lnTo>
                    <a:pt x="1926321" y="19243"/>
                  </a:lnTo>
                </a:path>
                <a:path w="1926590" h="19685">
                  <a:moveTo>
                    <a:pt x="0" y="19243"/>
                  </a:moveTo>
                  <a:lnTo>
                    <a:pt x="0" y="0"/>
                  </a:lnTo>
                </a:path>
              </a:pathLst>
            </a:custGeom>
            <a:ln w="3175">
              <a:solidFill>
                <a:srgbClr val="252525"/>
              </a:solidFill>
            </a:ln>
          </p:spPr>
          <p:txBody>
            <a:bodyPr wrap="square" lIns="0" tIns="0" rIns="0" bIns="0" rtlCol="0"/>
            <a:lstStyle/>
            <a:p>
              <a:endParaRPr/>
            </a:p>
          </p:txBody>
        </p:sp>
        <p:sp>
          <p:nvSpPr>
            <p:cNvPr id="141" name="object 141"/>
            <p:cNvSpPr/>
            <p:nvPr/>
          </p:nvSpPr>
          <p:spPr>
            <a:xfrm>
              <a:off x="6194459" y="6355838"/>
              <a:ext cx="0" cy="19685"/>
            </a:xfrm>
            <a:custGeom>
              <a:avLst/>
              <a:gdLst/>
              <a:ahLst/>
              <a:cxnLst/>
              <a:rect l="l" t="t" r="r" b="b"/>
              <a:pathLst>
                <a:path h="19685">
                  <a:moveTo>
                    <a:pt x="0" y="19243"/>
                  </a:moveTo>
                  <a:lnTo>
                    <a:pt x="0" y="0"/>
                  </a:lnTo>
                </a:path>
              </a:pathLst>
            </a:custGeom>
            <a:ln w="3175">
              <a:solidFill>
                <a:srgbClr val="252525"/>
              </a:solidFill>
            </a:ln>
          </p:spPr>
          <p:txBody>
            <a:bodyPr wrap="square" lIns="0" tIns="0" rIns="0" bIns="0" rtlCol="0"/>
            <a:lstStyle/>
            <a:p>
              <a:endParaRPr/>
            </a:p>
          </p:txBody>
        </p:sp>
        <p:sp>
          <p:nvSpPr>
            <p:cNvPr id="142" name="object 142"/>
            <p:cNvSpPr/>
            <p:nvPr/>
          </p:nvSpPr>
          <p:spPr>
            <a:xfrm>
              <a:off x="6435249" y="6355838"/>
              <a:ext cx="0" cy="19685"/>
            </a:xfrm>
            <a:custGeom>
              <a:avLst/>
              <a:gdLst/>
              <a:ahLst/>
              <a:cxnLst/>
              <a:rect l="l" t="t" r="r" b="b"/>
              <a:pathLst>
                <a:path h="19685">
                  <a:moveTo>
                    <a:pt x="0" y="19243"/>
                  </a:moveTo>
                  <a:lnTo>
                    <a:pt x="0" y="0"/>
                  </a:lnTo>
                </a:path>
              </a:pathLst>
            </a:custGeom>
            <a:ln w="3175">
              <a:solidFill>
                <a:srgbClr val="252525"/>
              </a:solidFill>
            </a:ln>
          </p:spPr>
          <p:txBody>
            <a:bodyPr wrap="square" lIns="0" tIns="0" rIns="0" bIns="0" rtlCol="0"/>
            <a:lstStyle/>
            <a:p>
              <a:endParaRPr/>
            </a:p>
          </p:txBody>
        </p:sp>
        <p:sp>
          <p:nvSpPr>
            <p:cNvPr id="143" name="object 143"/>
            <p:cNvSpPr/>
            <p:nvPr/>
          </p:nvSpPr>
          <p:spPr>
            <a:xfrm>
              <a:off x="6676039" y="6355838"/>
              <a:ext cx="0" cy="19685"/>
            </a:xfrm>
            <a:custGeom>
              <a:avLst/>
              <a:gdLst/>
              <a:ahLst/>
              <a:cxnLst/>
              <a:rect l="l" t="t" r="r" b="b"/>
              <a:pathLst>
                <a:path h="19685">
                  <a:moveTo>
                    <a:pt x="0" y="19243"/>
                  </a:moveTo>
                  <a:lnTo>
                    <a:pt x="0" y="0"/>
                  </a:lnTo>
                </a:path>
              </a:pathLst>
            </a:custGeom>
            <a:ln w="3175">
              <a:solidFill>
                <a:srgbClr val="252525"/>
              </a:solidFill>
            </a:ln>
          </p:spPr>
          <p:txBody>
            <a:bodyPr wrap="square" lIns="0" tIns="0" rIns="0" bIns="0" rtlCol="0"/>
            <a:lstStyle/>
            <a:p>
              <a:endParaRPr/>
            </a:p>
          </p:txBody>
        </p:sp>
        <p:sp>
          <p:nvSpPr>
            <p:cNvPr id="144" name="object 144"/>
            <p:cNvSpPr/>
            <p:nvPr/>
          </p:nvSpPr>
          <p:spPr>
            <a:xfrm>
              <a:off x="6916830" y="6355838"/>
              <a:ext cx="0" cy="19685"/>
            </a:xfrm>
            <a:custGeom>
              <a:avLst/>
              <a:gdLst/>
              <a:ahLst/>
              <a:cxnLst/>
              <a:rect l="l" t="t" r="r" b="b"/>
              <a:pathLst>
                <a:path h="19685">
                  <a:moveTo>
                    <a:pt x="0" y="19243"/>
                  </a:moveTo>
                  <a:lnTo>
                    <a:pt x="0" y="0"/>
                  </a:lnTo>
                </a:path>
              </a:pathLst>
            </a:custGeom>
            <a:ln w="3175">
              <a:solidFill>
                <a:srgbClr val="252525"/>
              </a:solidFill>
            </a:ln>
          </p:spPr>
          <p:txBody>
            <a:bodyPr wrap="square" lIns="0" tIns="0" rIns="0" bIns="0" rtlCol="0"/>
            <a:lstStyle/>
            <a:p>
              <a:endParaRPr/>
            </a:p>
          </p:txBody>
        </p:sp>
        <p:sp>
          <p:nvSpPr>
            <p:cNvPr id="145" name="object 145"/>
            <p:cNvSpPr/>
            <p:nvPr/>
          </p:nvSpPr>
          <p:spPr>
            <a:xfrm>
              <a:off x="7157620" y="6355838"/>
              <a:ext cx="0" cy="19685"/>
            </a:xfrm>
            <a:custGeom>
              <a:avLst/>
              <a:gdLst/>
              <a:ahLst/>
              <a:cxnLst/>
              <a:rect l="l" t="t" r="r" b="b"/>
              <a:pathLst>
                <a:path h="19685">
                  <a:moveTo>
                    <a:pt x="0" y="19243"/>
                  </a:moveTo>
                  <a:lnTo>
                    <a:pt x="0" y="0"/>
                  </a:lnTo>
                </a:path>
              </a:pathLst>
            </a:custGeom>
            <a:ln w="3175">
              <a:solidFill>
                <a:srgbClr val="252525"/>
              </a:solidFill>
            </a:ln>
          </p:spPr>
          <p:txBody>
            <a:bodyPr wrap="square" lIns="0" tIns="0" rIns="0" bIns="0" rtlCol="0"/>
            <a:lstStyle/>
            <a:p>
              <a:endParaRPr/>
            </a:p>
          </p:txBody>
        </p:sp>
        <p:sp>
          <p:nvSpPr>
            <p:cNvPr id="146" name="object 146"/>
            <p:cNvSpPr/>
            <p:nvPr/>
          </p:nvSpPr>
          <p:spPr>
            <a:xfrm>
              <a:off x="7398410" y="6355838"/>
              <a:ext cx="0" cy="19685"/>
            </a:xfrm>
            <a:custGeom>
              <a:avLst/>
              <a:gdLst/>
              <a:ahLst/>
              <a:cxnLst/>
              <a:rect l="l" t="t" r="r" b="b"/>
              <a:pathLst>
                <a:path h="19685">
                  <a:moveTo>
                    <a:pt x="0" y="19243"/>
                  </a:moveTo>
                  <a:lnTo>
                    <a:pt x="0" y="0"/>
                  </a:lnTo>
                </a:path>
              </a:pathLst>
            </a:custGeom>
            <a:ln w="3175">
              <a:solidFill>
                <a:srgbClr val="252525"/>
              </a:solidFill>
            </a:ln>
          </p:spPr>
          <p:txBody>
            <a:bodyPr wrap="square" lIns="0" tIns="0" rIns="0" bIns="0" rtlCol="0"/>
            <a:lstStyle/>
            <a:p>
              <a:endParaRPr/>
            </a:p>
          </p:txBody>
        </p:sp>
        <p:sp>
          <p:nvSpPr>
            <p:cNvPr id="147" name="object 147"/>
            <p:cNvSpPr/>
            <p:nvPr/>
          </p:nvSpPr>
          <p:spPr>
            <a:xfrm>
              <a:off x="7639200" y="6355838"/>
              <a:ext cx="0" cy="19685"/>
            </a:xfrm>
            <a:custGeom>
              <a:avLst/>
              <a:gdLst/>
              <a:ahLst/>
              <a:cxnLst/>
              <a:rect l="l" t="t" r="r" b="b"/>
              <a:pathLst>
                <a:path h="19685">
                  <a:moveTo>
                    <a:pt x="0" y="19243"/>
                  </a:moveTo>
                  <a:lnTo>
                    <a:pt x="0" y="0"/>
                  </a:lnTo>
                </a:path>
              </a:pathLst>
            </a:custGeom>
            <a:ln w="3175">
              <a:solidFill>
                <a:srgbClr val="252525"/>
              </a:solidFill>
            </a:ln>
          </p:spPr>
          <p:txBody>
            <a:bodyPr wrap="square" lIns="0" tIns="0" rIns="0" bIns="0" rtlCol="0"/>
            <a:lstStyle/>
            <a:p>
              <a:endParaRPr/>
            </a:p>
          </p:txBody>
        </p:sp>
        <p:sp>
          <p:nvSpPr>
            <p:cNvPr id="148" name="object 148"/>
            <p:cNvSpPr/>
            <p:nvPr/>
          </p:nvSpPr>
          <p:spPr>
            <a:xfrm>
              <a:off x="7879990" y="6355838"/>
              <a:ext cx="0" cy="19685"/>
            </a:xfrm>
            <a:custGeom>
              <a:avLst/>
              <a:gdLst/>
              <a:ahLst/>
              <a:cxnLst/>
              <a:rect l="l" t="t" r="r" b="b"/>
              <a:pathLst>
                <a:path h="19685">
                  <a:moveTo>
                    <a:pt x="0" y="19243"/>
                  </a:moveTo>
                  <a:lnTo>
                    <a:pt x="0" y="0"/>
                  </a:lnTo>
                </a:path>
              </a:pathLst>
            </a:custGeom>
            <a:ln w="3175">
              <a:solidFill>
                <a:srgbClr val="252525"/>
              </a:solidFill>
            </a:ln>
          </p:spPr>
          <p:txBody>
            <a:bodyPr wrap="square" lIns="0" tIns="0" rIns="0" bIns="0" rtlCol="0"/>
            <a:lstStyle/>
            <a:p>
              <a:endParaRPr/>
            </a:p>
          </p:txBody>
        </p:sp>
        <p:sp>
          <p:nvSpPr>
            <p:cNvPr id="149" name="object 149"/>
            <p:cNvSpPr/>
            <p:nvPr/>
          </p:nvSpPr>
          <p:spPr>
            <a:xfrm>
              <a:off x="5953669" y="4854232"/>
              <a:ext cx="1926589" cy="19685"/>
            </a:xfrm>
            <a:custGeom>
              <a:avLst/>
              <a:gdLst/>
              <a:ahLst/>
              <a:cxnLst/>
              <a:rect l="l" t="t" r="r" b="b"/>
              <a:pathLst>
                <a:path w="1926590" h="19685">
                  <a:moveTo>
                    <a:pt x="0" y="0"/>
                  </a:moveTo>
                  <a:lnTo>
                    <a:pt x="1926321" y="0"/>
                  </a:lnTo>
                </a:path>
                <a:path w="1926590" h="19685">
                  <a:moveTo>
                    <a:pt x="0" y="0"/>
                  </a:moveTo>
                  <a:lnTo>
                    <a:pt x="0" y="19243"/>
                  </a:lnTo>
                </a:path>
              </a:pathLst>
            </a:custGeom>
            <a:ln w="3175">
              <a:solidFill>
                <a:srgbClr val="252525"/>
              </a:solidFill>
            </a:ln>
          </p:spPr>
          <p:txBody>
            <a:bodyPr wrap="square" lIns="0" tIns="0" rIns="0" bIns="0" rtlCol="0"/>
            <a:lstStyle/>
            <a:p>
              <a:endParaRPr/>
            </a:p>
          </p:txBody>
        </p:sp>
        <p:sp>
          <p:nvSpPr>
            <p:cNvPr id="150" name="object 150"/>
            <p:cNvSpPr/>
            <p:nvPr/>
          </p:nvSpPr>
          <p:spPr>
            <a:xfrm>
              <a:off x="6194459" y="4854232"/>
              <a:ext cx="0" cy="19685"/>
            </a:xfrm>
            <a:custGeom>
              <a:avLst/>
              <a:gdLst/>
              <a:ahLst/>
              <a:cxnLst/>
              <a:rect l="l" t="t" r="r" b="b"/>
              <a:pathLst>
                <a:path h="19685">
                  <a:moveTo>
                    <a:pt x="0" y="0"/>
                  </a:moveTo>
                  <a:lnTo>
                    <a:pt x="0" y="19243"/>
                  </a:lnTo>
                </a:path>
              </a:pathLst>
            </a:custGeom>
            <a:ln w="3175">
              <a:solidFill>
                <a:srgbClr val="252525"/>
              </a:solidFill>
            </a:ln>
          </p:spPr>
          <p:txBody>
            <a:bodyPr wrap="square" lIns="0" tIns="0" rIns="0" bIns="0" rtlCol="0"/>
            <a:lstStyle/>
            <a:p>
              <a:endParaRPr/>
            </a:p>
          </p:txBody>
        </p:sp>
        <p:sp>
          <p:nvSpPr>
            <p:cNvPr id="151" name="object 151"/>
            <p:cNvSpPr/>
            <p:nvPr/>
          </p:nvSpPr>
          <p:spPr>
            <a:xfrm>
              <a:off x="6435249" y="4854232"/>
              <a:ext cx="0" cy="19685"/>
            </a:xfrm>
            <a:custGeom>
              <a:avLst/>
              <a:gdLst/>
              <a:ahLst/>
              <a:cxnLst/>
              <a:rect l="l" t="t" r="r" b="b"/>
              <a:pathLst>
                <a:path h="19685">
                  <a:moveTo>
                    <a:pt x="0" y="0"/>
                  </a:moveTo>
                  <a:lnTo>
                    <a:pt x="0" y="19243"/>
                  </a:lnTo>
                </a:path>
              </a:pathLst>
            </a:custGeom>
            <a:ln w="3175">
              <a:solidFill>
                <a:srgbClr val="252525"/>
              </a:solidFill>
            </a:ln>
          </p:spPr>
          <p:txBody>
            <a:bodyPr wrap="square" lIns="0" tIns="0" rIns="0" bIns="0" rtlCol="0"/>
            <a:lstStyle/>
            <a:p>
              <a:endParaRPr/>
            </a:p>
          </p:txBody>
        </p:sp>
        <p:sp>
          <p:nvSpPr>
            <p:cNvPr id="152" name="object 152"/>
            <p:cNvSpPr/>
            <p:nvPr/>
          </p:nvSpPr>
          <p:spPr>
            <a:xfrm>
              <a:off x="6676039" y="4854232"/>
              <a:ext cx="0" cy="19685"/>
            </a:xfrm>
            <a:custGeom>
              <a:avLst/>
              <a:gdLst/>
              <a:ahLst/>
              <a:cxnLst/>
              <a:rect l="l" t="t" r="r" b="b"/>
              <a:pathLst>
                <a:path h="19685">
                  <a:moveTo>
                    <a:pt x="0" y="0"/>
                  </a:moveTo>
                  <a:lnTo>
                    <a:pt x="0" y="19243"/>
                  </a:lnTo>
                </a:path>
              </a:pathLst>
            </a:custGeom>
            <a:ln w="3175">
              <a:solidFill>
                <a:srgbClr val="252525"/>
              </a:solidFill>
            </a:ln>
          </p:spPr>
          <p:txBody>
            <a:bodyPr wrap="square" lIns="0" tIns="0" rIns="0" bIns="0" rtlCol="0"/>
            <a:lstStyle/>
            <a:p>
              <a:endParaRPr/>
            </a:p>
          </p:txBody>
        </p:sp>
        <p:sp>
          <p:nvSpPr>
            <p:cNvPr id="153" name="object 153"/>
            <p:cNvSpPr/>
            <p:nvPr/>
          </p:nvSpPr>
          <p:spPr>
            <a:xfrm>
              <a:off x="6916830" y="4854232"/>
              <a:ext cx="0" cy="19685"/>
            </a:xfrm>
            <a:custGeom>
              <a:avLst/>
              <a:gdLst/>
              <a:ahLst/>
              <a:cxnLst/>
              <a:rect l="l" t="t" r="r" b="b"/>
              <a:pathLst>
                <a:path h="19685">
                  <a:moveTo>
                    <a:pt x="0" y="0"/>
                  </a:moveTo>
                  <a:lnTo>
                    <a:pt x="0" y="19243"/>
                  </a:lnTo>
                </a:path>
              </a:pathLst>
            </a:custGeom>
            <a:ln w="3175">
              <a:solidFill>
                <a:srgbClr val="252525"/>
              </a:solidFill>
            </a:ln>
          </p:spPr>
          <p:txBody>
            <a:bodyPr wrap="square" lIns="0" tIns="0" rIns="0" bIns="0" rtlCol="0"/>
            <a:lstStyle/>
            <a:p>
              <a:endParaRPr/>
            </a:p>
          </p:txBody>
        </p:sp>
        <p:sp>
          <p:nvSpPr>
            <p:cNvPr id="154" name="object 154"/>
            <p:cNvSpPr/>
            <p:nvPr/>
          </p:nvSpPr>
          <p:spPr>
            <a:xfrm>
              <a:off x="7157620" y="4854232"/>
              <a:ext cx="0" cy="19685"/>
            </a:xfrm>
            <a:custGeom>
              <a:avLst/>
              <a:gdLst/>
              <a:ahLst/>
              <a:cxnLst/>
              <a:rect l="l" t="t" r="r" b="b"/>
              <a:pathLst>
                <a:path h="19685">
                  <a:moveTo>
                    <a:pt x="0" y="0"/>
                  </a:moveTo>
                  <a:lnTo>
                    <a:pt x="0" y="19243"/>
                  </a:lnTo>
                </a:path>
              </a:pathLst>
            </a:custGeom>
            <a:ln w="3175">
              <a:solidFill>
                <a:srgbClr val="252525"/>
              </a:solidFill>
            </a:ln>
          </p:spPr>
          <p:txBody>
            <a:bodyPr wrap="square" lIns="0" tIns="0" rIns="0" bIns="0" rtlCol="0"/>
            <a:lstStyle/>
            <a:p>
              <a:endParaRPr/>
            </a:p>
          </p:txBody>
        </p:sp>
        <p:sp>
          <p:nvSpPr>
            <p:cNvPr id="155" name="object 155"/>
            <p:cNvSpPr/>
            <p:nvPr/>
          </p:nvSpPr>
          <p:spPr>
            <a:xfrm>
              <a:off x="7398410" y="4854232"/>
              <a:ext cx="0" cy="19685"/>
            </a:xfrm>
            <a:custGeom>
              <a:avLst/>
              <a:gdLst/>
              <a:ahLst/>
              <a:cxnLst/>
              <a:rect l="l" t="t" r="r" b="b"/>
              <a:pathLst>
                <a:path h="19685">
                  <a:moveTo>
                    <a:pt x="0" y="0"/>
                  </a:moveTo>
                  <a:lnTo>
                    <a:pt x="0" y="19243"/>
                  </a:lnTo>
                </a:path>
              </a:pathLst>
            </a:custGeom>
            <a:ln w="3175">
              <a:solidFill>
                <a:srgbClr val="252525"/>
              </a:solidFill>
            </a:ln>
          </p:spPr>
          <p:txBody>
            <a:bodyPr wrap="square" lIns="0" tIns="0" rIns="0" bIns="0" rtlCol="0"/>
            <a:lstStyle/>
            <a:p>
              <a:endParaRPr/>
            </a:p>
          </p:txBody>
        </p:sp>
        <p:sp>
          <p:nvSpPr>
            <p:cNvPr id="156" name="object 156"/>
            <p:cNvSpPr/>
            <p:nvPr/>
          </p:nvSpPr>
          <p:spPr>
            <a:xfrm>
              <a:off x="7639200" y="4854232"/>
              <a:ext cx="0" cy="19685"/>
            </a:xfrm>
            <a:custGeom>
              <a:avLst/>
              <a:gdLst/>
              <a:ahLst/>
              <a:cxnLst/>
              <a:rect l="l" t="t" r="r" b="b"/>
              <a:pathLst>
                <a:path h="19685">
                  <a:moveTo>
                    <a:pt x="0" y="0"/>
                  </a:moveTo>
                  <a:lnTo>
                    <a:pt x="0" y="19243"/>
                  </a:lnTo>
                </a:path>
              </a:pathLst>
            </a:custGeom>
            <a:ln w="3175">
              <a:solidFill>
                <a:srgbClr val="252525"/>
              </a:solidFill>
            </a:ln>
          </p:spPr>
          <p:txBody>
            <a:bodyPr wrap="square" lIns="0" tIns="0" rIns="0" bIns="0" rtlCol="0"/>
            <a:lstStyle/>
            <a:p>
              <a:endParaRPr/>
            </a:p>
          </p:txBody>
        </p:sp>
        <p:sp>
          <p:nvSpPr>
            <p:cNvPr id="157" name="object 157"/>
            <p:cNvSpPr/>
            <p:nvPr/>
          </p:nvSpPr>
          <p:spPr>
            <a:xfrm>
              <a:off x="7879990" y="4854232"/>
              <a:ext cx="0" cy="19685"/>
            </a:xfrm>
            <a:custGeom>
              <a:avLst/>
              <a:gdLst/>
              <a:ahLst/>
              <a:cxnLst/>
              <a:rect l="l" t="t" r="r" b="b"/>
              <a:pathLst>
                <a:path h="19685">
                  <a:moveTo>
                    <a:pt x="0" y="0"/>
                  </a:moveTo>
                  <a:lnTo>
                    <a:pt x="0" y="19243"/>
                  </a:lnTo>
                </a:path>
              </a:pathLst>
            </a:custGeom>
            <a:ln w="3175">
              <a:solidFill>
                <a:srgbClr val="252525"/>
              </a:solidFill>
            </a:ln>
          </p:spPr>
          <p:txBody>
            <a:bodyPr wrap="square" lIns="0" tIns="0" rIns="0" bIns="0" rtlCol="0"/>
            <a:lstStyle/>
            <a:p>
              <a:endParaRPr/>
            </a:p>
          </p:txBody>
        </p:sp>
      </p:grpSp>
      <p:sp>
        <p:nvSpPr>
          <p:cNvPr id="158" name="object 158"/>
          <p:cNvSpPr txBox="1"/>
          <p:nvPr/>
        </p:nvSpPr>
        <p:spPr>
          <a:xfrm>
            <a:off x="5914337" y="6377959"/>
            <a:ext cx="65405" cy="78740"/>
          </a:xfrm>
          <a:prstGeom prst="rect">
            <a:avLst/>
          </a:prstGeom>
        </p:spPr>
        <p:txBody>
          <a:bodyPr vert="horz" wrap="square" lIns="0" tIns="12700" rIns="0" bIns="0" rtlCol="0">
            <a:spAutoFit/>
          </a:bodyPr>
          <a:lstStyle/>
          <a:p>
            <a:pPr marL="12700">
              <a:lnSpc>
                <a:spcPct val="100000"/>
              </a:lnSpc>
              <a:spcBef>
                <a:spcPts val="100"/>
              </a:spcBef>
            </a:pPr>
            <a:r>
              <a:rPr sz="350" dirty="0">
                <a:solidFill>
                  <a:srgbClr val="252525"/>
                </a:solidFill>
                <a:latin typeface="Arial"/>
                <a:cs typeface="Arial"/>
              </a:rPr>
              <a:t>-</a:t>
            </a:r>
            <a:r>
              <a:rPr sz="350" spc="-50" dirty="0">
                <a:solidFill>
                  <a:srgbClr val="252525"/>
                </a:solidFill>
                <a:latin typeface="Arial"/>
                <a:cs typeface="Arial"/>
              </a:rPr>
              <a:t>4</a:t>
            </a:r>
            <a:endParaRPr sz="350">
              <a:latin typeface="Arial"/>
              <a:cs typeface="Arial"/>
            </a:endParaRPr>
          </a:p>
        </p:txBody>
      </p:sp>
      <p:sp>
        <p:nvSpPr>
          <p:cNvPr id="159" name="object 159"/>
          <p:cNvSpPr txBox="1"/>
          <p:nvPr/>
        </p:nvSpPr>
        <p:spPr>
          <a:xfrm>
            <a:off x="6155128" y="6377959"/>
            <a:ext cx="65405" cy="78740"/>
          </a:xfrm>
          <a:prstGeom prst="rect">
            <a:avLst/>
          </a:prstGeom>
        </p:spPr>
        <p:txBody>
          <a:bodyPr vert="horz" wrap="square" lIns="0" tIns="12700" rIns="0" bIns="0" rtlCol="0">
            <a:spAutoFit/>
          </a:bodyPr>
          <a:lstStyle/>
          <a:p>
            <a:pPr marL="12700">
              <a:lnSpc>
                <a:spcPct val="100000"/>
              </a:lnSpc>
              <a:spcBef>
                <a:spcPts val="100"/>
              </a:spcBef>
            </a:pPr>
            <a:r>
              <a:rPr sz="350" dirty="0">
                <a:solidFill>
                  <a:srgbClr val="252525"/>
                </a:solidFill>
                <a:latin typeface="Arial"/>
                <a:cs typeface="Arial"/>
              </a:rPr>
              <a:t>-</a:t>
            </a:r>
            <a:r>
              <a:rPr sz="350" spc="-50" dirty="0">
                <a:solidFill>
                  <a:srgbClr val="252525"/>
                </a:solidFill>
                <a:latin typeface="Arial"/>
                <a:cs typeface="Arial"/>
              </a:rPr>
              <a:t>3</a:t>
            </a:r>
            <a:endParaRPr sz="350">
              <a:latin typeface="Arial"/>
              <a:cs typeface="Arial"/>
            </a:endParaRPr>
          </a:p>
        </p:txBody>
      </p:sp>
      <p:sp>
        <p:nvSpPr>
          <p:cNvPr id="160" name="object 160"/>
          <p:cNvSpPr txBox="1"/>
          <p:nvPr/>
        </p:nvSpPr>
        <p:spPr>
          <a:xfrm>
            <a:off x="6395918" y="6377959"/>
            <a:ext cx="65405" cy="78740"/>
          </a:xfrm>
          <a:prstGeom prst="rect">
            <a:avLst/>
          </a:prstGeom>
        </p:spPr>
        <p:txBody>
          <a:bodyPr vert="horz" wrap="square" lIns="0" tIns="12700" rIns="0" bIns="0" rtlCol="0">
            <a:spAutoFit/>
          </a:bodyPr>
          <a:lstStyle/>
          <a:p>
            <a:pPr marL="12700">
              <a:lnSpc>
                <a:spcPct val="100000"/>
              </a:lnSpc>
              <a:spcBef>
                <a:spcPts val="100"/>
              </a:spcBef>
            </a:pPr>
            <a:r>
              <a:rPr sz="350" dirty="0">
                <a:solidFill>
                  <a:srgbClr val="252525"/>
                </a:solidFill>
                <a:latin typeface="Arial"/>
                <a:cs typeface="Arial"/>
              </a:rPr>
              <a:t>-</a:t>
            </a:r>
            <a:r>
              <a:rPr sz="350" spc="-50" dirty="0">
                <a:solidFill>
                  <a:srgbClr val="252525"/>
                </a:solidFill>
                <a:latin typeface="Arial"/>
                <a:cs typeface="Arial"/>
              </a:rPr>
              <a:t>2</a:t>
            </a:r>
            <a:endParaRPr sz="350">
              <a:latin typeface="Arial"/>
              <a:cs typeface="Arial"/>
            </a:endParaRPr>
          </a:p>
        </p:txBody>
      </p:sp>
      <p:sp>
        <p:nvSpPr>
          <p:cNvPr id="161" name="object 161"/>
          <p:cNvSpPr txBox="1"/>
          <p:nvPr/>
        </p:nvSpPr>
        <p:spPr>
          <a:xfrm>
            <a:off x="6636708" y="6377959"/>
            <a:ext cx="65405" cy="78740"/>
          </a:xfrm>
          <a:prstGeom prst="rect">
            <a:avLst/>
          </a:prstGeom>
        </p:spPr>
        <p:txBody>
          <a:bodyPr vert="horz" wrap="square" lIns="0" tIns="12700" rIns="0" bIns="0" rtlCol="0">
            <a:spAutoFit/>
          </a:bodyPr>
          <a:lstStyle/>
          <a:p>
            <a:pPr marL="12700">
              <a:lnSpc>
                <a:spcPct val="100000"/>
              </a:lnSpc>
              <a:spcBef>
                <a:spcPts val="100"/>
              </a:spcBef>
            </a:pPr>
            <a:r>
              <a:rPr sz="350" dirty="0">
                <a:solidFill>
                  <a:srgbClr val="252525"/>
                </a:solidFill>
                <a:latin typeface="Arial"/>
                <a:cs typeface="Arial"/>
              </a:rPr>
              <a:t>-</a:t>
            </a:r>
            <a:r>
              <a:rPr sz="350" spc="-50" dirty="0">
                <a:solidFill>
                  <a:srgbClr val="252525"/>
                </a:solidFill>
                <a:latin typeface="Arial"/>
                <a:cs typeface="Arial"/>
              </a:rPr>
              <a:t>1</a:t>
            </a:r>
            <a:endParaRPr sz="350">
              <a:latin typeface="Arial"/>
              <a:cs typeface="Arial"/>
            </a:endParaRPr>
          </a:p>
        </p:txBody>
      </p:sp>
      <p:sp>
        <p:nvSpPr>
          <p:cNvPr id="162" name="object 162"/>
          <p:cNvSpPr txBox="1"/>
          <p:nvPr/>
        </p:nvSpPr>
        <p:spPr>
          <a:xfrm>
            <a:off x="6886375" y="6359475"/>
            <a:ext cx="50165" cy="176530"/>
          </a:xfrm>
          <a:prstGeom prst="rect">
            <a:avLst/>
          </a:prstGeom>
        </p:spPr>
        <p:txBody>
          <a:bodyPr vert="horz" wrap="square" lIns="0" tIns="31114" rIns="0" bIns="0" rtlCol="0">
            <a:spAutoFit/>
          </a:bodyPr>
          <a:lstStyle/>
          <a:p>
            <a:pPr marL="12700">
              <a:lnSpc>
                <a:spcPct val="100000"/>
              </a:lnSpc>
              <a:spcBef>
                <a:spcPts val="244"/>
              </a:spcBef>
            </a:pPr>
            <a:r>
              <a:rPr sz="350" dirty="0">
                <a:solidFill>
                  <a:srgbClr val="252525"/>
                </a:solidFill>
                <a:latin typeface="Arial"/>
                <a:cs typeface="Arial"/>
              </a:rPr>
              <a:t>0</a:t>
            </a:r>
            <a:endParaRPr sz="350">
              <a:latin typeface="Arial"/>
              <a:cs typeface="Arial"/>
            </a:endParaRPr>
          </a:p>
          <a:p>
            <a:pPr marL="12700">
              <a:lnSpc>
                <a:spcPct val="100000"/>
              </a:lnSpc>
              <a:spcBef>
                <a:spcPts val="190"/>
              </a:spcBef>
            </a:pPr>
            <a:r>
              <a:rPr sz="350" spc="15" dirty="0">
                <a:solidFill>
                  <a:srgbClr val="252525"/>
                </a:solidFill>
                <a:latin typeface="Arial"/>
                <a:cs typeface="Arial"/>
              </a:rPr>
              <a:t>x</a:t>
            </a:r>
            <a:endParaRPr sz="350">
              <a:latin typeface="Arial"/>
              <a:cs typeface="Arial"/>
            </a:endParaRPr>
          </a:p>
        </p:txBody>
      </p:sp>
      <p:sp>
        <p:nvSpPr>
          <p:cNvPr id="163" name="object 163"/>
          <p:cNvSpPr txBox="1"/>
          <p:nvPr/>
        </p:nvSpPr>
        <p:spPr>
          <a:xfrm>
            <a:off x="7127164" y="6377959"/>
            <a:ext cx="50165" cy="78740"/>
          </a:xfrm>
          <a:prstGeom prst="rect">
            <a:avLst/>
          </a:prstGeom>
        </p:spPr>
        <p:txBody>
          <a:bodyPr vert="horz" wrap="square" lIns="0" tIns="12700" rIns="0" bIns="0" rtlCol="0">
            <a:spAutoFit/>
          </a:bodyPr>
          <a:lstStyle/>
          <a:p>
            <a:pPr marL="12700">
              <a:lnSpc>
                <a:spcPct val="100000"/>
              </a:lnSpc>
              <a:spcBef>
                <a:spcPts val="100"/>
              </a:spcBef>
            </a:pPr>
            <a:r>
              <a:rPr sz="350" dirty="0">
                <a:solidFill>
                  <a:srgbClr val="252525"/>
                </a:solidFill>
                <a:latin typeface="Arial"/>
                <a:cs typeface="Arial"/>
              </a:rPr>
              <a:t>1</a:t>
            </a:r>
            <a:endParaRPr sz="350">
              <a:latin typeface="Arial"/>
              <a:cs typeface="Arial"/>
            </a:endParaRPr>
          </a:p>
        </p:txBody>
      </p:sp>
      <p:sp>
        <p:nvSpPr>
          <p:cNvPr id="164" name="object 164"/>
          <p:cNvSpPr txBox="1"/>
          <p:nvPr/>
        </p:nvSpPr>
        <p:spPr>
          <a:xfrm>
            <a:off x="7367954" y="6377959"/>
            <a:ext cx="50165" cy="78740"/>
          </a:xfrm>
          <a:prstGeom prst="rect">
            <a:avLst/>
          </a:prstGeom>
        </p:spPr>
        <p:txBody>
          <a:bodyPr vert="horz" wrap="square" lIns="0" tIns="12700" rIns="0" bIns="0" rtlCol="0">
            <a:spAutoFit/>
          </a:bodyPr>
          <a:lstStyle/>
          <a:p>
            <a:pPr marL="12700">
              <a:lnSpc>
                <a:spcPct val="100000"/>
              </a:lnSpc>
              <a:spcBef>
                <a:spcPts val="100"/>
              </a:spcBef>
            </a:pPr>
            <a:r>
              <a:rPr sz="350" dirty="0">
                <a:solidFill>
                  <a:srgbClr val="252525"/>
                </a:solidFill>
                <a:latin typeface="Arial"/>
                <a:cs typeface="Arial"/>
              </a:rPr>
              <a:t>2</a:t>
            </a:r>
            <a:endParaRPr sz="350">
              <a:latin typeface="Arial"/>
              <a:cs typeface="Arial"/>
            </a:endParaRPr>
          </a:p>
        </p:txBody>
      </p:sp>
      <p:sp>
        <p:nvSpPr>
          <p:cNvPr id="165" name="object 165"/>
          <p:cNvSpPr txBox="1"/>
          <p:nvPr/>
        </p:nvSpPr>
        <p:spPr>
          <a:xfrm>
            <a:off x="7608744" y="6377959"/>
            <a:ext cx="50165" cy="78740"/>
          </a:xfrm>
          <a:prstGeom prst="rect">
            <a:avLst/>
          </a:prstGeom>
        </p:spPr>
        <p:txBody>
          <a:bodyPr vert="horz" wrap="square" lIns="0" tIns="12700" rIns="0" bIns="0" rtlCol="0">
            <a:spAutoFit/>
          </a:bodyPr>
          <a:lstStyle/>
          <a:p>
            <a:pPr marL="12700">
              <a:lnSpc>
                <a:spcPct val="100000"/>
              </a:lnSpc>
              <a:spcBef>
                <a:spcPts val="100"/>
              </a:spcBef>
            </a:pPr>
            <a:r>
              <a:rPr sz="350" dirty="0">
                <a:solidFill>
                  <a:srgbClr val="252525"/>
                </a:solidFill>
                <a:latin typeface="Arial"/>
                <a:cs typeface="Arial"/>
              </a:rPr>
              <a:t>3</a:t>
            </a:r>
            <a:endParaRPr sz="350">
              <a:latin typeface="Arial"/>
              <a:cs typeface="Arial"/>
            </a:endParaRPr>
          </a:p>
        </p:txBody>
      </p:sp>
      <p:sp>
        <p:nvSpPr>
          <p:cNvPr id="166" name="object 166"/>
          <p:cNvSpPr txBox="1"/>
          <p:nvPr/>
        </p:nvSpPr>
        <p:spPr>
          <a:xfrm>
            <a:off x="7849534" y="6377959"/>
            <a:ext cx="50165" cy="78740"/>
          </a:xfrm>
          <a:prstGeom prst="rect">
            <a:avLst/>
          </a:prstGeom>
        </p:spPr>
        <p:txBody>
          <a:bodyPr vert="horz" wrap="square" lIns="0" tIns="12700" rIns="0" bIns="0" rtlCol="0">
            <a:spAutoFit/>
          </a:bodyPr>
          <a:lstStyle/>
          <a:p>
            <a:pPr marL="12700">
              <a:lnSpc>
                <a:spcPct val="100000"/>
              </a:lnSpc>
              <a:spcBef>
                <a:spcPts val="100"/>
              </a:spcBef>
            </a:pPr>
            <a:r>
              <a:rPr sz="350" dirty="0">
                <a:solidFill>
                  <a:srgbClr val="252525"/>
                </a:solidFill>
                <a:latin typeface="Arial"/>
                <a:cs typeface="Arial"/>
              </a:rPr>
              <a:t>4</a:t>
            </a:r>
            <a:endParaRPr sz="350">
              <a:latin typeface="Arial"/>
              <a:cs typeface="Arial"/>
            </a:endParaRPr>
          </a:p>
        </p:txBody>
      </p:sp>
      <p:grpSp>
        <p:nvGrpSpPr>
          <p:cNvPr id="167" name="object 167"/>
          <p:cNvGrpSpPr/>
          <p:nvPr/>
        </p:nvGrpSpPr>
        <p:grpSpPr>
          <a:xfrm>
            <a:off x="5952194" y="4852754"/>
            <a:ext cx="1929764" cy="1524000"/>
            <a:chOff x="5952194" y="4852754"/>
            <a:chExt cx="1929764" cy="1524000"/>
          </a:xfrm>
        </p:grpSpPr>
        <p:sp>
          <p:nvSpPr>
            <p:cNvPr id="168" name="object 168"/>
            <p:cNvSpPr/>
            <p:nvPr/>
          </p:nvSpPr>
          <p:spPr>
            <a:xfrm>
              <a:off x="5953674" y="4854232"/>
              <a:ext cx="0" cy="1521460"/>
            </a:xfrm>
            <a:custGeom>
              <a:avLst/>
              <a:gdLst/>
              <a:ahLst/>
              <a:cxnLst/>
              <a:rect l="l" t="t" r="r" b="b"/>
              <a:pathLst>
                <a:path h="1521460">
                  <a:moveTo>
                    <a:pt x="0" y="1520849"/>
                  </a:moveTo>
                  <a:lnTo>
                    <a:pt x="0" y="0"/>
                  </a:lnTo>
                </a:path>
              </a:pathLst>
            </a:custGeom>
            <a:ln w="3175">
              <a:solidFill>
                <a:srgbClr val="252525"/>
              </a:solidFill>
            </a:ln>
          </p:spPr>
          <p:txBody>
            <a:bodyPr wrap="square" lIns="0" tIns="0" rIns="0" bIns="0" rtlCol="0"/>
            <a:lstStyle/>
            <a:p>
              <a:endParaRPr/>
            </a:p>
          </p:txBody>
        </p:sp>
        <p:sp>
          <p:nvSpPr>
            <p:cNvPr id="169" name="object 169"/>
            <p:cNvSpPr/>
            <p:nvPr/>
          </p:nvSpPr>
          <p:spPr>
            <a:xfrm>
              <a:off x="7879996" y="4854232"/>
              <a:ext cx="0" cy="1521460"/>
            </a:xfrm>
            <a:custGeom>
              <a:avLst/>
              <a:gdLst/>
              <a:ahLst/>
              <a:cxnLst/>
              <a:rect l="l" t="t" r="r" b="b"/>
              <a:pathLst>
                <a:path h="1521460">
                  <a:moveTo>
                    <a:pt x="0" y="1520849"/>
                  </a:moveTo>
                  <a:lnTo>
                    <a:pt x="0" y="0"/>
                  </a:lnTo>
                </a:path>
              </a:pathLst>
            </a:custGeom>
            <a:ln w="3175">
              <a:solidFill>
                <a:srgbClr val="252525"/>
              </a:solidFill>
            </a:ln>
          </p:spPr>
          <p:txBody>
            <a:bodyPr wrap="square" lIns="0" tIns="0" rIns="0" bIns="0" rtlCol="0"/>
            <a:lstStyle/>
            <a:p>
              <a:endParaRPr/>
            </a:p>
          </p:txBody>
        </p:sp>
        <p:sp>
          <p:nvSpPr>
            <p:cNvPr id="170" name="object 170"/>
            <p:cNvSpPr/>
            <p:nvPr/>
          </p:nvSpPr>
          <p:spPr>
            <a:xfrm>
              <a:off x="5953674" y="6375082"/>
              <a:ext cx="19685" cy="0"/>
            </a:xfrm>
            <a:custGeom>
              <a:avLst/>
              <a:gdLst/>
              <a:ahLst/>
              <a:cxnLst/>
              <a:rect l="l" t="t" r="r" b="b"/>
              <a:pathLst>
                <a:path w="19685">
                  <a:moveTo>
                    <a:pt x="0" y="0"/>
                  </a:moveTo>
                  <a:lnTo>
                    <a:pt x="19263" y="0"/>
                  </a:lnTo>
                </a:path>
              </a:pathLst>
            </a:custGeom>
            <a:ln w="3175">
              <a:solidFill>
                <a:srgbClr val="252525"/>
              </a:solidFill>
            </a:ln>
          </p:spPr>
          <p:txBody>
            <a:bodyPr wrap="square" lIns="0" tIns="0" rIns="0" bIns="0" rtlCol="0"/>
            <a:lstStyle/>
            <a:p>
              <a:endParaRPr/>
            </a:p>
          </p:txBody>
        </p:sp>
        <p:sp>
          <p:nvSpPr>
            <p:cNvPr id="171" name="object 171"/>
            <p:cNvSpPr/>
            <p:nvPr/>
          </p:nvSpPr>
          <p:spPr>
            <a:xfrm>
              <a:off x="5953674" y="6184976"/>
              <a:ext cx="19685" cy="0"/>
            </a:xfrm>
            <a:custGeom>
              <a:avLst/>
              <a:gdLst/>
              <a:ahLst/>
              <a:cxnLst/>
              <a:rect l="l" t="t" r="r" b="b"/>
              <a:pathLst>
                <a:path w="19685">
                  <a:moveTo>
                    <a:pt x="0" y="0"/>
                  </a:moveTo>
                  <a:lnTo>
                    <a:pt x="19263" y="0"/>
                  </a:lnTo>
                </a:path>
              </a:pathLst>
            </a:custGeom>
            <a:ln w="3175">
              <a:solidFill>
                <a:srgbClr val="252525"/>
              </a:solidFill>
            </a:ln>
          </p:spPr>
          <p:txBody>
            <a:bodyPr wrap="square" lIns="0" tIns="0" rIns="0" bIns="0" rtlCol="0"/>
            <a:lstStyle/>
            <a:p>
              <a:endParaRPr/>
            </a:p>
          </p:txBody>
        </p:sp>
        <p:sp>
          <p:nvSpPr>
            <p:cNvPr id="172" name="object 172"/>
            <p:cNvSpPr/>
            <p:nvPr/>
          </p:nvSpPr>
          <p:spPr>
            <a:xfrm>
              <a:off x="5953674" y="5994870"/>
              <a:ext cx="19685" cy="0"/>
            </a:xfrm>
            <a:custGeom>
              <a:avLst/>
              <a:gdLst/>
              <a:ahLst/>
              <a:cxnLst/>
              <a:rect l="l" t="t" r="r" b="b"/>
              <a:pathLst>
                <a:path w="19685">
                  <a:moveTo>
                    <a:pt x="0" y="0"/>
                  </a:moveTo>
                  <a:lnTo>
                    <a:pt x="19263" y="0"/>
                  </a:lnTo>
                </a:path>
              </a:pathLst>
            </a:custGeom>
            <a:ln w="3175">
              <a:solidFill>
                <a:srgbClr val="252525"/>
              </a:solidFill>
            </a:ln>
          </p:spPr>
          <p:txBody>
            <a:bodyPr wrap="square" lIns="0" tIns="0" rIns="0" bIns="0" rtlCol="0"/>
            <a:lstStyle/>
            <a:p>
              <a:endParaRPr/>
            </a:p>
          </p:txBody>
        </p:sp>
        <p:sp>
          <p:nvSpPr>
            <p:cNvPr id="173" name="object 173"/>
            <p:cNvSpPr/>
            <p:nvPr/>
          </p:nvSpPr>
          <p:spPr>
            <a:xfrm>
              <a:off x="5953674" y="5804763"/>
              <a:ext cx="19685" cy="0"/>
            </a:xfrm>
            <a:custGeom>
              <a:avLst/>
              <a:gdLst/>
              <a:ahLst/>
              <a:cxnLst/>
              <a:rect l="l" t="t" r="r" b="b"/>
              <a:pathLst>
                <a:path w="19685">
                  <a:moveTo>
                    <a:pt x="0" y="0"/>
                  </a:moveTo>
                  <a:lnTo>
                    <a:pt x="19263" y="0"/>
                  </a:lnTo>
                </a:path>
              </a:pathLst>
            </a:custGeom>
            <a:ln w="3175">
              <a:solidFill>
                <a:srgbClr val="252525"/>
              </a:solidFill>
            </a:ln>
          </p:spPr>
          <p:txBody>
            <a:bodyPr wrap="square" lIns="0" tIns="0" rIns="0" bIns="0" rtlCol="0"/>
            <a:lstStyle/>
            <a:p>
              <a:endParaRPr/>
            </a:p>
          </p:txBody>
        </p:sp>
        <p:sp>
          <p:nvSpPr>
            <p:cNvPr id="174" name="object 174"/>
            <p:cNvSpPr/>
            <p:nvPr/>
          </p:nvSpPr>
          <p:spPr>
            <a:xfrm>
              <a:off x="5953674" y="5614657"/>
              <a:ext cx="19685" cy="0"/>
            </a:xfrm>
            <a:custGeom>
              <a:avLst/>
              <a:gdLst/>
              <a:ahLst/>
              <a:cxnLst/>
              <a:rect l="l" t="t" r="r" b="b"/>
              <a:pathLst>
                <a:path w="19685">
                  <a:moveTo>
                    <a:pt x="0" y="0"/>
                  </a:moveTo>
                  <a:lnTo>
                    <a:pt x="19263" y="0"/>
                  </a:lnTo>
                </a:path>
              </a:pathLst>
            </a:custGeom>
            <a:ln w="3175">
              <a:solidFill>
                <a:srgbClr val="252525"/>
              </a:solidFill>
            </a:ln>
          </p:spPr>
          <p:txBody>
            <a:bodyPr wrap="square" lIns="0" tIns="0" rIns="0" bIns="0" rtlCol="0"/>
            <a:lstStyle/>
            <a:p>
              <a:endParaRPr/>
            </a:p>
          </p:txBody>
        </p:sp>
        <p:sp>
          <p:nvSpPr>
            <p:cNvPr id="175" name="object 175"/>
            <p:cNvSpPr/>
            <p:nvPr/>
          </p:nvSpPr>
          <p:spPr>
            <a:xfrm>
              <a:off x="5953674" y="5424551"/>
              <a:ext cx="19685" cy="0"/>
            </a:xfrm>
            <a:custGeom>
              <a:avLst/>
              <a:gdLst/>
              <a:ahLst/>
              <a:cxnLst/>
              <a:rect l="l" t="t" r="r" b="b"/>
              <a:pathLst>
                <a:path w="19685">
                  <a:moveTo>
                    <a:pt x="0" y="0"/>
                  </a:moveTo>
                  <a:lnTo>
                    <a:pt x="19263" y="0"/>
                  </a:lnTo>
                </a:path>
              </a:pathLst>
            </a:custGeom>
            <a:ln w="3175">
              <a:solidFill>
                <a:srgbClr val="252525"/>
              </a:solidFill>
            </a:ln>
          </p:spPr>
          <p:txBody>
            <a:bodyPr wrap="square" lIns="0" tIns="0" rIns="0" bIns="0" rtlCol="0"/>
            <a:lstStyle/>
            <a:p>
              <a:endParaRPr/>
            </a:p>
          </p:txBody>
        </p:sp>
        <p:sp>
          <p:nvSpPr>
            <p:cNvPr id="176" name="object 176"/>
            <p:cNvSpPr/>
            <p:nvPr/>
          </p:nvSpPr>
          <p:spPr>
            <a:xfrm>
              <a:off x="5953674" y="5234445"/>
              <a:ext cx="19685" cy="0"/>
            </a:xfrm>
            <a:custGeom>
              <a:avLst/>
              <a:gdLst/>
              <a:ahLst/>
              <a:cxnLst/>
              <a:rect l="l" t="t" r="r" b="b"/>
              <a:pathLst>
                <a:path w="19685">
                  <a:moveTo>
                    <a:pt x="0" y="0"/>
                  </a:moveTo>
                  <a:lnTo>
                    <a:pt x="19263" y="0"/>
                  </a:lnTo>
                </a:path>
              </a:pathLst>
            </a:custGeom>
            <a:ln w="3175">
              <a:solidFill>
                <a:srgbClr val="252525"/>
              </a:solidFill>
            </a:ln>
          </p:spPr>
          <p:txBody>
            <a:bodyPr wrap="square" lIns="0" tIns="0" rIns="0" bIns="0" rtlCol="0"/>
            <a:lstStyle/>
            <a:p>
              <a:endParaRPr/>
            </a:p>
          </p:txBody>
        </p:sp>
        <p:sp>
          <p:nvSpPr>
            <p:cNvPr id="177" name="object 177"/>
            <p:cNvSpPr/>
            <p:nvPr/>
          </p:nvSpPr>
          <p:spPr>
            <a:xfrm>
              <a:off x="5953674" y="5044339"/>
              <a:ext cx="19685" cy="0"/>
            </a:xfrm>
            <a:custGeom>
              <a:avLst/>
              <a:gdLst/>
              <a:ahLst/>
              <a:cxnLst/>
              <a:rect l="l" t="t" r="r" b="b"/>
              <a:pathLst>
                <a:path w="19685">
                  <a:moveTo>
                    <a:pt x="0" y="0"/>
                  </a:moveTo>
                  <a:lnTo>
                    <a:pt x="19263" y="0"/>
                  </a:lnTo>
                </a:path>
              </a:pathLst>
            </a:custGeom>
            <a:ln w="3175">
              <a:solidFill>
                <a:srgbClr val="252525"/>
              </a:solidFill>
            </a:ln>
          </p:spPr>
          <p:txBody>
            <a:bodyPr wrap="square" lIns="0" tIns="0" rIns="0" bIns="0" rtlCol="0"/>
            <a:lstStyle/>
            <a:p>
              <a:endParaRPr/>
            </a:p>
          </p:txBody>
        </p:sp>
        <p:sp>
          <p:nvSpPr>
            <p:cNvPr id="178" name="object 178"/>
            <p:cNvSpPr/>
            <p:nvPr/>
          </p:nvSpPr>
          <p:spPr>
            <a:xfrm>
              <a:off x="5953674" y="4854232"/>
              <a:ext cx="19685" cy="0"/>
            </a:xfrm>
            <a:custGeom>
              <a:avLst/>
              <a:gdLst/>
              <a:ahLst/>
              <a:cxnLst/>
              <a:rect l="l" t="t" r="r" b="b"/>
              <a:pathLst>
                <a:path w="19685">
                  <a:moveTo>
                    <a:pt x="0" y="0"/>
                  </a:moveTo>
                  <a:lnTo>
                    <a:pt x="19263" y="0"/>
                  </a:lnTo>
                </a:path>
              </a:pathLst>
            </a:custGeom>
            <a:ln w="3175">
              <a:solidFill>
                <a:srgbClr val="252525"/>
              </a:solidFill>
            </a:ln>
          </p:spPr>
          <p:txBody>
            <a:bodyPr wrap="square" lIns="0" tIns="0" rIns="0" bIns="0" rtlCol="0"/>
            <a:lstStyle/>
            <a:p>
              <a:endParaRPr/>
            </a:p>
          </p:txBody>
        </p:sp>
        <p:sp>
          <p:nvSpPr>
            <p:cNvPr id="179" name="object 179"/>
            <p:cNvSpPr/>
            <p:nvPr/>
          </p:nvSpPr>
          <p:spPr>
            <a:xfrm>
              <a:off x="7860733" y="6375082"/>
              <a:ext cx="19685" cy="0"/>
            </a:xfrm>
            <a:custGeom>
              <a:avLst/>
              <a:gdLst/>
              <a:ahLst/>
              <a:cxnLst/>
              <a:rect l="l" t="t" r="r" b="b"/>
              <a:pathLst>
                <a:path w="19684">
                  <a:moveTo>
                    <a:pt x="19263" y="0"/>
                  </a:moveTo>
                  <a:lnTo>
                    <a:pt x="0" y="0"/>
                  </a:lnTo>
                </a:path>
              </a:pathLst>
            </a:custGeom>
            <a:ln w="3175">
              <a:solidFill>
                <a:srgbClr val="252525"/>
              </a:solidFill>
            </a:ln>
          </p:spPr>
          <p:txBody>
            <a:bodyPr wrap="square" lIns="0" tIns="0" rIns="0" bIns="0" rtlCol="0"/>
            <a:lstStyle/>
            <a:p>
              <a:endParaRPr/>
            </a:p>
          </p:txBody>
        </p:sp>
        <p:sp>
          <p:nvSpPr>
            <p:cNvPr id="180" name="object 180"/>
            <p:cNvSpPr/>
            <p:nvPr/>
          </p:nvSpPr>
          <p:spPr>
            <a:xfrm>
              <a:off x="7860733" y="6184976"/>
              <a:ext cx="19685" cy="0"/>
            </a:xfrm>
            <a:custGeom>
              <a:avLst/>
              <a:gdLst/>
              <a:ahLst/>
              <a:cxnLst/>
              <a:rect l="l" t="t" r="r" b="b"/>
              <a:pathLst>
                <a:path w="19684">
                  <a:moveTo>
                    <a:pt x="19263" y="0"/>
                  </a:moveTo>
                  <a:lnTo>
                    <a:pt x="0" y="0"/>
                  </a:lnTo>
                </a:path>
              </a:pathLst>
            </a:custGeom>
            <a:ln w="3175">
              <a:solidFill>
                <a:srgbClr val="252525"/>
              </a:solidFill>
            </a:ln>
          </p:spPr>
          <p:txBody>
            <a:bodyPr wrap="square" lIns="0" tIns="0" rIns="0" bIns="0" rtlCol="0"/>
            <a:lstStyle/>
            <a:p>
              <a:endParaRPr/>
            </a:p>
          </p:txBody>
        </p:sp>
        <p:sp>
          <p:nvSpPr>
            <p:cNvPr id="181" name="object 181"/>
            <p:cNvSpPr/>
            <p:nvPr/>
          </p:nvSpPr>
          <p:spPr>
            <a:xfrm>
              <a:off x="7860733" y="5994870"/>
              <a:ext cx="19685" cy="0"/>
            </a:xfrm>
            <a:custGeom>
              <a:avLst/>
              <a:gdLst/>
              <a:ahLst/>
              <a:cxnLst/>
              <a:rect l="l" t="t" r="r" b="b"/>
              <a:pathLst>
                <a:path w="19684">
                  <a:moveTo>
                    <a:pt x="19263" y="0"/>
                  </a:moveTo>
                  <a:lnTo>
                    <a:pt x="0" y="0"/>
                  </a:lnTo>
                </a:path>
              </a:pathLst>
            </a:custGeom>
            <a:ln w="3175">
              <a:solidFill>
                <a:srgbClr val="252525"/>
              </a:solidFill>
            </a:ln>
          </p:spPr>
          <p:txBody>
            <a:bodyPr wrap="square" lIns="0" tIns="0" rIns="0" bIns="0" rtlCol="0"/>
            <a:lstStyle/>
            <a:p>
              <a:endParaRPr/>
            </a:p>
          </p:txBody>
        </p:sp>
        <p:sp>
          <p:nvSpPr>
            <p:cNvPr id="182" name="object 182"/>
            <p:cNvSpPr/>
            <p:nvPr/>
          </p:nvSpPr>
          <p:spPr>
            <a:xfrm>
              <a:off x="7860733" y="5804763"/>
              <a:ext cx="19685" cy="0"/>
            </a:xfrm>
            <a:custGeom>
              <a:avLst/>
              <a:gdLst/>
              <a:ahLst/>
              <a:cxnLst/>
              <a:rect l="l" t="t" r="r" b="b"/>
              <a:pathLst>
                <a:path w="19684">
                  <a:moveTo>
                    <a:pt x="19263" y="0"/>
                  </a:moveTo>
                  <a:lnTo>
                    <a:pt x="0" y="0"/>
                  </a:lnTo>
                </a:path>
              </a:pathLst>
            </a:custGeom>
            <a:ln w="3175">
              <a:solidFill>
                <a:srgbClr val="252525"/>
              </a:solidFill>
            </a:ln>
          </p:spPr>
          <p:txBody>
            <a:bodyPr wrap="square" lIns="0" tIns="0" rIns="0" bIns="0" rtlCol="0"/>
            <a:lstStyle/>
            <a:p>
              <a:endParaRPr/>
            </a:p>
          </p:txBody>
        </p:sp>
        <p:sp>
          <p:nvSpPr>
            <p:cNvPr id="183" name="object 183"/>
            <p:cNvSpPr/>
            <p:nvPr/>
          </p:nvSpPr>
          <p:spPr>
            <a:xfrm>
              <a:off x="7860733" y="5614657"/>
              <a:ext cx="19685" cy="0"/>
            </a:xfrm>
            <a:custGeom>
              <a:avLst/>
              <a:gdLst/>
              <a:ahLst/>
              <a:cxnLst/>
              <a:rect l="l" t="t" r="r" b="b"/>
              <a:pathLst>
                <a:path w="19684">
                  <a:moveTo>
                    <a:pt x="19263" y="0"/>
                  </a:moveTo>
                  <a:lnTo>
                    <a:pt x="0" y="0"/>
                  </a:lnTo>
                </a:path>
              </a:pathLst>
            </a:custGeom>
            <a:ln w="3175">
              <a:solidFill>
                <a:srgbClr val="252525"/>
              </a:solidFill>
            </a:ln>
          </p:spPr>
          <p:txBody>
            <a:bodyPr wrap="square" lIns="0" tIns="0" rIns="0" bIns="0" rtlCol="0"/>
            <a:lstStyle/>
            <a:p>
              <a:endParaRPr/>
            </a:p>
          </p:txBody>
        </p:sp>
        <p:sp>
          <p:nvSpPr>
            <p:cNvPr id="184" name="object 184"/>
            <p:cNvSpPr/>
            <p:nvPr/>
          </p:nvSpPr>
          <p:spPr>
            <a:xfrm>
              <a:off x="7860733" y="5424551"/>
              <a:ext cx="19685" cy="0"/>
            </a:xfrm>
            <a:custGeom>
              <a:avLst/>
              <a:gdLst/>
              <a:ahLst/>
              <a:cxnLst/>
              <a:rect l="l" t="t" r="r" b="b"/>
              <a:pathLst>
                <a:path w="19684">
                  <a:moveTo>
                    <a:pt x="19263" y="0"/>
                  </a:moveTo>
                  <a:lnTo>
                    <a:pt x="0" y="0"/>
                  </a:lnTo>
                </a:path>
              </a:pathLst>
            </a:custGeom>
            <a:ln w="3175">
              <a:solidFill>
                <a:srgbClr val="252525"/>
              </a:solidFill>
            </a:ln>
          </p:spPr>
          <p:txBody>
            <a:bodyPr wrap="square" lIns="0" tIns="0" rIns="0" bIns="0" rtlCol="0"/>
            <a:lstStyle/>
            <a:p>
              <a:endParaRPr/>
            </a:p>
          </p:txBody>
        </p:sp>
        <p:sp>
          <p:nvSpPr>
            <p:cNvPr id="185" name="object 185"/>
            <p:cNvSpPr/>
            <p:nvPr/>
          </p:nvSpPr>
          <p:spPr>
            <a:xfrm>
              <a:off x="7860733" y="5234445"/>
              <a:ext cx="19685" cy="0"/>
            </a:xfrm>
            <a:custGeom>
              <a:avLst/>
              <a:gdLst/>
              <a:ahLst/>
              <a:cxnLst/>
              <a:rect l="l" t="t" r="r" b="b"/>
              <a:pathLst>
                <a:path w="19684">
                  <a:moveTo>
                    <a:pt x="19263" y="0"/>
                  </a:moveTo>
                  <a:lnTo>
                    <a:pt x="0" y="0"/>
                  </a:lnTo>
                </a:path>
              </a:pathLst>
            </a:custGeom>
            <a:ln w="3175">
              <a:solidFill>
                <a:srgbClr val="252525"/>
              </a:solidFill>
            </a:ln>
          </p:spPr>
          <p:txBody>
            <a:bodyPr wrap="square" lIns="0" tIns="0" rIns="0" bIns="0" rtlCol="0"/>
            <a:lstStyle/>
            <a:p>
              <a:endParaRPr/>
            </a:p>
          </p:txBody>
        </p:sp>
        <p:sp>
          <p:nvSpPr>
            <p:cNvPr id="186" name="object 186"/>
            <p:cNvSpPr/>
            <p:nvPr/>
          </p:nvSpPr>
          <p:spPr>
            <a:xfrm>
              <a:off x="7860733" y="5044339"/>
              <a:ext cx="19685" cy="0"/>
            </a:xfrm>
            <a:custGeom>
              <a:avLst/>
              <a:gdLst/>
              <a:ahLst/>
              <a:cxnLst/>
              <a:rect l="l" t="t" r="r" b="b"/>
              <a:pathLst>
                <a:path w="19684">
                  <a:moveTo>
                    <a:pt x="19263" y="0"/>
                  </a:moveTo>
                  <a:lnTo>
                    <a:pt x="0" y="0"/>
                  </a:lnTo>
                </a:path>
              </a:pathLst>
            </a:custGeom>
            <a:ln w="3175">
              <a:solidFill>
                <a:srgbClr val="252525"/>
              </a:solidFill>
            </a:ln>
          </p:spPr>
          <p:txBody>
            <a:bodyPr wrap="square" lIns="0" tIns="0" rIns="0" bIns="0" rtlCol="0"/>
            <a:lstStyle/>
            <a:p>
              <a:endParaRPr/>
            </a:p>
          </p:txBody>
        </p:sp>
        <p:sp>
          <p:nvSpPr>
            <p:cNvPr id="187" name="object 187"/>
            <p:cNvSpPr/>
            <p:nvPr/>
          </p:nvSpPr>
          <p:spPr>
            <a:xfrm>
              <a:off x="7860733" y="4854232"/>
              <a:ext cx="19685" cy="0"/>
            </a:xfrm>
            <a:custGeom>
              <a:avLst/>
              <a:gdLst/>
              <a:ahLst/>
              <a:cxnLst/>
              <a:rect l="l" t="t" r="r" b="b"/>
              <a:pathLst>
                <a:path w="19684">
                  <a:moveTo>
                    <a:pt x="19263" y="0"/>
                  </a:moveTo>
                  <a:lnTo>
                    <a:pt x="0" y="0"/>
                  </a:lnTo>
                </a:path>
              </a:pathLst>
            </a:custGeom>
            <a:ln w="3175">
              <a:solidFill>
                <a:srgbClr val="252525"/>
              </a:solidFill>
            </a:ln>
          </p:spPr>
          <p:txBody>
            <a:bodyPr wrap="square" lIns="0" tIns="0" rIns="0" bIns="0" rtlCol="0"/>
            <a:lstStyle/>
            <a:p>
              <a:endParaRPr/>
            </a:p>
          </p:txBody>
        </p:sp>
        <p:sp>
          <p:nvSpPr>
            <p:cNvPr id="188" name="object 188"/>
            <p:cNvSpPr/>
            <p:nvPr/>
          </p:nvSpPr>
          <p:spPr>
            <a:xfrm>
              <a:off x="6160374" y="5002641"/>
              <a:ext cx="1512570" cy="1224280"/>
            </a:xfrm>
            <a:custGeom>
              <a:avLst/>
              <a:gdLst/>
              <a:ahLst/>
              <a:cxnLst/>
              <a:rect l="l" t="t" r="r" b="b"/>
              <a:pathLst>
                <a:path w="1512570" h="1224279">
                  <a:moveTo>
                    <a:pt x="0" y="612015"/>
                  </a:moveTo>
                  <a:lnTo>
                    <a:pt x="19263" y="647686"/>
                  </a:lnTo>
                  <a:lnTo>
                    <a:pt x="40936" y="666291"/>
                  </a:lnTo>
                  <a:lnTo>
                    <a:pt x="43342" y="666127"/>
                  </a:lnTo>
                  <a:lnTo>
                    <a:pt x="67421" y="634424"/>
                  </a:lnTo>
                  <a:lnTo>
                    <a:pt x="79458" y="597738"/>
                  </a:lnTo>
                  <a:lnTo>
                    <a:pt x="89094" y="559442"/>
                  </a:lnTo>
                  <a:lnTo>
                    <a:pt x="98721" y="514619"/>
                  </a:lnTo>
                  <a:lnTo>
                    <a:pt x="108353" y="465007"/>
                  </a:lnTo>
                  <a:lnTo>
                    <a:pt x="115579" y="425846"/>
                  </a:lnTo>
                  <a:lnTo>
                    <a:pt x="122800" y="386007"/>
                  </a:lnTo>
                  <a:lnTo>
                    <a:pt x="125210" y="372732"/>
                  </a:lnTo>
                  <a:lnTo>
                    <a:pt x="132436" y="333398"/>
                  </a:lnTo>
                  <a:lnTo>
                    <a:pt x="139658" y="295461"/>
                  </a:lnTo>
                  <a:lnTo>
                    <a:pt x="149289" y="248434"/>
                  </a:lnTo>
                  <a:lnTo>
                    <a:pt x="158921" y="206968"/>
                  </a:lnTo>
                  <a:lnTo>
                    <a:pt x="170958" y="164868"/>
                  </a:lnTo>
                  <a:lnTo>
                    <a:pt x="187816" y="126576"/>
                  </a:lnTo>
                  <a:lnTo>
                    <a:pt x="207079" y="112529"/>
                  </a:lnTo>
                  <a:lnTo>
                    <a:pt x="209489" y="112817"/>
                  </a:lnTo>
                  <a:lnTo>
                    <a:pt x="238384" y="143013"/>
                  </a:lnTo>
                  <a:lnTo>
                    <a:pt x="257643" y="180041"/>
                  </a:lnTo>
                  <a:lnTo>
                    <a:pt x="269685" y="205394"/>
                  </a:lnTo>
                  <a:lnTo>
                    <a:pt x="272090" y="210493"/>
                  </a:lnTo>
                  <a:lnTo>
                    <a:pt x="288948" y="245663"/>
                  </a:lnTo>
                  <a:lnTo>
                    <a:pt x="300989" y="270054"/>
                  </a:lnTo>
                  <a:lnTo>
                    <a:pt x="303395" y="274896"/>
                  </a:lnTo>
                  <a:lnTo>
                    <a:pt x="320248" y="309366"/>
                  </a:lnTo>
                  <a:lnTo>
                    <a:pt x="337106" y="347467"/>
                  </a:lnTo>
                  <a:lnTo>
                    <a:pt x="351553" y="386043"/>
                  </a:lnTo>
                  <a:lnTo>
                    <a:pt x="363591" y="423997"/>
                  </a:lnTo>
                  <a:lnTo>
                    <a:pt x="375632" y="468000"/>
                  </a:lnTo>
                  <a:lnTo>
                    <a:pt x="385264" y="507600"/>
                  </a:lnTo>
                  <a:lnTo>
                    <a:pt x="394895" y="550782"/>
                  </a:lnTo>
                  <a:lnTo>
                    <a:pt x="404527" y="596948"/>
                  </a:lnTo>
                  <a:lnTo>
                    <a:pt x="414159" y="645230"/>
                  </a:lnTo>
                  <a:lnTo>
                    <a:pt x="423790" y="694567"/>
                  </a:lnTo>
                  <a:lnTo>
                    <a:pt x="426196" y="706924"/>
                  </a:lnTo>
                  <a:lnTo>
                    <a:pt x="435832" y="755906"/>
                  </a:lnTo>
                  <a:lnTo>
                    <a:pt x="445464" y="803239"/>
                  </a:lnTo>
                  <a:lnTo>
                    <a:pt x="455091" y="847796"/>
                  </a:lnTo>
                  <a:lnTo>
                    <a:pt x="464727" y="888623"/>
                  </a:lnTo>
                  <a:lnTo>
                    <a:pt x="476764" y="933358"/>
                  </a:lnTo>
                  <a:lnTo>
                    <a:pt x="488801" y="970470"/>
                  </a:lnTo>
                  <a:lnTo>
                    <a:pt x="505659" y="1009977"/>
                  </a:lnTo>
                  <a:lnTo>
                    <a:pt x="527328" y="1044069"/>
                  </a:lnTo>
                  <a:lnTo>
                    <a:pt x="541780" y="1061251"/>
                  </a:lnTo>
                  <a:lnTo>
                    <a:pt x="544185" y="1063996"/>
                  </a:lnTo>
                  <a:lnTo>
                    <a:pt x="568264" y="1094169"/>
                  </a:lnTo>
                  <a:lnTo>
                    <a:pt x="589933" y="1130217"/>
                  </a:lnTo>
                  <a:lnTo>
                    <a:pt x="604381" y="1158537"/>
                  </a:lnTo>
                  <a:lnTo>
                    <a:pt x="606791" y="1163374"/>
                  </a:lnTo>
                  <a:lnTo>
                    <a:pt x="626054" y="1199679"/>
                  </a:lnTo>
                  <a:lnTo>
                    <a:pt x="652539" y="1224066"/>
                  </a:lnTo>
                  <a:lnTo>
                    <a:pt x="654949" y="1223671"/>
                  </a:lnTo>
                  <a:lnTo>
                    <a:pt x="679028" y="1185499"/>
                  </a:lnTo>
                  <a:lnTo>
                    <a:pt x="691070" y="1139692"/>
                  </a:lnTo>
                  <a:lnTo>
                    <a:pt x="700697" y="1089376"/>
                  </a:lnTo>
                  <a:lnTo>
                    <a:pt x="707923" y="1043865"/>
                  </a:lnTo>
                  <a:lnTo>
                    <a:pt x="715149" y="992090"/>
                  </a:lnTo>
                  <a:lnTo>
                    <a:pt x="722370" y="934604"/>
                  </a:lnTo>
                  <a:lnTo>
                    <a:pt x="727186" y="893465"/>
                  </a:lnTo>
                  <a:lnTo>
                    <a:pt x="732002" y="850358"/>
                  </a:lnTo>
                  <a:lnTo>
                    <a:pt x="736818" y="805566"/>
                  </a:lnTo>
                  <a:lnTo>
                    <a:pt x="741633" y="759396"/>
                  </a:lnTo>
                  <a:lnTo>
                    <a:pt x="746449" y="712165"/>
                  </a:lnTo>
                  <a:lnTo>
                    <a:pt x="751265" y="664207"/>
                  </a:lnTo>
                  <a:lnTo>
                    <a:pt x="756081" y="615868"/>
                  </a:lnTo>
                  <a:lnTo>
                    <a:pt x="758486" y="591668"/>
                  </a:lnTo>
                  <a:lnTo>
                    <a:pt x="760897" y="567507"/>
                  </a:lnTo>
                  <a:lnTo>
                    <a:pt x="765712" y="519465"/>
                  </a:lnTo>
                  <a:lnTo>
                    <a:pt x="770528" y="472092"/>
                  </a:lnTo>
                  <a:lnTo>
                    <a:pt x="775344" y="425731"/>
                  </a:lnTo>
                  <a:lnTo>
                    <a:pt x="780160" y="380700"/>
                  </a:lnTo>
                  <a:lnTo>
                    <a:pt x="784976" y="337309"/>
                  </a:lnTo>
                  <a:lnTo>
                    <a:pt x="789791" y="295834"/>
                  </a:lnTo>
                  <a:lnTo>
                    <a:pt x="794607" y="256544"/>
                  </a:lnTo>
                  <a:lnTo>
                    <a:pt x="801829" y="202179"/>
                  </a:lnTo>
                  <a:lnTo>
                    <a:pt x="809055" y="153854"/>
                  </a:lnTo>
                  <a:lnTo>
                    <a:pt x="816276" y="112032"/>
                  </a:lnTo>
                  <a:lnTo>
                    <a:pt x="825912" y="66819"/>
                  </a:lnTo>
                  <a:lnTo>
                    <a:pt x="837949" y="27330"/>
                  </a:lnTo>
                  <a:lnTo>
                    <a:pt x="862028" y="0"/>
                  </a:lnTo>
                  <a:lnTo>
                    <a:pt x="864439" y="483"/>
                  </a:lnTo>
                  <a:lnTo>
                    <a:pt x="890923" y="31308"/>
                  </a:lnTo>
                  <a:lnTo>
                    <a:pt x="907776" y="63955"/>
                  </a:lnTo>
                  <a:lnTo>
                    <a:pt x="910187" y="68792"/>
                  </a:lnTo>
                  <a:lnTo>
                    <a:pt x="929450" y="105541"/>
                  </a:lnTo>
                  <a:lnTo>
                    <a:pt x="951119" y="138760"/>
                  </a:lnTo>
                  <a:lnTo>
                    <a:pt x="972792" y="164650"/>
                  </a:lnTo>
                  <a:lnTo>
                    <a:pt x="975202" y="167417"/>
                  </a:lnTo>
                  <a:lnTo>
                    <a:pt x="999277" y="199719"/>
                  </a:lnTo>
                  <a:lnTo>
                    <a:pt x="1018544" y="238937"/>
                  </a:lnTo>
                  <a:lnTo>
                    <a:pt x="1032987" y="280133"/>
                  </a:lnTo>
                  <a:lnTo>
                    <a:pt x="1045029" y="322898"/>
                  </a:lnTo>
                  <a:lnTo>
                    <a:pt x="1054661" y="362325"/>
                  </a:lnTo>
                  <a:lnTo>
                    <a:pt x="1064292" y="405747"/>
                  </a:lnTo>
                  <a:lnTo>
                    <a:pt x="1073924" y="452282"/>
                  </a:lnTo>
                  <a:lnTo>
                    <a:pt x="1083555" y="500851"/>
                  </a:lnTo>
                  <a:lnTo>
                    <a:pt x="1090777" y="537897"/>
                  </a:lnTo>
                  <a:lnTo>
                    <a:pt x="1093187" y="550259"/>
                  </a:lnTo>
                  <a:lnTo>
                    <a:pt x="1102819" y="599290"/>
                  </a:lnTo>
                  <a:lnTo>
                    <a:pt x="1112450" y="646799"/>
                  </a:lnTo>
                  <a:lnTo>
                    <a:pt x="1122082" y="691804"/>
                  </a:lnTo>
                  <a:lnTo>
                    <a:pt x="1131714" y="733541"/>
                  </a:lnTo>
                  <a:lnTo>
                    <a:pt x="1141345" y="771518"/>
                  </a:lnTo>
                  <a:lnTo>
                    <a:pt x="1153382" y="813450"/>
                  </a:lnTo>
                  <a:lnTo>
                    <a:pt x="1167834" y="856069"/>
                  </a:lnTo>
                  <a:lnTo>
                    <a:pt x="1182277" y="891842"/>
                  </a:lnTo>
                  <a:lnTo>
                    <a:pt x="1199135" y="928086"/>
                  </a:lnTo>
                  <a:lnTo>
                    <a:pt x="1208766" y="947591"/>
                  </a:lnTo>
                  <a:lnTo>
                    <a:pt x="1211172" y="952433"/>
                  </a:lnTo>
                  <a:lnTo>
                    <a:pt x="1228030" y="986698"/>
                  </a:lnTo>
                  <a:lnTo>
                    <a:pt x="1242477" y="1017013"/>
                  </a:lnTo>
                  <a:lnTo>
                    <a:pt x="1244887" y="1022112"/>
                  </a:lnTo>
                  <a:lnTo>
                    <a:pt x="1261740" y="1057150"/>
                  </a:lnTo>
                  <a:lnTo>
                    <a:pt x="1281003" y="1091247"/>
                  </a:lnTo>
                  <a:lnTo>
                    <a:pt x="1305082" y="1111452"/>
                  </a:lnTo>
                  <a:lnTo>
                    <a:pt x="1307493" y="1111452"/>
                  </a:lnTo>
                  <a:lnTo>
                    <a:pt x="1333977" y="1080415"/>
                  </a:lnTo>
                  <a:lnTo>
                    <a:pt x="1348425" y="1038030"/>
                  </a:lnTo>
                  <a:lnTo>
                    <a:pt x="1358056" y="1000399"/>
                  </a:lnTo>
                  <a:lnTo>
                    <a:pt x="1367688" y="956419"/>
                  </a:lnTo>
                  <a:lnTo>
                    <a:pt x="1377320" y="907525"/>
                  </a:lnTo>
                  <a:lnTo>
                    <a:pt x="1384541" y="868702"/>
                  </a:lnTo>
                  <a:lnTo>
                    <a:pt x="1391767" y="828960"/>
                  </a:lnTo>
                  <a:lnTo>
                    <a:pt x="1394177" y="815663"/>
                  </a:lnTo>
                  <a:lnTo>
                    <a:pt x="1396583" y="802396"/>
                  </a:lnTo>
                  <a:lnTo>
                    <a:pt x="1403804" y="763120"/>
                  </a:lnTo>
                  <a:lnTo>
                    <a:pt x="1411030" y="725329"/>
                  </a:lnTo>
                  <a:lnTo>
                    <a:pt x="1420662" y="678720"/>
                  </a:lnTo>
                  <a:lnTo>
                    <a:pt x="1430293" y="638104"/>
                  </a:lnTo>
                  <a:lnTo>
                    <a:pt x="1442335" y="597982"/>
                  </a:lnTo>
                  <a:lnTo>
                    <a:pt x="1461594" y="562231"/>
                  </a:lnTo>
                  <a:lnTo>
                    <a:pt x="1471230" y="557734"/>
                  </a:lnTo>
                  <a:lnTo>
                    <a:pt x="1473636" y="557916"/>
                  </a:lnTo>
                  <a:lnTo>
                    <a:pt x="1500125" y="587172"/>
                  </a:lnTo>
                  <a:lnTo>
                    <a:pt x="1509752" y="605648"/>
                  </a:lnTo>
                  <a:lnTo>
                    <a:pt x="1512162" y="610472"/>
                  </a:lnTo>
                </a:path>
              </a:pathLst>
            </a:custGeom>
            <a:ln w="3175">
              <a:solidFill>
                <a:srgbClr val="0071BC"/>
              </a:solidFill>
            </a:ln>
          </p:spPr>
          <p:txBody>
            <a:bodyPr wrap="square" lIns="0" tIns="0" rIns="0" bIns="0" rtlCol="0"/>
            <a:lstStyle/>
            <a:p>
              <a:endParaRPr/>
            </a:p>
          </p:txBody>
        </p:sp>
        <p:sp>
          <p:nvSpPr>
            <p:cNvPr id="189" name="object 189"/>
            <p:cNvSpPr/>
            <p:nvPr/>
          </p:nvSpPr>
          <p:spPr>
            <a:xfrm>
              <a:off x="6916839" y="5234444"/>
              <a:ext cx="756920" cy="0"/>
            </a:xfrm>
            <a:custGeom>
              <a:avLst/>
              <a:gdLst/>
              <a:ahLst/>
              <a:cxnLst/>
              <a:rect l="l" t="t" r="r" b="b"/>
              <a:pathLst>
                <a:path w="756920">
                  <a:moveTo>
                    <a:pt x="0" y="0"/>
                  </a:moveTo>
                  <a:lnTo>
                    <a:pt x="756462" y="0"/>
                  </a:lnTo>
                </a:path>
              </a:pathLst>
            </a:custGeom>
            <a:ln w="3175">
              <a:solidFill>
                <a:srgbClr val="D95218"/>
              </a:solidFill>
            </a:ln>
          </p:spPr>
          <p:txBody>
            <a:bodyPr wrap="square" lIns="0" tIns="0" rIns="0" bIns="0" rtlCol="0"/>
            <a:lstStyle/>
            <a:p>
              <a:endParaRPr/>
            </a:p>
          </p:txBody>
        </p:sp>
        <p:sp>
          <p:nvSpPr>
            <p:cNvPr id="190" name="object 190"/>
            <p:cNvSpPr/>
            <p:nvPr/>
          </p:nvSpPr>
          <p:spPr>
            <a:xfrm>
              <a:off x="6160374" y="5994869"/>
              <a:ext cx="756920" cy="0"/>
            </a:xfrm>
            <a:custGeom>
              <a:avLst/>
              <a:gdLst/>
              <a:ahLst/>
              <a:cxnLst/>
              <a:rect l="l" t="t" r="r" b="b"/>
              <a:pathLst>
                <a:path w="756920">
                  <a:moveTo>
                    <a:pt x="0" y="0"/>
                  </a:moveTo>
                  <a:lnTo>
                    <a:pt x="756462" y="0"/>
                  </a:lnTo>
                </a:path>
              </a:pathLst>
            </a:custGeom>
            <a:ln w="3175">
              <a:solidFill>
                <a:srgbClr val="ECB01F"/>
              </a:solidFill>
            </a:ln>
          </p:spPr>
          <p:txBody>
            <a:bodyPr wrap="square" lIns="0" tIns="0" rIns="0" bIns="0" rtlCol="0"/>
            <a:lstStyle/>
            <a:p>
              <a:endParaRPr/>
            </a:p>
          </p:txBody>
        </p:sp>
      </p:grpSp>
      <p:sp>
        <p:nvSpPr>
          <p:cNvPr id="191" name="object 191"/>
          <p:cNvSpPr txBox="1"/>
          <p:nvPr/>
        </p:nvSpPr>
        <p:spPr>
          <a:xfrm>
            <a:off x="5864039" y="6316622"/>
            <a:ext cx="65405" cy="78740"/>
          </a:xfrm>
          <a:prstGeom prst="rect">
            <a:avLst/>
          </a:prstGeom>
        </p:spPr>
        <p:txBody>
          <a:bodyPr vert="horz" wrap="square" lIns="0" tIns="12700" rIns="0" bIns="0" rtlCol="0">
            <a:spAutoFit/>
          </a:bodyPr>
          <a:lstStyle/>
          <a:p>
            <a:pPr marL="12700">
              <a:lnSpc>
                <a:spcPct val="100000"/>
              </a:lnSpc>
              <a:spcBef>
                <a:spcPts val="100"/>
              </a:spcBef>
            </a:pPr>
            <a:r>
              <a:rPr sz="350" dirty="0">
                <a:solidFill>
                  <a:srgbClr val="252525"/>
                </a:solidFill>
                <a:latin typeface="Arial"/>
                <a:cs typeface="Arial"/>
              </a:rPr>
              <a:t>-</a:t>
            </a:r>
            <a:r>
              <a:rPr sz="350" spc="-50" dirty="0">
                <a:solidFill>
                  <a:srgbClr val="252525"/>
                </a:solidFill>
                <a:latin typeface="Arial"/>
                <a:cs typeface="Arial"/>
              </a:rPr>
              <a:t>2</a:t>
            </a:r>
            <a:endParaRPr sz="350">
              <a:latin typeface="Arial"/>
              <a:cs typeface="Arial"/>
            </a:endParaRPr>
          </a:p>
        </p:txBody>
      </p:sp>
      <p:sp>
        <p:nvSpPr>
          <p:cNvPr id="192" name="object 192"/>
          <p:cNvSpPr txBox="1"/>
          <p:nvPr/>
        </p:nvSpPr>
        <p:spPr>
          <a:xfrm>
            <a:off x="5815215" y="6126539"/>
            <a:ext cx="102235" cy="78740"/>
          </a:xfrm>
          <a:prstGeom prst="rect">
            <a:avLst/>
          </a:prstGeom>
        </p:spPr>
        <p:txBody>
          <a:bodyPr vert="horz" wrap="square" lIns="0" tIns="12700" rIns="0" bIns="0" rtlCol="0">
            <a:spAutoFit/>
          </a:bodyPr>
          <a:lstStyle/>
          <a:p>
            <a:pPr marL="12700">
              <a:lnSpc>
                <a:spcPct val="100000"/>
              </a:lnSpc>
              <a:spcBef>
                <a:spcPts val="100"/>
              </a:spcBef>
            </a:pPr>
            <a:r>
              <a:rPr sz="350" dirty="0">
                <a:solidFill>
                  <a:srgbClr val="252525"/>
                </a:solidFill>
                <a:latin typeface="Arial"/>
                <a:cs typeface="Arial"/>
              </a:rPr>
              <a:t>-</a:t>
            </a:r>
            <a:r>
              <a:rPr sz="350" spc="-25" dirty="0">
                <a:solidFill>
                  <a:srgbClr val="252525"/>
                </a:solidFill>
                <a:latin typeface="Arial"/>
                <a:cs typeface="Arial"/>
              </a:rPr>
              <a:t>1.5</a:t>
            </a:r>
            <a:endParaRPr sz="350">
              <a:latin typeface="Arial"/>
              <a:cs typeface="Arial"/>
            </a:endParaRPr>
          </a:p>
        </p:txBody>
      </p:sp>
      <p:sp>
        <p:nvSpPr>
          <p:cNvPr id="193" name="object 193"/>
          <p:cNvSpPr txBox="1"/>
          <p:nvPr/>
        </p:nvSpPr>
        <p:spPr>
          <a:xfrm>
            <a:off x="5864039" y="5936456"/>
            <a:ext cx="65405" cy="78740"/>
          </a:xfrm>
          <a:prstGeom prst="rect">
            <a:avLst/>
          </a:prstGeom>
        </p:spPr>
        <p:txBody>
          <a:bodyPr vert="horz" wrap="square" lIns="0" tIns="12700" rIns="0" bIns="0" rtlCol="0">
            <a:spAutoFit/>
          </a:bodyPr>
          <a:lstStyle/>
          <a:p>
            <a:pPr marL="12700">
              <a:lnSpc>
                <a:spcPct val="100000"/>
              </a:lnSpc>
              <a:spcBef>
                <a:spcPts val="100"/>
              </a:spcBef>
            </a:pPr>
            <a:r>
              <a:rPr sz="350" dirty="0">
                <a:solidFill>
                  <a:srgbClr val="252525"/>
                </a:solidFill>
                <a:latin typeface="Arial"/>
                <a:cs typeface="Arial"/>
              </a:rPr>
              <a:t>-</a:t>
            </a:r>
            <a:r>
              <a:rPr sz="350" spc="-50" dirty="0">
                <a:solidFill>
                  <a:srgbClr val="252525"/>
                </a:solidFill>
                <a:latin typeface="Arial"/>
                <a:cs typeface="Arial"/>
              </a:rPr>
              <a:t>1</a:t>
            </a:r>
            <a:endParaRPr sz="350">
              <a:latin typeface="Arial"/>
              <a:cs typeface="Arial"/>
            </a:endParaRPr>
          </a:p>
        </p:txBody>
      </p:sp>
      <p:sp>
        <p:nvSpPr>
          <p:cNvPr id="194" name="object 194"/>
          <p:cNvSpPr txBox="1"/>
          <p:nvPr/>
        </p:nvSpPr>
        <p:spPr>
          <a:xfrm>
            <a:off x="5815215" y="5746372"/>
            <a:ext cx="102235" cy="78740"/>
          </a:xfrm>
          <a:prstGeom prst="rect">
            <a:avLst/>
          </a:prstGeom>
        </p:spPr>
        <p:txBody>
          <a:bodyPr vert="horz" wrap="square" lIns="0" tIns="12700" rIns="0" bIns="0" rtlCol="0">
            <a:spAutoFit/>
          </a:bodyPr>
          <a:lstStyle/>
          <a:p>
            <a:pPr marL="12700">
              <a:lnSpc>
                <a:spcPct val="100000"/>
              </a:lnSpc>
              <a:spcBef>
                <a:spcPts val="100"/>
              </a:spcBef>
            </a:pPr>
            <a:r>
              <a:rPr sz="350" dirty="0">
                <a:solidFill>
                  <a:srgbClr val="252525"/>
                </a:solidFill>
                <a:latin typeface="Arial"/>
                <a:cs typeface="Arial"/>
              </a:rPr>
              <a:t>-</a:t>
            </a:r>
            <a:r>
              <a:rPr sz="350" spc="-25" dirty="0">
                <a:solidFill>
                  <a:srgbClr val="252525"/>
                </a:solidFill>
                <a:latin typeface="Arial"/>
                <a:cs typeface="Arial"/>
              </a:rPr>
              <a:t>0.5</a:t>
            </a:r>
            <a:endParaRPr sz="350">
              <a:latin typeface="Arial"/>
              <a:cs typeface="Arial"/>
            </a:endParaRPr>
          </a:p>
        </p:txBody>
      </p:sp>
      <p:sp>
        <p:nvSpPr>
          <p:cNvPr id="195" name="object 195"/>
          <p:cNvSpPr txBox="1"/>
          <p:nvPr/>
        </p:nvSpPr>
        <p:spPr>
          <a:xfrm>
            <a:off x="5881793" y="5556289"/>
            <a:ext cx="50165" cy="78740"/>
          </a:xfrm>
          <a:prstGeom prst="rect">
            <a:avLst/>
          </a:prstGeom>
        </p:spPr>
        <p:txBody>
          <a:bodyPr vert="horz" wrap="square" lIns="0" tIns="12700" rIns="0" bIns="0" rtlCol="0">
            <a:spAutoFit/>
          </a:bodyPr>
          <a:lstStyle/>
          <a:p>
            <a:pPr marL="12700">
              <a:lnSpc>
                <a:spcPct val="100000"/>
              </a:lnSpc>
              <a:spcBef>
                <a:spcPts val="100"/>
              </a:spcBef>
            </a:pPr>
            <a:r>
              <a:rPr sz="350" dirty="0">
                <a:solidFill>
                  <a:srgbClr val="252525"/>
                </a:solidFill>
                <a:latin typeface="Arial"/>
                <a:cs typeface="Arial"/>
              </a:rPr>
              <a:t>0</a:t>
            </a:r>
            <a:endParaRPr sz="350">
              <a:latin typeface="Arial"/>
              <a:cs typeface="Arial"/>
            </a:endParaRPr>
          </a:p>
        </p:txBody>
      </p:sp>
      <p:sp>
        <p:nvSpPr>
          <p:cNvPr id="196" name="object 196"/>
          <p:cNvSpPr txBox="1"/>
          <p:nvPr/>
        </p:nvSpPr>
        <p:spPr>
          <a:xfrm>
            <a:off x="5832969" y="5366205"/>
            <a:ext cx="87630" cy="78740"/>
          </a:xfrm>
          <a:prstGeom prst="rect">
            <a:avLst/>
          </a:prstGeom>
        </p:spPr>
        <p:txBody>
          <a:bodyPr vert="horz" wrap="square" lIns="0" tIns="12700" rIns="0" bIns="0" rtlCol="0">
            <a:spAutoFit/>
          </a:bodyPr>
          <a:lstStyle/>
          <a:p>
            <a:pPr marL="12700">
              <a:lnSpc>
                <a:spcPct val="100000"/>
              </a:lnSpc>
              <a:spcBef>
                <a:spcPts val="100"/>
              </a:spcBef>
            </a:pPr>
            <a:r>
              <a:rPr sz="350" spc="-25" dirty="0">
                <a:solidFill>
                  <a:srgbClr val="252525"/>
                </a:solidFill>
                <a:latin typeface="Arial"/>
                <a:cs typeface="Arial"/>
              </a:rPr>
              <a:t>0.5</a:t>
            </a:r>
            <a:endParaRPr sz="350">
              <a:latin typeface="Arial"/>
              <a:cs typeface="Arial"/>
            </a:endParaRPr>
          </a:p>
        </p:txBody>
      </p:sp>
      <p:sp>
        <p:nvSpPr>
          <p:cNvPr id="197" name="object 197"/>
          <p:cNvSpPr txBox="1"/>
          <p:nvPr/>
        </p:nvSpPr>
        <p:spPr>
          <a:xfrm>
            <a:off x="5881793" y="5176077"/>
            <a:ext cx="50165" cy="78740"/>
          </a:xfrm>
          <a:prstGeom prst="rect">
            <a:avLst/>
          </a:prstGeom>
        </p:spPr>
        <p:txBody>
          <a:bodyPr vert="horz" wrap="square" lIns="0" tIns="12700" rIns="0" bIns="0" rtlCol="0">
            <a:spAutoFit/>
          </a:bodyPr>
          <a:lstStyle/>
          <a:p>
            <a:pPr marL="12700">
              <a:lnSpc>
                <a:spcPct val="100000"/>
              </a:lnSpc>
              <a:spcBef>
                <a:spcPts val="100"/>
              </a:spcBef>
            </a:pPr>
            <a:r>
              <a:rPr sz="350" dirty="0">
                <a:solidFill>
                  <a:srgbClr val="252525"/>
                </a:solidFill>
                <a:latin typeface="Arial"/>
                <a:cs typeface="Arial"/>
              </a:rPr>
              <a:t>1</a:t>
            </a:r>
            <a:endParaRPr sz="350">
              <a:latin typeface="Arial"/>
              <a:cs typeface="Arial"/>
            </a:endParaRPr>
          </a:p>
        </p:txBody>
      </p:sp>
      <p:sp>
        <p:nvSpPr>
          <p:cNvPr id="198" name="object 198"/>
          <p:cNvSpPr txBox="1"/>
          <p:nvPr/>
        </p:nvSpPr>
        <p:spPr>
          <a:xfrm>
            <a:off x="5832969" y="4985994"/>
            <a:ext cx="87630" cy="78740"/>
          </a:xfrm>
          <a:prstGeom prst="rect">
            <a:avLst/>
          </a:prstGeom>
        </p:spPr>
        <p:txBody>
          <a:bodyPr vert="horz" wrap="square" lIns="0" tIns="12700" rIns="0" bIns="0" rtlCol="0">
            <a:spAutoFit/>
          </a:bodyPr>
          <a:lstStyle/>
          <a:p>
            <a:pPr marL="12700">
              <a:lnSpc>
                <a:spcPct val="100000"/>
              </a:lnSpc>
              <a:spcBef>
                <a:spcPts val="100"/>
              </a:spcBef>
            </a:pPr>
            <a:r>
              <a:rPr sz="350" spc="-25" dirty="0">
                <a:solidFill>
                  <a:srgbClr val="252525"/>
                </a:solidFill>
                <a:latin typeface="Arial"/>
                <a:cs typeface="Arial"/>
              </a:rPr>
              <a:t>1.5</a:t>
            </a:r>
            <a:endParaRPr sz="350">
              <a:latin typeface="Arial"/>
              <a:cs typeface="Arial"/>
            </a:endParaRPr>
          </a:p>
        </p:txBody>
      </p:sp>
      <p:sp>
        <p:nvSpPr>
          <p:cNvPr id="199" name="object 199"/>
          <p:cNvSpPr txBox="1"/>
          <p:nvPr/>
        </p:nvSpPr>
        <p:spPr>
          <a:xfrm>
            <a:off x="5881793" y="4795866"/>
            <a:ext cx="50165" cy="78740"/>
          </a:xfrm>
          <a:prstGeom prst="rect">
            <a:avLst/>
          </a:prstGeom>
        </p:spPr>
        <p:txBody>
          <a:bodyPr vert="horz" wrap="square" lIns="0" tIns="12700" rIns="0" bIns="0" rtlCol="0">
            <a:spAutoFit/>
          </a:bodyPr>
          <a:lstStyle/>
          <a:p>
            <a:pPr marL="12700">
              <a:lnSpc>
                <a:spcPct val="100000"/>
              </a:lnSpc>
              <a:spcBef>
                <a:spcPts val="100"/>
              </a:spcBef>
            </a:pPr>
            <a:r>
              <a:rPr sz="350" dirty="0">
                <a:solidFill>
                  <a:srgbClr val="252525"/>
                </a:solidFill>
                <a:latin typeface="Arial"/>
                <a:cs typeface="Arial"/>
              </a:rPr>
              <a:t>2</a:t>
            </a:r>
            <a:endParaRPr sz="350">
              <a:latin typeface="Arial"/>
              <a:cs typeface="Arial"/>
            </a:endParaRPr>
          </a:p>
        </p:txBody>
      </p:sp>
      <p:grpSp>
        <p:nvGrpSpPr>
          <p:cNvPr id="200" name="object 200"/>
          <p:cNvGrpSpPr/>
          <p:nvPr/>
        </p:nvGrpSpPr>
        <p:grpSpPr>
          <a:xfrm>
            <a:off x="1863512" y="2989507"/>
            <a:ext cx="2004060" cy="1583055"/>
            <a:chOff x="1863512" y="2989507"/>
            <a:chExt cx="2004060" cy="1583055"/>
          </a:xfrm>
        </p:grpSpPr>
        <p:sp>
          <p:nvSpPr>
            <p:cNvPr id="201" name="object 201"/>
            <p:cNvSpPr/>
            <p:nvPr/>
          </p:nvSpPr>
          <p:spPr>
            <a:xfrm>
              <a:off x="1865100" y="4550455"/>
              <a:ext cx="2000885" cy="20320"/>
            </a:xfrm>
            <a:custGeom>
              <a:avLst/>
              <a:gdLst/>
              <a:ahLst/>
              <a:cxnLst/>
              <a:rect l="l" t="t" r="r" b="b"/>
              <a:pathLst>
                <a:path w="2000885" h="20320">
                  <a:moveTo>
                    <a:pt x="0" y="19983"/>
                  </a:moveTo>
                  <a:lnTo>
                    <a:pt x="2000728" y="19983"/>
                  </a:lnTo>
                </a:path>
                <a:path w="2000885" h="20320">
                  <a:moveTo>
                    <a:pt x="0" y="19983"/>
                  </a:moveTo>
                  <a:lnTo>
                    <a:pt x="0" y="0"/>
                  </a:lnTo>
                </a:path>
              </a:pathLst>
            </a:custGeom>
            <a:ln w="3175">
              <a:solidFill>
                <a:srgbClr val="252525"/>
              </a:solidFill>
            </a:ln>
          </p:spPr>
          <p:txBody>
            <a:bodyPr wrap="square" lIns="0" tIns="0" rIns="0" bIns="0" rtlCol="0"/>
            <a:lstStyle/>
            <a:p>
              <a:endParaRPr/>
            </a:p>
          </p:txBody>
        </p:sp>
        <p:sp>
          <p:nvSpPr>
            <p:cNvPr id="202" name="object 202"/>
            <p:cNvSpPr/>
            <p:nvPr/>
          </p:nvSpPr>
          <p:spPr>
            <a:xfrm>
              <a:off x="2115191" y="4550455"/>
              <a:ext cx="0" cy="20320"/>
            </a:xfrm>
            <a:custGeom>
              <a:avLst/>
              <a:gdLst/>
              <a:ahLst/>
              <a:cxnLst/>
              <a:rect l="l" t="t" r="r" b="b"/>
              <a:pathLst>
                <a:path h="20320">
                  <a:moveTo>
                    <a:pt x="0" y="19983"/>
                  </a:moveTo>
                  <a:lnTo>
                    <a:pt x="0" y="0"/>
                  </a:lnTo>
                </a:path>
              </a:pathLst>
            </a:custGeom>
            <a:ln w="3175">
              <a:solidFill>
                <a:srgbClr val="252525"/>
              </a:solidFill>
            </a:ln>
          </p:spPr>
          <p:txBody>
            <a:bodyPr wrap="square" lIns="0" tIns="0" rIns="0" bIns="0" rtlCol="0"/>
            <a:lstStyle/>
            <a:p>
              <a:endParaRPr/>
            </a:p>
          </p:txBody>
        </p:sp>
        <p:sp>
          <p:nvSpPr>
            <p:cNvPr id="203" name="object 203"/>
            <p:cNvSpPr/>
            <p:nvPr/>
          </p:nvSpPr>
          <p:spPr>
            <a:xfrm>
              <a:off x="2365282" y="4550455"/>
              <a:ext cx="0" cy="20320"/>
            </a:xfrm>
            <a:custGeom>
              <a:avLst/>
              <a:gdLst/>
              <a:ahLst/>
              <a:cxnLst/>
              <a:rect l="l" t="t" r="r" b="b"/>
              <a:pathLst>
                <a:path h="20320">
                  <a:moveTo>
                    <a:pt x="0" y="19983"/>
                  </a:moveTo>
                  <a:lnTo>
                    <a:pt x="0" y="0"/>
                  </a:lnTo>
                </a:path>
              </a:pathLst>
            </a:custGeom>
            <a:ln w="3175">
              <a:solidFill>
                <a:srgbClr val="252525"/>
              </a:solidFill>
            </a:ln>
          </p:spPr>
          <p:txBody>
            <a:bodyPr wrap="square" lIns="0" tIns="0" rIns="0" bIns="0" rtlCol="0"/>
            <a:lstStyle/>
            <a:p>
              <a:endParaRPr/>
            </a:p>
          </p:txBody>
        </p:sp>
        <p:sp>
          <p:nvSpPr>
            <p:cNvPr id="204" name="object 204"/>
            <p:cNvSpPr/>
            <p:nvPr/>
          </p:nvSpPr>
          <p:spPr>
            <a:xfrm>
              <a:off x="2615373" y="4550455"/>
              <a:ext cx="0" cy="20320"/>
            </a:xfrm>
            <a:custGeom>
              <a:avLst/>
              <a:gdLst/>
              <a:ahLst/>
              <a:cxnLst/>
              <a:rect l="l" t="t" r="r" b="b"/>
              <a:pathLst>
                <a:path h="20320">
                  <a:moveTo>
                    <a:pt x="0" y="19983"/>
                  </a:moveTo>
                  <a:lnTo>
                    <a:pt x="0" y="0"/>
                  </a:lnTo>
                </a:path>
              </a:pathLst>
            </a:custGeom>
            <a:ln w="3175">
              <a:solidFill>
                <a:srgbClr val="252525"/>
              </a:solidFill>
            </a:ln>
          </p:spPr>
          <p:txBody>
            <a:bodyPr wrap="square" lIns="0" tIns="0" rIns="0" bIns="0" rtlCol="0"/>
            <a:lstStyle/>
            <a:p>
              <a:endParaRPr/>
            </a:p>
          </p:txBody>
        </p:sp>
        <p:sp>
          <p:nvSpPr>
            <p:cNvPr id="205" name="object 205"/>
            <p:cNvSpPr/>
            <p:nvPr/>
          </p:nvSpPr>
          <p:spPr>
            <a:xfrm>
              <a:off x="2865464" y="4550455"/>
              <a:ext cx="0" cy="20320"/>
            </a:xfrm>
            <a:custGeom>
              <a:avLst/>
              <a:gdLst/>
              <a:ahLst/>
              <a:cxnLst/>
              <a:rect l="l" t="t" r="r" b="b"/>
              <a:pathLst>
                <a:path h="20320">
                  <a:moveTo>
                    <a:pt x="0" y="19983"/>
                  </a:moveTo>
                  <a:lnTo>
                    <a:pt x="0" y="0"/>
                  </a:lnTo>
                </a:path>
              </a:pathLst>
            </a:custGeom>
            <a:ln w="3175">
              <a:solidFill>
                <a:srgbClr val="252525"/>
              </a:solidFill>
            </a:ln>
          </p:spPr>
          <p:txBody>
            <a:bodyPr wrap="square" lIns="0" tIns="0" rIns="0" bIns="0" rtlCol="0"/>
            <a:lstStyle/>
            <a:p>
              <a:endParaRPr/>
            </a:p>
          </p:txBody>
        </p:sp>
        <p:sp>
          <p:nvSpPr>
            <p:cNvPr id="206" name="object 206"/>
            <p:cNvSpPr/>
            <p:nvPr/>
          </p:nvSpPr>
          <p:spPr>
            <a:xfrm>
              <a:off x="3115555" y="4550455"/>
              <a:ext cx="0" cy="20320"/>
            </a:xfrm>
            <a:custGeom>
              <a:avLst/>
              <a:gdLst/>
              <a:ahLst/>
              <a:cxnLst/>
              <a:rect l="l" t="t" r="r" b="b"/>
              <a:pathLst>
                <a:path h="20320">
                  <a:moveTo>
                    <a:pt x="0" y="19983"/>
                  </a:moveTo>
                  <a:lnTo>
                    <a:pt x="0" y="0"/>
                  </a:lnTo>
                </a:path>
              </a:pathLst>
            </a:custGeom>
            <a:ln w="3175">
              <a:solidFill>
                <a:srgbClr val="252525"/>
              </a:solidFill>
            </a:ln>
          </p:spPr>
          <p:txBody>
            <a:bodyPr wrap="square" lIns="0" tIns="0" rIns="0" bIns="0" rtlCol="0"/>
            <a:lstStyle/>
            <a:p>
              <a:endParaRPr/>
            </a:p>
          </p:txBody>
        </p:sp>
        <p:sp>
          <p:nvSpPr>
            <p:cNvPr id="207" name="object 207"/>
            <p:cNvSpPr/>
            <p:nvPr/>
          </p:nvSpPr>
          <p:spPr>
            <a:xfrm>
              <a:off x="3365646" y="4550455"/>
              <a:ext cx="0" cy="20320"/>
            </a:xfrm>
            <a:custGeom>
              <a:avLst/>
              <a:gdLst/>
              <a:ahLst/>
              <a:cxnLst/>
              <a:rect l="l" t="t" r="r" b="b"/>
              <a:pathLst>
                <a:path h="20320">
                  <a:moveTo>
                    <a:pt x="0" y="19983"/>
                  </a:moveTo>
                  <a:lnTo>
                    <a:pt x="0" y="0"/>
                  </a:lnTo>
                </a:path>
              </a:pathLst>
            </a:custGeom>
            <a:ln w="3175">
              <a:solidFill>
                <a:srgbClr val="252525"/>
              </a:solidFill>
            </a:ln>
          </p:spPr>
          <p:txBody>
            <a:bodyPr wrap="square" lIns="0" tIns="0" rIns="0" bIns="0" rtlCol="0"/>
            <a:lstStyle/>
            <a:p>
              <a:endParaRPr/>
            </a:p>
          </p:txBody>
        </p:sp>
        <p:sp>
          <p:nvSpPr>
            <p:cNvPr id="208" name="object 208"/>
            <p:cNvSpPr/>
            <p:nvPr/>
          </p:nvSpPr>
          <p:spPr>
            <a:xfrm>
              <a:off x="3615737" y="4550455"/>
              <a:ext cx="0" cy="20320"/>
            </a:xfrm>
            <a:custGeom>
              <a:avLst/>
              <a:gdLst/>
              <a:ahLst/>
              <a:cxnLst/>
              <a:rect l="l" t="t" r="r" b="b"/>
              <a:pathLst>
                <a:path h="20320">
                  <a:moveTo>
                    <a:pt x="0" y="19983"/>
                  </a:moveTo>
                  <a:lnTo>
                    <a:pt x="0" y="0"/>
                  </a:lnTo>
                </a:path>
              </a:pathLst>
            </a:custGeom>
            <a:ln w="3175">
              <a:solidFill>
                <a:srgbClr val="252525"/>
              </a:solidFill>
            </a:ln>
          </p:spPr>
          <p:txBody>
            <a:bodyPr wrap="square" lIns="0" tIns="0" rIns="0" bIns="0" rtlCol="0"/>
            <a:lstStyle/>
            <a:p>
              <a:endParaRPr/>
            </a:p>
          </p:txBody>
        </p:sp>
        <p:sp>
          <p:nvSpPr>
            <p:cNvPr id="209" name="object 209"/>
            <p:cNvSpPr/>
            <p:nvPr/>
          </p:nvSpPr>
          <p:spPr>
            <a:xfrm>
              <a:off x="3865828" y="4550455"/>
              <a:ext cx="0" cy="20320"/>
            </a:xfrm>
            <a:custGeom>
              <a:avLst/>
              <a:gdLst/>
              <a:ahLst/>
              <a:cxnLst/>
              <a:rect l="l" t="t" r="r" b="b"/>
              <a:pathLst>
                <a:path h="20320">
                  <a:moveTo>
                    <a:pt x="0" y="19983"/>
                  </a:moveTo>
                  <a:lnTo>
                    <a:pt x="0" y="0"/>
                  </a:lnTo>
                </a:path>
              </a:pathLst>
            </a:custGeom>
            <a:ln w="3175">
              <a:solidFill>
                <a:srgbClr val="252525"/>
              </a:solidFill>
            </a:ln>
          </p:spPr>
          <p:txBody>
            <a:bodyPr wrap="square" lIns="0" tIns="0" rIns="0" bIns="0" rtlCol="0"/>
            <a:lstStyle/>
            <a:p>
              <a:endParaRPr/>
            </a:p>
          </p:txBody>
        </p:sp>
        <p:sp>
          <p:nvSpPr>
            <p:cNvPr id="210" name="object 210"/>
            <p:cNvSpPr/>
            <p:nvPr/>
          </p:nvSpPr>
          <p:spPr>
            <a:xfrm>
              <a:off x="1865100" y="2991095"/>
              <a:ext cx="2000885" cy="20320"/>
            </a:xfrm>
            <a:custGeom>
              <a:avLst/>
              <a:gdLst/>
              <a:ahLst/>
              <a:cxnLst/>
              <a:rect l="l" t="t" r="r" b="b"/>
              <a:pathLst>
                <a:path w="2000885" h="20319">
                  <a:moveTo>
                    <a:pt x="0" y="0"/>
                  </a:moveTo>
                  <a:lnTo>
                    <a:pt x="2000728" y="0"/>
                  </a:lnTo>
                </a:path>
                <a:path w="2000885" h="20319">
                  <a:moveTo>
                    <a:pt x="0" y="0"/>
                  </a:moveTo>
                  <a:lnTo>
                    <a:pt x="0" y="19983"/>
                  </a:lnTo>
                </a:path>
              </a:pathLst>
            </a:custGeom>
            <a:ln w="3175">
              <a:solidFill>
                <a:srgbClr val="252525"/>
              </a:solidFill>
            </a:ln>
          </p:spPr>
          <p:txBody>
            <a:bodyPr wrap="square" lIns="0" tIns="0" rIns="0" bIns="0" rtlCol="0"/>
            <a:lstStyle/>
            <a:p>
              <a:endParaRPr/>
            </a:p>
          </p:txBody>
        </p:sp>
        <p:sp>
          <p:nvSpPr>
            <p:cNvPr id="211" name="object 211"/>
            <p:cNvSpPr/>
            <p:nvPr/>
          </p:nvSpPr>
          <p:spPr>
            <a:xfrm>
              <a:off x="2115191" y="2991095"/>
              <a:ext cx="0" cy="20320"/>
            </a:xfrm>
            <a:custGeom>
              <a:avLst/>
              <a:gdLst/>
              <a:ahLst/>
              <a:cxnLst/>
              <a:rect l="l" t="t" r="r" b="b"/>
              <a:pathLst>
                <a:path h="20319">
                  <a:moveTo>
                    <a:pt x="0" y="0"/>
                  </a:moveTo>
                  <a:lnTo>
                    <a:pt x="0" y="19983"/>
                  </a:lnTo>
                </a:path>
              </a:pathLst>
            </a:custGeom>
            <a:ln w="3175">
              <a:solidFill>
                <a:srgbClr val="252525"/>
              </a:solidFill>
            </a:ln>
          </p:spPr>
          <p:txBody>
            <a:bodyPr wrap="square" lIns="0" tIns="0" rIns="0" bIns="0" rtlCol="0"/>
            <a:lstStyle/>
            <a:p>
              <a:endParaRPr/>
            </a:p>
          </p:txBody>
        </p:sp>
        <p:sp>
          <p:nvSpPr>
            <p:cNvPr id="212" name="object 212"/>
            <p:cNvSpPr/>
            <p:nvPr/>
          </p:nvSpPr>
          <p:spPr>
            <a:xfrm>
              <a:off x="2365282" y="2991095"/>
              <a:ext cx="0" cy="20320"/>
            </a:xfrm>
            <a:custGeom>
              <a:avLst/>
              <a:gdLst/>
              <a:ahLst/>
              <a:cxnLst/>
              <a:rect l="l" t="t" r="r" b="b"/>
              <a:pathLst>
                <a:path h="20319">
                  <a:moveTo>
                    <a:pt x="0" y="0"/>
                  </a:moveTo>
                  <a:lnTo>
                    <a:pt x="0" y="19983"/>
                  </a:lnTo>
                </a:path>
              </a:pathLst>
            </a:custGeom>
            <a:ln w="3175">
              <a:solidFill>
                <a:srgbClr val="252525"/>
              </a:solidFill>
            </a:ln>
          </p:spPr>
          <p:txBody>
            <a:bodyPr wrap="square" lIns="0" tIns="0" rIns="0" bIns="0" rtlCol="0"/>
            <a:lstStyle/>
            <a:p>
              <a:endParaRPr/>
            </a:p>
          </p:txBody>
        </p:sp>
        <p:sp>
          <p:nvSpPr>
            <p:cNvPr id="213" name="object 213"/>
            <p:cNvSpPr/>
            <p:nvPr/>
          </p:nvSpPr>
          <p:spPr>
            <a:xfrm>
              <a:off x="2615373" y="2991095"/>
              <a:ext cx="0" cy="20320"/>
            </a:xfrm>
            <a:custGeom>
              <a:avLst/>
              <a:gdLst/>
              <a:ahLst/>
              <a:cxnLst/>
              <a:rect l="l" t="t" r="r" b="b"/>
              <a:pathLst>
                <a:path h="20319">
                  <a:moveTo>
                    <a:pt x="0" y="0"/>
                  </a:moveTo>
                  <a:lnTo>
                    <a:pt x="0" y="19983"/>
                  </a:lnTo>
                </a:path>
              </a:pathLst>
            </a:custGeom>
            <a:ln w="3175">
              <a:solidFill>
                <a:srgbClr val="252525"/>
              </a:solidFill>
            </a:ln>
          </p:spPr>
          <p:txBody>
            <a:bodyPr wrap="square" lIns="0" tIns="0" rIns="0" bIns="0" rtlCol="0"/>
            <a:lstStyle/>
            <a:p>
              <a:endParaRPr/>
            </a:p>
          </p:txBody>
        </p:sp>
        <p:sp>
          <p:nvSpPr>
            <p:cNvPr id="214" name="object 214"/>
            <p:cNvSpPr/>
            <p:nvPr/>
          </p:nvSpPr>
          <p:spPr>
            <a:xfrm>
              <a:off x="2865464" y="2991095"/>
              <a:ext cx="0" cy="20320"/>
            </a:xfrm>
            <a:custGeom>
              <a:avLst/>
              <a:gdLst/>
              <a:ahLst/>
              <a:cxnLst/>
              <a:rect l="l" t="t" r="r" b="b"/>
              <a:pathLst>
                <a:path h="20319">
                  <a:moveTo>
                    <a:pt x="0" y="0"/>
                  </a:moveTo>
                  <a:lnTo>
                    <a:pt x="0" y="19983"/>
                  </a:lnTo>
                </a:path>
              </a:pathLst>
            </a:custGeom>
            <a:ln w="3175">
              <a:solidFill>
                <a:srgbClr val="252525"/>
              </a:solidFill>
            </a:ln>
          </p:spPr>
          <p:txBody>
            <a:bodyPr wrap="square" lIns="0" tIns="0" rIns="0" bIns="0" rtlCol="0"/>
            <a:lstStyle/>
            <a:p>
              <a:endParaRPr/>
            </a:p>
          </p:txBody>
        </p:sp>
        <p:sp>
          <p:nvSpPr>
            <p:cNvPr id="215" name="object 215"/>
            <p:cNvSpPr/>
            <p:nvPr/>
          </p:nvSpPr>
          <p:spPr>
            <a:xfrm>
              <a:off x="3115555" y="2991095"/>
              <a:ext cx="0" cy="20320"/>
            </a:xfrm>
            <a:custGeom>
              <a:avLst/>
              <a:gdLst/>
              <a:ahLst/>
              <a:cxnLst/>
              <a:rect l="l" t="t" r="r" b="b"/>
              <a:pathLst>
                <a:path h="20319">
                  <a:moveTo>
                    <a:pt x="0" y="0"/>
                  </a:moveTo>
                  <a:lnTo>
                    <a:pt x="0" y="19983"/>
                  </a:lnTo>
                </a:path>
              </a:pathLst>
            </a:custGeom>
            <a:ln w="3175">
              <a:solidFill>
                <a:srgbClr val="252525"/>
              </a:solidFill>
            </a:ln>
          </p:spPr>
          <p:txBody>
            <a:bodyPr wrap="square" lIns="0" tIns="0" rIns="0" bIns="0" rtlCol="0"/>
            <a:lstStyle/>
            <a:p>
              <a:endParaRPr/>
            </a:p>
          </p:txBody>
        </p:sp>
        <p:sp>
          <p:nvSpPr>
            <p:cNvPr id="216" name="object 216"/>
            <p:cNvSpPr/>
            <p:nvPr/>
          </p:nvSpPr>
          <p:spPr>
            <a:xfrm>
              <a:off x="3365646" y="2991095"/>
              <a:ext cx="0" cy="20320"/>
            </a:xfrm>
            <a:custGeom>
              <a:avLst/>
              <a:gdLst/>
              <a:ahLst/>
              <a:cxnLst/>
              <a:rect l="l" t="t" r="r" b="b"/>
              <a:pathLst>
                <a:path h="20319">
                  <a:moveTo>
                    <a:pt x="0" y="0"/>
                  </a:moveTo>
                  <a:lnTo>
                    <a:pt x="0" y="19983"/>
                  </a:lnTo>
                </a:path>
              </a:pathLst>
            </a:custGeom>
            <a:ln w="3175">
              <a:solidFill>
                <a:srgbClr val="252525"/>
              </a:solidFill>
            </a:ln>
          </p:spPr>
          <p:txBody>
            <a:bodyPr wrap="square" lIns="0" tIns="0" rIns="0" bIns="0" rtlCol="0"/>
            <a:lstStyle/>
            <a:p>
              <a:endParaRPr/>
            </a:p>
          </p:txBody>
        </p:sp>
        <p:sp>
          <p:nvSpPr>
            <p:cNvPr id="217" name="object 217"/>
            <p:cNvSpPr/>
            <p:nvPr/>
          </p:nvSpPr>
          <p:spPr>
            <a:xfrm>
              <a:off x="3615737" y="2991095"/>
              <a:ext cx="0" cy="20320"/>
            </a:xfrm>
            <a:custGeom>
              <a:avLst/>
              <a:gdLst/>
              <a:ahLst/>
              <a:cxnLst/>
              <a:rect l="l" t="t" r="r" b="b"/>
              <a:pathLst>
                <a:path h="20319">
                  <a:moveTo>
                    <a:pt x="0" y="0"/>
                  </a:moveTo>
                  <a:lnTo>
                    <a:pt x="0" y="19983"/>
                  </a:lnTo>
                </a:path>
              </a:pathLst>
            </a:custGeom>
            <a:ln w="3175">
              <a:solidFill>
                <a:srgbClr val="252525"/>
              </a:solidFill>
            </a:ln>
          </p:spPr>
          <p:txBody>
            <a:bodyPr wrap="square" lIns="0" tIns="0" rIns="0" bIns="0" rtlCol="0"/>
            <a:lstStyle/>
            <a:p>
              <a:endParaRPr/>
            </a:p>
          </p:txBody>
        </p:sp>
        <p:sp>
          <p:nvSpPr>
            <p:cNvPr id="218" name="object 218"/>
            <p:cNvSpPr/>
            <p:nvPr/>
          </p:nvSpPr>
          <p:spPr>
            <a:xfrm>
              <a:off x="3865828" y="2991095"/>
              <a:ext cx="0" cy="20320"/>
            </a:xfrm>
            <a:custGeom>
              <a:avLst/>
              <a:gdLst/>
              <a:ahLst/>
              <a:cxnLst/>
              <a:rect l="l" t="t" r="r" b="b"/>
              <a:pathLst>
                <a:path h="20319">
                  <a:moveTo>
                    <a:pt x="0" y="0"/>
                  </a:moveTo>
                  <a:lnTo>
                    <a:pt x="0" y="19983"/>
                  </a:lnTo>
                </a:path>
              </a:pathLst>
            </a:custGeom>
            <a:ln w="3175">
              <a:solidFill>
                <a:srgbClr val="252525"/>
              </a:solidFill>
            </a:ln>
          </p:spPr>
          <p:txBody>
            <a:bodyPr wrap="square" lIns="0" tIns="0" rIns="0" bIns="0" rtlCol="0"/>
            <a:lstStyle/>
            <a:p>
              <a:endParaRPr/>
            </a:p>
          </p:txBody>
        </p:sp>
      </p:grpSp>
      <p:sp>
        <p:nvSpPr>
          <p:cNvPr id="219" name="object 219"/>
          <p:cNvSpPr txBox="1"/>
          <p:nvPr/>
        </p:nvSpPr>
        <p:spPr>
          <a:xfrm>
            <a:off x="1824739" y="4573914"/>
            <a:ext cx="66675" cy="81280"/>
          </a:xfrm>
          <a:prstGeom prst="rect">
            <a:avLst/>
          </a:prstGeom>
        </p:spPr>
        <p:txBody>
          <a:bodyPr vert="horz" wrap="square" lIns="0" tIns="13970" rIns="0" bIns="0" rtlCol="0">
            <a:spAutoFit/>
          </a:bodyPr>
          <a:lstStyle/>
          <a:p>
            <a:pPr marL="12700">
              <a:lnSpc>
                <a:spcPct val="100000"/>
              </a:lnSpc>
              <a:spcBef>
                <a:spcPts val="110"/>
              </a:spcBef>
            </a:pPr>
            <a:r>
              <a:rPr sz="350" dirty="0">
                <a:solidFill>
                  <a:srgbClr val="252525"/>
                </a:solidFill>
                <a:latin typeface="Arial"/>
                <a:cs typeface="Arial"/>
              </a:rPr>
              <a:t>-</a:t>
            </a:r>
            <a:r>
              <a:rPr sz="350" spc="-50" dirty="0">
                <a:solidFill>
                  <a:srgbClr val="252525"/>
                </a:solidFill>
                <a:latin typeface="Arial"/>
                <a:cs typeface="Arial"/>
              </a:rPr>
              <a:t>4</a:t>
            </a:r>
            <a:endParaRPr sz="350">
              <a:latin typeface="Arial"/>
              <a:cs typeface="Arial"/>
            </a:endParaRPr>
          </a:p>
        </p:txBody>
      </p:sp>
      <p:sp>
        <p:nvSpPr>
          <p:cNvPr id="220" name="object 220"/>
          <p:cNvSpPr txBox="1"/>
          <p:nvPr/>
        </p:nvSpPr>
        <p:spPr>
          <a:xfrm>
            <a:off x="2074830" y="4573914"/>
            <a:ext cx="66675" cy="81280"/>
          </a:xfrm>
          <a:prstGeom prst="rect">
            <a:avLst/>
          </a:prstGeom>
        </p:spPr>
        <p:txBody>
          <a:bodyPr vert="horz" wrap="square" lIns="0" tIns="13970" rIns="0" bIns="0" rtlCol="0">
            <a:spAutoFit/>
          </a:bodyPr>
          <a:lstStyle/>
          <a:p>
            <a:pPr marL="12700">
              <a:lnSpc>
                <a:spcPct val="100000"/>
              </a:lnSpc>
              <a:spcBef>
                <a:spcPts val="110"/>
              </a:spcBef>
            </a:pPr>
            <a:r>
              <a:rPr sz="350" dirty="0">
                <a:solidFill>
                  <a:srgbClr val="252525"/>
                </a:solidFill>
                <a:latin typeface="Arial"/>
                <a:cs typeface="Arial"/>
              </a:rPr>
              <a:t>-</a:t>
            </a:r>
            <a:r>
              <a:rPr sz="350" spc="-50" dirty="0">
                <a:solidFill>
                  <a:srgbClr val="252525"/>
                </a:solidFill>
                <a:latin typeface="Arial"/>
                <a:cs typeface="Arial"/>
              </a:rPr>
              <a:t>3</a:t>
            </a:r>
            <a:endParaRPr sz="350">
              <a:latin typeface="Arial"/>
              <a:cs typeface="Arial"/>
            </a:endParaRPr>
          </a:p>
        </p:txBody>
      </p:sp>
      <p:sp>
        <p:nvSpPr>
          <p:cNvPr id="221" name="object 221"/>
          <p:cNvSpPr txBox="1"/>
          <p:nvPr/>
        </p:nvSpPr>
        <p:spPr>
          <a:xfrm>
            <a:off x="2324921" y="4573914"/>
            <a:ext cx="66675" cy="81280"/>
          </a:xfrm>
          <a:prstGeom prst="rect">
            <a:avLst/>
          </a:prstGeom>
        </p:spPr>
        <p:txBody>
          <a:bodyPr vert="horz" wrap="square" lIns="0" tIns="13970" rIns="0" bIns="0" rtlCol="0">
            <a:spAutoFit/>
          </a:bodyPr>
          <a:lstStyle/>
          <a:p>
            <a:pPr marL="12700">
              <a:lnSpc>
                <a:spcPct val="100000"/>
              </a:lnSpc>
              <a:spcBef>
                <a:spcPts val="110"/>
              </a:spcBef>
            </a:pPr>
            <a:r>
              <a:rPr sz="350" dirty="0">
                <a:solidFill>
                  <a:srgbClr val="252525"/>
                </a:solidFill>
                <a:latin typeface="Arial"/>
                <a:cs typeface="Arial"/>
              </a:rPr>
              <a:t>-</a:t>
            </a:r>
            <a:r>
              <a:rPr sz="350" spc="-50" dirty="0">
                <a:solidFill>
                  <a:srgbClr val="252525"/>
                </a:solidFill>
                <a:latin typeface="Arial"/>
                <a:cs typeface="Arial"/>
              </a:rPr>
              <a:t>2</a:t>
            </a:r>
            <a:endParaRPr sz="350">
              <a:latin typeface="Arial"/>
              <a:cs typeface="Arial"/>
            </a:endParaRPr>
          </a:p>
        </p:txBody>
      </p:sp>
      <p:sp>
        <p:nvSpPr>
          <p:cNvPr id="222" name="object 222"/>
          <p:cNvSpPr txBox="1"/>
          <p:nvPr/>
        </p:nvSpPr>
        <p:spPr>
          <a:xfrm>
            <a:off x="2575012" y="4573914"/>
            <a:ext cx="66675" cy="81280"/>
          </a:xfrm>
          <a:prstGeom prst="rect">
            <a:avLst/>
          </a:prstGeom>
        </p:spPr>
        <p:txBody>
          <a:bodyPr vert="horz" wrap="square" lIns="0" tIns="13970" rIns="0" bIns="0" rtlCol="0">
            <a:spAutoFit/>
          </a:bodyPr>
          <a:lstStyle/>
          <a:p>
            <a:pPr marL="12700">
              <a:lnSpc>
                <a:spcPct val="100000"/>
              </a:lnSpc>
              <a:spcBef>
                <a:spcPts val="110"/>
              </a:spcBef>
            </a:pPr>
            <a:r>
              <a:rPr sz="350" dirty="0">
                <a:solidFill>
                  <a:srgbClr val="252525"/>
                </a:solidFill>
                <a:latin typeface="Arial"/>
                <a:cs typeface="Arial"/>
              </a:rPr>
              <a:t>-</a:t>
            </a:r>
            <a:r>
              <a:rPr sz="350" spc="-50" dirty="0">
                <a:solidFill>
                  <a:srgbClr val="252525"/>
                </a:solidFill>
                <a:latin typeface="Arial"/>
                <a:cs typeface="Arial"/>
              </a:rPr>
              <a:t>1</a:t>
            </a:r>
            <a:endParaRPr sz="350">
              <a:latin typeface="Arial"/>
              <a:cs typeface="Arial"/>
            </a:endParaRPr>
          </a:p>
        </p:txBody>
      </p:sp>
      <p:sp>
        <p:nvSpPr>
          <p:cNvPr id="223" name="object 223"/>
          <p:cNvSpPr txBox="1"/>
          <p:nvPr/>
        </p:nvSpPr>
        <p:spPr>
          <a:xfrm>
            <a:off x="2834323" y="4554720"/>
            <a:ext cx="51435" cy="182245"/>
          </a:xfrm>
          <a:prstGeom prst="rect">
            <a:avLst/>
          </a:prstGeom>
        </p:spPr>
        <p:txBody>
          <a:bodyPr vert="horz" wrap="square" lIns="0" tIns="33020" rIns="0" bIns="0" rtlCol="0">
            <a:spAutoFit/>
          </a:bodyPr>
          <a:lstStyle/>
          <a:p>
            <a:pPr marL="12700">
              <a:lnSpc>
                <a:spcPct val="100000"/>
              </a:lnSpc>
              <a:spcBef>
                <a:spcPts val="260"/>
              </a:spcBef>
            </a:pPr>
            <a:r>
              <a:rPr sz="350" spc="5" dirty="0">
                <a:solidFill>
                  <a:srgbClr val="252525"/>
                </a:solidFill>
                <a:latin typeface="Arial"/>
                <a:cs typeface="Arial"/>
              </a:rPr>
              <a:t>0</a:t>
            </a:r>
            <a:endParaRPr sz="350">
              <a:latin typeface="Arial"/>
              <a:cs typeface="Arial"/>
            </a:endParaRPr>
          </a:p>
          <a:p>
            <a:pPr marL="12700">
              <a:lnSpc>
                <a:spcPct val="100000"/>
              </a:lnSpc>
              <a:spcBef>
                <a:spcPts val="170"/>
              </a:spcBef>
            </a:pPr>
            <a:r>
              <a:rPr sz="400" spc="-5" dirty="0">
                <a:solidFill>
                  <a:srgbClr val="252525"/>
                </a:solidFill>
                <a:latin typeface="Arial"/>
                <a:cs typeface="Arial"/>
              </a:rPr>
              <a:t>x</a:t>
            </a:r>
            <a:endParaRPr sz="400">
              <a:latin typeface="Arial"/>
              <a:cs typeface="Arial"/>
            </a:endParaRPr>
          </a:p>
        </p:txBody>
      </p:sp>
      <p:sp>
        <p:nvSpPr>
          <p:cNvPr id="224" name="object 224"/>
          <p:cNvSpPr txBox="1"/>
          <p:nvPr/>
        </p:nvSpPr>
        <p:spPr>
          <a:xfrm>
            <a:off x="3084415" y="4573914"/>
            <a:ext cx="51435" cy="81280"/>
          </a:xfrm>
          <a:prstGeom prst="rect">
            <a:avLst/>
          </a:prstGeom>
        </p:spPr>
        <p:txBody>
          <a:bodyPr vert="horz" wrap="square" lIns="0" tIns="13970" rIns="0" bIns="0" rtlCol="0">
            <a:spAutoFit/>
          </a:bodyPr>
          <a:lstStyle/>
          <a:p>
            <a:pPr marL="12700">
              <a:lnSpc>
                <a:spcPct val="100000"/>
              </a:lnSpc>
              <a:spcBef>
                <a:spcPts val="110"/>
              </a:spcBef>
            </a:pPr>
            <a:r>
              <a:rPr sz="350" spc="5" dirty="0">
                <a:solidFill>
                  <a:srgbClr val="252525"/>
                </a:solidFill>
                <a:latin typeface="Arial"/>
                <a:cs typeface="Arial"/>
              </a:rPr>
              <a:t>1</a:t>
            </a:r>
            <a:endParaRPr sz="350">
              <a:latin typeface="Arial"/>
              <a:cs typeface="Arial"/>
            </a:endParaRPr>
          </a:p>
        </p:txBody>
      </p:sp>
      <p:sp>
        <p:nvSpPr>
          <p:cNvPr id="225" name="object 225"/>
          <p:cNvSpPr txBox="1"/>
          <p:nvPr/>
        </p:nvSpPr>
        <p:spPr>
          <a:xfrm>
            <a:off x="3334506" y="4573914"/>
            <a:ext cx="51435" cy="81280"/>
          </a:xfrm>
          <a:prstGeom prst="rect">
            <a:avLst/>
          </a:prstGeom>
        </p:spPr>
        <p:txBody>
          <a:bodyPr vert="horz" wrap="square" lIns="0" tIns="13970" rIns="0" bIns="0" rtlCol="0">
            <a:spAutoFit/>
          </a:bodyPr>
          <a:lstStyle/>
          <a:p>
            <a:pPr marL="12700">
              <a:lnSpc>
                <a:spcPct val="100000"/>
              </a:lnSpc>
              <a:spcBef>
                <a:spcPts val="110"/>
              </a:spcBef>
            </a:pPr>
            <a:r>
              <a:rPr sz="350" spc="5" dirty="0">
                <a:solidFill>
                  <a:srgbClr val="252525"/>
                </a:solidFill>
                <a:latin typeface="Arial"/>
                <a:cs typeface="Arial"/>
              </a:rPr>
              <a:t>2</a:t>
            </a:r>
            <a:endParaRPr sz="350">
              <a:latin typeface="Arial"/>
              <a:cs typeface="Arial"/>
            </a:endParaRPr>
          </a:p>
        </p:txBody>
      </p:sp>
      <p:sp>
        <p:nvSpPr>
          <p:cNvPr id="226" name="object 226"/>
          <p:cNvSpPr txBox="1"/>
          <p:nvPr/>
        </p:nvSpPr>
        <p:spPr>
          <a:xfrm>
            <a:off x="3584597" y="4573914"/>
            <a:ext cx="51435" cy="81280"/>
          </a:xfrm>
          <a:prstGeom prst="rect">
            <a:avLst/>
          </a:prstGeom>
        </p:spPr>
        <p:txBody>
          <a:bodyPr vert="horz" wrap="square" lIns="0" tIns="13970" rIns="0" bIns="0" rtlCol="0">
            <a:spAutoFit/>
          </a:bodyPr>
          <a:lstStyle/>
          <a:p>
            <a:pPr marL="12700">
              <a:lnSpc>
                <a:spcPct val="100000"/>
              </a:lnSpc>
              <a:spcBef>
                <a:spcPts val="110"/>
              </a:spcBef>
            </a:pPr>
            <a:r>
              <a:rPr sz="350" spc="5" dirty="0">
                <a:solidFill>
                  <a:srgbClr val="252525"/>
                </a:solidFill>
                <a:latin typeface="Arial"/>
                <a:cs typeface="Arial"/>
              </a:rPr>
              <a:t>3</a:t>
            </a:r>
            <a:endParaRPr sz="350">
              <a:latin typeface="Arial"/>
              <a:cs typeface="Arial"/>
            </a:endParaRPr>
          </a:p>
        </p:txBody>
      </p:sp>
      <p:sp>
        <p:nvSpPr>
          <p:cNvPr id="227" name="object 227"/>
          <p:cNvSpPr txBox="1"/>
          <p:nvPr/>
        </p:nvSpPr>
        <p:spPr>
          <a:xfrm>
            <a:off x="3834688" y="4573914"/>
            <a:ext cx="51435" cy="81280"/>
          </a:xfrm>
          <a:prstGeom prst="rect">
            <a:avLst/>
          </a:prstGeom>
        </p:spPr>
        <p:txBody>
          <a:bodyPr vert="horz" wrap="square" lIns="0" tIns="13970" rIns="0" bIns="0" rtlCol="0">
            <a:spAutoFit/>
          </a:bodyPr>
          <a:lstStyle/>
          <a:p>
            <a:pPr marL="12700">
              <a:lnSpc>
                <a:spcPct val="100000"/>
              </a:lnSpc>
              <a:spcBef>
                <a:spcPts val="110"/>
              </a:spcBef>
            </a:pPr>
            <a:r>
              <a:rPr sz="350" spc="5" dirty="0">
                <a:solidFill>
                  <a:srgbClr val="252525"/>
                </a:solidFill>
                <a:latin typeface="Arial"/>
                <a:cs typeface="Arial"/>
              </a:rPr>
              <a:t>4</a:t>
            </a:r>
            <a:endParaRPr sz="350">
              <a:latin typeface="Arial"/>
              <a:cs typeface="Arial"/>
            </a:endParaRPr>
          </a:p>
        </p:txBody>
      </p:sp>
      <p:grpSp>
        <p:nvGrpSpPr>
          <p:cNvPr id="228" name="object 228"/>
          <p:cNvGrpSpPr/>
          <p:nvPr/>
        </p:nvGrpSpPr>
        <p:grpSpPr>
          <a:xfrm>
            <a:off x="1863562" y="2989559"/>
            <a:ext cx="2004060" cy="1582420"/>
            <a:chOff x="1863562" y="2989559"/>
            <a:chExt cx="2004060" cy="1582420"/>
          </a:xfrm>
        </p:grpSpPr>
        <p:sp>
          <p:nvSpPr>
            <p:cNvPr id="229" name="object 229"/>
            <p:cNvSpPr/>
            <p:nvPr/>
          </p:nvSpPr>
          <p:spPr>
            <a:xfrm>
              <a:off x="1865100" y="2991094"/>
              <a:ext cx="0" cy="1579880"/>
            </a:xfrm>
            <a:custGeom>
              <a:avLst/>
              <a:gdLst/>
              <a:ahLst/>
              <a:cxnLst/>
              <a:rect l="l" t="t" r="r" b="b"/>
              <a:pathLst>
                <a:path h="1579879">
                  <a:moveTo>
                    <a:pt x="0" y="1579343"/>
                  </a:moveTo>
                  <a:lnTo>
                    <a:pt x="0" y="0"/>
                  </a:lnTo>
                </a:path>
              </a:pathLst>
            </a:custGeom>
            <a:ln w="3175">
              <a:solidFill>
                <a:srgbClr val="252525"/>
              </a:solidFill>
            </a:ln>
          </p:spPr>
          <p:txBody>
            <a:bodyPr wrap="square" lIns="0" tIns="0" rIns="0" bIns="0" rtlCol="0"/>
            <a:lstStyle/>
            <a:p>
              <a:endParaRPr/>
            </a:p>
          </p:txBody>
        </p:sp>
        <p:sp>
          <p:nvSpPr>
            <p:cNvPr id="230" name="object 230"/>
            <p:cNvSpPr/>
            <p:nvPr/>
          </p:nvSpPr>
          <p:spPr>
            <a:xfrm>
              <a:off x="3865829" y="2991094"/>
              <a:ext cx="0" cy="1579880"/>
            </a:xfrm>
            <a:custGeom>
              <a:avLst/>
              <a:gdLst/>
              <a:ahLst/>
              <a:cxnLst/>
              <a:rect l="l" t="t" r="r" b="b"/>
              <a:pathLst>
                <a:path h="1579879">
                  <a:moveTo>
                    <a:pt x="0" y="1579343"/>
                  </a:moveTo>
                  <a:lnTo>
                    <a:pt x="0" y="0"/>
                  </a:lnTo>
                </a:path>
              </a:pathLst>
            </a:custGeom>
            <a:ln w="3175">
              <a:solidFill>
                <a:srgbClr val="252525"/>
              </a:solidFill>
            </a:ln>
          </p:spPr>
          <p:txBody>
            <a:bodyPr wrap="square" lIns="0" tIns="0" rIns="0" bIns="0" rtlCol="0"/>
            <a:lstStyle/>
            <a:p>
              <a:endParaRPr/>
            </a:p>
          </p:txBody>
        </p:sp>
        <p:sp>
          <p:nvSpPr>
            <p:cNvPr id="231" name="object 231"/>
            <p:cNvSpPr/>
            <p:nvPr/>
          </p:nvSpPr>
          <p:spPr>
            <a:xfrm>
              <a:off x="1865100" y="4570438"/>
              <a:ext cx="20320" cy="0"/>
            </a:xfrm>
            <a:custGeom>
              <a:avLst/>
              <a:gdLst/>
              <a:ahLst/>
              <a:cxnLst/>
              <a:rect l="l" t="t" r="r" b="b"/>
              <a:pathLst>
                <a:path w="20319">
                  <a:moveTo>
                    <a:pt x="0" y="0"/>
                  </a:moveTo>
                  <a:lnTo>
                    <a:pt x="20007" y="0"/>
                  </a:lnTo>
                </a:path>
              </a:pathLst>
            </a:custGeom>
            <a:ln w="3175">
              <a:solidFill>
                <a:srgbClr val="252525"/>
              </a:solidFill>
            </a:ln>
          </p:spPr>
          <p:txBody>
            <a:bodyPr wrap="square" lIns="0" tIns="0" rIns="0" bIns="0" rtlCol="0"/>
            <a:lstStyle/>
            <a:p>
              <a:endParaRPr/>
            </a:p>
          </p:txBody>
        </p:sp>
        <p:sp>
          <p:nvSpPr>
            <p:cNvPr id="232" name="object 232"/>
            <p:cNvSpPr/>
            <p:nvPr/>
          </p:nvSpPr>
          <p:spPr>
            <a:xfrm>
              <a:off x="1865100" y="4307214"/>
              <a:ext cx="20320" cy="0"/>
            </a:xfrm>
            <a:custGeom>
              <a:avLst/>
              <a:gdLst/>
              <a:ahLst/>
              <a:cxnLst/>
              <a:rect l="l" t="t" r="r" b="b"/>
              <a:pathLst>
                <a:path w="20319">
                  <a:moveTo>
                    <a:pt x="0" y="0"/>
                  </a:moveTo>
                  <a:lnTo>
                    <a:pt x="20007" y="0"/>
                  </a:lnTo>
                </a:path>
              </a:pathLst>
            </a:custGeom>
            <a:ln w="3175">
              <a:solidFill>
                <a:srgbClr val="252525"/>
              </a:solidFill>
            </a:ln>
          </p:spPr>
          <p:txBody>
            <a:bodyPr wrap="square" lIns="0" tIns="0" rIns="0" bIns="0" rtlCol="0"/>
            <a:lstStyle/>
            <a:p>
              <a:endParaRPr/>
            </a:p>
          </p:txBody>
        </p:sp>
        <p:sp>
          <p:nvSpPr>
            <p:cNvPr id="233" name="object 233"/>
            <p:cNvSpPr/>
            <p:nvPr/>
          </p:nvSpPr>
          <p:spPr>
            <a:xfrm>
              <a:off x="1865100" y="4043990"/>
              <a:ext cx="20320" cy="0"/>
            </a:xfrm>
            <a:custGeom>
              <a:avLst/>
              <a:gdLst/>
              <a:ahLst/>
              <a:cxnLst/>
              <a:rect l="l" t="t" r="r" b="b"/>
              <a:pathLst>
                <a:path w="20319">
                  <a:moveTo>
                    <a:pt x="0" y="0"/>
                  </a:moveTo>
                  <a:lnTo>
                    <a:pt x="20007" y="0"/>
                  </a:lnTo>
                </a:path>
              </a:pathLst>
            </a:custGeom>
            <a:ln w="3175">
              <a:solidFill>
                <a:srgbClr val="252525"/>
              </a:solidFill>
            </a:ln>
          </p:spPr>
          <p:txBody>
            <a:bodyPr wrap="square" lIns="0" tIns="0" rIns="0" bIns="0" rtlCol="0"/>
            <a:lstStyle/>
            <a:p>
              <a:endParaRPr/>
            </a:p>
          </p:txBody>
        </p:sp>
        <p:sp>
          <p:nvSpPr>
            <p:cNvPr id="234" name="object 234"/>
            <p:cNvSpPr/>
            <p:nvPr/>
          </p:nvSpPr>
          <p:spPr>
            <a:xfrm>
              <a:off x="1865100" y="3780766"/>
              <a:ext cx="20320" cy="0"/>
            </a:xfrm>
            <a:custGeom>
              <a:avLst/>
              <a:gdLst/>
              <a:ahLst/>
              <a:cxnLst/>
              <a:rect l="l" t="t" r="r" b="b"/>
              <a:pathLst>
                <a:path w="20319">
                  <a:moveTo>
                    <a:pt x="0" y="0"/>
                  </a:moveTo>
                  <a:lnTo>
                    <a:pt x="20007" y="0"/>
                  </a:lnTo>
                </a:path>
              </a:pathLst>
            </a:custGeom>
            <a:ln w="3175">
              <a:solidFill>
                <a:srgbClr val="252525"/>
              </a:solidFill>
            </a:ln>
          </p:spPr>
          <p:txBody>
            <a:bodyPr wrap="square" lIns="0" tIns="0" rIns="0" bIns="0" rtlCol="0"/>
            <a:lstStyle/>
            <a:p>
              <a:endParaRPr/>
            </a:p>
          </p:txBody>
        </p:sp>
        <p:sp>
          <p:nvSpPr>
            <p:cNvPr id="235" name="object 235"/>
            <p:cNvSpPr/>
            <p:nvPr/>
          </p:nvSpPr>
          <p:spPr>
            <a:xfrm>
              <a:off x="1865100" y="3517543"/>
              <a:ext cx="20320" cy="0"/>
            </a:xfrm>
            <a:custGeom>
              <a:avLst/>
              <a:gdLst/>
              <a:ahLst/>
              <a:cxnLst/>
              <a:rect l="l" t="t" r="r" b="b"/>
              <a:pathLst>
                <a:path w="20319">
                  <a:moveTo>
                    <a:pt x="0" y="0"/>
                  </a:moveTo>
                  <a:lnTo>
                    <a:pt x="20007" y="0"/>
                  </a:lnTo>
                </a:path>
              </a:pathLst>
            </a:custGeom>
            <a:ln w="3175">
              <a:solidFill>
                <a:srgbClr val="252525"/>
              </a:solidFill>
            </a:ln>
          </p:spPr>
          <p:txBody>
            <a:bodyPr wrap="square" lIns="0" tIns="0" rIns="0" bIns="0" rtlCol="0"/>
            <a:lstStyle/>
            <a:p>
              <a:endParaRPr/>
            </a:p>
          </p:txBody>
        </p:sp>
        <p:sp>
          <p:nvSpPr>
            <p:cNvPr id="236" name="object 236"/>
            <p:cNvSpPr/>
            <p:nvPr/>
          </p:nvSpPr>
          <p:spPr>
            <a:xfrm>
              <a:off x="1865100" y="3254319"/>
              <a:ext cx="20320" cy="0"/>
            </a:xfrm>
            <a:custGeom>
              <a:avLst/>
              <a:gdLst/>
              <a:ahLst/>
              <a:cxnLst/>
              <a:rect l="l" t="t" r="r" b="b"/>
              <a:pathLst>
                <a:path w="20319">
                  <a:moveTo>
                    <a:pt x="0" y="0"/>
                  </a:moveTo>
                  <a:lnTo>
                    <a:pt x="20007" y="0"/>
                  </a:lnTo>
                </a:path>
              </a:pathLst>
            </a:custGeom>
            <a:ln w="3175">
              <a:solidFill>
                <a:srgbClr val="252525"/>
              </a:solidFill>
            </a:ln>
          </p:spPr>
          <p:txBody>
            <a:bodyPr wrap="square" lIns="0" tIns="0" rIns="0" bIns="0" rtlCol="0"/>
            <a:lstStyle/>
            <a:p>
              <a:endParaRPr/>
            </a:p>
          </p:txBody>
        </p:sp>
        <p:sp>
          <p:nvSpPr>
            <p:cNvPr id="237" name="object 237"/>
            <p:cNvSpPr/>
            <p:nvPr/>
          </p:nvSpPr>
          <p:spPr>
            <a:xfrm>
              <a:off x="1865100" y="2991094"/>
              <a:ext cx="20320" cy="0"/>
            </a:xfrm>
            <a:custGeom>
              <a:avLst/>
              <a:gdLst/>
              <a:ahLst/>
              <a:cxnLst/>
              <a:rect l="l" t="t" r="r" b="b"/>
              <a:pathLst>
                <a:path w="20319">
                  <a:moveTo>
                    <a:pt x="0" y="0"/>
                  </a:moveTo>
                  <a:lnTo>
                    <a:pt x="20007" y="0"/>
                  </a:lnTo>
                </a:path>
              </a:pathLst>
            </a:custGeom>
            <a:ln w="3175">
              <a:solidFill>
                <a:srgbClr val="252525"/>
              </a:solidFill>
            </a:ln>
          </p:spPr>
          <p:txBody>
            <a:bodyPr wrap="square" lIns="0" tIns="0" rIns="0" bIns="0" rtlCol="0"/>
            <a:lstStyle/>
            <a:p>
              <a:endParaRPr/>
            </a:p>
          </p:txBody>
        </p:sp>
        <p:sp>
          <p:nvSpPr>
            <p:cNvPr id="238" name="object 238"/>
            <p:cNvSpPr/>
            <p:nvPr/>
          </p:nvSpPr>
          <p:spPr>
            <a:xfrm>
              <a:off x="3845821" y="4570438"/>
              <a:ext cx="20320" cy="0"/>
            </a:xfrm>
            <a:custGeom>
              <a:avLst/>
              <a:gdLst/>
              <a:ahLst/>
              <a:cxnLst/>
              <a:rect l="l" t="t" r="r" b="b"/>
              <a:pathLst>
                <a:path w="20320">
                  <a:moveTo>
                    <a:pt x="20007" y="0"/>
                  </a:moveTo>
                  <a:lnTo>
                    <a:pt x="0" y="0"/>
                  </a:lnTo>
                </a:path>
              </a:pathLst>
            </a:custGeom>
            <a:ln w="3175">
              <a:solidFill>
                <a:srgbClr val="252525"/>
              </a:solidFill>
            </a:ln>
          </p:spPr>
          <p:txBody>
            <a:bodyPr wrap="square" lIns="0" tIns="0" rIns="0" bIns="0" rtlCol="0"/>
            <a:lstStyle/>
            <a:p>
              <a:endParaRPr/>
            </a:p>
          </p:txBody>
        </p:sp>
        <p:sp>
          <p:nvSpPr>
            <p:cNvPr id="239" name="object 239"/>
            <p:cNvSpPr/>
            <p:nvPr/>
          </p:nvSpPr>
          <p:spPr>
            <a:xfrm>
              <a:off x="3845821" y="4307214"/>
              <a:ext cx="20320" cy="0"/>
            </a:xfrm>
            <a:custGeom>
              <a:avLst/>
              <a:gdLst/>
              <a:ahLst/>
              <a:cxnLst/>
              <a:rect l="l" t="t" r="r" b="b"/>
              <a:pathLst>
                <a:path w="20320">
                  <a:moveTo>
                    <a:pt x="20007" y="0"/>
                  </a:moveTo>
                  <a:lnTo>
                    <a:pt x="0" y="0"/>
                  </a:lnTo>
                </a:path>
              </a:pathLst>
            </a:custGeom>
            <a:ln w="3175">
              <a:solidFill>
                <a:srgbClr val="252525"/>
              </a:solidFill>
            </a:ln>
          </p:spPr>
          <p:txBody>
            <a:bodyPr wrap="square" lIns="0" tIns="0" rIns="0" bIns="0" rtlCol="0"/>
            <a:lstStyle/>
            <a:p>
              <a:endParaRPr/>
            </a:p>
          </p:txBody>
        </p:sp>
        <p:sp>
          <p:nvSpPr>
            <p:cNvPr id="240" name="object 240"/>
            <p:cNvSpPr/>
            <p:nvPr/>
          </p:nvSpPr>
          <p:spPr>
            <a:xfrm>
              <a:off x="3845821" y="4043990"/>
              <a:ext cx="20320" cy="0"/>
            </a:xfrm>
            <a:custGeom>
              <a:avLst/>
              <a:gdLst/>
              <a:ahLst/>
              <a:cxnLst/>
              <a:rect l="l" t="t" r="r" b="b"/>
              <a:pathLst>
                <a:path w="20320">
                  <a:moveTo>
                    <a:pt x="20007" y="0"/>
                  </a:moveTo>
                  <a:lnTo>
                    <a:pt x="0" y="0"/>
                  </a:lnTo>
                </a:path>
              </a:pathLst>
            </a:custGeom>
            <a:ln w="3175">
              <a:solidFill>
                <a:srgbClr val="252525"/>
              </a:solidFill>
            </a:ln>
          </p:spPr>
          <p:txBody>
            <a:bodyPr wrap="square" lIns="0" tIns="0" rIns="0" bIns="0" rtlCol="0"/>
            <a:lstStyle/>
            <a:p>
              <a:endParaRPr/>
            </a:p>
          </p:txBody>
        </p:sp>
        <p:sp>
          <p:nvSpPr>
            <p:cNvPr id="241" name="object 241"/>
            <p:cNvSpPr/>
            <p:nvPr/>
          </p:nvSpPr>
          <p:spPr>
            <a:xfrm>
              <a:off x="3845821" y="3780766"/>
              <a:ext cx="20320" cy="0"/>
            </a:xfrm>
            <a:custGeom>
              <a:avLst/>
              <a:gdLst/>
              <a:ahLst/>
              <a:cxnLst/>
              <a:rect l="l" t="t" r="r" b="b"/>
              <a:pathLst>
                <a:path w="20320">
                  <a:moveTo>
                    <a:pt x="20007" y="0"/>
                  </a:moveTo>
                  <a:lnTo>
                    <a:pt x="0" y="0"/>
                  </a:lnTo>
                </a:path>
              </a:pathLst>
            </a:custGeom>
            <a:ln w="3175">
              <a:solidFill>
                <a:srgbClr val="252525"/>
              </a:solidFill>
            </a:ln>
          </p:spPr>
          <p:txBody>
            <a:bodyPr wrap="square" lIns="0" tIns="0" rIns="0" bIns="0" rtlCol="0"/>
            <a:lstStyle/>
            <a:p>
              <a:endParaRPr/>
            </a:p>
          </p:txBody>
        </p:sp>
        <p:sp>
          <p:nvSpPr>
            <p:cNvPr id="242" name="object 242"/>
            <p:cNvSpPr/>
            <p:nvPr/>
          </p:nvSpPr>
          <p:spPr>
            <a:xfrm>
              <a:off x="3845821" y="3517543"/>
              <a:ext cx="20320" cy="0"/>
            </a:xfrm>
            <a:custGeom>
              <a:avLst/>
              <a:gdLst/>
              <a:ahLst/>
              <a:cxnLst/>
              <a:rect l="l" t="t" r="r" b="b"/>
              <a:pathLst>
                <a:path w="20320">
                  <a:moveTo>
                    <a:pt x="20007" y="0"/>
                  </a:moveTo>
                  <a:lnTo>
                    <a:pt x="0" y="0"/>
                  </a:lnTo>
                </a:path>
              </a:pathLst>
            </a:custGeom>
            <a:ln w="3175">
              <a:solidFill>
                <a:srgbClr val="252525"/>
              </a:solidFill>
            </a:ln>
          </p:spPr>
          <p:txBody>
            <a:bodyPr wrap="square" lIns="0" tIns="0" rIns="0" bIns="0" rtlCol="0"/>
            <a:lstStyle/>
            <a:p>
              <a:endParaRPr/>
            </a:p>
          </p:txBody>
        </p:sp>
        <p:sp>
          <p:nvSpPr>
            <p:cNvPr id="243" name="object 243"/>
            <p:cNvSpPr/>
            <p:nvPr/>
          </p:nvSpPr>
          <p:spPr>
            <a:xfrm>
              <a:off x="3845821" y="3254319"/>
              <a:ext cx="20320" cy="0"/>
            </a:xfrm>
            <a:custGeom>
              <a:avLst/>
              <a:gdLst/>
              <a:ahLst/>
              <a:cxnLst/>
              <a:rect l="l" t="t" r="r" b="b"/>
              <a:pathLst>
                <a:path w="20320">
                  <a:moveTo>
                    <a:pt x="20007" y="0"/>
                  </a:moveTo>
                  <a:lnTo>
                    <a:pt x="0" y="0"/>
                  </a:lnTo>
                </a:path>
              </a:pathLst>
            </a:custGeom>
            <a:ln w="3175">
              <a:solidFill>
                <a:srgbClr val="252525"/>
              </a:solidFill>
            </a:ln>
          </p:spPr>
          <p:txBody>
            <a:bodyPr wrap="square" lIns="0" tIns="0" rIns="0" bIns="0" rtlCol="0"/>
            <a:lstStyle/>
            <a:p>
              <a:endParaRPr/>
            </a:p>
          </p:txBody>
        </p:sp>
        <p:sp>
          <p:nvSpPr>
            <p:cNvPr id="244" name="object 244"/>
            <p:cNvSpPr/>
            <p:nvPr/>
          </p:nvSpPr>
          <p:spPr>
            <a:xfrm>
              <a:off x="3845821" y="2991094"/>
              <a:ext cx="20320" cy="0"/>
            </a:xfrm>
            <a:custGeom>
              <a:avLst/>
              <a:gdLst/>
              <a:ahLst/>
              <a:cxnLst/>
              <a:rect l="l" t="t" r="r" b="b"/>
              <a:pathLst>
                <a:path w="20320">
                  <a:moveTo>
                    <a:pt x="20007" y="0"/>
                  </a:moveTo>
                  <a:lnTo>
                    <a:pt x="0" y="0"/>
                  </a:lnTo>
                </a:path>
              </a:pathLst>
            </a:custGeom>
            <a:ln w="3175">
              <a:solidFill>
                <a:srgbClr val="252525"/>
              </a:solidFill>
            </a:ln>
          </p:spPr>
          <p:txBody>
            <a:bodyPr wrap="square" lIns="0" tIns="0" rIns="0" bIns="0" rtlCol="0"/>
            <a:lstStyle/>
            <a:p>
              <a:endParaRPr/>
            </a:p>
          </p:txBody>
        </p:sp>
        <p:sp>
          <p:nvSpPr>
            <p:cNvPr id="245" name="object 245"/>
            <p:cNvSpPr/>
            <p:nvPr/>
          </p:nvSpPr>
          <p:spPr>
            <a:xfrm>
              <a:off x="2079780" y="3148813"/>
              <a:ext cx="1570990" cy="1264285"/>
            </a:xfrm>
            <a:custGeom>
              <a:avLst/>
              <a:gdLst/>
              <a:ahLst/>
              <a:cxnLst/>
              <a:rect l="l" t="t" r="r" b="b"/>
              <a:pathLst>
                <a:path w="1570989" h="1264285">
                  <a:moveTo>
                    <a:pt x="0" y="631953"/>
                  </a:moveTo>
                  <a:lnTo>
                    <a:pt x="2498" y="645357"/>
                  </a:lnTo>
                  <a:lnTo>
                    <a:pt x="5001" y="658756"/>
                  </a:lnTo>
                  <a:lnTo>
                    <a:pt x="7500" y="672141"/>
                  </a:lnTo>
                  <a:lnTo>
                    <a:pt x="10003" y="685504"/>
                  </a:lnTo>
                  <a:lnTo>
                    <a:pt x="12502" y="698843"/>
                  </a:lnTo>
                  <a:lnTo>
                    <a:pt x="15005" y="712150"/>
                  </a:lnTo>
                  <a:lnTo>
                    <a:pt x="22510" y="751795"/>
                  </a:lnTo>
                  <a:lnTo>
                    <a:pt x="30010" y="790905"/>
                  </a:lnTo>
                  <a:lnTo>
                    <a:pt x="37511" y="829307"/>
                  </a:lnTo>
                  <a:lnTo>
                    <a:pt x="45016" y="866829"/>
                  </a:lnTo>
                  <a:lnTo>
                    <a:pt x="55020" y="915222"/>
                  </a:lnTo>
                  <a:lnTo>
                    <a:pt x="65023" y="961405"/>
                  </a:lnTo>
                  <a:lnTo>
                    <a:pt x="75027" y="1005061"/>
                  </a:lnTo>
                  <a:lnTo>
                    <a:pt x="85030" y="1045875"/>
                  </a:lnTo>
                  <a:lnTo>
                    <a:pt x="95034" y="1083595"/>
                  </a:lnTo>
                  <a:lnTo>
                    <a:pt x="107536" y="1126062"/>
                  </a:lnTo>
                  <a:lnTo>
                    <a:pt x="120043" y="1163004"/>
                  </a:lnTo>
                  <a:lnTo>
                    <a:pt x="135049" y="1199739"/>
                  </a:lnTo>
                  <a:lnTo>
                    <a:pt x="155056" y="1235571"/>
                  </a:lnTo>
                  <a:lnTo>
                    <a:pt x="185067" y="1261904"/>
                  </a:lnTo>
                  <a:lnTo>
                    <a:pt x="197574" y="1263894"/>
                  </a:lnTo>
                  <a:lnTo>
                    <a:pt x="200072" y="1263714"/>
                  </a:lnTo>
                  <a:lnTo>
                    <a:pt x="235085" y="1243878"/>
                  </a:lnTo>
                  <a:lnTo>
                    <a:pt x="260094" y="1214842"/>
                  </a:lnTo>
                  <a:lnTo>
                    <a:pt x="282605" y="1183241"/>
                  </a:lnTo>
                  <a:lnTo>
                    <a:pt x="287602" y="1175952"/>
                  </a:lnTo>
                  <a:lnTo>
                    <a:pt x="290105" y="1172305"/>
                  </a:lnTo>
                  <a:lnTo>
                    <a:pt x="312616" y="1140346"/>
                  </a:lnTo>
                  <a:lnTo>
                    <a:pt x="337625" y="1109795"/>
                  </a:lnTo>
                  <a:lnTo>
                    <a:pt x="367631" y="1085552"/>
                  </a:lnTo>
                  <a:lnTo>
                    <a:pt x="392645" y="1078816"/>
                  </a:lnTo>
                  <a:lnTo>
                    <a:pt x="395143" y="1078871"/>
                  </a:lnTo>
                  <a:lnTo>
                    <a:pt x="432659" y="1095341"/>
                  </a:lnTo>
                  <a:lnTo>
                    <a:pt x="460167" y="1123663"/>
                  </a:lnTo>
                  <a:lnTo>
                    <a:pt x="485176" y="1157249"/>
                  </a:lnTo>
                  <a:lnTo>
                    <a:pt x="497679" y="1175372"/>
                  </a:lnTo>
                  <a:lnTo>
                    <a:pt x="500182" y="1179019"/>
                  </a:lnTo>
                  <a:lnTo>
                    <a:pt x="522688" y="1210965"/>
                  </a:lnTo>
                  <a:lnTo>
                    <a:pt x="547701" y="1241009"/>
                  </a:lnTo>
                  <a:lnTo>
                    <a:pt x="580211" y="1262701"/>
                  </a:lnTo>
                  <a:lnTo>
                    <a:pt x="590215" y="1263898"/>
                  </a:lnTo>
                  <a:lnTo>
                    <a:pt x="592713" y="1263732"/>
                  </a:lnTo>
                  <a:lnTo>
                    <a:pt x="625227" y="1242685"/>
                  </a:lnTo>
                  <a:lnTo>
                    <a:pt x="647733" y="1205863"/>
                  </a:lnTo>
                  <a:lnTo>
                    <a:pt x="662739" y="1170754"/>
                  </a:lnTo>
                  <a:lnTo>
                    <a:pt x="677744" y="1127324"/>
                  </a:lnTo>
                  <a:lnTo>
                    <a:pt x="690251" y="1085032"/>
                  </a:lnTo>
                  <a:lnTo>
                    <a:pt x="700255" y="1047441"/>
                  </a:lnTo>
                  <a:lnTo>
                    <a:pt x="710258" y="1006741"/>
                  </a:lnTo>
                  <a:lnTo>
                    <a:pt x="720262" y="963197"/>
                  </a:lnTo>
                  <a:lnTo>
                    <a:pt x="730266" y="917106"/>
                  </a:lnTo>
                  <a:lnTo>
                    <a:pt x="740269" y="868795"/>
                  </a:lnTo>
                  <a:lnTo>
                    <a:pt x="747770" y="831324"/>
                  </a:lnTo>
                  <a:lnTo>
                    <a:pt x="755275" y="792964"/>
                  </a:lnTo>
                  <a:lnTo>
                    <a:pt x="762775" y="753885"/>
                  </a:lnTo>
                  <a:lnTo>
                    <a:pt x="770280" y="714263"/>
                  </a:lnTo>
                  <a:lnTo>
                    <a:pt x="777781" y="674269"/>
                  </a:lnTo>
                  <a:lnTo>
                    <a:pt x="780284" y="660888"/>
                  </a:lnTo>
                  <a:lnTo>
                    <a:pt x="782787" y="647494"/>
                  </a:lnTo>
                  <a:lnTo>
                    <a:pt x="785286" y="634090"/>
                  </a:lnTo>
                  <a:lnTo>
                    <a:pt x="787784" y="620682"/>
                  </a:lnTo>
                  <a:lnTo>
                    <a:pt x="790287" y="607282"/>
                  </a:lnTo>
                  <a:lnTo>
                    <a:pt x="792791" y="593897"/>
                  </a:lnTo>
                  <a:lnTo>
                    <a:pt x="795289" y="580530"/>
                  </a:lnTo>
                  <a:lnTo>
                    <a:pt x="797792" y="567187"/>
                  </a:lnTo>
                  <a:lnTo>
                    <a:pt x="805293" y="527381"/>
                  </a:lnTo>
                  <a:lnTo>
                    <a:pt x="812798" y="488040"/>
                  </a:lnTo>
                  <a:lnTo>
                    <a:pt x="820298" y="449344"/>
                  </a:lnTo>
                  <a:lnTo>
                    <a:pt x="827803" y="411462"/>
                  </a:lnTo>
                  <a:lnTo>
                    <a:pt x="837802" y="362498"/>
                  </a:lnTo>
                  <a:lnTo>
                    <a:pt x="847811" y="315638"/>
                  </a:lnTo>
                  <a:lnTo>
                    <a:pt x="857810" y="271218"/>
                  </a:lnTo>
                  <a:lnTo>
                    <a:pt x="867813" y="229552"/>
                  </a:lnTo>
                  <a:lnTo>
                    <a:pt x="877822" y="190911"/>
                  </a:lnTo>
                  <a:lnTo>
                    <a:pt x="890324" y="147210"/>
                  </a:lnTo>
                  <a:lnTo>
                    <a:pt x="902826" y="108965"/>
                  </a:lnTo>
                  <a:lnTo>
                    <a:pt x="917836" y="70610"/>
                  </a:lnTo>
                  <a:lnTo>
                    <a:pt x="935340" y="36532"/>
                  </a:lnTo>
                  <a:lnTo>
                    <a:pt x="960349" y="7551"/>
                  </a:lnTo>
                  <a:lnTo>
                    <a:pt x="982855" y="4"/>
                  </a:lnTo>
                  <a:lnTo>
                    <a:pt x="985358" y="151"/>
                  </a:lnTo>
                  <a:lnTo>
                    <a:pt x="1020371" y="19647"/>
                  </a:lnTo>
                  <a:lnTo>
                    <a:pt x="1045380" y="48540"/>
                  </a:lnTo>
                  <a:lnTo>
                    <a:pt x="1067886" y="80086"/>
                  </a:lnTo>
                  <a:lnTo>
                    <a:pt x="1072888" y="87375"/>
                  </a:lnTo>
                  <a:lnTo>
                    <a:pt x="1075391" y="91021"/>
                  </a:lnTo>
                  <a:lnTo>
                    <a:pt x="1097902" y="123018"/>
                  </a:lnTo>
                  <a:lnTo>
                    <a:pt x="1122906" y="153689"/>
                  </a:lnTo>
                  <a:lnTo>
                    <a:pt x="1152917" y="178143"/>
                  </a:lnTo>
                  <a:lnTo>
                    <a:pt x="1177926" y="185087"/>
                  </a:lnTo>
                  <a:lnTo>
                    <a:pt x="1180430" y="185050"/>
                  </a:lnTo>
                  <a:lnTo>
                    <a:pt x="1217946" y="168883"/>
                  </a:lnTo>
                  <a:lnTo>
                    <a:pt x="1245453" y="140731"/>
                  </a:lnTo>
                  <a:lnTo>
                    <a:pt x="1270462" y="107225"/>
                  </a:lnTo>
                  <a:lnTo>
                    <a:pt x="1287966" y="81821"/>
                  </a:lnTo>
                  <a:lnTo>
                    <a:pt x="1290470" y="78189"/>
                  </a:lnTo>
                  <a:lnTo>
                    <a:pt x="1312980" y="46823"/>
                  </a:lnTo>
                  <a:lnTo>
                    <a:pt x="1340488" y="16157"/>
                  </a:lnTo>
                  <a:lnTo>
                    <a:pt x="1375501" y="0"/>
                  </a:lnTo>
                  <a:lnTo>
                    <a:pt x="1378004" y="138"/>
                  </a:lnTo>
                  <a:lnTo>
                    <a:pt x="1410513" y="20738"/>
                  </a:lnTo>
                  <a:lnTo>
                    <a:pt x="1433019" y="57229"/>
                  </a:lnTo>
                  <a:lnTo>
                    <a:pt x="1450528" y="98743"/>
                  </a:lnTo>
                  <a:lnTo>
                    <a:pt x="1463030" y="135326"/>
                  </a:lnTo>
                  <a:lnTo>
                    <a:pt x="1475537" y="177448"/>
                  </a:lnTo>
                  <a:lnTo>
                    <a:pt x="1485541" y="214910"/>
                  </a:lnTo>
                  <a:lnTo>
                    <a:pt x="1495544" y="255489"/>
                  </a:lnTo>
                  <a:lnTo>
                    <a:pt x="1505548" y="298928"/>
                  </a:lnTo>
                  <a:lnTo>
                    <a:pt x="1515552" y="344923"/>
                  </a:lnTo>
                  <a:lnTo>
                    <a:pt x="1525555" y="393150"/>
                  </a:lnTo>
                  <a:lnTo>
                    <a:pt x="1533060" y="430571"/>
                  </a:lnTo>
                  <a:lnTo>
                    <a:pt x="1540561" y="468890"/>
                  </a:lnTo>
                  <a:lnTo>
                    <a:pt x="1548066" y="507931"/>
                  </a:lnTo>
                  <a:lnTo>
                    <a:pt x="1555566" y="547530"/>
                  </a:lnTo>
                  <a:lnTo>
                    <a:pt x="1563071" y="587506"/>
                  </a:lnTo>
                  <a:lnTo>
                    <a:pt x="1568068" y="614281"/>
                  </a:lnTo>
                  <a:lnTo>
                    <a:pt x="1570572" y="627685"/>
                  </a:lnTo>
                </a:path>
              </a:pathLst>
            </a:custGeom>
            <a:ln w="3175">
              <a:solidFill>
                <a:srgbClr val="0071BC"/>
              </a:solidFill>
            </a:ln>
          </p:spPr>
          <p:txBody>
            <a:bodyPr wrap="square" lIns="0" tIns="0" rIns="0" bIns="0" rtlCol="0"/>
            <a:lstStyle/>
            <a:p>
              <a:endParaRPr/>
            </a:p>
          </p:txBody>
        </p:sp>
        <p:sp>
          <p:nvSpPr>
            <p:cNvPr id="246" name="object 246"/>
            <p:cNvSpPr/>
            <p:nvPr/>
          </p:nvSpPr>
          <p:spPr>
            <a:xfrm>
              <a:off x="2865464" y="3254319"/>
              <a:ext cx="786130" cy="0"/>
            </a:xfrm>
            <a:custGeom>
              <a:avLst/>
              <a:gdLst/>
              <a:ahLst/>
              <a:cxnLst/>
              <a:rect l="l" t="t" r="r" b="b"/>
              <a:pathLst>
                <a:path w="786129">
                  <a:moveTo>
                    <a:pt x="0" y="0"/>
                  </a:moveTo>
                  <a:lnTo>
                    <a:pt x="785682" y="0"/>
                  </a:lnTo>
                </a:path>
              </a:pathLst>
            </a:custGeom>
            <a:ln w="3175">
              <a:solidFill>
                <a:srgbClr val="D95218"/>
              </a:solidFill>
            </a:ln>
          </p:spPr>
          <p:txBody>
            <a:bodyPr wrap="square" lIns="0" tIns="0" rIns="0" bIns="0" rtlCol="0"/>
            <a:lstStyle/>
            <a:p>
              <a:endParaRPr/>
            </a:p>
          </p:txBody>
        </p:sp>
        <p:sp>
          <p:nvSpPr>
            <p:cNvPr id="247" name="object 247"/>
            <p:cNvSpPr/>
            <p:nvPr/>
          </p:nvSpPr>
          <p:spPr>
            <a:xfrm>
              <a:off x="2079780" y="4307215"/>
              <a:ext cx="786130" cy="0"/>
            </a:xfrm>
            <a:custGeom>
              <a:avLst/>
              <a:gdLst/>
              <a:ahLst/>
              <a:cxnLst/>
              <a:rect l="l" t="t" r="r" b="b"/>
              <a:pathLst>
                <a:path w="786130">
                  <a:moveTo>
                    <a:pt x="0" y="0"/>
                  </a:moveTo>
                  <a:lnTo>
                    <a:pt x="785682" y="0"/>
                  </a:lnTo>
                </a:path>
              </a:pathLst>
            </a:custGeom>
            <a:ln w="3175">
              <a:solidFill>
                <a:srgbClr val="ECB01F"/>
              </a:solidFill>
            </a:ln>
          </p:spPr>
          <p:txBody>
            <a:bodyPr wrap="square" lIns="0" tIns="0" rIns="0" bIns="0" rtlCol="0"/>
            <a:lstStyle/>
            <a:p>
              <a:endParaRPr/>
            </a:p>
          </p:txBody>
        </p:sp>
      </p:grpSp>
      <p:sp>
        <p:nvSpPr>
          <p:cNvPr id="248" name="object 248"/>
          <p:cNvSpPr txBox="1"/>
          <p:nvPr/>
        </p:nvSpPr>
        <p:spPr>
          <a:xfrm>
            <a:off x="1721783" y="4514546"/>
            <a:ext cx="105410" cy="81280"/>
          </a:xfrm>
          <a:prstGeom prst="rect">
            <a:avLst/>
          </a:prstGeom>
        </p:spPr>
        <p:txBody>
          <a:bodyPr vert="horz" wrap="square" lIns="0" tIns="13970" rIns="0" bIns="0" rtlCol="0">
            <a:spAutoFit/>
          </a:bodyPr>
          <a:lstStyle/>
          <a:p>
            <a:pPr marL="12700">
              <a:lnSpc>
                <a:spcPct val="100000"/>
              </a:lnSpc>
              <a:spcBef>
                <a:spcPts val="110"/>
              </a:spcBef>
            </a:pPr>
            <a:r>
              <a:rPr sz="350" dirty="0">
                <a:solidFill>
                  <a:srgbClr val="252525"/>
                </a:solidFill>
                <a:latin typeface="Arial"/>
                <a:cs typeface="Arial"/>
              </a:rPr>
              <a:t>-</a:t>
            </a:r>
            <a:r>
              <a:rPr sz="350" spc="-25" dirty="0">
                <a:solidFill>
                  <a:srgbClr val="252525"/>
                </a:solidFill>
                <a:latin typeface="Arial"/>
                <a:cs typeface="Arial"/>
              </a:rPr>
              <a:t>1.5</a:t>
            </a:r>
            <a:endParaRPr sz="350">
              <a:latin typeface="Arial"/>
              <a:cs typeface="Arial"/>
            </a:endParaRPr>
          </a:p>
        </p:txBody>
      </p:sp>
      <p:sp>
        <p:nvSpPr>
          <p:cNvPr id="260" name="object 260"/>
          <p:cNvSpPr txBox="1">
            <a:spLocks noGrp="1"/>
          </p:cNvSpPr>
          <p:nvPr>
            <p:ph type="sldNum" sz="quarter" idx="7"/>
          </p:nvPr>
        </p:nvSpPr>
        <p:spPr>
          <a:prstGeom prst="rect">
            <a:avLst/>
          </a:prstGeom>
        </p:spPr>
        <p:txBody>
          <a:bodyPr vert="horz" wrap="square" lIns="0" tIns="0" rIns="0" bIns="0" rtlCol="0">
            <a:spAutoFit/>
          </a:bodyPr>
          <a:lstStyle/>
          <a:p>
            <a:pPr marL="38100">
              <a:lnSpc>
                <a:spcPts val="1270"/>
              </a:lnSpc>
            </a:pPr>
            <a:fld id="{81D60167-4931-47E6-BA6A-407CBD079E47}" type="slidenum">
              <a:rPr spc="-25" dirty="0"/>
              <a:t>58</a:t>
            </a:fld>
            <a:endParaRPr spc="-25" dirty="0"/>
          </a:p>
        </p:txBody>
      </p:sp>
      <p:sp>
        <p:nvSpPr>
          <p:cNvPr id="249" name="object 249"/>
          <p:cNvSpPr txBox="1"/>
          <p:nvPr/>
        </p:nvSpPr>
        <p:spPr>
          <a:xfrm>
            <a:off x="1772493" y="4251306"/>
            <a:ext cx="66675" cy="81280"/>
          </a:xfrm>
          <a:prstGeom prst="rect">
            <a:avLst/>
          </a:prstGeom>
        </p:spPr>
        <p:txBody>
          <a:bodyPr vert="horz" wrap="square" lIns="0" tIns="13970" rIns="0" bIns="0" rtlCol="0">
            <a:spAutoFit/>
          </a:bodyPr>
          <a:lstStyle/>
          <a:p>
            <a:pPr marL="12700">
              <a:lnSpc>
                <a:spcPct val="100000"/>
              </a:lnSpc>
              <a:spcBef>
                <a:spcPts val="110"/>
              </a:spcBef>
            </a:pPr>
            <a:r>
              <a:rPr sz="350" dirty="0">
                <a:solidFill>
                  <a:srgbClr val="252525"/>
                </a:solidFill>
                <a:latin typeface="Arial"/>
                <a:cs typeface="Arial"/>
              </a:rPr>
              <a:t>-</a:t>
            </a:r>
            <a:r>
              <a:rPr sz="350" spc="-50" dirty="0">
                <a:solidFill>
                  <a:srgbClr val="252525"/>
                </a:solidFill>
                <a:latin typeface="Arial"/>
                <a:cs typeface="Arial"/>
              </a:rPr>
              <a:t>1</a:t>
            </a:r>
            <a:endParaRPr sz="350">
              <a:latin typeface="Arial"/>
              <a:cs typeface="Arial"/>
            </a:endParaRPr>
          </a:p>
        </p:txBody>
      </p:sp>
      <p:sp>
        <p:nvSpPr>
          <p:cNvPr id="250" name="object 250"/>
          <p:cNvSpPr txBox="1"/>
          <p:nvPr/>
        </p:nvSpPr>
        <p:spPr>
          <a:xfrm>
            <a:off x="1721783" y="3988066"/>
            <a:ext cx="105410" cy="81280"/>
          </a:xfrm>
          <a:prstGeom prst="rect">
            <a:avLst/>
          </a:prstGeom>
        </p:spPr>
        <p:txBody>
          <a:bodyPr vert="horz" wrap="square" lIns="0" tIns="13970" rIns="0" bIns="0" rtlCol="0">
            <a:spAutoFit/>
          </a:bodyPr>
          <a:lstStyle/>
          <a:p>
            <a:pPr marL="12700">
              <a:lnSpc>
                <a:spcPct val="100000"/>
              </a:lnSpc>
              <a:spcBef>
                <a:spcPts val="110"/>
              </a:spcBef>
            </a:pPr>
            <a:r>
              <a:rPr sz="350" dirty="0">
                <a:solidFill>
                  <a:srgbClr val="252525"/>
                </a:solidFill>
                <a:latin typeface="Arial"/>
                <a:cs typeface="Arial"/>
              </a:rPr>
              <a:t>-</a:t>
            </a:r>
            <a:r>
              <a:rPr sz="350" spc="-25" dirty="0">
                <a:solidFill>
                  <a:srgbClr val="252525"/>
                </a:solidFill>
                <a:latin typeface="Arial"/>
                <a:cs typeface="Arial"/>
              </a:rPr>
              <a:t>0.5</a:t>
            </a:r>
            <a:endParaRPr sz="350">
              <a:latin typeface="Arial"/>
              <a:cs typeface="Arial"/>
            </a:endParaRPr>
          </a:p>
        </p:txBody>
      </p:sp>
      <p:sp>
        <p:nvSpPr>
          <p:cNvPr id="251" name="object 251"/>
          <p:cNvSpPr txBox="1"/>
          <p:nvPr/>
        </p:nvSpPr>
        <p:spPr>
          <a:xfrm>
            <a:off x="1790933" y="3724826"/>
            <a:ext cx="51435" cy="81280"/>
          </a:xfrm>
          <a:prstGeom prst="rect">
            <a:avLst/>
          </a:prstGeom>
        </p:spPr>
        <p:txBody>
          <a:bodyPr vert="horz" wrap="square" lIns="0" tIns="13970" rIns="0" bIns="0" rtlCol="0">
            <a:spAutoFit/>
          </a:bodyPr>
          <a:lstStyle/>
          <a:p>
            <a:pPr marL="12700">
              <a:lnSpc>
                <a:spcPct val="100000"/>
              </a:lnSpc>
              <a:spcBef>
                <a:spcPts val="110"/>
              </a:spcBef>
            </a:pPr>
            <a:r>
              <a:rPr sz="350" spc="5" dirty="0">
                <a:solidFill>
                  <a:srgbClr val="252525"/>
                </a:solidFill>
                <a:latin typeface="Arial"/>
                <a:cs typeface="Arial"/>
              </a:rPr>
              <a:t>0</a:t>
            </a:r>
            <a:endParaRPr sz="350">
              <a:latin typeface="Arial"/>
              <a:cs typeface="Arial"/>
            </a:endParaRPr>
          </a:p>
        </p:txBody>
      </p:sp>
      <p:sp>
        <p:nvSpPr>
          <p:cNvPr id="252" name="object 252"/>
          <p:cNvSpPr txBox="1"/>
          <p:nvPr/>
        </p:nvSpPr>
        <p:spPr>
          <a:xfrm>
            <a:off x="1740223" y="3461586"/>
            <a:ext cx="89535" cy="81280"/>
          </a:xfrm>
          <a:prstGeom prst="rect">
            <a:avLst/>
          </a:prstGeom>
        </p:spPr>
        <p:txBody>
          <a:bodyPr vert="horz" wrap="square" lIns="0" tIns="13970" rIns="0" bIns="0" rtlCol="0">
            <a:spAutoFit/>
          </a:bodyPr>
          <a:lstStyle/>
          <a:p>
            <a:pPr marL="12700">
              <a:lnSpc>
                <a:spcPct val="100000"/>
              </a:lnSpc>
              <a:spcBef>
                <a:spcPts val="110"/>
              </a:spcBef>
            </a:pPr>
            <a:r>
              <a:rPr sz="350" spc="-25" dirty="0">
                <a:solidFill>
                  <a:srgbClr val="252525"/>
                </a:solidFill>
                <a:latin typeface="Arial"/>
                <a:cs typeface="Arial"/>
              </a:rPr>
              <a:t>0.5</a:t>
            </a:r>
            <a:endParaRPr sz="350">
              <a:latin typeface="Arial"/>
              <a:cs typeface="Arial"/>
            </a:endParaRPr>
          </a:p>
        </p:txBody>
      </p:sp>
      <p:sp>
        <p:nvSpPr>
          <p:cNvPr id="253" name="object 253"/>
          <p:cNvSpPr txBox="1"/>
          <p:nvPr/>
        </p:nvSpPr>
        <p:spPr>
          <a:xfrm>
            <a:off x="1790933" y="3198346"/>
            <a:ext cx="51435" cy="81280"/>
          </a:xfrm>
          <a:prstGeom prst="rect">
            <a:avLst/>
          </a:prstGeom>
        </p:spPr>
        <p:txBody>
          <a:bodyPr vert="horz" wrap="square" lIns="0" tIns="13970" rIns="0" bIns="0" rtlCol="0">
            <a:spAutoFit/>
          </a:bodyPr>
          <a:lstStyle/>
          <a:p>
            <a:pPr marL="12700">
              <a:lnSpc>
                <a:spcPct val="100000"/>
              </a:lnSpc>
              <a:spcBef>
                <a:spcPts val="110"/>
              </a:spcBef>
            </a:pPr>
            <a:r>
              <a:rPr sz="350" spc="5" dirty="0">
                <a:solidFill>
                  <a:srgbClr val="252525"/>
                </a:solidFill>
                <a:latin typeface="Arial"/>
                <a:cs typeface="Arial"/>
              </a:rPr>
              <a:t>1</a:t>
            </a:r>
            <a:endParaRPr sz="350">
              <a:latin typeface="Arial"/>
              <a:cs typeface="Arial"/>
            </a:endParaRPr>
          </a:p>
        </p:txBody>
      </p:sp>
      <p:sp>
        <p:nvSpPr>
          <p:cNvPr id="254" name="object 254"/>
          <p:cNvSpPr txBox="1"/>
          <p:nvPr/>
        </p:nvSpPr>
        <p:spPr>
          <a:xfrm>
            <a:off x="1740223" y="2935106"/>
            <a:ext cx="89535" cy="81280"/>
          </a:xfrm>
          <a:prstGeom prst="rect">
            <a:avLst/>
          </a:prstGeom>
        </p:spPr>
        <p:txBody>
          <a:bodyPr vert="horz" wrap="square" lIns="0" tIns="13970" rIns="0" bIns="0" rtlCol="0">
            <a:spAutoFit/>
          </a:bodyPr>
          <a:lstStyle/>
          <a:p>
            <a:pPr marL="12700">
              <a:lnSpc>
                <a:spcPct val="100000"/>
              </a:lnSpc>
              <a:spcBef>
                <a:spcPts val="110"/>
              </a:spcBef>
            </a:pPr>
            <a:r>
              <a:rPr sz="350" spc="-25" dirty="0">
                <a:solidFill>
                  <a:srgbClr val="252525"/>
                </a:solidFill>
                <a:latin typeface="Arial"/>
                <a:cs typeface="Arial"/>
              </a:rPr>
              <a:t>1.5</a:t>
            </a:r>
            <a:endParaRPr sz="350">
              <a:latin typeface="Arial"/>
              <a:cs typeface="Arial"/>
            </a:endParaRPr>
          </a:p>
        </p:txBody>
      </p:sp>
      <p:sp>
        <p:nvSpPr>
          <p:cNvPr id="255" name="object 255"/>
          <p:cNvSpPr txBox="1"/>
          <p:nvPr/>
        </p:nvSpPr>
        <p:spPr>
          <a:xfrm>
            <a:off x="1077404" y="3393300"/>
            <a:ext cx="365760" cy="391160"/>
          </a:xfrm>
          <a:prstGeom prst="rect">
            <a:avLst/>
          </a:prstGeom>
        </p:spPr>
        <p:txBody>
          <a:bodyPr vert="horz" wrap="square" lIns="0" tIns="12700" rIns="0" bIns="0" rtlCol="0">
            <a:spAutoFit/>
          </a:bodyPr>
          <a:lstStyle/>
          <a:p>
            <a:pPr marL="12700">
              <a:lnSpc>
                <a:spcPct val="100000"/>
              </a:lnSpc>
              <a:spcBef>
                <a:spcPts val="100"/>
              </a:spcBef>
            </a:pPr>
            <a:r>
              <a:rPr sz="2400" b="1" spc="-25" dirty="0">
                <a:latin typeface="Calibri"/>
                <a:cs typeface="Calibri"/>
              </a:rPr>
              <a:t>(a)</a:t>
            </a:r>
            <a:endParaRPr sz="2400">
              <a:latin typeface="Calibri"/>
              <a:cs typeface="Calibri"/>
            </a:endParaRPr>
          </a:p>
        </p:txBody>
      </p:sp>
      <p:sp>
        <p:nvSpPr>
          <p:cNvPr id="256" name="object 256"/>
          <p:cNvSpPr txBox="1"/>
          <p:nvPr/>
        </p:nvSpPr>
        <p:spPr>
          <a:xfrm>
            <a:off x="1082586" y="5429973"/>
            <a:ext cx="377825" cy="391160"/>
          </a:xfrm>
          <a:prstGeom prst="rect">
            <a:avLst/>
          </a:prstGeom>
        </p:spPr>
        <p:txBody>
          <a:bodyPr vert="horz" wrap="square" lIns="0" tIns="12700" rIns="0" bIns="0" rtlCol="0">
            <a:spAutoFit/>
          </a:bodyPr>
          <a:lstStyle/>
          <a:p>
            <a:pPr marL="12700">
              <a:lnSpc>
                <a:spcPct val="100000"/>
              </a:lnSpc>
              <a:spcBef>
                <a:spcPts val="100"/>
              </a:spcBef>
            </a:pPr>
            <a:r>
              <a:rPr sz="2400" b="1" spc="-25" dirty="0">
                <a:latin typeface="Calibri"/>
                <a:cs typeface="Calibri"/>
              </a:rPr>
              <a:t>(b)</a:t>
            </a:r>
            <a:endParaRPr sz="2400">
              <a:latin typeface="Calibri"/>
              <a:cs typeface="Calibri"/>
            </a:endParaRPr>
          </a:p>
        </p:txBody>
      </p:sp>
      <p:sp>
        <p:nvSpPr>
          <p:cNvPr id="257" name="object 257"/>
          <p:cNvSpPr txBox="1"/>
          <p:nvPr/>
        </p:nvSpPr>
        <p:spPr>
          <a:xfrm>
            <a:off x="5288216" y="3568560"/>
            <a:ext cx="342900" cy="391160"/>
          </a:xfrm>
          <a:prstGeom prst="rect">
            <a:avLst/>
          </a:prstGeom>
        </p:spPr>
        <p:txBody>
          <a:bodyPr vert="horz" wrap="square" lIns="0" tIns="12700" rIns="0" bIns="0" rtlCol="0">
            <a:spAutoFit/>
          </a:bodyPr>
          <a:lstStyle/>
          <a:p>
            <a:pPr marL="12700">
              <a:lnSpc>
                <a:spcPct val="100000"/>
              </a:lnSpc>
              <a:spcBef>
                <a:spcPts val="100"/>
              </a:spcBef>
            </a:pPr>
            <a:r>
              <a:rPr sz="2400" b="1" spc="-25" dirty="0">
                <a:latin typeface="Calibri"/>
                <a:cs typeface="Calibri"/>
              </a:rPr>
              <a:t>(c)</a:t>
            </a:r>
            <a:endParaRPr sz="2400">
              <a:latin typeface="Calibri"/>
              <a:cs typeface="Calibri"/>
            </a:endParaRPr>
          </a:p>
        </p:txBody>
      </p:sp>
      <p:sp>
        <p:nvSpPr>
          <p:cNvPr id="258" name="object 258"/>
          <p:cNvSpPr txBox="1"/>
          <p:nvPr/>
        </p:nvSpPr>
        <p:spPr>
          <a:xfrm>
            <a:off x="5183975" y="5429973"/>
            <a:ext cx="377825" cy="391160"/>
          </a:xfrm>
          <a:prstGeom prst="rect">
            <a:avLst/>
          </a:prstGeom>
        </p:spPr>
        <p:txBody>
          <a:bodyPr vert="horz" wrap="square" lIns="0" tIns="12700" rIns="0" bIns="0" rtlCol="0">
            <a:spAutoFit/>
          </a:bodyPr>
          <a:lstStyle/>
          <a:p>
            <a:pPr marL="12700">
              <a:lnSpc>
                <a:spcPct val="100000"/>
              </a:lnSpc>
              <a:spcBef>
                <a:spcPts val="100"/>
              </a:spcBef>
            </a:pPr>
            <a:r>
              <a:rPr sz="2400" b="1" spc="-25" dirty="0">
                <a:latin typeface="Calibri"/>
                <a:cs typeface="Calibri"/>
              </a:rPr>
              <a:t>(d)</a:t>
            </a:r>
            <a:endParaRPr sz="2400">
              <a:latin typeface="Calibri"/>
              <a:cs typeface="Calibri"/>
            </a:endParaRPr>
          </a:p>
        </p:txBody>
      </p:sp>
      <p:pic>
        <p:nvPicPr>
          <p:cNvPr id="263" name="Picture 262">
            <a:extLst>
              <a:ext uri="{FF2B5EF4-FFF2-40B4-BE49-F238E27FC236}">
                <a16:creationId xmlns:a16="http://schemas.microsoft.com/office/drawing/2014/main" id="{87F2307D-D29C-AA54-38E4-294BEEC593B8}"/>
              </a:ext>
            </a:extLst>
          </p:cNvPr>
          <p:cNvPicPr>
            <a:picLocks noChangeAspect="1"/>
          </p:cNvPicPr>
          <p:nvPr/>
        </p:nvPicPr>
        <p:blipFill>
          <a:blip r:embed="rId2"/>
          <a:stretch>
            <a:fillRect/>
          </a:stretch>
        </p:blipFill>
        <p:spPr>
          <a:xfrm>
            <a:off x="473868" y="923139"/>
            <a:ext cx="7055926" cy="1172402"/>
          </a:xfrm>
          <a:prstGeom prst="rect">
            <a:avLst/>
          </a:prstGeom>
        </p:spPr>
      </p:pic>
      <p:pic>
        <p:nvPicPr>
          <p:cNvPr id="5" name="Picture 4">
            <a:extLst>
              <a:ext uri="{FF2B5EF4-FFF2-40B4-BE49-F238E27FC236}">
                <a16:creationId xmlns:a16="http://schemas.microsoft.com/office/drawing/2014/main" id="{56DD218B-2B71-164B-DFAB-49D6563BABC0}"/>
              </a:ext>
            </a:extLst>
          </p:cNvPr>
          <p:cNvPicPr>
            <a:picLocks noChangeAspect="1"/>
          </p:cNvPicPr>
          <p:nvPr/>
        </p:nvPicPr>
        <p:blipFill>
          <a:blip r:embed="rId3"/>
          <a:stretch>
            <a:fillRect/>
          </a:stretch>
        </p:blipFill>
        <p:spPr>
          <a:xfrm>
            <a:off x="1007427" y="1491689"/>
            <a:ext cx="5417436" cy="641849"/>
          </a:xfrm>
          <a:prstGeom prst="rect">
            <a:avLst/>
          </a:prstGeom>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9"/>
          <p:cNvSpPr/>
          <p:nvPr/>
        </p:nvSpPr>
        <p:spPr>
          <a:xfrm>
            <a:off x="0" y="6851650"/>
            <a:ext cx="9144000" cy="12700"/>
          </a:xfrm>
          <a:custGeom>
            <a:avLst/>
            <a:gdLst/>
            <a:ahLst/>
            <a:cxnLst/>
            <a:rect l="l" t="t" r="r" b="b"/>
            <a:pathLst>
              <a:path w="9144000" h="12700">
                <a:moveTo>
                  <a:pt x="0" y="12700"/>
                </a:moveTo>
                <a:lnTo>
                  <a:pt x="9144000" y="12700"/>
                </a:lnTo>
                <a:lnTo>
                  <a:pt x="9144000" y="0"/>
                </a:lnTo>
                <a:lnTo>
                  <a:pt x="0" y="0"/>
                </a:lnTo>
                <a:lnTo>
                  <a:pt x="0" y="12700"/>
                </a:lnTo>
                <a:close/>
              </a:path>
            </a:pathLst>
          </a:custGeom>
          <a:solidFill>
            <a:srgbClr val="000000"/>
          </a:solidFill>
        </p:spPr>
        <p:txBody>
          <a:bodyPr wrap="square" lIns="0" tIns="0" rIns="0" bIns="0" rtlCol="0"/>
          <a:lstStyle/>
          <a:p>
            <a:endParaRPr/>
          </a:p>
        </p:txBody>
      </p:sp>
      <p:grpSp>
        <p:nvGrpSpPr>
          <p:cNvPr id="10" name="object 10"/>
          <p:cNvGrpSpPr/>
          <p:nvPr/>
        </p:nvGrpSpPr>
        <p:grpSpPr>
          <a:xfrm>
            <a:off x="4610508" y="3367807"/>
            <a:ext cx="3434079" cy="2707640"/>
            <a:chOff x="4610508" y="3367807"/>
            <a:chExt cx="3434079" cy="2707640"/>
          </a:xfrm>
        </p:grpSpPr>
        <p:sp>
          <p:nvSpPr>
            <p:cNvPr id="11" name="object 11"/>
            <p:cNvSpPr/>
            <p:nvPr/>
          </p:nvSpPr>
          <p:spPr>
            <a:xfrm>
              <a:off x="4613137" y="6038444"/>
              <a:ext cx="3428365" cy="34290"/>
            </a:xfrm>
            <a:custGeom>
              <a:avLst/>
              <a:gdLst/>
              <a:ahLst/>
              <a:cxnLst/>
              <a:rect l="l" t="t" r="r" b="b"/>
              <a:pathLst>
                <a:path w="3428365" h="34289">
                  <a:moveTo>
                    <a:pt x="0" y="34283"/>
                  </a:moveTo>
                  <a:lnTo>
                    <a:pt x="3428278" y="34283"/>
                  </a:lnTo>
                </a:path>
                <a:path w="3428365" h="34289">
                  <a:moveTo>
                    <a:pt x="0" y="34283"/>
                  </a:moveTo>
                  <a:lnTo>
                    <a:pt x="0" y="0"/>
                  </a:lnTo>
                </a:path>
              </a:pathLst>
            </a:custGeom>
            <a:ln w="5259">
              <a:solidFill>
                <a:srgbClr val="252525"/>
              </a:solidFill>
            </a:ln>
          </p:spPr>
          <p:txBody>
            <a:bodyPr wrap="square" lIns="0" tIns="0" rIns="0" bIns="0" rtlCol="0"/>
            <a:lstStyle/>
            <a:p>
              <a:endParaRPr/>
            </a:p>
          </p:txBody>
        </p:sp>
        <p:sp>
          <p:nvSpPr>
            <p:cNvPr id="12" name="object 12"/>
            <p:cNvSpPr/>
            <p:nvPr/>
          </p:nvSpPr>
          <p:spPr>
            <a:xfrm>
              <a:off x="5041673" y="6038444"/>
              <a:ext cx="0" cy="34290"/>
            </a:xfrm>
            <a:custGeom>
              <a:avLst/>
              <a:gdLst/>
              <a:ahLst/>
              <a:cxnLst/>
              <a:rect l="l" t="t" r="r" b="b"/>
              <a:pathLst>
                <a:path h="34289">
                  <a:moveTo>
                    <a:pt x="0" y="34283"/>
                  </a:moveTo>
                  <a:lnTo>
                    <a:pt x="0" y="0"/>
                  </a:lnTo>
                </a:path>
              </a:pathLst>
            </a:custGeom>
            <a:ln w="5259">
              <a:solidFill>
                <a:srgbClr val="252525"/>
              </a:solidFill>
            </a:ln>
          </p:spPr>
          <p:txBody>
            <a:bodyPr wrap="square" lIns="0" tIns="0" rIns="0" bIns="0" rtlCol="0"/>
            <a:lstStyle/>
            <a:p>
              <a:endParaRPr/>
            </a:p>
          </p:txBody>
        </p:sp>
        <p:sp>
          <p:nvSpPr>
            <p:cNvPr id="13" name="object 13"/>
            <p:cNvSpPr/>
            <p:nvPr/>
          </p:nvSpPr>
          <p:spPr>
            <a:xfrm>
              <a:off x="5470209" y="6038444"/>
              <a:ext cx="0" cy="34290"/>
            </a:xfrm>
            <a:custGeom>
              <a:avLst/>
              <a:gdLst/>
              <a:ahLst/>
              <a:cxnLst/>
              <a:rect l="l" t="t" r="r" b="b"/>
              <a:pathLst>
                <a:path h="34289">
                  <a:moveTo>
                    <a:pt x="0" y="34283"/>
                  </a:moveTo>
                  <a:lnTo>
                    <a:pt x="0" y="0"/>
                  </a:lnTo>
                </a:path>
              </a:pathLst>
            </a:custGeom>
            <a:ln w="5259">
              <a:solidFill>
                <a:srgbClr val="252525"/>
              </a:solidFill>
            </a:ln>
          </p:spPr>
          <p:txBody>
            <a:bodyPr wrap="square" lIns="0" tIns="0" rIns="0" bIns="0" rtlCol="0"/>
            <a:lstStyle/>
            <a:p>
              <a:endParaRPr/>
            </a:p>
          </p:txBody>
        </p:sp>
        <p:sp>
          <p:nvSpPr>
            <p:cNvPr id="14" name="object 14"/>
            <p:cNvSpPr/>
            <p:nvPr/>
          </p:nvSpPr>
          <p:spPr>
            <a:xfrm>
              <a:off x="5898744" y="6038444"/>
              <a:ext cx="0" cy="34290"/>
            </a:xfrm>
            <a:custGeom>
              <a:avLst/>
              <a:gdLst/>
              <a:ahLst/>
              <a:cxnLst/>
              <a:rect l="l" t="t" r="r" b="b"/>
              <a:pathLst>
                <a:path h="34289">
                  <a:moveTo>
                    <a:pt x="0" y="34283"/>
                  </a:moveTo>
                  <a:lnTo>
                    <a:pt x="0" y="0"/>
                  </a:lnTo>
                </a:path>
              </a:pathLst>
            </a:custGeom>
            <a:ln w="5259">
              <a:solidFill>
                <a:srgbClr val="252525"/>
              </a:solidFill>
            </a:ln>
          </p:spPr>
          <p:txBody>
            <a:bodyPr wrap="square" lIns="0" tIns="0" rIns="0" bIns="0" rtlCol="0"/>
            <a:lstStyle/>
            <a:p>
              <a:endParaRPr/>
            </a:p>
          </p:txBody>
        </p:sp>
        <p:sp>
          <p:nvSpPr>
            <p:cNvPr id="15" name="object 15"/>
            <p:cNvSpPr/>
            <p:nvPr/>
          </p:nvSpPr>
          <p:spPr>
            <a:xfrm>
              <a:off x="6327279" y="6038444"/>
              <a:ext cx="0" cy="34290"/>
            </a:xfrm>
            <a:custGeom>
              <a:avLst/>
              <a:gdLst/>
              <a:ahLst/>
              <a:cxnLst/>
              <a:rect l="l" t="t" r="r" b="b"/>
              <a:pathLst>
                <a:path h="34289">
                  <a:moveTo>
                    <a:pt x="0" y="34283"/>
                  </a:moveTo>
                  <a:lnTo>
                    <a:pt x="0" y="0"/>
                  </a:lnTo>
                </a:path>
              </a:pathLst>
            </a:custGeom>
            <a:ln w="5259">
              <a:solidFill>
                <a:srgbClr val="252525"/>
              </a:solidFill>
            </a:ln>
          </p:spPr>
          <p:txBody>
            <a:bodyPr wrap="square" lIns="0" tIns="0" rIns="0" bIns="0" rtlCol="0"/>
            <a:lstStyle/>
            <a:p>
              <a:endParaRPr/>
            </a:p>
          </p:txBody>
        </p:sp>
        <p:sp>
          <p:nvSpPr>
            <p:cNvPr id="16" name="object 16"/>
            <p:cNvSpPr/>
            <p:nvPr/>
          </p:nvSpPr>
          <p:spPr>
            <a:xfrm>
              <a:off x="6755815" y="6038444"/>
              <a:ext cx="0" cy="34290"/>
            </a:xfrm>
            <a:custGeom>
              <a:avLst/>
              <a:gdLst/>
              <a:ahLst/>
              <a:cxnLst/>
              <a:rect l="l" t="t" r="r" b="b"/>
              <a:pathLst>
                <a:path h="34289">
                  <a:moveTo>
                    <a:pt x="0" y="34283"/>
                  </a:moveTo>
                  <a:lnTo>
                    <a:pt x="0" y="0"/>
                  </a:lnTo>
                </a:path>
              </a:pathLst>
            </a:custGeom>
            <a:ln w="5259">
              <a:solidFill>
                <a:srgbClr val="252525"/>
              </a:solidFill>
            </a:ln>
          </p:spPr>
          <p:txBody>
            <a:bodyPr wrap="square" lIns="0" tIns="0" rIns="0" bIns="0" rtlCol="0"/>
            <a:lstStyle/>
            <a:p>
              <a:endParaRPr/>
            </a:p>
          </p:txBody>
        </p:sp>
        <p:sp>
          <p:nvSpPr>
            <p:cNvPr id="17" name="object 17"/>
            <p:cNvSpPr/>
            <p:nvPr/>
          </p:nvSpPr>
          <p:spPr>
            <a:xfrm>
              <a:off x="7184350" y="6038444"/>
              <a:ext cx="0" cy="34290"/>
            </a:xfrm>
            <a:custGeom>
              <a:avLst/>
              <a:gdLst/>
              <a:ahLst/>
              <a:cxnLst/>
              <a:rect l="l" t="t" r="r" b="b"/>
              <a:pathLst>
                <a:path h="34289">
                  <a:moveTo>
                    <a:pt x="0" y="34283"/>
                  </a:moveTo>
                  <a:lnTo>
                    <a:pt x="0" y="0"/>
                  </a:lnTo>
                </a:path>
              </a:pathLst>
            </a:custGeom>
            <a:ln w="5259">
              <a:solidFill>
                <a:srgbClr val="252525"/>
              </a:solidFill>
            </a:ln>
          </p:spPr>
          <p:txBody>
            <a:bodyPr wrap="square" lIns="0" tIns="0" rIns="0" bIns="0" rtlCol="0"/>
            <a:lstStyle/>
            <a:p>
              <a:endParaRPr/>
            </a:p>
          </p:txBody>
        </p:sp>
        <p:sp>
          <p:nvSpPr>
            <p:cNvPr id="18" name="object 18"/>
            <p:cNvSpPr/>
            <p:nvPr/>
          </p:nvSpPr>
          <p:spPr>
            <a:xfrm>
              <a:off x="7612885" y="6038444"/>
              <a:ext cx="0" cy="34290"/>
            </a:xfrm>
            <a:custGeom>
              <a:avLst/>
              <a:gdLst/>
              <a:ahLst/>
              <a:cxnLst/>
              <a:rect l="l" t="t" r="r" b="b"/>
              <a:pathLst>
                <a:path h="34289">
                  <a:moveTo>
                    <a:pt x="0" y="34283"/>
                  </a:moveTo>
                  <a:lnTo>
                    <a:pt x="0" y="0"/>
                  </a:lnTo>
                </a:path>
              </a:pathLst>
            </a:custGeom>
            <a:ln w="5259">
              <a:solidFill>
                <a:srgbClr val="252525"/>
              </a:solidFill>
            </a:ln>
          </p:spPr>
          <p:txBody>
            <a:bodyPr wrap="square" lIns="0" tIns="0" rIns="0" bIns="0" rtlCol="0"/>
            <a:lstStyle/>
            <a:p>
              <a:endParaRPr/>
            </a:p>
          </p:txBody>
        </p:sp>
        <p:sp>
          <p:nvSpPr>
            <p:cNvPr id="19" name="object 19"/>
            <p:cNvSpPr/>
            <p:nvPr/>
          </p:nvSpPr>
          <p:spPr>
            <a:xfrm>
              <a:off x="8041421" y="6038444"/>
              <a:ext cx="0" cy="34290"/>
            </a:xfrm>
            <a:custGeom>
              <a:avLst/>
              <a:gdLst/>
              <a:ahLst/>
              <a:cxnLst/>
              <a:rect l="l" t="t" r="r" b="b"/>
              <a:pathLst>
                <a:path h="34289">
                  <a:moveTo>
                    <a:pt x="0" y="34283"/>
                  </a:moveTo>
                  <a:lnTo>
                    <a:pt x="0" y="0"/>
                  </a:lnTo>
                </a:path>
              </a:pathLst>
            </a:custGeom>
            <a:ln w="5259">
              <a:solidFill>
                <a:srgbClr val="252525"/>
              </a:solidFill>
            </a:ln>
          </p:spPr>
          <p:txBody>
            <a:bodyPr wrap="square" lIns="0" tIns="0" rIns="0" bIns="0" rtlCol="0"/>
            <a:lstStyle/>
            <a:p>
              <a:endParaRPr/>
            </a:p>
          </p:txBody>
        </p:sp>
        <p:sp>
          <p:nvSpPr>
            <p:cNvPr id="20" name="object 20"/>
            <p:cNvSpPr/>
            <p:nvPr/>
          </p:nvSpPr>
          <p:spPr>
            <a:xfrm>
              <a:off x="4613138" y="3370436"/>
              <a:ext cx="3428365" cy="34290"/>
            </a:xfrm>
            <a:custGeom>
              <a:avLst/>
              <a:gdLst/>
              <a:ahLst/>
              <a:cxnLst/>
              <a:rect l="l" t="t" r="r" b="b"/>
              <a:pathLst>
                <a:path w="3428365" h="34289">
                  <a:moveTo>
                    <a:pt x="0" y="0"/>
                  </a:moveTo>
                  <a:lnTo>
                    <a:pt x="3428278" y="0"/>
                  </a:lnTo>
                </a:path>
                <a:path w="3428365" h="34289">
                  <a:moveTo>
                    <a:pt x="0" y="0"/>
                  </a:moveTo>
                  <a:lnTo>
                    <a:pt x="0" y="34283"/>
                  </a:lnTo>
                </a:path>
              </a:pathLst>
            </a:custGeom>
            <a:ln w="5259">
              <a:solidFill>
                <a:srgbClr val="252525"/>
              </a:solidFill>
            </a:ln>
          </p:spPr>
          <p:txBody>
            <a:bodyPr wrap="square" lIns="0" tIns="0" rIns="0" bIns="0" rtlCol="0"/>
            <a:lstStyle/>
            <a:p>
              <a:endParaRPr/>
            </a:p>
          </p:txBody>
        </p:sp>
        <p:sp>
          <p:nvSpPr>
            <p:cNvPr id="21" name="object 21"/>
            <p:cNvSpPr/>
            <p:nvPr/>
          </p:nvSpPr>
          <p:spPr>
            <a:xfrm>
              <a:off x="5041677" y="3370436"/>
              <a:ext cx="0" cy="34290"/>
            </a:xfrm>
            <a:custGeom>
              <a:avLst/>
              <a:gdLst/>
              <a:ahLst/>
              <a:cxnLst/>
              <a:rect l="l" t="t" r="r" b="b"/>
              <a:pathLst>
                <a:path h="34289">
                  <a:moveTo>
                    <a:pt x="0" y="0"/>
                  </a:moveTo>
                  <a:lnTo>
                    <a:pt x="0" y="34283"/>
                  </a:lnTo>
                </a:path>
              </a:pathLst>
            </a:custGeom>
            <a:ln w="5259">
              <a:solidFill>
                <a:srgbClr val="252525"/>
              </a:solidFill>
            </a:ln>
          </p:spPr>
          <p:txBody>
            <a:bodyPr wrap="square" lIns="0" tIns="0" rIns="0" bIns="0" rtlCol="0"/>
            <a:lstStyle/>
            <a:p>
              <a:endParaRPr/>
            </a:p>
          </p:txBody>
        </p:sp>
        <p:sp>
          <p:nvSpPr>
            <p:cNvPr id="22" name="object 22"/>
            <p:cNvSpPr/>
            <p:nvPr/>
          </p:nvSpPr>
          <p:spPr>
            <a:xfrm>
              <a:off x="5470212" y="3370436"/>
              <a:ext cx="0" cy="34290"/>
            </a:xfrm>
            <a:custGeom>
              <a:avLst/>
              <a:gdLst/>
              <a:ahLst/>
              <a:cxnLst/>
              <a:rect l="l" t="t" r="r" b="b"/>
              <a:pathLst>
                <a:path h="34289">
                  <a:moveTo>
                    <a:pt x="0" y="0"/>
                  </a:moveTo>
                  <a:lnTo>
                    <a:pt x="0" y="34283"/>
                  </a:lnTo>
                </a:path>
              </a:pathLst>
            </a:custGeom>
            <a:ln w="5259">
              <a:solidFill>
                <a:srgbClr val="252525"/>
              </a:solidFill>
            </a:ln>
          </p:spPr>
          <p:txBody>
            <a:bodyPr wrap="square" lIns="0" tIns="0" rIns="0" bIns="0" rtlCol="0"/>
            <a:lstStyle/>
            <a:p>
              <a:endParaRPr/>
            </a:p>
          </p:txBody>
        </p:sp>
        <p:sp>
          <p:nvSpPr>
            <p:cNvPr id="23" name="object 23"/>
            <p:cNvSpPr/>
            <p:nvPr/>
          </p:nvSpPr>
          <p:spPr>
            <a:xfrm>
              <a:off x="5898747" y="3370436"/>
              <a:ext cx="0" cy="34290"/>
            </a:xfrm>
            <a:custGeom>
              <a:avLst/>
              <a:gdLst/>
              <a:ahLst/>
              <a:cxnLst/>
              <a:rect l="l" t="t" r="r" b="b"/>
              <a:pathLst>
                <a:path h="34289">
                  <a:moveTo>
                    <a:pt x="0" y="0"/>
                  </a:moveTo>
                  <a:lnTo>
                    <a:pt x="0" y="34283"/>
                  </a:lnTo>
                </a:path>
              </a:pathLst>
            </a:custGeom>
            <a:ln w="5259">
              <a:solidFill>
                <a:srgbClr val="252525"/>
              </a:solidFill>
            </a:ln>
          </p:spPr>
          <p:txBody>
            <a:bodyPr wrap="square" lIns="0" tIns="0" rIns="0" bIns="0" rtlCol="0"/>
            <a:lstStyle/>
            <a:p>
              <a:endParaRPr/>
            </a:p>
          </p:txBody>
        </p:sp>
        <p:sp>
          <p:nvSpPr>
            <p:cNvPr id="24" name="object 24"/>
            <p:cNvSpPr/>
            <p:nvPr/>
          </p:nvSpPr>
          <p:spPr>
            <a:xfrm>
              <a:off x="6327282" y="3370436"/>
              <a:ext cx="0" cy="34290"/>
            </a:xfrm>
            <a:custGeom>
              <a:avLst/>
              <a:gdLst/>
              <a:ahLst/>
              <a:cxnLst/>
              <a:rect l="l" t="t" r="r" b="b"/>
              <a:pathLst>
                <a:path h="34289">
                  <a:moveTo>
                    <a:pt x="0" y="0"/>
                  </a:moveTo>
                  <a:lnTo>
                    <a:pt x="0" y="34283"/>
                  </a:lnTo>
                </a:path>
              </a:pathLst>
            </a:custGeom>
            <a:ln w="5259">
              <a:solidFill>
                <a:srgbClr val="252525"/>
              </a:solidFill>
            </a:ln>
          </p:spPr>
          <p:txBody>
            <a:bodyPr wrap="square" lIns="0" tIns="0" rIns="0" bIns="0" rtlCol="0"/>
            <a:lstStyle/>
            <a:p>
              <a:endParaRPr/>
            </a:p>
          </p:txBody>
        </p:sp>
        <p:sp>
          <p:nvSpPr>
            <p:cNvPr id="25" name="object 25"/>
            <p:cNvSpPr/>
            <p:nvPr/>
          </p:nvSpPr>
          <p:spPr>
            <a:xfrm>
              <a:off x="6755818" y="3370436"/>
              <a:ext cx="0" cy="34290"/>
            </a:xfrm>
            <a:custGeom>
              <a:avLst/>
              <a:gdLst/>
              <a:ahLst/>
              <a:cxnLst/>
              <a:rect l="l" t="t" r="r" b="b"/>
              <a:pathLst>
                <a:path h="34289">
                  <a:moveTo>
                    <a:pt x="0" y="0"/>
                  </a:moveTo>
                  <a:lnTo>
                    <a:pt x="0" y="34283"/>
                  </a:lnTo>
                </a:path>
              </a:pathLst>
            </a:custGeom>
            <a:ln w="5259">
              <a:solidFill>
                <a:srgbClr val="252525"/>
              </a:solidFill>
            </a:ln>
          </p:spPr>
          <p:txBody>
            <a:bodyPr wrap="square" lIns="0" tIns="0" rIns="0" bIns="0" rtlCol="0"/>
            <a:lstStyle/>
            <a:p>
              <a:endParaRPr/>
            </a:p>
          </p:txBody>
        </p:sp>
        <p:sp>
          <p:nvSpPr>
            <p:cNvPr id="26" name="object 26"/>
            <p:cNvSpPr/>
            <p:nvPr/>
          </p:nvSpPr>
          <p:spPr>
            <a:xfrm>
              <a:off x="7184354" y="3370436"/>
              <a:ext cx="0" cy="34290"/>
            </a:xfrm>
            <a:custGeom>
              <a:avLst/>
              <a:gdLst/>
              <a:ahLst/>
              <a:cxnLst/>
              <a:rect l="l" t="t" r="r" b="b"/>
              <a:pathLst>
                <a:path h="34289">
                  <a:moveTo>
                    <a:pt x="0" y="0"/>
                  </a:moveTo>
                  <a:lnTo>
                    <a:pt x="0" y="34283"/>
                  </a:lnTo>
                </a:path>
              </a:pathLst>
            </a:custGeom>
            <a:ln w="5259">
              <a:solidFill>
                <a:srgbClr val="252525"/>
              </a:solidFill>
            </a:ln>
          </p:spPr>
          <p:txBody>
            <a:bodyPr wrap="square" lIns="0" tIns="0" rIns="0" bIns="0" rtlCol="0"/>
            <a:lstStyle/>
            <a:p>
              <a:endParaRPr/>
            </a:p>
          </p:txBody>
        </p:sp>
        <p:sp>
          <p:nvSpPr>
            <p:cNvPr id="27" name="object 27"/>
            <p:cNvSpPr/>
            <p:nvPr/>
          </p:nvSpPr>
          <p:spPr>
            <a:xfrm>
              <a:off x="7612889" y="3370436"/>
              <a:ext cx="0" cy="34290"/>
            </a:xfrm>
            <a:custGeom>
              <a:avLst/>
              <a:gdLst/>
              <a:ahLst/>
              <a:cxnLst/>
              <a:rect l="l" t="t" r="r" b="b"/>
              <a:pathLst>
                <a:path h="34289">
                  <a:moveTo>
                    <a:pt x="0" y="0"/>
                  </a:moveTo>
                  <a:lnTo>
                    <a:pt x="0" y="34283"/>
                  </a:lnTo>
                </a:path>
              </a:pathLst>
            </a:custGeom>
            <a:ln w="5259">
              <a:solidFill>
                <a:srgbClr val="252525"/>
              </a:solidFill>
            </a:ln>
          </p:spPr>
          <p:txBody>
            <a:bodyPr wrap="square" lIns="0" tIns="0" rIns="0" bIns="0" rtlCol="0"/>
            <a:lstStyle/>
            <a:p>
              <a:endParaRPr/>
            </a:p>
          </p:txBody>
        </p:sp>
        <p:sp>
          <p:nvSpPr>
            <p:cNvPr id="28" name="object 28"/>
            <p:cNvSpPr/>
            <p:nvPr/>
          </p:nvSpPr>
          <p:spPr>
            <a:xfrm>
              <a:off x="8041424" y="3370436"/>
              <a:ext cx="0" cy="34290"/>
            </a:xfrm>
            <a:custGeom>
              <a:avLst/>
              <a:gdLst/>
              <a:ahLst/>
              <a:cxnLst/>
              <a:rect l="l" t="t" r="r" b="b"/>
              <a:pathLst>
                <a:path h="34289">
                  <a:moveTo>
                    <a:pt x="0" y="0"/>
                  </a:moveTo>
                  <a:lnTo>
                    <a:pt x="0" y="34283"/>
                  </a:lnTo>
                </a:path>
              </a:pathLst>
            </a:custGeom>
            <a:ln w="5259">
              <a:solidFill>
                <a:srgbClr val="252525"/>
              </a:solidFill>
            </a:ln>
          </p:spPr>
          <p:txBody>
            <a:bodyPr wrap="square" lIns="0" tIns="0" rIns="0" bIns="0" rtlCol="0"/>
            <a:lstStyle/>
            <a:p>
              <a:endParaRPr/>
            </a:p>
          </p:txBody>
        </p:sp>
        <p:sp>
          <p:nvSpPr>
            <p:cNvPr id="29" name="object 29"/>
            <p:cNvSpPr/>
            <p:nvPr/>
          </p:nvSpPr>
          <p:spPr>
            <a:xfrm>
              <a:off x="4613147" y="3370437"/>
              <a:ext cx="0" cy="2702560"/>
            </a:xfrm>
            <a:custGeom>
              <a:avLst/>
              <a:gdLst/>
              <a:ahLst/>
              <a:cxnLst/>
              <a:rect l="l" t="t" r="r" b="b"/>
              <a:pathLst>
                <a:path h="2702560">
                  <a:moveTo>
                    <a:pt x="0" y="2702291"/>
                  </a:moveTo>
                  <a:lnTo>
                    <a:pt x="0" y="0"/>
                  </a:lnTo>
                </a:path>
              </a:pathLst>
            </a:custGeom>
            <a:ln w="5259">
              <a:solidFill>
                <a:srgbClr val="252525"/>
              </a:solidFill>
            </a:ln>
          </p:spPr>
          <p:txBody>
            <a:bodyPr wrap="square" lIns="0" tIns="0" rIns="0" bIns="0" rtlCol="0"/>
            <a:lstStyle/>
            <a:p>
              <a:endParaRPr/>
            </a:p>
          </p:txBody>
        </p:sp>
        <p:sp>
          <p:nvSpPr>
            <p:cNvPr id="30" name="object 30"/>
            <p:cNvSpPr/>
            <p:nvPr/>
          </p:nvSpPr>
          <p:spPr>
            <a:xfrm>
              <a:off x="8041426" y="3370436"/>
              <a:ext cx="0" cy="2702560"/>
            </a:xfrm>
            <a:custGeom>
              <a:avLst/>
              <a:gdLst/>
              <a:ahLst/>
              <a:cxnLst/>
              <a:rect l="l" t="t" r="r" b="b"/>
              <a:pathLst>
                <a:path h="2702560">
                  <a:moveTo>
                    <a:pt x="0" y="2702291"/>
                  </a:moveTo>
                  <a:lnTo>
                    <a:pt x="0" y="0"/>
                  </a:lnTo>
                </a:path>
              </a:pathLst>
            </a:custGeom>
            <a:ln w="5259">
              <a:solidFill>
                <a:srgbClr val="252525"/>
              </a:solidFill>
            </a:ln>
          </p:spPr>
          <p:txBody>
            <a:bodyPr wrap="square" lIns="0" tIns="0" rIns="0" bIns="0" rtlCol="0"/>
            <a:lstStyle/>
            <a:p>
              <a:endParaRPr/>
            </a:p>
          </p:txBody>
        </p:sp>
        <p:sp>
          <p:nvSpPr>
            <p:cNvPr id="31" name="object 31"/>
            <p:cNvSpPr/>
            <p:nvPr/>
          </p:nvSpPr>
          <p:spPr>
            <a:xfrm>
              <a:off x="4613147" y="6072727"/>
              <a:ext cx="34290" cy="0"/>
            </a:xfrm>
            <a:custGeom>
              <a:avLst/>
              <a:gdLst/>
              <a:ahLst/>
              <a:cxnLst/>
              <a:rect l="l" t="t" r="r" b="b"/>
              <a:pathLst>
                <a:path w="34289">
                  <a:moveTo>
                    <a:pt x="0" y="0"/>
                  </a:moveTo>
                  <a:lnTo>
                    <a:pt x="34282" y="0"/>
                  </a:lnTo>
                </a:path>
              </a:pathLst>
            </a:custGeom>
            <a:ln w="5259">
              <a:solidFill>
                <a:srgbClr val="252525"/>
              </a:solidFill>
            </a:ln>
          </p:spPr>
          <p:txBody>
            <a:bodyPr wrap="square" lIns="0" tIns="0" rIns="0" bIns="0" rtlCol="0"/>
            <a:lstStyle/>
            <a:p>
              <a:endParaRPr/>
            </a:p>
          </p:txBody>
        </p:sp>
        <p:sp>
          <p:nvSpPr>
            <p:cNvPr id="32" name="object 32"/>
            <p:cNvSpPr/>
            <p:nvPr/>
          </p:nvSpPr>
          <p:spPr>
            <a:xfrm>
              <a:off x="4613148" y="5622346"/>
              <a:ext cx="34290" cy="0"/>
            </a:xfrm>
            <a:custGeom>
              <a:avLst/>
              <a:gdLst/>
              <a:ahLst/>
              <a:cxnLst/>
              <a:rect l="l" t="t" r="r" b="b"/>
              <a:pathLst>
                <a:path w="34289">
                  <a:moveTo>
                    <a:pt x="0" y="0"/>
                  </a:moveTo>
                  <a:lnTo>
                    <a:pt x="34282" y="0"/>
                  </a:lnTo>
                </a:path>
              </a:pathLst>
            </a:custGeom>
            <a:ln w="5259">
              <a:solidFill>
                <a:srgbClr val="252525"/>
              </a:solidFill>
            </a:ln>
          </p:spPr>
          <p:txBody>
            <a:bodyPr wrap="square" lIns="0" tIns="0" rIns="0" bIns="0" rtlCol="0"/>
            <a:lstStyle/>
            <a:p>
              <a:endParaRPr/>
            </a:p>
          </p:txBody>
        </p:sp>
        <p:sp>
          <p:nvSpPr>
            <p:cNvPr id="33" name="object 33"/>
            <p:cNvSpPr/>
            <p:nvPr/>
          </p:nvSpPr>
          <p:spPr>
            <a:xfrm>
              <a:off x="4613148" y="5171964"/>
              <a:ext cx="34290" cy="0"/>
            </a:xfrm>
            <a:custGeom>
              <a:avLst/>
              <a:gdLst/>
              <a:ahLst/>
              <a:cxnLst/>
              <a:rect l="l" t="t" r="r" b="b"/>
              <a:pathLst>
                <a:path w="34289">
                  <a:moveTo>
                    <a:pt x="0" y="0"/>
                  </a:moveTo>
                  <a:lnTo>
                    <a:pt x="34282" y="0"/>
                  </a:lnTo>
                </a:path>
              </a:pathLst>
            </a:custGeom>
            <a:ln w="5259">
              <a:solidFill>
                <a:srgbClr val="252525"/>
              </a:solidFill>
            </a:ln>
          </p:spPr>
          <p:txBody>
            <a:bodyPr wrap="square" lIns="0" tIns="0" rIns="0" bIns="0" rtlCol="0"/>
            <a:lstStyle/>
            <a:p>
              <a:endParaRPr/>
            </a:p>
          </p:txBody>
        </p:sp>
        <p:sp>
          <p:nvSpPr>
            <p:cNvPr id="34" name="object 34"/>
            <p:cNvSpPr/>
            <p:nvPr/>
          </p:nvSpPr>
          <p:spPr>
            <a:xfrm>
              <a:off x="4613148" y="4721582"/>
              <a:ext cx="34290" cy="0"/>
            </a:xfrm>
            <a:custGeom>
              <a:avLst/>
              <a:gdLst/>
              <a:ahLst/>
              <a:cxnLst/>
              <a:rect l="l" t="t" r="r" b="b"/>
              <a:pathLst>
                <a:path w="34289">
                  <a:moveTo>
                    <a:pt x="0" y="0"/>
                  </a:moveTo>
                  <a:lnTo>
                    <a:pt x="34282" y="0"/>
                  </a:lnTo>
                </a:path>
              </a:pathLst>
            </a:custGeom>
            <a:ln w="5259">
              <a:solidFill>
                <a:srgbClr val="252525"/>
              </a:solidFill>
            </a:ln>
          </p:spPr>
          <p:txBody>
            <a:bodyPr wrap="square" lIns="0" tIns="0" rIns="0" bIns="0" rtlCol="0"/>
            <a:lstStyle/>
            <a:p>
              <a:endParaRPr/>
            </a:p>
          </p:txBody>
        </p:sp>
        <p:sp>
          <p:nvSpPr>
            <p:cNvPr id="35" name="object 35"/>
            <p:cNvSpPr/>
            <p:nvPr/>
          </p:nvSpPr>
          <p:spPr>
            <a:xfrm>
              <a:off x="4613149" y="4271200"/>
              <a:ext cx="34290" cy="0"/>
            </a:xfrm>
            <a:custGeom>
              <a:avLst/>
              <a:gdLst/>
              <a:ahLst/>
              <a:cxnLst/>
              <a:rect l="l" t="t" r="r" b="b"/>
              <a:pathLst>
                <a:path w="34289">
                  <a:moveTo>
                    <a:pt x="0" y="0"/>
                  </a:moveTo>
                  <a:lnTo>
                    <a:pt x="34282" y="0"/>
                  </a:lnTo>
                </a:path>
              </a:pathLst>
            </a:custGeom>
            <a:ln w="5259">
              <a:solidFill>
                <a:srgbClr val="252525"/>
              </a:solidFill>
            </a:ln>
          </p:spPr>
          <p:txBody>
            <a:bodyPr wrap="square" lIns="0" tIns="0" rIns="0" bIns="0" rtlCol="0"/>
            <a:lstStyle/>
            <a:p>
              <a:endParaRPr/>
            </a:p>
          </p:txBody>
        </p:sp>
        <p:sp>
          <p:nvSpPr>
            <p:cNvPr id="36" name="object 36"/>
            <p:cNvSpPr/>
            <p:nvPr/>
          </p:nvSpPr>
          <p:spPr>
            <a:xfrm>
              <a:off x="4613149" y="3820819"/>
              <a:ext cx="34290" cy="0"/>
            </a:xfrm>
            <a:custGeom>
              <a:avLst/>
              <a:gdLst/>
              <a:ahLst/>
              <a:cxnLst/>
              <a:rect l="l" t="t" r="r" b="b"/>
              <a:pathLst>
                <a:path w="34289">
                  <a:moveTo>
                    <a:pt x="0" y="0"/>
                  </a:moveTo>
                  <a:lnTo>
                    <a:pt x="34282" y="0"/>
                  </a:lnTo>
                </a:path>
              </a:pathLst>
            </a:custGeom>
            <a:ln w="5259">
              <a:solidFill>
                <a:srgbClr val="252525"/>
              </a:solidFill>
            </a:ln>
          </p:spPr>
          <p:txBody>
            <a:bodyPr wrap="square" lIns="0" tIns="0" rIns="0" bIns="0" rtlCol="0"/>
            <a:lstStyle/>
            <a:p>
              <a:endParaRPr/>
            </a:p>
          </p:txBody>
        </p:sp>
        <p:sp>
          <p:nvSpPr>
            <p:cNvPr id="37" name="object 37"/>
            <p:cNvSpPr/>
            <p:nvPr/>
          </p:nvSpPr>
          <p:spPr>
            <a:xfrm>
              <a:off x="4613150" y="3370436"/>
              <a:ext cx="34290" cy="0"/>
            </a:xfrm>
            <a:custGeom>
              <a:avLst/>
              <a:gdLst/>
              <a:ahLst/>
              <a:cxnLst/>
              <a:rect l="l" t="t" r="r" b="b"/>
              <a:pathLst>
                <a:path w="34289">
                  <a:moveTo>
                    <a:pt x="0" y="0"/>
                  </a:moveTo>
                  <a:lnTo>
                    <a:pt x="34282" y="0"/>
                  </a:lnTo>
                </a:path>
              </a:pathLst>
            </a:custGeom>
            <a:ln w="5259">
              <a:solidFill>
                <a:srgbClr val="252525"/>
              </a:solidFill>
            </a:ln>
          </p:spPr>
          <p:txBody>
            <a:bodyPr wrap="square" lIns="0" tIns="0" rIns="0" bIns="0" rtlCol="0"/>
            <a:lstStyle/>
            <a:p>
              <a:endParaRPr/>
            </a:p>
          </p:txBody>
        </p:sp>
        <p:sp>
          <p:nvSpPr>
            <p:cNvPr id="38" name="object 38"/>
            <p:cNvSpPr/>
            <p:nvPr/>
          </p:nvSpPr>
          <p:spPr>
            <a:xfrm>
              <a:off x="8007147" y="6072727"/>
              <a:ext cx="34290" cy="0"/>
            </a:xfrm>
            <a:custGeom>
              <a:avLst/>
              <a:gdLst/>
              <a:ahLst/>
              <a:cxnLst/>
              <a:rect l="l" t="t" r="r" b="b"/>
              <a:pathLst>
                <a:path w="34290">
                  <a:moveTo>
                    <a:pt x="34282" y="0"/>
                  </a:moveTo>
                  <a:lnTo>
                    <a:pt x="0" y="0"/>
                  </a:lnTo>
                </a:path>
              </a:pathLst>
            </a:custGeom>
            <a:ln w="5259">
              <a:solidFill>
                <a:srgbClr val="252525"/>
              </a:solidFill>
            </a:ln>
          </p:spPr>
          <p:txBody>
            <a:bodyPr wrap="square" lIns="0" tIns="0" rIns="0" bIns="0" rtlCol="0"/>
            <a:lstStyle/>
            <a:p>
              <a:endParaRPr/>
            </a:p>
          </p:txBody>
        </p:sp>
        <p:sp>
          <p:nvSpPr>
            <p:cNvPr id="39" name="object 39"/>
            <p:cNvSpPr/>
            <p:nvPr/>
          </p:nvSpPr>
          <p:spPr>
            <a:xfrm>
              <a:off x="8007147" y="5622346"/>
              <a:ext cx="34290" cy="0"/>
            </a:xfrm>
            <a:custGeom>
              <a:avLst/>
              <a:gdLst/>
              <a:ahLst/>
              <a:cxnLst/>
              <a:rect l="l" t="t" r="r" b="b"/>
              <a:pathLst>
                <a:path w="34290">
                  <a:moveTo>
                    <a:pt x="34282" y="0"/>
                  </a:moveTo>
                  <a:lnTo>
                    <a:pt x="0" y="0"/>
                  </a:lnTo>
                </a:path>
              </a:pathLst>
            </a:custGeom>
            <a:ln w="5259">
              <a:solidFill>
                <a:srgbClr val="252525"/>
              </a:solidFill>
            </a:ln>
          </p:spPr>
          <p:txBody>
            <a:bodyPr wrap="square" lIns="0" tIns="0" rIns="0" bIns="0" rtlCol="0"/>
            <a:lstStyle/>
            <a:p>
              <a:endParaRPr/>
            </a:p>
          </p:txBody>
        </p:sp>
        <p:sp>
          <p:nvSpPr>
            <p:cNvPr id="40" name="object 40"/>
            <p:cNvSpPr/>
            <p:nvPr/>
          </p:nvSpPr>
          <p:spPr>
            <a:xfrm>
              <a:off x="8007148" y="5171964"/>
              <a:ext cx="34290" cy="0"/>
            </a:xfrm>
            <a:custGeom>
              <a:avLst/>
              <a:gdLst/>
              <a:ahLst/>
              <a:cxnLst/>
              <a:rect l="l" t="t" r="r" b="b"/>
              <a:pathLst>
                <a:path w="34290">
                  <a:moveTo>
                    <a:pt x="34282" y="0"/>
                  </a:moveTo>
                  <a:lnTo>
                    <a:pt x="0" y="0"/>
                  </a:lnTo>
                </a:path>
              </a:pathLst>
            </a:custGeom>
            <a:ln w="5259">
              <a:solidFill>
                <a:srgbClr val="252525"/>
              </a:solidFill>
            </a:ln>
          </p:spPr>
          <p:txBody>
            <a:bodyPr wrap="square" lIns="0" tIns="0" rIns="0" bIns="0" rtlCol="0"/>
            <a:lstStyle/>
            <a:p>
              <a:endParaRPr/>
            </a:p>
          </p:txBody>
        </p:sp>
        <p:sp>
          <p:nvSpPr>
            <p:cNvPr id="41" name="object 41"/>
            <p:cNvSpPr/>
            <p:nvPr/>
          </p:nvSpPr>
          <p:spPr>
            <a:xfrm>
              <a:off x="8007148" y="4721582"/>
              <a:ext cx="34290" cy="0"/>
            </a:xfrm>
            <a:custGeom>
              <a:avLst/>
              <a:gdLst/>
              <a:ahLst/>
              <a:cxnLst/>
              <a:rect l="l" t="t" r="r" b="b"/>
              <a:pathLst>
                <a:path w="34290">
                  <a:moveTo>
                    <a:pt x="34282" y="0"/>
                  </a:moveTo>
                  <a:lnTo>
                    <a:pt x="0" y="0"/>
                  </a:lnTo>
                </a:path>
              </a:pathLst>
            </a:custGeom>
            <a:ln w="5259">
              <a:solidFill>
                <a:srgbClr val="252525"/>
              </a:solidFill>
            </a:ln>
          </p:spPr>
          <p:txBody>
            <a:bodyPr wrap="square" lIns="0" tIns="0" rIns="0" bIns="0" rtlCol="0"/>
            <a:lstStyle/>
            <a:p>
              <a:endParaRPr/>
            </a:p>
          </p:txBody>
        </p:sp>
        <p:sp>
          <p:nvSpPr>
            <p:cNvPr id="42" name="object 42"/>
            <p:cNvSpPr/>
            <p:nvPr/>
          </p:nvSpPr>
          <p:spPr>
            <a:xfrm>
              <a:off x="8007148" y="4271200"/>
              <a:ext cx="34290" cy="0"/>
            </a:xfrm>
            <a:custGeom>
              <a:avLst/>
              <a:gdLst/>
              <a:ahLst/>
              <a:cxnLst/>
              <a:rect l="l" t="t" r="r" b="b"/>
              <a:pathLst>
                <a:path w="34290">
                  <a:moveTo>
                    <a:pt x="34282" y="0"/>
                  </a:moveTo>
                  <a:lnTo>
                    <a:pt x="0" y="0"/>
                  </a:lnTo>
                </a:path>
              </a:pathLst>
            </a:custGeom>
            <a:ln w="5259">
              <a:solidFill>
                <a:srgbClr val="252525"/>
              </a:solidFill>
            </a:ln>
          </p:spPr>
          <p:txBody>
            <a:bodyPr wrap="square" lIns="0" tIns="0" rIns="0" bIns="0" rtlCol="0"/>
            <a:lstStyle/>
            <a:p>
              <a:endParaRPr/>
            </a:p>
          </p:txBody>
        </p:sp>
        <p:sp>
          <p:nvSpPr>
            <p:cNvPr id="43" name="object 43"/>
            <p:cNvSpPr/>
            <p:nvPr/>
          </p:nvSpPr>
          <p:spPr>
            <a:xfrm>
              <a:off x="8007149" y="3820819"/>
              <a:ext cx="34290" cy="0"/>
            </a:xfrm>
            <a:custGeom>
              <a:avLst/>
              <a:gdLst/>
              <a:ahLst/>
              <a:cxnLst/>
              <a:rect l="l" t="t" r="r" b="b"/>
              <a:pathLst>
                <a:path w="34290">
                  <a:moveTo>
                    <a:pt x="34282" y="0"/>
                  </a:moveTo>
                  <a:lnTo>
                    <a:pt x="0" y="0"/>
                  </a:lnTo>
                </a:path>
              </a:pathLst>
            </a:custGeom>
            <a:ln w="5259">
              <a:solidFill>
                <a:srgbClr val="252525"/>
              </a:solidFill>
            </a:ln>
          </p:spPr>
          <p:txBody>
            <a:bodyPr wrap="square" lIns="0" tIns="0" rIns="0" bIns="0" rtlCol="0"/>
            <a:lstStyle/>
            <a:p>
              <a:endParaRPr/>
            </a:p>
          </p:txBody>
        </p:sp>
        <p:sp>
          <p:nvSpPr>
            <p:cNvPr id="44" name="object 44"/>
            <p:cNvSpPr/>
            <p:nvPr/>
          </p:nvSpPr>
          <p:spPr>
            <a:xfrm>
              <a:off x="8007149" y="3370436"/>
              <a:ext cx="34290" cy="0"/>
            </a:xfrm>
            <a:custGeom>
              <a:avLst/>
              <a:gdLst/>
              <a:ahLst/>
              <a:cxnLst/>
              <a:rect l="l" t="t" r="r" b="b"/>
              <a:pathLst>
                <a:path w="34290">
                  <a:moveTo>
                    <a:pt x="34282" y="0"/>
                  </a:moveTo>
                  <a:lnTo>
                    <a:pt x="0" y="0"/>
                  </a:lnTo>
                </a:path>
              </a:pathLst>
            </a:custGeom>
            <a:ln w="5259">
              <a:solidFill>
                <a:srgbClr val="252525"/>
              </a:solidFill>
            </a:ln>
          </p:spPr>
          <p:txBody>
            <a:bodyPr wrap="square" lIns="0" tIns="0" rIns="0" bIns="0" rtlCol="0"/>
            <a:lstStyle/>
            <a:p>
              <a:endParaRPr/>
            </a:p>
          </p:txBody>
        </p:sp>
        <p:sp>
          <p:nvSpPr>
            <p:cNvPr id="45" name="object 45"/>
            <p:cNvSpPr/>
            <p:nvPr/>
          </p:nvSpPr>
          <p:spPr>
            <a:xfrm>
              <a:off x="4981011" y="3654878"/>
              <a:ext cx="2691765" cy="2133600"/>
            </a:xfrm>
            <a:custGeom>
              <a:avLst/>
              <a:gdLst/>
              <a:ahLst/>
              <a:cxnLst/>
              <a:rect l="l" t="t" r="r" b="b"/>
              <a:pathLst>
                <a:path w="2691765" h="2133600">
                  <a:moveTo>
                    <a:pt x="0" y="1066704"/>
                  </a:moveTo>
                  <a:lnTo>
                    <a:pt x="4286" y="1112561"/>
                  </a:lnTo>
                  <a:lnTo>
                    <a:pt x="8567" y="1158329"/>
                  </a:lnTo>
                  <a:lnTo>
                    <a:pt x="12854" y="1203895"/>
                  </a:lnTo>
                  <a:lnTo>
                    <a:pt x="17141" y="1249184"/>
                  </a:lnTo>
                  <a:lnTo>
                    <a:pt x="21428" y="1294081"/>
                  </a:lnTo>
                  <a:lnTo>
                    <a:pt x="25715" y="1338511"/>
                  </a:lnTo>
                  <a:lnTo>
                    <a:pt x="29995" y="1382373"/>
                  </a:lnTo>
                  <a:lnTo>
                    <a:pt x="34282" y="1425584"/>
                  </a:lnTo>
                  <a:lnTo>
                    <a:pt x="38569" y="1468051"/>
                  </a:lnTo>
                  <a:lnTo>
                    <a:pt x="42850" y="1509696"/>
                  </a:lnTo>
                  <a:lnTo>
                    <a:pt x="47137" y="1550433"/>
                  </a:lnTo>
                  <a:lnTo>
                    <a:pt x="51424" y="1590190"/>
                  </a:lnTo>
                  <a:lnTo>
                    <a:pt x="55711" y="1628894"/>
                  </a:lnTo>
                  <a:lnTo>
                    <a:pt x="64278" y="1702853"/>
                  </a:lnTo>
                  <a:lnTo>
                    <a:pt x="72852" y="1771800"/>
                  </a:lnTo>
                  <a:lnTo>
                    <a:pt x="81420" y="1835297"/>
                  </a:lnTo>
                  <a:lnTo>
                    <a:pt x="89993" y="1892986"/>
                  </a:lnTo>
                  <a:lnTo>
                    <a:pt x="98561" y="1944595"/>
                  </a:lnTo>
                  <a:lnTo>
                    <a:pt x="107135" y="1989927"/>
                  </a:lnTo>
                  <a:lnTo>
                    <a:pt x="115702" y="2028883"/>
                  </a:lnTo>
                  <a:lnTo>
                    <a:pt x="128557" y="2075327"/>
                  </a:lnTo>
                  <a:lnTo>
                    <a:pt x="145705" y="2115464"/>
                  </a:lnTo>
                  <a:lnTo>
                    <a:pt x="167127" y="2133370"/>
                  </a:lnTo>
                  <a:lnTo>
                    <a:pt x="171413" y="2133092"/>
                  </a:lnTo>
                  <a:lnTo>
                    <a:pt x="201409" y="2102445"/>
                  </a:lnTo>
                  <a:lnTo>
                    <a:pt x="222838" y="2058766"/>
                  </a:lnTo>
                  <a:lnTo>
                    <a:pt x="239979" y="2017733"/>
                  </a:lnTo>
                  <a:lnTo>
                    <a:pt x="244266" y="2007221"/>
                  </a:lnTo>
                  <a:lnTo>
                    <a:pt x="248547" y="1996746"/>
                  </a:lnTo>
                  <a:lnTo>
                    <a:pt x="265694" y="1956433"/>
                  </a:lnTo>
                  <a:lnTo>
                    <a:pt x="282829" y="1921284"/>
                  </a:lnTo>
                  <a:lnTo>
                    <a:pt x="304258" y="1888819"/>
                  </a:lnTo>
                  <a:lnTo>
                    <a:pt x="338540" y="1870023"/>
                  </a:lnTo>
                  <a:lnTo>
                    <a:pt x="342827" y="1870635"/>
                  </a:lnTo>
                  <a:lnTo>
                    <a:pt x="377110" y="1896061"/>
                  </a:lnTo>
                  <a:lnTo>
                    <a:pt x="402819" y="1932277"/>
                  </a:lnTo>
                  <a:lnTo>
                    <a:pt x="419967" y="1959735"/>
                  </a:lnTo>
                  <a:lnTo>
                    <a:pt x="424247" y="1966617"/>
                  </a:lnTo>
                  <a:lnTo>
                    <a:pt x="445676" y="1998981"/>
                  </a:lnTo>
                  <a:lnTo>
                    <a:pt x="471385" y="2028580"/>
                  </a:lnTo>
                  <a:lnTo>
                    <a:pt x="505667" y="2043576"/>
                  </a:lnTo>
                  <a:lnTo>
                    <a:pt x="509954" y="2043235"/>
                  </a:lnTo>
                  <a:lnTo>
                    <a:pt x="544237" y="2023990"/>
                  </a:lnTo>
                  <a:lnTo>
                    <a:pt x="569952" y="1994720"/>
                  </a:lnTo>
                  <a:lnTo>
                    <a:pt x="591374" y="1965916"/>
                  </a:lnTo>
                  <a:lnTo>
                    <a:pt x="595661" y="1960101"/>
                  </a:lnTo>
                  <a:lnTo>
                    <a:pt x="621377" y="1927888"/>
                  </a:lnTo>
                  <a:lnTo>
                    <a:pt x="651372" y="1902671"/>
                  </a:lnTo>
                  <a:lnTo>
                    <a:pt x="672801" y="1896831"/>
                  </a:lnTo>
                  <a:lnTo>
                    <a:pt x="677081" y="1897027"/>
                  </a:lnTo>
                  <a:lnTo>
                    <a:pt x="711364" y="1914358"/>
                  </a:lnTo>
                  <a:lnTo>
                    <a:pt x="741366" y="1947834"/>
                  </a:lnTo>
                  <a:lnTo>
                    <a:pt x="758508" y="1970828"/>
                  </a:lnTo>
                  <a:lnTo>
                    <a:pt x="762795" y="1976669"/>
                  </a:lnTo>
                  <a:lnTo>
                    <a:pt x="788504" y="2009702"/>
                  </a:lnTo>
                  <a:lnTo>
                    <a:pt x="818499" y="2036681"/>
                  </a:lnTo>
                  <a:lnTo>
                    <a:pt x="839928" y="2043550"/>
                  </a:lnTo>
                  <a:lnTo>
                    <a:pt x="844215" y="2043475"/>
                  </a:lnTo>
                  <a:lnTo>
                    <a:pt x="878498" y="2025266"/>
                  </a:lnTo>
                  <a:lnTo>
                    <a:pt x="904206" y="1993893"/>
                  </a:lnTo>
                  <a:lnTo>
                    <a:pt x="925635" y="1960834"/>
                  </a:lnTo>
                  <a:lnTo>
                    <a:pt x="934202" y="1947007"/>
                  </a:lnTo>
                  <a:lnTo>
                    <a:pt x="938489" y="1940137"/>
                  </a:lnTo>
                  <a:lnTo>
                    <a:pt x="959918" y="1907937"/>
                  </a:lnTo>
                  <a:lnTo>
                    <a:pt x="985626" y="1879670"/>
                  </a:lnTo>
                  <a:lnTo>
                    <a:pt x="1011342" y="1869998"/>
                  </a:lnTo>
                  <a:lnTo>
                    <a:pt x="1015629" y="1870578"/>
                  </a:lnTo>
                  <a:lnTo>
                    <a:pt x="1049911" y="1899066"/>
                  </a:lnTo>
                  <a:lnTo>
                    <a:pt x="1071333" y="1936620"/>
                  </a:lnTo>
                  <a:lnTo>
                    <a:pt x="1088481" y="1974547"/>
                  </a:lnTo>
                  <a:lnTo>
                    <a:pt x="1105616" y="2016060"/>
                  </a:lnTo>
                  <a:lnTo>
                    <a:pt x="1109903" y="2026547"/>
                  </a:lnTo>
                  <a:lnTo>
                    <a:pt x="1127045" y="2066911"/>
                  </a:lnTo>
                  <a:lnTo>
                    <a:pt x="1144186" y="2101271"/>
                  </a:lnTo>
                  <a:lnTo>
                    <a:pt x="1169901" y="2131337"/>
                  </a:lnTo>
                  <a:lnTo>
                    <a:pt x="1178469" y="2133401"/>
                  </a:lnTo>
                  <a:lnTo>
                    <a:pt x="1182756" y="2132656"/>
                  </a:lnTo>
                  <a:lnTo>
                    <a:pt x="1208471" y="2100008"/>
                  </a:lnTo>
                  <a:lnTo>
                    <a:pt x="1221325" y="2063754"/>
                  </a:lnTo>
                  <a:lnTo>
                    <a:pt x="1234180" y="2013288"/>
                  </a:lnTo>
                  <a:lnTo>
                    <a:pt x="1242747" y="1971649"/>
                  </a:lnTo>
                  <a:lnTo>
                    <a:pt x="1251321" y="1923658"/>
                  </a:lnTo>
                  <a:lnTo>
                    <a:pt x="1259889" y="1869461"/>
                  </a:lnTo>
                  <a:lnTo>
                    <a:pt x="1268463" y="1809291"/>
                  </a:lnTo>
                  <a:lnTo>
                    <a:pt x="1277037" y="1743457"/>
                  </a:lnTo>
                  <a:lnTo>
                    <a:pt x="1285604" y="1672345"/>
                  </a:lnTo>
                  <a:lnTo>
                    <a:pt x="1294172" y="1596428"/>
                  </a:lnTo>
                  <a:lnTo>
                    <a:pt x="1298459" y="1556835"/>
                  </a:lnTo>
                  <a:lnTo>
                    <a:pt x="1302745" y="1516250"/>
                  </a:lnTo>
                  <a:lnTo>
                    <a:pt x="1307032" y="1474743"/>
                  </a:lnTo>
                  <a:lnTo>
                    <a:pt x="1311313" y="1432397"/>
                  </a:lnTo>
                  <a:lnTo>
                    <a:pt x="1315600" y="1389305"/>
                  </a:lnTo>
                  <a:lnTo>
                    <a:pt x="1319887" y="1345538"/>
                  </a:lnTo>
                  <a:lnTo>
                    <a:pt x="1324174" y="1301191"/>
                  </a:lnTo>
                  <a:lnTo>
                    <a:pt x="1328461" y="1256363"/>
                  </a:lnTo>
                  <a:lnTo>
                    <a:pt x="1332741" y="1211131"/>
                  </a:lnTo>
                  <a:lnTo>
                    <a:pt x="1337028" y="1165602"/>
                  </a:lnTo>
                  <a:lnTo>
                    <a:pt x="1341315" y="1119859"/>
                  </a:lnTo>
                  <a:lnTo>
                    <a:pt x="1345602" y="1074009"/>
                  </a:lnTo>
                  <a:lnTo>
                    <a:pt x="1349883" y="1028145"/>
                  </a:lnTo>
                  <a:lnTo>
                    <a:pt x="1354170" y="982358"/>
                  </a:lnTo>
                  <a:lnTo>
                    <a:pt x="1358457" y="936754"/>
                  </a:lnTo>
                  <a:lnTo>
                    <a:pt x="1362737" y="891415"/>
                  </a:lnTo>
                  <a:lnTo>
                    <a:pt x="1367024" y="846448"/>
                  </a:lnTo>
                  <a:lnTo>
                    <a:pt x="1371311" y="801936"/>
                  </a:lnTo>
                  <a:lnTo>
                    <a:pt x="1375598" y="757980"/>
                  </a:lnTo>
                  <a:lnTo>
                    <a:pt x="1379879" y="714661"/>
                  </a:lnTo>
                  <a:lnTo>
                    <a:pt x="1384165" y="672068"/>
                  </a:lnTo>
                  <a:lnTo>
                    <a:pt x="1388452" y="630284"/>
                  </a:lnTo>
                  <a:lnTo>
                    <a:pt x="1392739" y="589396"/>
                  </a:lnTo>
                  <a:lnTo>
                    <a:pt x="1397026" y="549480"/>
                  </a:lnTo>
                  <a:lnTo>
                    <a:pt x="1401307" y="510606"/>
                  </a:lnTo>
                  <a:lnTo>
                    <a:pt x="1409881" y="436268"/>
                  </a:lnTo>
                  <a:lnTo>
                    <a:pt x="1418448" y="366905"/>
                  </a:lnTo>
                  <a:lnTo>
                    <a:pt x="1427022" y="302959"/>
                  </a:lnTo>
                  <a:lnTo>
                    <a:pt x="1435590" y="244790"/>
                  </a:lnTo>
                  <a:lnTo>
                    <a:pt x="1444164" y="192689"/>
                  </a:lnTo>
                  <a:lnTo>
                    <a:pt x="1452731" y="146858"/>
                  </a:lnTo>
                  <a:lnTo>
                    <a:pt x="1461305" y="107397"/>
                  </a:lnTo>
                  <a:lnTo>
                    <a:pt x="1474159" y="60189"/>
                  </a:lnTo>
                  <a:lnTo>
                    <a:pt x="1491301" y="19086"/>
                  </a:lnTo>
                  <a:lnTo>
                    <a:pt x="1512729" y="107"/>
                  </a:lnTo>
                  <a:lnTo>
                    <a:pt x="1517016" y="189"/>
                  </a:lnTo>
                  <a:lnTo>
                    <a:pt x="1547012" y="29800"/>
                  </a:lnTo>
                  <a:lnTo>
                    <a:pt x="1568434" y="73081"/>
                  </a:lnTo>
                  <a:lnTo>
                    <a:pt x="1585582" y="114001"/>
                  </a:lnTo>
                  <a:lnTo>
                    <a:pt x="1589862" y="124513"/>
                  </a:lnTo>
                  <a:lnTo>
                    <a:pt x="1594149" y="134994"/>
                  </a:lnTo>
                  <a:lnTo>
                    <a:pt x="1611291" y="175446"/>
                  </a:lnTo>
                  <a:lnTo>
                    <a:pt x="1628432" y="210860"/>
                  </a:lnTo>
                  <a:lnTo>
                    <a:pt x="1649860" y="243787"/>
                  </a:lnTo>
                  <a:lnTo>
                    <a:pt x="1684143" y="263422"/>
                  </a:lnTo>
                  <a:lnTo>
                    <a:pt x="1688430" y="262911"/>
                  </a:lnTo>
                  <a:lnTo>
                    <a:pt x="1722706" y="238155"/>
                  </a:lnTo>
                  <a:lnTo>
                    <a:pt x="1748422" y="202198"/>
                  </a:lnTo>
                  <a:lnTo>
                    <a:pt x="1765563" y="174771"/>
                  </a:lnTo>
                  <a:lnTo>
                    <a:pt x="1769850" y="167882"/>
                  </a:lnTo>
                  <a:lnTo>
                    <a:pt x="1791272" y="135379"/>
                  </a:lnTo>
                  <a:lnTo>
                    <a:pt x="1816987" y="105433"/>
                  </a:lnTo>
                  <a:lnTo>
                    <a:pt x="1851270" y="89825"/>
                  </a:lnTo>
                  <a:lnTo>
                    <a:pt x="1855557" y="90091"/>
                  </a:lnTo>
                  <a:lnTo>
                    <a:pt x="1889840" y="108779"/>
                  </a:lnTo>
                  <a:lnTo>
                    <a:pt x="1915549" y="137804"/>
                  </a:lnTo>
                  <a:lnTo>
                    <a:pt x="1936977" y="166563"/>
                  </a:lnTo>
                  <a:lnTo>
                    <a:pt x="1941264" y="172384"/>
                  </a:lnTo>
                  <a:lnTo>
                    <a:pt x="1966973" y="204761"/>
                  </a:lnTo>
                  <a:lnTo>
                    <a:pt x="1996969" y="230370"/>
                  </a:lnTo>
                  <a:lnTo>
                    <a:pt x="2018397" y="236564"/>
                  </a:lnTo>
                  <a:lnTo>
                    <a:pt x="2022684" y="236444"/>
                  </a:lnTo>
                  <a:lnTo>
                    <a:pt x="2056967" y="219649"/>
                  </a:lnTo>
                  <a:lnTo>
                    <a:pt x="2086963" y="186458"/>
                  </a:lnTo>
                  <a:lnTo>
                    <a:pt x="2108391" y="157667"/>
                  </a:lnTo>
                  <a:lnTo>
                    <a:pt x="2112678" y="151852"/>
                  </a:lnTo>
                  <a:lnTo>
                    <a:pt x="2138387" y="119620"/>
                  </a:lnTo>
                  <a:lnTo>
                    <a:pt x="2168383" y="94756"/>
                  </a:lnTo>
                  <a:lnTo>
                    <a:pt x="2189811" y="89882"/>
                  </a:lnTo>
                  <a:lnTo>
                    <a:pt x="2194098" y="90381"/>
                  </a:lnTo>
                  <a:lnTo>
                    <a:pt x="2228381" y="111753"/>
                  </a:lnTo>
                  <a:lnTo>
                    <a:pt x="2254096" y="144774"/>
                  </a:lnTo>
                  <a:lnTo>
                    <a:pt x="2275518" y="178382"/>
                  </a:lnTo>
                  <a:lnTo>
                    <a:pt x="2279805" y="185302"/>
                  </a:lnTo>
                  <a:lnTo>
                    <a:pt x="2284092" y="192184"/>
                  </a:lnTo>
                  <a:lnTo>
                    <a:pt x="2305520" y="224530"/>
                  </a:lnTo>
                  <a:lnTo>
                    <a:pt x="2331229" y="253200"/>
                  </a:lnTo>
                  <a:lnTo>
                    <a:pt x="2356944" y="263441"/>
                  </a:lnTo>
                  <a:lnTo>
                    <a:pt x="2361225" y="262968"/>
                  </a:lnTo>
                  <a:lnTo>
                    <a:pt x="2395508" y="235313"/>
                  </a:lnTo>
                  <a:lnTo>
                    <a:pt x="2416936" y="198176"/>
                  </a:lnTo>
                  <a:lnTo>
                    <a:pt x="2434077" y="160464"/>
                  </a:lnTo>
                  <a:lnTo>
                    <a:pt x="2451219" y="119020"/>
                  </a:lnTo>
                  <a:lnTo>
                    <a:pt x="2455506" y="108527"/>
                  </a:lnTo>
                  <a:lnTo>
                    <a:pt x="2472647" y="68024"/>
                  </a:lnTo>
                  <a:lnTo>
                    <a:pt x="2489789" y="33330"/>
                  </a:lnTo>
                  <a:lnTo>
                    <a:pt x="2515497" y="2424"/>
                  </a:lnTo>
                  <a:lnTo>
                    <a:pt x="2524071" y="0"/>
                  </a:lnTo>
                  <a:lnTo>
                    <a:pt x="2528352" y="549"/>
                  </a:lnTo>
                  <a:lnTo>
                    <a:pt x="2554067" y="31859"/>
                  </a:lnTo>
                  <a:lnTo>
                    <a:pt x="2571209" y="82350"/>
                  </a:lnTo>
                  <a:lnTo>
                    <a:pt x="2584063" y="136844"/>
                  </a:lnTo>
                  <a:lnTo>
                    <a:pt x="2592637" y="181167"/>
                  </a:lnTo>
                  <a:lnTo>
                    <a:pt x="2601204" y="231784"/>
                  </a:lnTo>
                  <a:lnTo>
                    <a:pt x="2609778" y="288526"/>
                  </a:lnTo>
                  <a:lnTo>
                    <a:pt x="2618346" y="351121"/>
                  </a:lnTo>
                  <a:lnTo>
                    <a:pt x="2626920" y="419227"/>
                  </a:lnTo>
                  <a:lnTo>
                    <a:pt x="2635487" y="492423"/>
                  </a:lnTo>
                  <a:lnTo>
                    <a:pt x="2639774" y="530766"/>
                  </a:lnTo>
                  <a:lnTo>
                    <a:pt x="2644061" y="570196"/>
                  </a:lnTo>
                  <a:lnTo>
                    <a:pt x="2648342" y="610635"/>
                  </a:lnTo>
                  <a:lnTo>
                    <a:pt x="2652629" y="651997"/>
                  </a:lnTo>
                  <a:lnTo>
                    <a:pt x="2656916" y="694210"/>
                  </a:lnTo>
                  <a:lnTo>
                    <a:pt x="2661202" y="737195"/>
                  </a:lnTo>
                  <a:lnTo>
                    <a:pt x="2665483" y="780861"/>
                  </a:lnTo>
                  <a:lnTo>
                    <a:pt x="2669770" y="825114"/>
                  </a:lnTo>
                  <a:lnTo>
                    <a:pt x="2674057" y="869878"/>
                  </a:lnTo>
                  <a:lnTo>
                    <a:pt x="2678344" y="915047"/>
                  </a:lnTo>
                  <a:lnTo>
                    <a:pt x="2682631" y="960538"/>
                  </a:lnTo>
                  <a:lnTo>
                    <a:pt x="2686911" y="1006249"/>
                  </a:lnTo>
                  <a:lnTo>
                    <a:pt x="2691198" y="1052094"/>
                  </a:lnTo>
                </a:path>
              </a:pathLst>
            </a:custGeom>
            <a:ln w="5259">
              <a:solidFill>
                <a:srgbClr val="0071BC"/>
              </a:solidFill>
            </a:ln>
          </p:spPr>
          <p:txBody>
            <a:bodyPr wrap="square" lIns="0" tIns="0" rIns="0" bIns="0" rtlCol="0"/>
            <a:lstStyle/>
            <a:p>
              <a:endParaRPr/>
            </a:p>
          </p:txBody>
        </p:sp>
        <p:sp>
          <p:nvSpPr>
            <p:cNvPr id="46" name="object 46"/>
            <p:cNvSpPr/>
            <p:nvPr/>
          </p:nvSpPr>
          <p:spPr>
            <a:xfrm>
              <a:off x="6327294" y="3820819"/>
              <a:ext cx="1346835" cy="0"/>
            </a:xfrm>
            <a:custGeom>
              <a:avLst/>
              <a:gdLst/>
              <a:ahLst/>
              <a:cxnLst/>
              <a:rect l="l" t="t" r="r" b="b"/>
              <a:pathLst>
                <a:path w="1346834">
                  <a:moveTo>
                    <a:pt x="0" y="0"/>
                  </a:moveTo>
                  <a:lnTo>
                    <a:pt x="1346284" y="0"/>
                  </a:lnTo>
                </a:path>
              </a:pathLst>
            </a:custGeom>
            <a:ln w="5259">
              <a:solidFill>
                <a:srgbClr val="D95218"/>
              </a:solidFill>
            </a:ln>
          </p:spPr>
          <p:txBody>
            <a:bodyPr wrap="square" lIns="0" tIns="0" rIns="0" bIns="0" rtlCol="0"/>
            <a:lstStyle/>
            <a:p>
              <a:endParaRPr/>
            </a:p>
          </p:txBody>
        </p:sp>
        <p:sp>
          <p:nvSpPr>
            <p:cNvPr id="47" name="object 47"/>
            <p:cNvSpPr/>
            <p:nvPr/>
          </p:nvSpPr>
          <p:spPr>
            <a:xfrm>
              <a:off x="4981012" y="5622346"/>
              <a:ext cx="1346835" cy="0"/>
            </a:xfrm>
            <a:custGeom>
              <a:avLst/>
              <a:gdLst/>
              <a:ahLst/>
              <a:cxnLst/>
              <a:rect l="l" t="t" r="r" b="b"/>
              <a:pathLst>
                <a:path w="1346835">
                  <a:moveTo>
                    <a:pt x="0" y="0"/>
                  </a:moveTo>
                  <a:lnTo>
                    <a:pt x="1346284" y="0"/>
                  </a:lnTo>
                </a:path>
              </a:pathLst>
            </a:custGeom>
            <a:ln w="5259">
              <a:solidFill>
                <a:srgbClr val="ECB01F"/>
              </a:solidFill>
            </a:ln>
          </p:spPr>
          <p:txBody>
            <a:bodyPr wrap="square" lIns="0" tIns="0" rIns="0" bIns="0" rtlCol="0"/>
            <a:lstStyle/>
            <a:p>
              <a:endParaRPr/>
            </a:p>
          </p:txBody>
        </p:sp>
      </p:grpSp>
      <p:sp>
        <p:nvSpPr>
          <p:cNvPr id="48" name="object 48"/>
          <p:cNvSpPr txBox="1"/>
          <p:nvPr/>
        </p:nvSpPr>
        <p:spPr>
          <a:xfrm>
            <a:off x="4553093" y="6090515"/>
            <a:ext cx="81915" cy="101600"/>
          </a:xfrm>
          <a:prstGeom prst="rect">
            <a:avLst/>
          </a:prstGeom>
        </p:spPr>
        <p:txBody>
          <a:bodyPr vert="horz" wrap="square" lIns="0" tIns="12065" rIns="0" bIns="0" rtlCol="0">
            <a:spAutoFit/>
          </a:bodyPr>
          <a:lstStyle/>
          <a:p>
            <a:pPr marL="12700">
              <a:lnSpc>
                <a:spcPct val="100000"/>
              </a:lnSpc>
              <a:spcBef>
                <a:spcPts val="95"/>
              </a:spcBef>
            </a:pPr>
            <a:r>
              <a:rPr sz="500" spc="-10" dirty="0">
                <a:solidFill>
                  <a:srgbClr val="252525"/>
                </a:solidFill>
                <a:latin typeface="Arial"/>
                <a:cs typeface="Arial"/>
              </a:rPr>
              <a:t>-</a:t>
            </a:r>
            <a:r>
              <a:rPr sz="500" spc="-50" dirty="0">
                <a:solidFill>
                  <a:srgbClr val="252525"/>
                </a:solidFill>
                <a:latin typeface="Arial"/>
                <a:cs typeface="Arial"/>
              </a:rPr>
              <a:t>4</a:t>
            </a:r>
            <a:endParaRPr sz="500">
              <a:latin typeface="Arial"/>
              <a:cs typeface="Arial"/>
            </a:endParaRPr>
          </a:p>
        </p:txBody>
      </p:sp>
      <p:sp>
        <p:nvSpPr>
          <p:cNvPr id="49" name="object 49"/>
          <p:cNvSpPr txBox="1"/>
          <p:nvPr/>
        </p:nvSpPr>
        <p:spPr>
          <a:xfrm>
            <a:off x="4981628" y="6090515"/>
            <a:ext cx="81915" cy="101600"/>
          </a:xfrm>
          <a:prstGeom prst="rect">
            <a:avLst/>
          </a:prstGeom>
        </p:spPr>
        <p:txBody>
          <a:bodyPr vert="horz" wrap="square" lIns="0" tIns="12065" rIns="0" bIns="0" rtlCol="0">
            <a:spAutoFit/>
          </a:bodyPr>
          <a:lstStyle/>
          <a:p>
            <a:pPr marL="12700">
              <a:lnSpc>
                <a:spcPct val="100000"/>
              </a:lnSpc>
              <a:spcBef>
                <a:spcPts val="95"/>
              </a:spcBef>
            </a:pPr>
            <a:r>
              <a:rPr sz="500" spc="-10" dirty="0">
                <a:solidFill>
                  <a:srgbClr val="252525"/>
                </a:solidFill>
                <a:latin typeface="Arial"/>
                <a:cs typeface="Arial"/>
              </a:rPr>
              <a:t>-</a:t>
            </a:r>
            <a:r>
              <a:rPr sz="500" spc="-50" dirty="0">
                <a:solidFill>
                  <a:srgbClr val="252525"/>
                </a:solidFill>
                <a:latin typeface="Arial"/>
                <a:cs typeface="Arial"/>
              </a:rPr>
              <a:t>3</a:t>
            </a:r>
            <a:endParaRPr sz="500">
              <a:latin typeface="Arial"/>
              <a:cs typeface="Arial"/>
            </a:endParaRPr>
          </a:p>
        </p:txBody>
      </p:sp>
      <p:sp>
        <p:nvSpPr>
          <p:cNvPr id="50" name="object 50"/>
          <p:cNvSpPr txBox="1"/>
          <p:nvPr/>
        </p:nvSpPr>
        <p:spPr>
          <a:xfrm>
            <a:off x="5410163" y="6090515"/>
            <a:ext cx="81915" cy="101600"/>
          </a:xfrm>
          <a:prstGeom prst="rect">
            <a:avLst/>
          </a:prstGeom>
        </p:spPr>
        <p:txBody>
          <a:bodyPr vert="horz" wrap="square" lIns="0" tIns="12065" rIns="0" bIns="0" rtlCol="0">
            <a:spAutoFit/>
          </a:bodyPr>
          <a:lstStyle/>
          <a:p>
            <a:pPr marL="12700">
              <a:lnSpc>
                <a:spcPct val="100000"/>
              </a:lnSpc>
              <a:spcBef>
                <a:spcPts val="95"/>
              </a:spcBef>
            </a:pPr>
            <a:r>
              <a:rPr sz="500" spc="-10" dirty="0">
                <a:solidFill>
                  <a:srgbClr val="252525"/>
                </a:solidFill>
                <a:latin typeface="Arial"/>
                <a:cs typeface="Arial"/>
              </a:rPr>
              <a:t>-</a:t>
            </a:r>
            <a:r>
              <a:rPr sz="500" spc="-50" dirty="0">
                <a:solidFill>
                  <a:srgbClr val="252525"/>
                </a:solidFill>
                <a:latin typeface="Arial"/>
                <a:cs typeface="Arial"/>
              </a:rPr>
              <a:t>2</a:t>
            </a:r>
            <a:endParaRPr sz="500">
              <a:latin typeface="Arial"/>
              <a:cs typeface="Arial"/>
            </a:endParaRPr>
          </a:p>
        </p:txBody>
      </p:sp>
      <p:sp>
        <p:nvSpPr>
          <p:cNvPr id="51" name="object 51"/>
          <p:cNvSpPr txBox="1"/>
          <p:nvPr/>
        </p:nvSpPr>
        <p:spPr>
          <a:xfrm>
            <a:off x="5838697" y="6090515"/>
            <a:ext cx="81915" cy="101600"/>
          </a:xfrm>
          <a:prstGeom prst="rect">
            <a:avLst/>
          </a:prstGeom>
        </p:spPr>
        <p:txBody>
          <a:bodyPr vert="horz" wrap="square" lIns="0" tIns="12065" rIns="0" bIns="0" rtlCol="0">
            <a:spAutoFit/>
          </a:bodyPr>
          <a:lstStyle/>
          <a:p>
            <a:pPr marL="12700">
              <a:lnSpc>
                <a:spcPct val="100000"/>
              </a:lnSpc>
              <a:spcBef>
                <a:spcPts val="95"/>
              </a:spcBef>
            </a:pPr>
            <a:r>
              <a:rPr sz="500" spc="-10" dirty="0">
                <a:solidFill>
                  <a:srgbClr val="252525"/>
                </a:solidFill>
                <a:latin typeface="Arial"/>
                <a:cs typeface="Arial"/>
              </a:rPr>
              <a:t>-</a:t>
            </a:r>
            <a:r>
              <a:rPr sz="500" spc="-50" dirty="0">
                <a:solidFill>
                  <a:srgbClr val="252525"/>
                </a:solidFill>
                <a:latin typeface="Arial"/>
                <a:cs typeface="Arial"/>
              </a:rPr>
              <a:t>1</a:t>
            </a:r>
            <a:endParaRPr sz="500">
              <a:latin typeface="Arial"/>
              <a:cs typeface="Arial"/>
            </a:endParaRPr>
          </a:p>
        </p:txBody>
      </p:sp>
      <p:sp>
        <p:nvSpPr>
          <p:cNvPr id="52" name="object 52"/>
          <p:cNvSpPr txBox="1"/>
          <p:nvPr/>
        </p:nvSpPr>
        <p:spPr>
          <a:xfrm>
            <a:off x="6283017" y="6090515"/>
            <a:ext cx="60960" cy="101600"/>
          </a:xfrm>
          <a:prstGeom prst="rect">
            <a:avLst/>
          </a:prstGeom>
        </p:spPr>
        <p:txBody>
          <a:bodyPr vert="horz" wrap="square" lIns="0" tIns="12065" rIns="0" bIns="0" rtlCol="0">
            <a:spAutoFit/>
          </a:bodyPr>
          <a:lstStyle/>
          <a:p>
            <a:pPr marL="12700">
              <a:lnSpc>
                <a:spcPct val="100000"/>
              </a:lnSpc>
              <a:spcBef>
                <a:spcPts val="95"/>
              </a:spcBef>
            </a:pPr>
            <a:r>
              <a:rPr sz="500" spc="-5" dirty="0">
                <a:solidFill>
                  <a:srgbClr val="252525"/>
                </a:solidFill>
                <a:latin typeface="Arial"/>
                <a:cs typeface="Arial"/>
              </a:rPr>
              <a:t>0</a:t>
            </a:r>
            <a:endParaRPr sz="500">
              <a:latin typeface="Arial"/>
              <a:cs typeface="Arial"/>
            </a:endParaRPr>
          </a:p>
        </p:txBody>
      </p:sp>
      <p:sp>
        <p:nvSpPr>
          <p:cNvPr id="53" name="object 53"/>
          <p:cNvSpPr txBox="1"/>
          <p:nvPr/>
        </p:nvSpPr>
        <p:spPr>
          <a:xfrm>
            <a:off x="6711552" y="6090515"/>
            <a:ext cx="60960" cy="101600"/>
          </a:xfrm>
          <a:prstGeom prst="rect">
            <a:avLst/>
          </a:prstGeom>
        </p:spPr>
        <p:txBody>
          <a:bodyPr vert="horz" wrap="square" lIns="0" tIns="12065" rIns="0" bIns="0" rtlCol="0">
            <a:spAutoFit/>
          </a:bodyPr>
          <a:lstStyle/>
          <a:p>
            <a:pPr marL="12700">
              <a:lnSpc>
                <a:spcPct val="100000"/>
              </a:lnSpc>
              <a:spcBef>
                <a:spcPts val="95"/>
              </a:spcBef>
            </a:pPr>
            <a:r>
              <a:rPr sz="500" spc="-5" dirty="0">
                <a:solidFill>
                  <a:srgbClr val="252525"/>
                </a:solidFill>
                <a:latin typeface="Arial"/>
                <a:cs typeface="Arial"/>
              </a:rPr>
              <a:t>1</a:t>
            </a:r>
            <a:endParaRPr sz="500">
              <a:latin typeface="Arial"/>
              <a:cs typeface="Arial"/>
            </a:endParaRPr>
          </a:p>
        </p:txBody>
      </p:sp>
      <p:sp>
        <p:nvSpPr>
          <p:cNvPr id="54" name="object 54"/>
          <p:cNvSpPr txBox="1"/>
          <p:nvPr/>
        </p:nvSpPr>
        <p:spPr>
          <a:xfrm>
            <a:off x="7140088" y="6090515"/>
            <a:ext cx="60960" cy="101600"/>
          </a:xfrm>
          <a:prstGeom prst="rect">
            <a:avLst/>
          </a:prstGeom>
        </p:spPr>
        <p:txBody>
          <a:bodyPr vert="horz" wrap="square" lIns="0" tIns="12065" rIns="0" bIns="0" rtlCol="0">
            <a:spAutoFit/>
          </a:bodyPr>
          <a:lstStyle/>
          <a:p>
            <a:pPr marL="12700">
              <a:lnSpc>
                <a:spcPct val="100000"/>
              </a:lnSpc>
              <a:spcBef>
                <a:spcPts val="95"/>
              </a:spcBef>
            </a:pPr>
            <a:r>
              <a:rPr sz="500" spc="-5" dirty="0">
                <a:solidFill>
                  <a:srgbClr val="252525"/>
                </a:solidFill>
                <a:latin typeface="Arial"/>
                <a:cs typeface="Arial"/>
              </a:rPr>
              <a:t>2</a:t>
            </a:r>
            <a:endParaRPr sz="500">
              <a:latin typeface="Arial"/>
              <a:cs typeface="Arial"/>
            </a:endParaRPr>
          </a:p>
        </p:txBody>
      </p:sp>
      <p:sp>
        <p:nvSpPr>
          <p:cNvPr id="55" name="object 55"/>
          <p:cNvSpPr txBox="1"/>
          <p:nvPr/>
        </p:nvSpPr>
        <p:spPr>
          <a:xfrm>
            <a:off x="7568623" y="6090515"/>
            <a:ext cx="60960" cy="101600"/>
          </a:xfrm>
          <a:prstGeom prst="rect">
            <a:avLst/>
          </a:prstGeom>
        </p:spPr>
        <p:txBody>
          <a:bodyPr vert="horz" wrap="square" lIns="0" tIns="12065" rIns="0" bIns="0" rtlCol="0">
            <a:spAutoFit/>
          </a:bodyPr>
          <a:lstStyle/>
          <a:p>
            <a:pPr marL="12700">
              <a:lnSpc>
                <a:spcPct val="100000"/>
              </a:lnSpc>
              <a:spcBef>
                <a:spcPts val="95"/>
              </a:spcBef>
            </a:pPr>
            <a:r>
              <a:rPr sz="500" spc="-5" dirty="0">
                <a:solidFill>
                  <a:srgbClr val="252525"/>
                </a:solidFill>
                <a:latin typeface="Arial"/>
                <a:cs typeface="Arial"/>
              </a:rPr>
              <a:t>3</a:t>
            </a:r>
            <a:endParaRPr sz="500">
              <a:latin typeface="Arial"/>
              <a:cs typeface="Arial"/>
            </a:endParaRPr>
          </a:p>
        </p:txBody>
      </p:sp>
      <p:sp>
        <p:nvSpPr>
          <p:cNvPr id="56" name="object 56"/>
          <p:cNvSpPr txBox="1"/>
          <p:nvPr/>
        </p:nvSpPr>
        <p:spPr>
          <a:xfrm>
            <a:off x="7997156" y="6090515"/>
            <a:ext cx="60960" cy="101600"/>
          </a:xfrm>
          <a:prstGeom prst="rect">
            <a:avLst/>
          </a:prstGeom>
        </p:spPr>
        <p:txBody>
          <a:bodyPr vert="horz" wrap="square" lIns="0" tIns="12065" rIns="0" bIns="0" rtlCol="0">
            <a:spAutoFit/>
          </a:bodyPr>
          <a:lstStyle/>
          <a:p>
            <a:pPr marL="12700">
              <a:lnSpc>
                <a:spcPct val="100000"/>
              </a:lnSpc>
              <a:spcBef>
                <a:spcPts val="95"/>
              </a:spcBef>
            </a:pPr>
            <a:r>
              <a:rPr sz="500" spc="-5" dirty="0">
                <a:solidFill>
                  <a:srgbClr val="252525"/>
                </a:solidFill>
                <a:latin typeface="Arial"/>
                <a:cs typeface="Arial"/>
              </a:rPr>
              <a:t>4</a:t>
            </a:r>
            <a:endParaRPr sz="500">
              <a:latin typeface="Arial"/>
              <a:cs typeface="Arial"/>
            </a:endParaRPr>
          </a:p>
        </p:txBody>
      </p:sp>
      <p:sp>
        <p:nvSpPr>
          <p:cNvPr id="57" name="object 57"/>
          <p:cNvSpPr txBox="1"/>
          <p:nvPr/>
        </p:nvSpPr>
        <p:spPr>
          <a:xfrm>
            <a:off x="6283020" y="6226999"/>
            <a:ext cx="60325" cy="109220"/>
          </a:xfrm>
          <a:prstGeom prst="rect">
            <a:avLst/>
          </a:prstGeom>
        </p:spPr>
        <p:txBody>
          <a:bodyPr vert="horz" wrap="square" lIns="0" tIns="12065" rIns="0" bIns="0" rtlCol="0">
            <a:spAutoFit/>
          </a:bodyPr>
          <a:lstStyle/>
          <a:p>
            <a:pPr marL="12700">
              <a:lnSpc>
                <a:spcPct val="100000"/>
              </a:lnSpc>
              <a:spcBef>
                <a:spcPts val="95"/>
              </a:spcBef>
            </a:pPr>
            <a:r>
              <a:rPr sz="550" spc="-5" dirty="0">
                <a:solidFill>
                  <a:srgbClr val="252525"/>
                </a:solidFill>
                <a:latin typeface="Arial"/>
                <a:cs typeface="Arial"/>
              </a:rPr>
              <a:t>x</a:t>
            </a:r>
            <a:endParaRPr sz="550">
              <a:latin typeface="Arial"/>
              <a:cs typeface="Arial"/>
            </a:endParaRPr>
          </a:p>
        </p:txBody>
      </p:sp>
      <p:sp>
        <p:nvSpPr>
          <p:cNvPr id="58" name="object 58"/>
          <p:cNvSpPr txBox="1"/>
          <p:nvPr/>
        </p:nvSpPr>
        <p:spPr>
          <a:xfrm>
            <a:off x="4375268" y="5988063"/>
            <a:ext cx="134620" cy="101600"/>
          </a:xfrm>
          <a:prstGeom prst="rect">
            <a:avLst/>
          </a:prstGeom>
        </p:spPr>
        <p:txBody>
          <a:bodyPr vert="horz" wrap="square" lIns="0" tIns="12065" rIns="0" bIns="0" rtlCol="0">
            <a:spAutoFit/>
          </a:bodyPr>
          <a:lstStyle/>
          <a:p>
            <a:pPr marL="12700">
              <a:lnSpc>
                <a:spcPct val="100000"/>
              </a:lnSpc>
              <a:spcBef>
                <a:spcPts val="95"/>
              </a:spcBef>
            </a:pPr>
            <a:r>
              <a:rPr sz="500" spc="-10" dirty="0">
                <a:solidFill>
                  <a:srgbClr val="252525"/>
                </a:solidFill>
                <a:latin typeface="Arial"/>
                <a:cs typeface="Arial"/>
              </a:rPr>
              <a:t>-</a:t>
            </a:r>
            <a:r>
              <a:rPr sz="500" spc="-25" dirty="0">
                <a:solidFill>
                  <a:srgbClr val="252525"/>
                </a:solidFill>
                <a:latin typeface="Arial"/>
                <a:cs typeface="Arial"/>
              </a:rPr>
              <a:t>1.5</a:t>
            </a:r>
            <a:endParaRPr sz="500">
              <a:latin typeface="Arial"/>
              <a:cs typeface="Arial"/>
            </a:endParaRPr>
          </a:p>
        </p:txBody>
      </p:sp>
      <p:sp>
        <p:nvSpPr>
          <p:cNvPr id="59" name="object 59"/>
          <p:cNvSpPr txBox="1"/>
          <p:nvPr/>
        </p:nvSpPr>
        <p:spPr>
          <a:xfrm>
            <a:off x="4463658" y="5537681"/>
            <a:ext cx="81915" cy="101600"/>
          </a:xfrm>
          <a:prstGeom prst="rect">
            <a:avLst/>
          </a:prstGeom>
        </p:spPr>
        <p:txBody>
          <a:bodyPr vert="horz" wrap="square" lIns="0" tIns="12065" rIns="0" bIns="0" rtlCol="0">
            <a:spAutoFit/>
          </a:bodyPr>
          <a:lstStyle/>
          <a:p>
            <a:pPr marL="12700">
              <a:lnSpc>
                <a:spcPct val="100000"/>
              </a:lnSpc>
              <a:spcBef>
                <a:spcPts val="95"/>
              </a:spcBef>
            </a:pPr>
            <a:r>
              <a:rPr sz="500" spc="-10" dirty="0">
                <a:solidFill>
                  <a:srgbClr val="252525"/>
                </a:solidFill>
                <a:latin typeface="Arial"/>
                <a:cs typeface="Arial"/>
              </a:rPr>
              <a:t>-</a:t>
            </a:r>
            <a:r>
              <a:rPr sz="500" spc="-50" dirty="0">
                <a:solidFill>
                  <a:srgbClr val="252525"/>
                </a:solidFill>
                <a:latin typeface="Arial"/>
                <a:cs typeface="Arial"/>
              </a:rPr>
              <a:t>1</a:t>
            </a:r>
            <a:endParaRPr sz="500">
              <a:latin typeface="Arial"/>
              <a:cs typeface="Arial"/>
            </a:endParaRPr>
          </a:p>
        </p:txBody>
      </p:sp>
      <p:sp>
        <p:nvSpPr>
          <p:cNvPr id="60" name="object 60"/>
          <p:cNvSpPr txBox="1"/>
          <p:nvPr/>
        </p:nvSpPr>
        <p:spPr>
          <a:xfrm>
            <a:off x="4375268" y="5087299"/>
            <a:ext cx="134620" cy="101600"/>
          </a:xfrm>
          <a:prstGeom prst="rect">
            <a:avLst/>
          </a:prstGeom>
        </p:spPr>
        <p:txBody>
          <a:bodyPr vert="horz" wrap="square" lIns="0" tIns="12065" rIns="0" bIns="0" rtlCol="0">
            <a:spAutoFit/>
          </a:bodyPr>
          <a:lstStyle/>
          <a:p>
            <a:pPr marL="12700">
              <a:lnSpc>
                <a:spcPct val="100000"/>
              </a:lnSpc>
              <a:spcBef>
                <a:spcPts val="95"/>
              </a:spcBef>
            </a:pPr>
            <a:r>
              <a:rPr sz="500" spc="-10" dirty="0">
                <a:solidFill>
                  <a:srgbClr val="252525"/>
                </a:solidFill>
                <a:latin typeface="Arial"/>
                <a:cs typeface="Arial"/>
              </a:rPr>
              <a:t>-</a:t>
            </a:r>
            <a:r>
              <a:rPr sz="500" spc="-25" dirty="0">
                <a:solidFill>
                  <a:srgbClr val="252525"/>
                </a:solidFill>
                <a:latin typeface="Arial"/>
                <a:cs typeface="Arial"/>
              </a:rPr>
              <a:t>0.5</a:t>
            </a:r>
            <a:endParaRPr sz="500">
              <a:latin typeface="Arial"/>
              <a:cs typeface="Arial"/>
            </a:endParaRPr>
          </a:p>
        </p:txBody>
      </p:sp>
      <p:sp>
        <p:nvSpPr>
          <p:cNvPr id="61" name="object 61"/>
          <p:cNvSpPr txBox="1"/>
          <p:nvPr/>
        </p:nvSpPr>
        <p:spPr>
          <a:xfrm>
            <a:off x="4495226" y="4636918"/>
            <a:ext cx="60960" cy="101600"/>
          </a:xfrm>
          <a:prstGeom prst="rect">
            <a:avLst/>
          </a:prstGeom>
        </p:spPr>
        <p:txBody>
          <a:bodyPr vert="horz" wrap="square" lIns="0" tIns="12065" rIns="0" bIns="0" rtlCol="0">
            <a:spAutoFit/>
          </a:bodyPr>
          <a:lstStyle/>
          <a:p>
            <a:pPr marL="12700">
              <a:lnSpc>
                <a:spcPct val="100000"/>
              </a:lnSpc>
              <a:spcBef>
                <a:spcPts val="95"/>
              </a:spcBef>
            </a:pPr>
            <a:r>
              <a:rPr sz="500" spc="-5" dirty="0">
                <a:solidFill>
                  <a:srgbClr val="252525"/>
                </a:solidFill>
                <a:latin typeface="Arial"/>
                <a:cs typeface="Arial"/>
              </a:rPr>
              <a:t>0</a:t>
            </a:r>
            <a:endParaRPr sz="500">
              <a:latin typeface="Arial"/>
              <a:cs typeface="Arial"/>
            </a:endParaRPr>
          </a:p>
        </p:txBody>
      </p:sp>
      <p:sp>
        <p:nvSpPr>
          <p:cNvPr id="62" name="object 62"/>
          <p:cNvSpPr txBox="1"/>
          <p:nvPr/>
        </p:nvSpPr>
        <p:spPr>
          <a:xfrm>
            <a:off x="4406836" y="4186535"/>
            <a:ext cx="113664" cy="101600"/>
          </a:xfrm>
          <a:prstGeom prst="rect">
            <a:avLst/>
          </a:prstGeom>
        </p:spPr>
        <p:txBody>
          <a:bodyPr vert="horz" wrap="square" lIns="0" tIns="12065" rIns="0" bIns="0" rtlCol="0">
            <a:spAutoFit/>
          </a:bodyPr>
          <a:lstStyle/>
          <a:p>
            <a:pPr marL="12700">
              <a:lnSpc>
                <a:spcPct val="100000"/>
              </a:lnSpc>
              <a:spcBef>
                <a:spcPts val="95"/>
              </a:spcBef>
            </a:pPr>
            <a:r>
              <a:rPr sz="500" spc="-25" dirty="0">
                <a:solidFill>
                  <a:srgbClr val="252525"/>
                </a:solidFill>
                <a:latin typeface="Arial"/>
                <a:cs typeface="Arial"/>
              </a:rPr>
              <a:t>0.5</a:t>
            </a:r>
            <a:endParaRPr sz="500">
              <a:latin typeface="Arial"/>
              <a:cs typeface="Arial"/>
            </a:endParaRPr>
          </a:p>
        </p:txBody>
      </p:sp>
      <p:sp>
        <p:nvSpPr>
          <p:cNvPr id="63" name="object 63"/>
          <p:cNvSpPr txBox="1"/>
          <p:nvPr/>
        </p:nvSpPr>
        <p:spPr>
          <a:xfrm>
            <a:off x="4495227" y="3736154"/>
            <a:ext cx="60960" cy="101600"/>
          </a:xfrm>
          <a:prstGeom prst="rect">
            <a:avLst/>
          </a:prstGeom>
        </p:spPr>
        <p:txBody>
          <a:bodyPr vert="horz" wrap="square" lIns="0" tIns="12065" rIns="0" bIns="0" rtlCol="0">
            <a:spAutoFit/>
          </a:bodyPr>
          <a:lstStyle/>
          <a:p>
            <a:pPr marL="12700">
              <a:lnSpc>
                <a:spcPct val="100000"/>
              </a:lnSpc>
              <a:spcBef>
                <a:spcPts val="95"/>
              </a:spcBef>
            </a:pPr>
            <a:r>
              <a:rPr sz="500" spc="-5" dirty="0">
                <a:solidFill>
                  <a:srgbClr val="252525"/>
                </a:solidFill>
                <a:latin typeface="Arial"/>
                <a:cs typeface="Arial"/>
              </a:rPr>
              <a:t>1</a:t>
            </a:r>
            <a:endParaRPr sz="500">
              <a:latin typeface="Arial"/>
              <a:cs typeface="Arial"/>
            </a:endParaRPr>
          </a:p>
        </p:txBody>
      </p:sp>
      <p:sp>
        <p:nvSpPr>
          <p:cNvPr id="64" name="object 64"/>
          <p:cNvSpPr txBox="1"/>
          <p:nvPr/>
        </p:nvSpPr>
        <p:spPr>
          <a:xfrm>
            <a:off x="4406837" y="3285773"/>
            <a:ext cx="113664" cy="101600"/>
          </a:xfrm>
          <a:prstGeom prst="rect">
            <a:avLst/>
          </a:prstGeom>
        </p:spPr>
        <p:txBody>
          <a:bodyPr vert="horz" wrap="square" lIns="0" tIns="12065" rIns="0" bIns="0" rtlCol="0">
            <a:spAutoFit/>
          </a:bodyPr>
          <a:lstStyle/>
          <a:p>
            <a:pPr marL="12700">
              <a:lnSpc>
                <a:spcPct val="100000"/>
              </a:lnSpc>
              <a:spcBef>
                <a:spcPts val="95"/>
              </a:spcBef>
            </a:pPr>
            <a:r>
              <a:rPr sz="500" spc="-25" dirty="0">
                <a:solidFill>
                  <a:srgbClr val="252525"/>
                </a:solidFill>
                <a:latin typeface="Arial"/>
                <a:cs typeface="Arial"/>
              </a:rPr>
              <a:t>1.5</a:t>
            </a:r>
            <a:endParaRPr sz="500">
              <a:latin typeface="Arial"/>
              <a:cs typeface="Arial"/>
            </a:endParaRPr>
          </a:p>
        </p:txBody>
      </p:sp>
      <p:sp>
        <p:nvSpPr>
          <p:cNvPr id="69" name="object 69"/>
          <p:cNvSpPr txBox="1">
            <a:spLocks noGrp="1"/>
          </p:cNvSpPr>
          <p:nvPr>
            <p:ph type="sldNum" sz="quarter" idx="7"/>
          </p:nvPr>
        </p:nvSpPr>
        <p:spPr>
          <a:prstGeom prst="rect">
            <a:avLst/>
          </a:prstGeom>
        </p:spPr>
        <p:txBody>
          <a:bodyPr vert="horz" wrap="square" lIns="0" tIns="0" rIns="0" bIns="0" rtlCol="0">
            <a:spAutoFit/>
          </a:bodyPr>
          <a:lstStyle/>
          <a:p>
            <a:pPr marL="38100">
              <a:lnSpc>
                <a:spcPts val="1270"/>
              </a:lnSpc>
            </a:pPr>
            <a:fld id="{81D60167-4931-47E6-BA6A-407CBD079E47}" type="slidenum">
              <a:rPr spc="-25" dirty="0"/>
              <a:t>59</a:t>
            </a:fld>
            <a:endParaRPr spc="-25" dirty="0"/>
          </a:p>
        </p:txBody>
      </p:sp>
      <p:pic>
        <p:nvPicPr>
          <p:cNvPr id="68" name="Picture 67">
            <a:extLst>
              <a:ext uri="{FF2B5EF4-FFF2-40B4-BE49-F238E27FC236}">
                <a16:creationId xmlns:a16="http://schemas.microsoft.com/office/drawing/2014/main" id="{999AD655-C500-A6F9-59D2-F4D0AE2E3606}"/>
              </a:ext>
            </a:extLst>
          </p:cNvPr>
          <p:cNvPicPr>
            <a:picLocks noChangeAspect="1"/>
          </p:cNvPicPr>
          <p:nvPr/>
        </p:nvPicPr>
        <p:blipFill>
          <a:blip r:embed="rId2"/>
          <a:stretch>
            <a:fillRect/>
          </a:stretch>
        </p:blipFill>
        <p:spPr>
          <a:xfrm>
            <a:off x="733352" y="922997"/>
            <a:ext cx="7147327" cy="2093943"/>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F6BC1-99E9-4BA9-922C-B7E0DE3D190B}"/>
              </a:ext>
            </a:extLst>
          </p:cNvPr>
          <p:cNvSpPr>
            <a:spLocks noGrp="1"/>
          </p:cNvSpPr>
          <p:nvPr>
            <p:ph type="title"/>
          </p:nvPr>
        </p:nvSpPr>
        <p:spPr/>
        <p:txBody>
          <a:bodyPr/>
          <a:lstStyle/>
          <a:p>
            <a:r>
              <a:rPr lang="en-US" dirty="0"/>
              <a:t>An Example Session</a:t>
            </a:r>
            <a:endParaRPr lang="en-US" sz="1200" dirty="0"/>
          </a:p>
        </p:txBody>
      </p:sp>
      <p:sp>
        <p:nvSpPr>
          <p:cNvPr id="3" name="Content Placeholder 2">
            <a:extLst>
              <a:ext uri="{FF2B5EF4-FFF2-40B4-BE49-F238E27FC236}">
                <a16:creationId xmlns:a16="http://schemas.microsoft.com/office/drawing/2014/main" id="{9AEC7445-DE54-4FF3-8AE7-646DA1D40654}"/>
              </a:ext>
            </a:extLst>
          </p:cNvPr>
          <p:cNvSpPr>
            <a:spLocks noGrp="1"/>
          </p:cNvSpPr>
          <p:nvPr>
            <p:ph sz="quarter" idx="11"/>
          </p:nvPr>
        </p:nvSpPr>
        <p:spPr>
          <a:xfrm>
            <a:off x="458309" y="1189608"/>
            <a:ext cx="8458200" cy="5362111"/>
          </a:xfrm>
        </p:spPr>
        <p:txBody>
          <a:bodyPr>
            <a:normAutofit fontScale="92500" lnSpcReduction="10000"/>
          </a:bodyPr>
          <a:lstStyle/>
          <a:p>
            <a:pPr marL="457200" indent="-457200">
              <a:lnSpc>
                <a:spcPct val="110000"/>
              </a:lnSpc>
              <a:spcBef>
                <a:spcPts val="0"/>
              </a:spcBef>
              <a:spcAft>
                <a:spcPts val="0"/>
              </a:spcAft>
            </a:pPr>
            <a:r>
              <a:rPr lang="en-US" sz="2400" dirty="0">
                <a:latin typeface="Courier Std" pitchFamily="49" charset="0"/>
              </a:rPr>
              <a:t>&gt;&gt;</a:t>
            </a:r>
            <a:r>
              <a:rPr lang="en-US" dirty="0">
                <a:latin typeface="Courier Std"/>
              </a:rPr>
              <a:t> 8/10</a:t>
            </a:r>
          </a:p>
          <a:p>
            <a:pPr marL="457200" indent="-457200">
              <a:lnSpc>
                <a:spcPct val="110000"/>
              </a:lnSpc>
              <a:spcBef>
                <a:spcPts val="0"/>
              </a:spcBef>
              <a:spcAft>
                <a:spcPts val="0"/>
              </a:spcAft>
            </a:pPr>
            <a:r>
              <a:rPr lang="en-US" dirty="0" err="1">
                <a:latin typeface="Courier Std"/>
              </a:rPr>
              <a:t>ans</a:t>
            </a:r>
            <a:r>
              <a:rPr lang="en-US" dirty="0">
                <a:latin typeface="Courier Std"/>
              </a:rPr>
              <a:t> =</a:t>
            </a:r>
          </a:p>
          <a:p>
            <a:pPr marL="457200" indent="-457200">
              <a:lnSpc>
                <a:spcPct val="110000"/>
              </a:lnSpc>
              <a:spcBef>
                <a:spcPts val="0"/>
              </a:spcBef>
              <a:spcAft>
                <a:spcPts val="0"/>
              </a:spcAft>
            </a:pPr>
            <a:r>
              <a:rPr lang="en-US" dirty="0">
                <a:latin typeface="Courier Std"/>
              </a:rPr>
              <a:t>     0.8000</a:t>
            </a:r>
          </a:p>
          <a:p>
            <a:pPr marL="457200" indent="-457200">
              <a:lnSpc>
                <a:spcPct val="110000"/>
              </a:lnSpc>
              <a:spcBef>
                <a:spcPts val="0"/>
              </a:spcBef>
              <a:spcAft>
                <a:spcPts val="0"/>
              </a:spcAft>
            </a:pPr>
            <a:r>
              <a:rPr lang="en-US" sz="2400" dirty="0">
                <a:latin typeface="Courier Std" pitchFamily="49" charset="0"/>
              </a:rPr>
              <a:t>&gt;&gt;</a:t>
            </a:r>
            <a:r>
              <a:rPr lang="en-US" dirty="0">
                <a:latin typeface="Courier Std"/>
              </a:rPr>
              <a:t> 5*</a:t>
            </a:r>
            <a:r>
              <a:rPr lang="en-US" dirty="0" err="1">
                <a:latin typeface="Courier Std"/>
              </a:rPr>
              <a:t>ans</a:t>
            </a:r>
            <a:endParaRPr lang="en-US" dirty="0">
              <a:latin typeface="Courier Std"/>
            </a:endParaRPr>
          </a:p>
          <a:p>
            <a:pPr marL="457200" indent="-457200">
              <a:lnSpc>
                <a:spcPct val="110000"/>
              </a:lnSpc>
              <a:spcBef>
                <a:spcPts val="0"/>
              </a:spcBef>
              <a:spcAft>
                <a:spcPts val="0"/>
              </a:spcAft>
            </a:pPr>
            <a:r>
              <a:rPr lang="en-US" dirty="0" err="1">
                <a:latin typeface="Courier Std"/>
              </a:rPr>
              <a:t>ans</a:t>
            </a:r>
            <a:r>
              <a:rPr lang="en-US" dirty="0">
                <a:latin typeface="Courier Std"/>
              </a:rPr>
              <a:t> =</a:t>
            </a:r>
          </a:p>
          <a:p>
            <a:pPr marL="457200" indent="-457200">
              <a:lnSpc>
                <a:spcPct val="110000"/>
              </a:lnSpc>
              <a:spcBef>
                <a:spcPts val="0"/>
              </a:spcBef>
              <a:spcAft>
                <a:spcPts val="0"/>
              </a:spcAft>
            </a:pPr>
            <a:r>
              <a:rPr lang="en-US" dirty="0">
                <a:latin typeface="Courier Std"/>
              </a:rPr>
              <a:t>     4</a:t>
            </a:r>
          </a:p>
          <a:p>
            <a:pPr marL="457200" indent="-457200">
              <a:lnSpc>
                <a:spcPct val="110000"/>
              </a:lnSpc>
              <a:spcBef>
                <a:spcPts val="0"/>
              </a:spcBef>
              <a:spcAft>
                <a:spcPts val="0"/>
              </a:spcAft>
            </a:pPr>
            <a:r>
              <a:rPr lang="en-US" sz="2400" dirty="0">
                <a:latin typeface="Courier Std" pitchFamily="49" charset="0"/>
              </a:rPr>
              <a:t>&gt;&gt;</a:t>
            </a:r>
            <a:r>
              <a:rPr lang="en-US" dirty="0">
                <a:latin typeface="Courier Std"/>
              </a:rPr>
              <a:t> r=8/10</a:t>
            </a:r>
          </a:p>
          <a:p>
            <a:pPr marL="457200" indent="-457200">
              <a:lnSpc>
                <a:spcPct val="110000"/>
              </a:lnSpc>
              <a:spcBef>
                <a:spcPts val="0"/>
              </a:spcBef>
              <a:spcAft>
                <a:spcPts val="0"/>
              </a:spcAft>
            </a:pPr>
            <a:r>
              <a:rPr lang="en-US" dirty="0">
                <a:latin typeface="Courier Std"/>
              </a:rPr>
              <a:t>r =</a:t>
            </a:r>
          </a:p>
          <a:p>
            <a:pPr marL="457200" indent="-457200">
              <a:lnSpc>
                <a:spcPct val="110000"/>
              </a:lnSpc>
              <a:spcBef>
                <a:spcPts val="0"/>
              </a:spcBef>
              <a:spcAft>
                <a:spcPts val="0"/>
              </a:spcAft>
            </a:pPr>
            <a:r>
              <a:rPr lang="en-US" dirty="0">
                <a:latin typeface="Courier Std"/>
              </a:rPr>
              <a:t>   0.8000</a:t>
            </a:r>
          </a:p>
          <a:p>
            <a:pPr marL="457200" indent="-457200">
              <a:lnSpc>
                <a:spcPct val="110000"/>
              </a:lnSpc>
              <a:spcBef>
                <a:spcPts val="0"/>
              </a:spcBef>
              <a:spcAft>
                <a:spcPts val="0"/>
              </a:spcAft>
            </a:pPr>
            <a:r>
              <a:rPr lang="en-US" sz="2400" dirty="0">
                <a:latin typeface="Courier Std" pitchFamily="49" charset="0"/>
              </a:rPr>
              <a:t>&gt;&gt;</a:t>
            </a:r>
            <a:r>
              <a:rPr lang="en-US" dirty="0">
                <a:latin typeface="Courier Std"/>
              </a:rPr>
              <a:t> r</a:t>
            </a:r>
          </a:p>
          <a:p>
            <a:pPr marL="457200" indent="-457200">
              <a:lnSpc>
                <a:spcPct val="110000"/>
              </a:lnSpc>
              <a:spcBef>
                <a:spcPts val="0"/>
              </a:spcBef>
              <a:spcAft>
                <a:spcPts val="0"/>
              </a:spcAft>
            </a:pPr>
            <a:r>
              <a:rPr lang="en-US" dirty="0">
                <a:latin typeface="Courier Std"/>
              </a:rPr>
              <a:t>r =</a:t>
            </a:r>
          </a:p>
          <a:p>
            <a:pPr marL="457200" indent="-457200">
              <a:lnSpc>
                <a:spcPct val="110000"/>
              </a:lnSpc>
              <a:spcBef>
                <a:spcPts val="0"/>
              </a:spcBef>
              <a:spcAft>
                <a:spcPts val="0"/>
              </a:spcAft>
            </a:pPr>
            <a:r>
              <a:rPr lang="en-US" dirty="0">
                <a:latin typeface="Courier Std"/>
              </a:rPr>
              <a:t>   0.8000</a:t>
            </a:r>
          </a:p>
          <a:p>
            <a:pPr marL="457200" indent="-457200">
              <a:lnSpc>
                <a:spcPct val="110000"/>
              </a:lnSpc>
              <a:spcBef>
                <a:spcPts val="0"/>
              </a:spcBef>
              <a:spcAft>
                <a:spcPts val="0"/>
              </a:spcAft>
            </a:pPr>
            <a:r>
              <a:rPr lang="en-US" sz="2400" dirty="0">
                <a:latin typeface="Courier Std" pitchFamily="49" charset="0"/>
              </a:rPr>
              <a:t>&gt;&gt;</a:t>
            </a:r>
            <a:r>
              <a:rPr lang="en-US" dirty="0">
                <a:latin typeface="Courier Std"/>
              </a:rPr>
              <a:t> s=20*r</a:t>
            </a:r>
          </a:p>
          <a:p>
            <a:pPr marL="457200" indent="-457200">
              <a:lnSpc>
                <a:spcPct val="110000"/>
              </a:lnSpc>
              <a:spcBef>
                <a:spcPts val="0"/>
              </a:spcBef>
              <a:spcAft>
                <a:spcPts val="0"/>
              </a:spcAft>
            </a:pPr>
            <a:r>
              <a:rPr lang="en-US" dirty="0">
                <a:latin typeface="Courier Std"/>
              </a:rPr>
              <a:t>s =</a:t>
            </a:r>
          </a:p>
          <a:p>
            <a:pPr marL="457200" indent="-457200">
              <a:lnSpc>
                <a:spcPct val="110000"/>
              </a:lnSpc>
              <a:spcBef>
                <a:spcPts val="0"/>
              </a:spcBef>
              <a:spcAft>
                <a:spcPts val="0"/>
              </a:spcAft>
            </a:pPr>
            <a:r>
              <a:rPr lang="en-US" dirty="0">
                <a:latin typeface="Courier Std"/>
              </a:rPr>
              <a:t>   16</a:t>
            </a:r>
          </a:p>
        </p:txBody>
      </p:sp>
      <p:sp>
        <p:nvSpPr>
          <p:cNvPr id="6" name="Slide Number Placeholder 5">
            <a:extLst>
              <a:ext uri="{FF2B5EF4-FFF2-40B4-BE49-F238E27FC236}">
                <a16:creationId xmlns:a16="http://schemas.microsoft.com/office/drawing/2014/main" id="{69206D0D-95D6-4A09-B33E-5DC3FDB85884}"/>
              </a:ext>
            </a:extLst>
          </p:cNvPr>
          <p:cNvSpPr>
            <a:spLocks noGrp="1"/>
          </p:cNvSpPr>
          <p:nvPr>
            <p:ph type="sldNum" sz="quarter" idx="10"/>
          </p:nvPr>
        </p:nvSpPr>
        <p:spPr/>
        <p:txBody>
          <a:bodyPr/>
          <a:lstStyle/>
          <a:p>
            <a:fld id="{68151E55-6873-49E2-B8D5-2F265E6F1973}" type="slidenum">
              <a:rPr lang="en-US" smtClean="0"/>
              <a:t>6</a:t>
            </a:fld>
            <a:endParaRPr lang="en-US" dirty="0"/>
          </a:p>
        </p:txBody>
      </p:sp>
    </p:spTree>
    <p:extLst>
      <p:ext uri="{BB962C8B-B14F-4D97-AF65-F5344CB8AC3E}">
        <p14:creationId xmlns:p14="http://schemas.microsoft.com/office/powerpoint/2010/main" val="219136855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9"/>
          <p:cNvSpPr/>
          <p:nvPr/>
        </p:nvSpPr>
        <p:spPr>
          <a:xfrm>
            <a:off x="0" y="6851650"/>
            <a:ext cx="9144000" cy="12700"/>
          </a:xfrm>
          <a:custGeom>
            <a:avLst/>
            <a:gdLst/>
            <a:ahLst/>
            <a:cxnLst/>
            <a:rect l="l" t="t" r="r" b="b"/>
            <a:pathLst>
              <a:path w="9144000" h="12700">
                <a:moveTo>
                  <a:pt x="0" y="12700"/>
                </a:moveTo>
                <a:lnTo>
                  <a:pt x="9144000" y="12700"/>
                </a:lnTo>
                <a:lnTo>
                  <a:pt x="9144000" y="0"/>
                </a:lnTo>
                <a:lnTo>
                  <a:pt x="0" y="0"/>
                </a:lnTo>
                <a:lnTo>
                  <a:pt x="0" y="12700"/>
                </a:lnTo>
                <a:close/>
              </a:path>
            </a:pathLst>
          </a:custGeom>
          <a:solidFill>
            <a:srgbClr val="000000"/>
          </a:solidFill>
        </p:spPr>
        <p:txBody>
          <a:bodyPr wrap="square" lIns="0" tIns="0" rIns="0" bIns="0" rtlCol="0"/>
          <a:lstStyle/>
          <a:p>
            <a:endParaRPr/>
          </a:p>
        </p:txBody>
      </p:sp>
      <mc:AlternateContent xmlns:mc="http://schemas.openxmlformats.org/markup-compatibility/2006" xmlns:a14="http://schemas.microsoft.com/office/drawing/2010/main">
        <mc:Choice Requires="a14">
          <p:sp>
            <p:nvSpPr>
              <p:cNvPr id="10" name="object 10"/>
              <p:cNvSpPr txBox="1">
                <a:spLocks noGrp="1"/>
              </p:cNvSpPr>
              <p:nvPr>
                <p:ph type="title"/>
              </p:nvPr>
            </p:nvSpPr>
            <p:spPr>
              <a:xfrm>
                <a:off x="326962" y="728345"/>
                <a:ext cx="8299450" cy="1120820"/>
              </a:xfrm>
              <a:prstGeom prst="rect">
                <a:avLst/>
              </a:prstGeom>
            </p:spPr>
            <p:txBody>
              <a:bodyPr vert="horz" wrap="square" lIns="0" tIns="12700" rIns="0" bIns="0" rtlCol="0">
                <a:spAutoFit/>
              </a:bodyPr>
              <a:lstStyle/>
              <a:p>
                <a:pPr marL="12700" algn="l">
                  <a:lnSpc>
                    <a:spcPct val="100000"/>
                  </a:lnSpc>
                  <a:spcBef>
                    <a:spcPts val="100"/>
                  </a:spcBef>
                </a:pPr>
                <a:r>
                  <a:rPr lang="en-US" sz="2400" spc="-10" dirty="0">
                    <a:solidFill>
                      <a:srgbClr val="000000"/>
                    </a:solidFill>
                    <a:latin typeface="Times" panose="02020603050405020304" pitchFamily="18" charset="0"/>
                    <a:cs typeface="Times" panose="02020603050405020304" pitchFamily="18" charset="0"/>
                  </a:rPr>
                  <a:t>Q13-</a:t>
                </a:r>
                <a:r>
                  <a:rPr lang="en-US" sz="2400" b="0" dirty="0">
                    <a:solidFill>
                      <a:srgbClr val="000000"/>
                    </a:solidFill>
                    <a:latin typeface="Times" panose="02020603050405020304" pitchFamily="18" charset="0"/>
                    <a:cs typeface="Times" panose="02020603050405020304" pitchFamily="18" charset="0"/>
                  </a:rPr>
                  <a:t>Write</a:t>
                </a:r>
                <a:r>
                  <a:rPr lang="en-US" sz="2400" b="0" spc="250" dirty="0">
                    <a:solidFill>
                      <a:srgbClr val="000000"/>
                    </a:solidFill>
                    <a:latin typeface="Times" panose="02020603050405020304" pitchFamily="18" charset="0"/>
                    <a:cs typeface="Times" panose="02020603050405020304" pitchFamily="18" charset="0"/>
                  </a:rPr>
                  <a:t> </a:t>
                </a:r>
                <a:r>
                  <a:rPr lang="en-US" sz="2400" b="0" dirty="0">
                    <a:solidFill>
                      <a:srgbClr val="000000"/>
                    </a:solidFill>
                    <a:latin typeface="Times" panose="02020603050405020304" pitchFamily="18" charset="0"/>
                    <a:cs typeface="Times" panose="02020603050405020304" pitchFamily="18" charset="0"/>
                  </a:rPr>
                  <a:t>a</a:t>
                </a:r>
                <a:r>
                  <a:rPr lang="en-US" sz="2400" b="0" spc="240" dirty="0">
                    <a:solidFill>
                      <a:srgbClr val="000000"/>
                    </a:solidFill>
                    <a:latin typeface="Times" panose="02020603050405020304" pitchFamily="18" charset="0"/>
                    <a:cs typeface="Times" panose="02020603050405020304" pitchFamily="18" charset="0"/>
                  </a:rPr>
                  <a:t> </a:t>
                </a:r>
                <a:r>
                  <a:rPr lang="en-US" sz="2400" b="0" dirty="0">
                    <a:solidFill>
                      <a:srgbClr val="000000"/>
                    </a:solidFill>
                    <a:latin typeface="Times" panose="02020603050405020304" pitchFamily="18" charset="0"/>
                    <a:cs typeface="Times" panose="02020603050405020304" pitchFamily="18" charset="0"/>
                  </a:rPr>
                  <a:t>script</a:t>
                </a:r>
                <a:r>
                  <a:rPr lang="en-US" sz="2400" b="0" spc="250" dirty="0">
                    <a:solidFill>
                      <a:srgbClr val="000000"/>
                    </a:solidFill>
                    <a:latin typeface="Times" panose="02020603050405020304" pitchFamily="18" charset="0"/>
                    <a:cs typeface="Times" panose="02020603050405020304" pitchFamily="18" charset="0"/>
                  </a:rPr>
                  <a:t> </a:t>
                </a:r>
                <a:r>
                  <a:rPr lang="en-US" sz="2400" b="0" dirty="0">
                    <a:solidFill>
                      <a:srgbClr val="000000"/>
                    </a:solidFill>
                    <a:latin typeface="Times" panose="02020603050405020304" pitchFamily="18" charset="0"/>
                    <a:cs typeface="Times" panose="02020603050405020304" pitchFamily="18" charset="0"/>
                  </a:rPr>
                  <a:t>file</a:t>
                </a:r>
                <a:r>
                  <a:rPr lang="en-US" sz="2400" b="0" spc="240" dirty="0">
                    <a:solidFill>
                      <a:srgbClr val="000000"/>
                    </a:solidFill>
                    <a:latin typeface="Times" panose="02020603050405020304" pitchFamily="18" charset="0"/>
                    <a:cs typeface="Times" panose="02020603050405020304" pitchFamily="18" charset="0"/>
                  </a:rPr>
                  <a:t> </a:t>
                </a:r>
                <a:r>
                  <a:rPr lang="en-US" sz="2400" b="0" dirty="0">
                    <a:solidFill>
                      <a:srgbClr val="000000"/>
                    </a:solidFill>
                    <a:latin typeface="Times" panose="02020603050405020304" pitchFamily="18" charset="0"/>
                    <a:cs typeface="Times" panose="02020603050405020304" pitchFamily="18" charset="0"/>
                  </a:rPr>
                  <a:t>to</a:t>
                </a:r>
                <a:r>
                  <a:rPr lang="en-US" sz="2400" b="0" spc="250" dirty="0">
                    <a:solidFill>
                      <a:srgbClr val="000000"/>
                    </a:solidFill>
                    <a:latin typeface="Times" panose="02020603050405020304" pitchFamily="18" charset="0"/>
                    <a:cs typeface="Times" panose="02020603050405020304" pitchFamily="18" charset="0"/>
                  </a:rPr>
                  <a:t> </a:t>
                </a:r>
                <a:r>
                  <a:rPr lang="en-US" sz="2400" b="0" dirty="0">
                    <a:solidFill>
                      <a:srgbClr val="000000"/>
                    </a:solidFill>
                    <a:latin typeface="Times" panose="02020603050405020304" pitchFamily="18" charset="0"/>
                    <a:cs typeface="Times" panose="02020603050405020304" pitchFamily="18" charset="0"/>
                  </a:rPr>
                  <a:t>compute</a:t>
                </a:r>
                <a:r>
                  <a:rPr lang="en-US" sz="2400" b="0" spc="254" dirty="0">
                    <a:solidFill>
                      <a:srgbClr val="000000"/>
                    </a:solidFill>
                    <a:latin typeface="Times" panose="02020603050405020304" pitchFamily="18" charset="0"/>
                    <a:cs typeface="Times" panose="02020603050405020304" pitchFamily="18" charset="0"/>
                  </a:rPr>
                  <a:t> </a:t>
                </a:r>
                <a:r>
                  <a:rPr lang="en-US" sz="2400" b="0" dirty="0">
                    <a:solidFill>
                      <a:srgbClr val="000000"/>
                    </a:solidFill>
                    <a:latin typeface="Times" panose="02020603050405020304" pitchFamily="18" charset="0"/>
                    <a:cs typeface="Times" panose="02020603050405020304" pitchFamily="18" charset="0"/>
                  </a:rPr>
                  <a:t>the</a:t>
                </a:r>
                <a:r>
                  <a:rPr lang="en-US" sz="2400" b="0" spc="254" dirty="0">
                    <a:solidFill>
                      <a:srgbClr val="000000"/>
                    </a:solidFill>
                    <a:latin typeface="Times" panose="02020603050405020304" pitchFamily="18" charset="0"/>
                    <a:cs typeface="Times" panose="02020603050405020304" pitchFamily="18" charset="0"/>
                  </a:rPr>
                  <a:t> </a:t>
                </a:r>
                <a:r>
                  <a:rPr lang="en-US" sz="2400" b="0" spc="-10" dirty="0">
                    <a:solidFill>
                      <a:srgbClr val="000000"/>
                    </a:solidFill>
                    <a:latin typeface="Times" panose="02020603050405020304" pitchFamily="18" charset="0"/>
                    <a:cs typeface="Times" panose="02020603050405020304" pitchFamily="18" charset="0"/>
                  </a:rPr>
                  <a:t>three roots of the cubic equation </a:t>
                </a:r>
                <a14:m>
                  <m:oMath xmlns:m="http://schemas.openxmlformats.org/officeDocument/2006/math">
                    <m:sSup>
                      <m:sSupPr>
                        <m:ctrlPr>
                          <a:rPr lang="ar-MA" sz="2400" b="0" i="1" spc="-10" smtClean="0">
                            <a:solidFill>
                              <a:srgbClr val="000000"/>
                            </a:solidFill>
                            <a:latin typeface="Cambria Math" panose="02040503050406030204" pitchFamily="18" charset="0"/>
                            <a:cs typeface="Times" panose="02020603050405020304" pitchFamily="18" charset="0"/>
                          </a:rPr>
                        </m:ctrlPr>
                      </m:sSupPr>
                      <m:e>
                        <m:r>
                          <a:rPr lang="ar-MA" sz="2400" b="0" i="1" spc="-10" smtClean="0">
                            <a:solidFill>
                              <a:srgbClr val="000000"/>
                            </a:solidFill>
                            <a:latin typeface="Cambria Math" panose="02040503050406030204" pitchFamily="18" charset="0"/>
                            <a:cs typeface="Times" panose="02020603050405020304" pitchFamily="18" charset="0"/>
                          </a:rPr>
                          <m:t>𝑥</m:t>
                        </m:r>
                      </m:e>
                      <m:sup>
                        <m:r>
                          <a:rPr lang="en-US" sz="2400" b="0" i="1" spc="-10" smtClean="0">
                            <a:solidFill>
                              <a:srgbClr val="000000"/>
                            </a:solidFill>
                            <a:latin typeface="Cambria Math" panose="02040503050406030204" pitchFamily="18" charset="0"/>
                            <a:cs typeface="Times" panose="02020603050405020304" pitchFamily="18" charset="0"/>
                          </a:rPr>
                          <m:t>3</m:t>
                        </m:r>
                      </m:sup>
                    </m:sSup>
                    <m:r>
                      <a:rPr lang="en-US" sz="2400" b="0" i="1" spc="-10" smtClean="0">
                        <a:solidFill>
                          <a:srgbClr val="000000"/>
                        </a:solidFill>
                        <a:latin typeface="Cambria Math" panose="02040503050406030204" pitchFamily="18" charset="0"/>
                        <a:cs typeface="Times" panose="02020603050405020304" pitchFamily="18" charset="0"/>
                      </a:rPr>
                      <m:t>+</m:t>
                    </m:r>
                    <m:r>
                      <a:rPr lang="en-US" sz="2400" b="0" i="1" spc="-10" smtClean="0">
                        <a:solidFill>
                          <a:srgbClr val="000000"/>
                        </a:solidFill>
                        <a:latin typeface="Cambria Math" panose="02040503050406030204" pitchFamily="18" charset="0"/>
                        <a:cs typeface="Times" panose="02020603050405020304" pitchFamily="18" charset="0"/>
                      </a:rPr>
                      <m:t>𝑎</m:t>
                    </m:r>
                    <m:sSup>
                      <m:sSupPr>
                        <m:ctrlPr>
                          <a:rPr lang="en-US" sz="2400" b="0" i="1" spc="-10" smtClean="0">
                            <a:solidFill>
                              <a:srgbClr val="000000"/>
                            </a:solidFill>
                            <a:latin typeface="Cambria Math" panose="02040503050406030204" pitchFamily="18" charset="0"/>
                            <a:cs typeface="Times" panose="02020603050405020304" pitchFamily="18" charset="0"/>
                          </a:rPr>
                        </m:ctrlPr>
                      </m:sSupPr>
                      <m:e>
                        <m:r>
                          <a:rPr lang="en-US" sz="2400" b="0" i="1" spc="-10" smtClean="0">
                            <a:solidFill>
                              <a:srgbClr val="000000"/>
                            </a:solidFill>
                            <a:latin typeface="Cambria Math" panose="02040503050406030204" pitchFamily="18" charset="0"/>
                            <a:cs typeface="Times" panose="02020603050405020304" pitchFamily="18" charset="0"/>
                          </a:rPr>
                          <m:t>𝑥</m:t>
                        </m:r>
                      </m:e>
                      <m:sup>
                        <m:r>
                          <a:rPr lang="en-US" sz="2400" b="0" i="1" spc="-10" smtClean="0">
                            <a:solidFill>
                              <a:srgbClr val="000000"/>
                            </a:solidFill>
                            <a:latin typeface="Cambria Math" panose="02040503050406030204" pitchFamily="18" charset="0"/>
                            <a:cs typeface="Times" panose="02020603050405020304" pitchFamily="18" charset="0"/>
                          </a:rPr>
                          <m:t>2</m:t>
                        </m:r>
                      </m:sup>
                    </m:sSup>
                    <m:r>
                      <a:rPr lang="en-US" sz="2400" b="0" i="1" spc="-10" smtClean="0">
                        <a:solidFill>
                          <a:srgbClr val="000000"/>
                        </a:solidFill>
                        <a:latin typeface="Cambria Math" panose="02040503050406030204" pitchFamily="18" charset="0"/>
                        <a:cs typeface="Times" panose="02020603050405020304" pitchFamily="18" charset="0"/>
                      </a:rPr>
                      <m:t>+</m:t>
                    </m:r>
                    <m:r>
                      <a:rPr lang="en-US" sz="2400" b="0" i="1" spc="-10" smtClean="0">
                        <a:solidFill>
                          <a:srgbClr val="000000"/>
                        </a:solidFill>
                        <a:latin typeface="Cambria Math" panose="02040503050406030204" pitchFamily="18" charset="0"/>
                        <a:cs typeface="Times" panose="02020603050405020304" pitchFamily="18" charset="0"/>
                      </a:rPr>
                      <m:t>𝑏𝑥</m:t>
                    </m:r>
                    <m:r>
                      <a:rPr lang="en-US" sz="2400" b="0" i="1" spc="-10" smtClean="0">
                        <a:solidFill>
                          <a:srgbClr val="000000"/>
                        </a:solidFill>
                        <a:latin typeface="Cambria Math" panose="02040503050406030204" pitchFamily="18" charset="0"/>
                        <a:cs typeface="Times" panose="02020603050405020304" pitchFamily="18" charset="0"/>
                      </a:rPr>
                      <m:t>+</m:t>
                    </m:r>
                    <m:r>
                      <a:rPr lang="en-US" sz="2400" b="0" i="1" spc="-10" smtClean="0">
                        <a:solidFill>
                          <a:srgbClr val="000000"/>
                        </a:solidFill>
                        <a:latin typeface="Cambria Math" panose="02040503050406030204" pitchFamily="18" charset="0"/>
                        <a:cs typeface="Times" panose="02020603050405020304" pitchFamily="18" charset="0"/>
                      </a:rPr>
                      <m:t>𝑐</m:t>
                    </m:r>
                    <m:r>
                      <a:rPr lang="en-US" sz="2400" b="0" i="1" spc="-10" smtClean="0">
                        <a:solidFill>
                          <a:srgbClr val="000000"/>
                        </a:solidFill>
                        <a:latin typeface="Cambria Math" panose="02040503050406030204" pitchFamily="18" charset="0"/>
                        <a:cs typeface="Times" panose="02020603050405020304" pitchFamily="18" charset="0"/>
                      </a:rPr>
                      <m:t>=</m:t>
                    </m:r>
                    <m:r>
                      <a:rPr lang="en-US" sz="2400" b="0" i="1" spc="-10" smtClean="0">
                        <a:solidFill>
                          <a:srgbClr val="000000"/>
                        </a:solidFill>
                        <a:latin typeface="Cambria Math" panose="02040503050406030204" pitchFamily="18" charset="0"/>
                        <a:cs typeface="Times" panose="02020603050405020304" pitchFamily="18" charset="0"/>
                      </a:rPr>
                      <m:t>0</m:t>
                    </m:r>
                    <m:r>
                      <a:rPr lang="en-US" sz="2400" b="0" i="1" spc="-10" smtClean="0">
                        <a:solidFill>
                          <a:srgbClr val="000000"/>
                        </a:solidFill>
                        <a:latin typeface="Cambria Math" panose="02040503050406030204" pitchFamily="18" charset="0"/>
                        <a:cs typeface="Times" panose="02020603050405020304" pitchFamily="18" charset="0"/>
                      </a:rPr>
                      <m:t>. </m:t>
                    </m:r>
                  </m:oMath>
                </a14:m>
                <a:r>
                  <a:rPr lang="en-US" sz="2400" b="0" spc="-10" dirty="0">
                    <a:solidFill>
                      <a:srgbClr val="000000"/>
                    </a:solidFill>
                    <a:latin typeface="Times" panose="02020603050405020304" pitchFamily="18" charset="0"/>
                    <a:cs typeface="Times" panose="02020603050405020304" pitchFamily="18" charset="0"/>
                  </a:rPr>
                  <a:t> The roots for x if the parameters are a = 4, b = -8, c = -12.  </a:t>
                </a:r>
                <a:r>
                  <a:rPr lang="ar-MA" sz="2400" b="0" spc="-10" dirty="0">
                    <a:solidFill>
                      <a:srgbClr val="000000"/>
                    </a:solidFill>
                    <a:latin typeface="Times" panose="02020603050405020304" pitchFamily="18" charset="0"/>
                    <a:cs typeface="Times" panose="02020603050405020304" pitchFamily="18" charset="0"/>
                  </a:rPr>
                  <a:t> </a:t>
                </a:r>
                <a:endParaRPr sz="2400" dirty="0">
                  <a:latin typeface="Times" panose="02020603050405020304" pitchFamily="18" charset="0"/>
                  <a:cs typeface="Times" panose="02020603050405020304" pitchFamily="18" charset="0"/>
                </a:endParaRPr>
              </a:p>
            </p:txBody>
          </p:sp>
        </mc:Choice>
        <mc:Fallback xmlns="">
          <p:sp>
            <p:nvSpPr>
              <p:cNvPr id="10" name="object 10"/>
              <p:cNvSpPr txBox="1">
                <a:spLocks noGrp="1" noRot="1" noChangeAspect="1" noMove="1" noResize="1" noEditPoints="1" noAdjustHandles="1" noChangeArrowheads="1" noChangeShapeType="1" noTextEdit="1"/>
              </p:cNvSpPr>
              <p:nvPr>
                <p:ph type="title"/>
              </p:nvPr>
            </p:nvSpPr>
            <p:spPr>
              <a:xfrm>
                <a:off x="326962" y="728345"/>
                <a:ext cx="8299450" cy="1120820"/>
              </a:xfrm>
              <a:prstGeom prst="rect">
                <a:avLst/>
              </a:prstGeom>
              <a:blipFill>
                <a:blip r:embed="rId2"/>
                <a:stretch>
                  <a:fillRect l="-2131" t="-6522" r="-1470" b="-16304"/>
                </a:stretch>
              </a:blipFill>
            </p:spPr>
            <p:txBody>
              <a:bodyPr/>
              <a:lstStyle/>
              <a:p>
                <a:r>
                  <a:rPr lang="en-US">
                    <a:noFill/>
                  </a:rPr>
                  <a:t> </a:t>
                </a:r>
              </a:p>
            </p:txBody>
          </p:sp>
        </mc:Fallback>
      </mc:AlternateContent>
      <p:sp>
        <p:nvSpPr>
          <p:cNvPr id="16" name="object 16"/>
          <p:cNvSpPr txBox="1">
            <a:spLocks noGrp="1"/>
          </p:cNvSpPr>
          <p:nvPr>
            <p:ph type="sldNum" sz="quarter" idx="7"/>
          </p:nvPr>
        </p:nvSpPr>
        <p:spPr>
          <a:prstGeom prst="rect">
            <a:avLst/>
          </a:prstGeom>
        </p:spPr>
        <p:txBody>
          <a:bodyPr vert="horz" wrap="square" lIns="0" tIns="0" rIns="0" bIns="0" rtlCol="0">
            <a:spAutoFit/>
          </a:bodyPr>
          <a:lstStyle/>
          <a:p>
            <a:pPr marL="38100">
              <a:lnSpc>
                <a:spcPts val="1270"/>
              </a:lnSpc>
            </a:pPr>
            <a:fld id="{81D60167-4931-47E6-BA6A-407CBD079E47}" type="slidenum">
              <a:rPr spc="-25" dirty="0"/>
              <a:t>60</a:t>
            </a:fld>
            <a:endParaRPr spc="-25" dirty="0"/>
          </a:p>
        </p:txBody>
      </p:sp>
      <p:sp>
        <p:nvSpPr>
          <p:cNvPr id="13" name="object 13"/>
          <p:cNvSpPr txBox="1"/>
          <p:nvPr/>
        </p:nvSpPr>
        <p:spPr>
          <a:xfrm>
            <a:off x="326962" y="2305484"/>
            <a:ext cx="7132320" cy="1490152"/>
          </a:xfrm>
          <a:prstGeom prst="rect">
            <a:avLst/>
          </a:prstGeom>
        </p:spPr>
        <p:txBody>
          <a:bodyPr vert="horz" wrap="square" lIns="0" tIns="12700" rIns="0" bIns="0" rtlCol="0">
            <a:spAutoFit/>
          </a:bodyPr>
          <a:lstStyle/>
          <a:p>
            <a:pPr marL="97790">
              <a:lnSpc>
                <a:spcPct val="100000"/>
              </a:lnSpc>
              <a:spcBef>
                <a:spcPts val="1964"/>
              </a:spcBef>
            </a:pPr>
            <a:r>
              <a:rPr sz="2400" dirty="0">
                <a:latin typeface="Calibri"/>
                <a:cs typeface="Calibri"/>
              </a:rPr>
              <a:t>a)</a:t>
            </a:r>
            <a:r>
              <a:rPr sz="2400" spc="200" dirty="0">
                <a:latin typeface="Calibri"/>
                <a:cs typeface="Calibri"/>
              </a:rPr>
              <a:t> </a:t>
            </a:r>
            <a:r>
              <a:rPr sz="2400" spc="-10" dirty="0">
                <a:latin typeface="Calibri"/>
                <a:cs typeface="Calibri"/>
              </a:rPr>
              <a:t>-</a:t>
            </a:r>
            <a:r>
              <a:rPr sz="2400" dirty="0">
                <a:latin typeface="Calibri"/>
                <a:cs typeface="Calibri"/>
              </a:rPr>
              <a:t>5.1,</a:t>
            </a:r>
            <a:r>
              <a:rPr sz="2400" spc="5" dirty="0">
                <a:latin typeface="Calibri"/>
                <a:cs typeface="Calibri"/>
              </a:rPr>
              <a:t> </a:t>
            </a:r>
            <a:r>
              <a:rPr sz="2400" dirty="0">
                <a:latin typeface="Calibri"/>
                <a:cs typeface="Calibri"/>
              </a:rPr>
              <a:t>2.1,</a:t>
            </a:r>
            <a:r>
              <a:rPr sz="2400" spc="-5" dirty="0">
                <a:latin typeface="Calibri"/>
                <a:cs typeface="Calibri"/>
              </a:rPr>
              <a:t> </a:t>
            </a:r>
            <a:r>
              <a:rPr sz="2400" spc="-10" dirty="0">
                <a:latin typeface="Calibri"/>
                <a:cs typeface="Calibri"/>
              </a:rPr>
              <a:t>-</a:t>
            </a:r>
            <a:r>
              <a:rPr sz="2400" spc="-25" dirty="0">
                <a:latin typeface="Calibri"/>
                <a:cs typeface="Calibri"/>
              </a:rPr>
              <a:t>1.1</a:t>
            </a:r>
            <a:endParaRPr sz="2400" dirty="0">
              <a:latin typeface="Calibri"/>
              <a:cs typeface="Calibri"/>
            </a:endParaRPr>
          </a:p>
          <a:p>
            <a:pPr marL="97790">
              <a:lnSpc>
                <a:spcPct val="100000"/>
              </a:lnSpc>
            </a:pPr>
            <a:r>
              <a:rPr sz="2400" dirty="0">
                <a:latin typeface="Calibri"/>
                <a:cs typeface="Calibri"/>
              </a:rPr>
              <a:t>b)</a:t>
            </a:r>
            <a:r>
              <a:rPr sz="2400" spc="105" dirty="0">
                <a:latin typeface="Calibri"/>
                <a:cs typeface="Calibri"/>
              </a:rPr>
              <a:t> </a:t>
            </a:r>
            <a:r>
              <a:rPr sz="2400" spc="-10" dirty="0">
                <a:latin typeface="Calibri"/>
                <a:cs typeface="Calibri"/>
              </a:rPr>
              <a:t>-</a:t>
            </a:r>
            <a:r>
              <a:rPr sz="2400" dirty="0">
                <a:latin typeface="Calibri"/>
                <a:cs typeface="Calibri"/>
              </a:rPr>
              <a:t>4.2, 1.8,</a:t>
            </a:r>
            <a:r>
              <a:rPr sz="2400" spc="-5" dirty="0">
                <a:latin typeface="Calibri"/>
                <a:cs typeface="Calibri"/>
              </a:rPr>
              <a:t> </a:t>
            </a:r>
            <a:r>
              <a:rPr sz="2400" spc="-10" dirty="0">
                <a:latin typeface="Calibri"/>
                <a:cs typeface="Calibri"/>
              </a:rPr>
              <a:t>-</a:t>
            </a:r>
            <a:r>
              <a:rPr sz="2400" spc="-25" dirty="0">
                <a:latin typeface="Calibri"/>
                <a:cs typeface="Calibri"/>
              </a:rPr>
              <a:t>5.1</a:t>
            </a:r>
            <a:endParaRPr sz="2400" dirty="0">
              <a:latin typeface="Calibri"/>
              <a:cs typeface="Calibri"/>
            </a:endParaRPr>
          </a:p>
          <a:p>
            <a:pPr marL="97790">
              <a:lnSpc>
                <a:spcPct val="100000"/>
              </a:lnSpc>
            </a:pPr>
            <a:r>
              <a:rPr sz="2400" dirty="0">
                <a:latin typeface="Calibri"/>
                <a:cs typeface="Calibri"/>
              </a:rPr>
              <a:t>c)</a:t>
            </a:r>
            <a:r>
              <a:rPr sz="2400" spc="380" dirty="0">
                <a:latin typeface="Calibri"/>
                <a:cs typeface="Calibri"/>
              </a:rPr>
              <a:t> </a:t>
            </a:r>
            <a:r>
              <a:rPr sz="2400" dirty="0">
                <a:latin typeface="Calibri"/>
                <a:cs typeface="Calibri"/>
              </a:rPr>
              <a:t>1.1,</a:t>
            </a:r>
            <a:r>
              <a:rPr sz="2400" spc="-5" dirty="0">
                <a:latin typeface="Calibri"/>
                <a:cs typeface="Calibri"/>
              </a:rPr>
              <a:t> </a:t>
            </a:r>
            <a:r>
              <a:rPr sz="2400" dirty="0">
                <a:latin typeface="Calibri"/>
                <a:cs typeface="Calibri"/>
              </a:rPr>
              <a:t>4.2,</a:t>
            </a:r>
            <a:r>
              <a:rPr sz="2400" spc="-5" dirty="0">
                <a:latin typeface="Calibri"/>
                <a:cs typeface="Calibri"/>
              </a:rPr>
              <a:t> </a:t>
            </a:r>
            <a:r>
              <a:rPr sz="2400" spc="-10" dirty="0">
                <a:latin typeface="Calibri"/>
                <a:cs typeface="Calibri"/>
              </a:rPr>
              <a:t>-</a:t>
            </a:r>
            <a:r>
              <a:rPr sz="2400" spc="-25" dirty="0">
                <a:latin typeface="Calibri"/>
                <a:cs typeface="Calibri"/>
              </a:rPr>
              <a:t>7.7</a:t>
            </a:r>
            <a:endParaRPr sz="2400" dirty="0">
              <a:latin typeface="Calibri"/>
              <a:cs typeface="Calibri"/>
            </a:endParaRPr>
          </a:p>
          <a:p>
            <a:pPr marL="97790">
              <a:lnSpc>
                <a:spcPct val="100000"/>
              </a:lnSpc>
            </a:pPr>
            <a:r>
              <a:rPr sz="2400" dirty="0">
                <a:latin typeface="Calibri"/>
                <a:cs typeface="Calibri"/>
              </a:rPr>
              <a:t>d)</a:t>
            </a:r>
            <a:r>
              <a:rPr sz="2400" spc="105" dirty="0">
                <a:latin typeface="Calibri"/>
                <a:cs typeface="Calibri"/>
              </a:rPr>
              <a:t> </a:t>
            </a:r>
            <a:r>
              <a:rPr sz="2400" dirty="0">
                <a:latin typeface="Calibri"/>
                <a:cs typeface="Calibri"/>
              </a:rPr>
              <a:t>3.2,</a:t>
            </a:r>
            <a:r>
              <a:rPr sz="2400" spc="-10" dirty="0">
                <a:latin typeface="Calibri"/>
                <a:cs typeface="Calibri"/>
              </a:rPr>
              <a:t> -</a:t>
            </a:r>
            <a:r>
              <a:rPr sz="2400" dirty="0">
                <a:latin typeface="Calibri"/>
                <a:cs typeface="Calibri"/>
              </a:rPr>
              <a:t>2.2,</a:t>
            </a:r>
            <a:r>
              <a:rPr sz="2400" spc="5" dirty="0">
                <a:latin typeface="Calibri"/>
                <a:cs typeface="Calibri"/>
              </a:rPr>
              <a:t> </a:t>
            </a:r>
            <a:r>
              <a:rPr sz="2400" spc="-10" dirty="0">
                <a:latin typeface="Calibri"/>
                <a:cs typeface="Calibri"/>
              </a:rPr>
              <a:t>-</a:t>
            </a:r>
            <a:r>
              <a:rPr sz="2400" spc="-25" dirty="0">
                <a:latin typeface="Calibri"/>
                <a:cs typeface="Calibri"/>
              </a:rPr>
              <a:t>2.2</a:t>
            </a:r>
            <a:endParaRPr sz="2400" dirty="0">
              <a:latin typeface="Calibri"/>
              <a:cs typeface="Calibri"/>
            </a:endParaRPr>
          </a:p>
        </p:txBody>
      </p:sp>
      <p:sp>
        <p:nvSpPr>
          <p:cNvPr id="14" name="object 14"/>
          <p:cNvSpPr txBox="1"/>
          <p:nvPr/>
        </p:nvSpPr>
        <p:spPr>
          <a:xfrm>
            <a:off x="152400" y="4191000"/>
            <a:ext cx="8839200" cy="1872307"/>
          </a:xfrm>
          <a:prstGeom prst="rect">
            <a:avLst/>
          </a:prstGeom>
          <a:solidFill>
            <a:srgbClr val="FBD4B5"/>
          </a:solidFill>
        </p:spPr>
        <p:txBody>
          <a:bodyPr vert="horz" wrap="square" lIns="0" tIns="25400" rIns="0" bIns="0" rtlCol="0">
            <a:spAutoFit/>
          </a:bodyPr>
          <a:lstStyle/>
          <a:p>
            <a:pPr marL="90805" marR="300355">
              <a:lnSpc>
                <a:spcPct val="100000"/>
              </a:lnSpc>
              <a:spcBef>
                <a:spcPts val="200"/>
              </a:spcBef>
            </a:pPr>
            <a:r>
              <a:rPr sz="2400" spc="-20" dirty="0">
                <a:solidFill>
                  <a:srgbClr val="1313EC"/>
                </a:solidFill>
                <a:latin typeface="Calibri"/>
                <a:cs typeface="Calibri"/>
              </a:rPr>
              <a:t>disp('To</a:t>
            </a:r>
            <a:r>
              <a:rPr sz="2400" spc="-45" dirty="0">
                <a:solidFill>
                  <a:srgbClr val="1313EC"/>
                </a:solidFill>
                <a:latin typeface="Calibri"/>
                <a:cs typeface="Calibri"/>
              </a:rPr>
              <a:t> </a:t>
            </a:r>
            <a:r>
              <a:rPr sz="2400" dirty="0">
                <a:solidFill>
                  <a:srgbClr val="1313EC"/>
                </a:solidFill>
                <a:latin typeface="Calibri"/>
                <a:cs typeface="Calibri"/>
              </a:rPr>
              <a:t>compute</a:t>
            </a:r>
            <a:r>
              <a:rPr sz="2400" spc="-40" dirty="0">
                <a:solidFill>
                  <a:srgbClr val="1313EC"/>
                </a:solidFill>
                <a:latin typeface="Calibri"/>
                <a:cs typeface="Calibri"/>
              </a:rPr>
              <a:t> </a:t>
            </a:r>
            <a:r>
              <a:rPr sz="2400" dirty="0">
                <a:solidFill>
                  <a:srgbClr val="1313EC"/>
                </a:solidFill>
                <a:latin typeface="Calibri"/>
                <a:cs typeface="Calibri"/>
              </a:rPr>
              <a:t>the</a:t>
            </a:r>
            <a:r>
              <a:rPr sz="2400" spc="-25" dirty="0">
                <a:solidFill>
                  <a:srgbClr val="1313EC"/>
                </a:solidFill>
                <a:latin typeface="Calibri"/>
                <a:cs typeface="Calibri"/>
              </a:rPr>
              <a:t> </a:t>
            </a:r>
            <a:r>
              <a:rPr sz="2400" dirty="0">
                <a:solidFill>
                  <a:srgbClr val="1313EC"/>
                </a:solidFill>
                <a:latin typeface="Calibri"/>
                <a:cs typeface="Calibri"/>
              </a:rPr>
              <a:t>roots</a:t>
            </a:r>
            <a:r>
              <a:rPr sz="2400" spc="-50" dirty="0">
                <a:solidFill>
                  <a:srgbClr val="1313EC"/>
                </a:solidFill>
                <a:latin typeface="Calibri"/>
                <a:cs typeface="Calibri"/>
              </a:rPr>
              <a:t> </a:t>
            </a:r>
            <a:r>
              <a:rPr sz="2400" dirty="0">
                <a:solidFill>
                  <a:srgbClr val="1313EC"/>
                </a:solidFill>
                <a:latin typeface="Calibri"/>
                <a:cs typeface="Calibri"/>
              </a:rPr>
              <a:t>of</a:t>
            </a:r>
            <a:r>
              <a:rPr sz="2400" spc="-35" dirty="0">
                <a:solidFill>
                  <a:srgbClr val="1313EC"/>
                </a:solidFill>
                <a:latin typeface="Calibri"/>
                <a:cs typeface="Calibri"/>
              </a:rPr>
              <a:t> </a:t>
            </a:r>
            <a:r>
              <a:rPr sz="2400" dirty="0">
                <a:solidFill>
                  <a:srgbClr val="1313EC"/>
                </a:solidFill>
                <a:latin typeface="Calibri"/>
                <a:cs typeface="Calibri"/>
              </a:rPr>
              <a:t>x^3+ax^2+bx+c=0,</a:t>
            </a:r>
            <a:r>
              <a:rPr sz="2400" spc="-40" dirty="0">
                <a:solidFill>
                  <a:srgbClr val="1313EC"/>
                </a:solidFill>
                <a:latin typeface="Calibri"/>
                <a:cs typeface="Calibri"/>
              </a:rPr>
              <a:t> </a:t>
            </a:r>
            <a:r>
              <a:rPr sz="2400" dirty="0">
                <a:solidFill>
                  <a:srgbClr val="1313EC"/>
                </a:solidFill>
                <a:latin typeface="Calibri"/>
                <a:cs typeface="Calibri"/>
              </a:rPr>
              <a:t>enter</a:t>
            </a:r>
            <a:r>
              <a:rPr sz="2400" spc="-25" dirty="0">
                <a:solidFill>
                  <a:srgbClr val="1313EC"/>
                </a:solidFill>
                <a:latin typeface="Calibri"/>
                <a:cs typeface="Calibri"/>
              </a:rPr>
              <a:t> </a:t>
            </a:r>
            <a:r>
              <a:rPr sz="2400" dirty="0">
                <a:solidFill>
                  <a:srgbClr val="1313EC"/>
                </a:solidFill>
                <a:latin typeface="Calibri"/>
                <a:cs typeface="Calibri"/>
              </a:rPr>
              <a:t>a,</a:t>
            </a:r>
            <a:r>
              <a:rPr sz="2400" spc="-40" dirty="0">
                <a:solidFill>
                  <a:srgbClr val="1313EC"/>
                </a:solidFill>
                <a:latin typeface="Calibri"/>
                <a:cs typeface="Calibri"/>
              </a:rPr>
              <a:t> </a:t>
            </a:r>
            <a:r>
              <a:rPr sz="2400" dirty="0">
                <a:solidFill>
                  <a:srgbClr val="1313EC"/>
                </a:solidFill>
                <a:latin typeface="Calibri"/>
                <a:cs typeface="Calibri"/>
              </a:rPr>
              <a:t>b,</a:t>
            </a:r>
            <a:r>
              <a:rPr sz="2400" spc="-20" dirty="0">
                <a:solidFill>
                  <a:srgbClr val="1313EC"/>
                </a:solidFill>
                <a:latin typeface="Calibri"/>
                <a:cs typeface="Calibri"/>
              </a:rPr>
              <a:t> </a:t>
            </a:r>
            <a:r>
              <a:rPr sz="2400" dirty="0">
                <a:solidFill>
                  <a:srgbClr val="1313EC"/>
                </a:solidFill>
                <a:latin typeface="Calibri"/>
                <a:cs typeface="Calibri"/>
              </a:rPr>
              <a:t>and</a:t>
            </a:r>
            <a:r>
              <a:rPr sz="2400" spc="-35" dirty="0">
                <a:solidFill>
                  <a:srgbClr val="1313EC"/>
                </a:solidFill>
                <a:latin typeface="Calibri"/>
                <a:cs typeface="Calibri"/>
              </a:rPr>
              <a:t> </a:t>
            </a:r>
            <a:r>
              <a:rPr sz="2400" spc="-20" dirty="0">
                <a:solidFill>
                  <a:srgbClr val="1313EC"/>
                </a:solidFill>
                <a:latin typeface="Calibri"/>
                <a:cs typeface="Calibri"/>
              </a:rPr>
              <a:t>c.') </a:t>
            </a:r>
            <a:r>
              <a:rPr sz="2400" dirty="0">
                <a:solidFill>
                  <a:srgbClr val="1313EC"/>
                </a:solidFill>
                <a:latin typeface="Calibri"/>
                <a:cs typeface="Calibri"/>
              </a:rPr>
              <a:t>a</a:t>
            </a:r>
            <a:r>
              <a:rPr sz="2400" spc="-35" dirty="0">
                <a:solidFill>
                  <a:srgbClr val="1313EC"/>
                </a:solidFill>
                <a:latin typeface="Calibri"/>
                <a:cs typeface="Calibri"/>
              </a:rPr>
              <a:t> </a:t>
            </a:r>
            <a:r>
              <a:rPr sz="2400" dirty="0">
                <a:solidFill>
                  <a:srgbClr val="1313EC"/>
                </a:solidFill>
                <a:latin typeface="Calibri"/>
                <a:cs typeface="Calibri"/>
              </a:rPr>
              <a:t>=</a:t>
            </a:r>
            <a:r>
              <a:rPr sz="2400" spc="-20" dirty="0">
                <a:solidFill>
                  <a:srgbClr val="1313EC"/>
                </a:solidFill>
                <a:latin typeface="Calibri"/>
                <a:cs typeface="Calibri"/>
              </a:rPr>
              <a:t> </a:t>
            </a:r>
            <a:r>
              <a:rPr sz="2400" dirty="0">
                <a:solidFill>
                  <a:srgbClr val="1313EC"/>
                </a:solidFill>
                <a:latin typeface="Calibri"/>
                <a:cs typeface="Calibri"/>
              </a:rPr>
              <a:t>input('Enter</a:t>
            </a:r>
            <a:r>
              <a:rPr sz="2400" spc="-5" dirty="0">
                <a:solidFill>
                  <a:srgbClr val="1313EC"/>
                </a:solidFill>
                <a:latin typeface="Calibri"/>
                <a:cs typeface="Calibri"/>
              </a:rPr>
              <a:t> </a:t>
            </a:r>
            <a:r>
              <a:rPr sz="2400" dirty="0">
                <a:solidFill>
                  <a:srgbClr val="1313EC"/>
                </a:solidFill>
                <a:latin typeface="Calibri"/>
                <a:cs typeface="Calibri"/>
              </a:rPr>
              <a:t>a:</a:t>
            </a:r>
            <a:r>
              <a:rPr sz="2400" spc="-25" dirty="0">
                <a:solidFill>
                  <a:srgbClr val="1313EC"/>
                </a:solidFill>
                <a:latin typeface="Calibri"/>
                <a:cs typeface="Calibri"/>
              </a:rPr>
              <a:t> ');</a:t>
            </a:r>
            <a:endParaRPr sz="2400" dirty="0">
              <a:latin typeface="Calibri"/>
              <a:cs typeface="Calibri"/>
            </a:endParaRPr>
          </a:p>
          <a:p>
            <a:pPr marL="90805">
              <a:lnSpc>
                <a:spcPct val="100000"/>
              </a:lnSpc>
            </a:pPr>
            <a:r>
              <a:rPr sz="2400" dirty="0">
                <a:solidFill>
                  <a:srgbClr val="1313EC"/>
                </a:solidFill>
                <a:latin typeface="Calibri"/>
                <a:cs typeface="Calibri"/>
              </a:rPr>
              <a:t>b</a:t>
            </a:r>
            <a:r>
              <a:rPr sz="2400" spc="-35" dirty="0">
                <a:solidFill>
                  <a:srgbClr val="1313EC"/>
                </a:solidFill>
                <a:latin typeface="Calibri"/>
                <a:cs typeface="Calibri"/>
              </a:rPr>
              <a:t> </a:t>
            </a:r>
            <a:r>
              <a:rPr sz="2400" dirty="0">
                <a:solidFill>
                  <a:srgbClr val="1313EC"/>
                </a:solidFill>
                <a:latin typeface="Calibri"/>
                <a:cs typeface="Calibri"/>
              </a:rPr>
              <a:t>=</a:t>
            </a:r>
            <a:r>
              <a:rPr sz="2400" spc="-20" dirty="0">
                <a:solidFill>
                  <a:srgbClr val="1313EC"/>
                </a:solidFill>
                <a:latin typeface="Calibri"/>
                <a:cs typeface="Calibri"/>
              </a:rPr>
              <a:t> </a:t>
            </a:r>
            <a:r>
              <a:rPr sz="2400" dirty="0">
                <a:solidFill>
                  <a:srgbClr val="1313EC"/>
                </a:solidFill>
                <a:latin typeface="Calibri"/>
                <a:cs typeface="Calibri"/>
              </a:rPr>
              <a:t>input('Enter b:</a:t>
            </a:r>
            <a:r>
              <a:rPr sz="2400" spc="-15" dirty="0">
                <a:solidFill>
                  <a:srgbClr val="1313EC"/>
                </a:solidFill>
                <a:latin typeface="Calibri"/>
                <a:cs typeface="Calibri"/>
              </a:rPr>
              <a:t> </a:t>
            </a:r>
            <a:r>
              <a:rPr sz="2400" spc="-25" dirty="0">
                <a:solidFill>
                  <a:srgbClr val="1313EC"/>
                </a:solidFill>
                <a:latin typeface="Calibri"/>
                <a:cs typeface="Calibri"/>
              </a:rPr>
              <a:t>');</a:t>
            </a:r>
            <a:endParaRPr sz="2400" dirty="0">
              <a:latin typeface="Calibri"/>
              <a:cs typeface="Calibri"/>
            </a:endParaRPr>
          </a:p>
          <a:p>
            <a:pPr marL="90805">
              <a:lnSpc>
                <a:spcPct val="100000"/>
              </a:lnSpc>
              <a:spcBef>
                <a:spcPts val="5"/>
              </a:spcBef>
            </a:pPr>
            <a:r>
              <a:rPr sz="2400" dirty="0">
                <a:solidFill>
                  <a:srgbClr val="1313EC"/>
                </a:solidFill>
                <a:latin typeface="Calibri"/>
                <a:cs typeface="Calibri"/>
              </a:rPr>
              <a:t>c</a:t>
            </a:r>
            <a:r>
              <a:rPr sz="2400" spc="-40" dirty="0">
                <a:solidFill>
                  <a:srgbClr val="1313EC"/>
                </a:solidFill>
                <a:latin typeface="Calibri"/>
                <a:cs typeface="Calibri"/>
              </a:rPr>
              <a:t> </a:t>
            </a:r>
            <a:r>
              <a:rPr sz="2400" dirty="0">
                <a:solidFill>
                  <a:srgbClr val="1313EC"/>
                </a:solidFill>
                <a:latin typeface="Calibri"/>
                <a:cs typeface="Calibri"/>
              </a:rPr>
              <a:t>=</a:t>
            </a:r>
            <a:r>
              <a:rPr sz="2400" spc="-20" dirty="0">
                <a:solidFill>
                  <a:srgbClr val="1313EC"/>
                </a:solidFill>
                <a:latin typeface="Calibri"/>
                <a:cs typeface="Calibri"/>
              </a:rPr>
              <a:t> </a:t>
            </a:r>
            <a:r>
              <a:rPr sz="2400" dirty="0">
                <a:solidFill>
                  <a:srgbClr val="1313EC"/>
                </a:solidFill>
                <a:latin typeface="Calibri"/>
                <a:cs typeface="Calibri"/>
              </a:rPr>
              <a:t>input('Enter</a:t>
            </a:r>
            <a:r>
              <a:rPr sz="2400" spc="-5" dirty="0">
                <a:solidFill>
                  <a:srgbClr val="1313EC"/>
                </a:solidFill>
                <a:latin typeface="Calibri"/>
                <a:cs typeface="Calibri"/>
              </a:rPr>
              <a:t> </a:t>
            </a:r>
            <a:r>
              <a:rPr sz="2400" dirty="0">
                <a:solidFill>
                  <a:srgbClr val="1313EC"/>
                </a:solidFill>
                <a:latin typeface="Calibri"/>
                <a:cs typeface="Calibri"/>
              </a:rPr>
              <a:t>c:</a:t>
            </a:r>
            <a:r>
              <a:rPr sz="2400" spc="-30" dirty="0">
                <a:solidFill>
                  <a:srgbClr val="1313EC"/>
                </a:solidFill>
                <a:latin typeface="Calibri"/>
                <a:cs typeface="Calibri"/>
              </a:rPr>
              <a:t> </a:t>
            </a:r>
            <a:r>
              <a:rPr sz="2400" spc="-25" dirty="0">
                <a:solidFill>
                  <a:srgbClr val="1313EC"/>
                </a:solidFill>
                <a:latin typeface="Calibri"/>
                <a:cs typeface="Calibri"/>
              </a:rPr>
              <a:t>');</a:t>
            </a:r>
            <a:r>
              <a:rPr lang="fr-FR" sz="2400" spc="-25" dirty="0">
                <a:solidFill>
                  <a:srgbClr val="1313EC"/>
                </a:solidFill>
                <a:latin typeface="Calibri"/>
                <a:cs typeface="Calibri"/>
              </a:rPr>
              <a:t> </a:t>
            </a:r>
          </a:p>
          <a:p>
            <a:pPr marL="90805">
              <a:lnSpc>
                <a:spcPct val="100000"/>
              </a:lnSpc>
            </a:pPr>
            <a:r>
              <a:rPr sz="2400" spc="-10" dirty="0">
                <a:solidFill>
                  <a:srgbClr val="1313EC"/>
                </a:solidFill>
                <a:latin typeface="Calibri"/>
                <a:cs typeface="Calibri"/>
              </a:rPr>
              <a:t>roots([1,a,b,c]);</a:t>
            </a:r>
            <a:endParaRPr sz="2400" dirty="0">
              <a:latin typeface="Calibri"/>
              <a:cs typeface="Calibri"/>
            </a:endParaRPr>
          </a:p>
        </p:txBody>
      </p:sp>
      <p:sp>
        <p:nvSpPr>
          <p:cNvPr id="8" name="TextBox 7">
            <a:extLst>
              <a:ext uri="{FF2B5EF4-FFF2-40B4-BE49-F238E27FC236}">
                <a16:creationId xmlns:a16="http://schemas.microsoft.com/office/drawing/2014/main" id="{6D231660-2835-C335-5D4E-4FBAE7D2E2D6}"/>
              </a:ext>
            </a:extLst>
          </p:cNvPr>
          <p:cNvSpPr txBox="1"/>
          <p:nvPr/>
        </p:nvSpPr>
        <p:spPr>
          <a:xfrm>
            <a:off x="6256124" y="5079025"/>
            <a:ext cx="2406316" cy="1477328"/>
          </a:xfrm>
          <a:prstGeom prst="rect">
            <a:avLst/>
          </a:prstGeom>
          <a:noFill/>
          <a:ln>
            <a:solidFill>
              <a:schemeClr val="tx1"/>
            </a:solidFill>
          </a:ln>
        </p:spPr>
        <p:txBody>
          <a:bodyPr wrap="square">
            <a:spAutoFit/>
          </a:bodyPr>
          <a:lstStyle/>
          <a:p>
            <a:pPr marL="90805">
              <a:lnSpc>
                <a:spcPct val="100000"/>
              </a:lnSpc>
              <a:spcBef>
                <a:spcPts val="5"/>
              </a:spcBef>
            </a:pPr>
            <a:r>
              <a:rPr lang="fr-FR" sz="1800" spc="-25" dirty="0">
                <a:solidFill>
                  <a:srgbClr val="1313EC"/>
                </a:solidFill>
                <a:latin typeface="Calibri"/>
                <a:cs typeface="Calibri"/>
              </a:rPr>
              <a:t>ans =</a:t>
            </a:r>
          </a:p>
          <a:p>
            <a:pPr marL="90805">
              <a:lnSpc>
                <a:spcPct val="100000"/>
              </a:lnSpc>
              <a:spcBef>
                <a:spcPts val="5"/>
              </a:spcBef>
            </a:pPr>
            <a:endParaRPr lang="fr-FR" sz="1800" spc="-25" dirty="0">
              <a:solidFill>
                <a:srgbClr val="1313EC"/>
              </a:solidFill>
              <a:latin typeface="Calibri"/>
              <a:cs typeface="Calibri"/>
            </a:endParaRPr>
          </a:p>
          <a:p>
            <a:pPr marL="90805">
              <a:lnSpc>
                <a:spcPct val="100000"/>
              </a:lnSpc>
              <a:spcBef>
                <a:spcPts val="5"/>
              </a:spcBef>
            </a:pPr>
            <a:r>
              <a:rPr lang="fr-FR" sz="1800" spc="-25" dirty="0">
                <a:solidFill>
                  <a:srgbClr val="1313EC"/>
                </a:solidFill>
                <a:latin typeface="Calibri"/>
                <a:cs typeface="Calibri"/>
              </a:rPr>
              <a:t>  -5.1064</a:t>
            </a:r>
          </a:p>
          <a:p>
            <a:pPr marL="90805">
              <a:lnSpc>
                <a:spcPct val="100000"/>
              </a:lnSpc>
              <a:spcBef>
                <a:spcPts val="5"/>
              </a:spcBef>
            </a:pPr>
            <a:r>
              <a:rPr lang="fr-FR" sz="1800" spc="-25" dirty="0">
                <a:solidFill>
                  <a:srgbClr val="1313EC"/>
                </a:solidFill>
                <a:latin typeface="Calibri"/>
                <a:cs typeface="Calibri"/>
              </a:rPr>
              <a:t>   2.1830</a:t>
            </a:r>
          </a:p>
          <a:p>
            <a:pPr marL="90805">
              <a:lnSpc>
                <a:spcPct val="100000"/>
              </a:lnSpc>
              <a:spcBef>
                <a:spcPts val="5"/>
              </a:spcBef>
            </a:pPr>
            <a:r>
              <a:rPr lang="fr-FR" sz="1800" spc="-25" dirty="0">
                <a:solidFill>
                  <a:srgbClr val="1313EC"/>
                </a:solidFill>
                <a:latin typeface="Calibri"/>
                <a:cs typeface="Calibri"/>
              </a:rPr>
              <a:t>  -1.0765</a:t>
            </a:r>
            <a:endParaRPr lang="fr-FR" sz="1800" dirty="0">
              <a:latin typeface="Calibri"/>
              <a:cs typeface="Calibri"/>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9"/>
          <p:cNvSpPr/>
          <p:nvPr/>
        </p:nvSpPr>
        <p:spPr>
          <a:xfrm>
            <a:off x="0" y="6851650"/>
            <a:ext cx="9144000" cy="12700"/>
          </a:xfrm>
          <a:custGeom>
            <a:avLst/>
            <a:gdLst/>
            <a:ahLst/>
            <a:cxnLst/>
            <a:rect l="l" t="t" r="r" b="b"/>
            <a:pathLst>
              <a:path w="9144000" h="12700">
                <a:moveTo>
                  <a:pt x="0" y="12700"/>
                </a:moveTo>
                <a:lnTo>
                  <a:pt x="9144000" y="12700"/>
                </a:lnTo>
                <a:lnTo>
                  <a:pt x="9144000" y="0"/>
                </a:lnTo>
                <a:lnTo>
                  <a:pt x="0" y="0"/>
                </a:lnTo>
                <a:lnTo>
                  <a:pt x="0" y="12700"/>
                </a:lnTo>
                <a:close/>
              </a:path>
            </a:pathLst>
          </a:custGeom>
          <a:solidFill>
            <a:srgbClr val="000000"/>
          </a:solidFill>
        </p:spPr>
        <p:txBody>
          <a:bodyPr wrap="square" lIns="0" tIns="0" rIns="0" bIns="0" rtlCol="0"/>
          <a:lstStyle/>
          <a:p>
            <a:endParaRPr>
              <a:latin typeface="Times" panose="02020603050405020304" pitchFamily="18" charset="0"/>
              <a:cs typeface="Times" panose="02020603050405020304" pitchFamily="18" charset="0"/>
            </a:endParaRPr>
          </a:p>
        </p:txBody>
      </p:sp>
      <p:sp>
        <p:nvSpPr>
          <p:cNvPr id="10" name="object 10"/>
          <p:cNvSpPr txBox="1">
            <a:spLocks noGrp="1"/>
          </p:cNvSpPr>
          <p:nvPr>
            <p:ph type="title"/>
          </p:nvPr>
        </p:nvSpPr>
        <p:spPr>
          <a:xfrm>
            <a:off x="375285" y="708585"/>
            <a:ext cx="8393430" cy="1859483"/>
          </a:xfrm>
          <a:prstGeom prst="rect">
            <a:avLst/>
          </a:prstGeom>
        </p:spPr>
        <p:txBody>
          <a:bodyPr vert="horz" wrap="square" lIns="0" tIns="12700" rIns="0" bIns="0" rtlCol="0">
            <a:spAutoFit/>
          </a:bodyPr>
          <a:lstStyle/>
          <a:p>
            <a:pPr marL="12700" marR="5080" algn="l">
              <a:lnSpc>
                <a:spcPct val="100000"/>
              </a:lnSpc>
              <a:spcBef>
                <a:spcPts val="100"/>
              </a:spcBef>
            </a:pPr>
            <a:r>
              <a:rPr sz="2400" spc="-10" dirty="0">
                <a:solidFill>
                  <a:schemeClr val="tx1"/>
                </a:solidFill>
                <a:latin typeface="Times" panose="02020603050405020304" pitchFamily="18" charset="0"/>
                <a:cs typeface="Times" panose="02020603050405020304" pitchFamily="18" charset="0"/>
              </a:rPr>
              <a:t>Q1</a:t>
            </a:r>
            <a:r>
              <a:rPr lang="en-US" sz="2400" spc="-10" dirty="0">
                <a:solidFill>
                  <a:schemeClr val="tx1"/>
                </a:solidFill>
                <a:latin typeface="Times" panose="02020603050405020304" pitchFamily="18" charset="0"/>
                <a:cs typeface="Times" panose="02020603050405020304" pitchFamily="18" charset="0"/>
              </a:rPr>
              <a:t>4</a:t>
            </a:r>
            <a:r>
              <a:rPr sz="2400" b="0" spc="-10" dirty="0">
                <a:solidFill>
                  <a:schemeClr val="tx1"/>
                </a:solidFill>
                <a:latin typeface="Times" panose="02020603050405020304" pitchFamily="18" charset="0"/>
                <a:cs typeface="Times" panose="02020603050405020304" pitchFamily="18" charset="0"/>
              </a:rPr>
              <a:t>-</a:t>
            </a:r>
            <a:r>
              <a:rPr sz="2400" b="0" dirty="0">
                <a:solidFill>
                  <a:schemeClr val="tx1"/>
                </a:solidFill>
                <a:latin typeface="Times" panose="02020603050405020304" pitchFamily="18" charset="0"/>
                <a:cs typeface="Times" panose="02020603050405020304" pitchFamily="18" charset="0"/>
              </a:rPr>
              <a:t>Suppose</a:t>
            </a:r>
            <a:r>
              <a:rPr sz="2400" b="0" spc="560" dirty="0">
                <a:solidFill>
                  <a:schemeClr val="tx1"/>
                </a:solidFill>
                <a:latin typeface="Times" panose="02020603050405020304" pitchFamily="18" charset="0"/>
                <a:cs typeface="Times" panose="02020603050405020304" pitchFamily="18" charset="0"/>
              </a:rPr>
              <a:t> </a:t>
            </a:r>
            <a:r>
              <a:rPr sz="2400" b="0" dirty="0">
                <a:solidFill>
                  <a:schemeClr val="tx1"/>
                </a:solidFill>
                <a:latin typeface="Times" panose="02020603050405020304" pitchFamily="18" charset="0"/>
                <a:cs typeface="Times" panose="02020603050405020304" pitchFamily="18" charset="0"/>
              </a:rPr>
              <a:t>x</a:t>
            </a:r>
            <a:r>
              <a:rPr sz="2400" b="0" spc="560" dirty="0">
                <a:solidFill>
                  <a:schemeClr val="tx1"/>
                </a:solidFill>
                <a:latin typeface="Times" panose="02020603050405020304" pitchFamily="18" charset="0"/>
                <a:cs typeface="Times" panose="02020603050405020304" pitchFamily="18" charset="0"/>
              </a:rPr>
              <a:t> </a:t>
            </a:r>
            <a:r>
              <a:rPr sz="2400" b="0" dirty="0">
                <a:solidFill>
                  <a:schemeClr val="tx1"/>
                </a:solidFill>
                <a:latin typeface="Times" panose="02020603050405020304" pitchFamily="18" charset="0"/>
                <a:cs typeface="Times" panose="02020603050405020304" pitchFamily="18" charset="0"/>
              </a:rPr>
              <a:t>takes</a:t>
            </a:r>
            <a:r>
              <a:rPr sz="2400" b="0" spc="560" dirty="0">
                <a:solidFill>
                  <a:schemeClr val="tx1"/>
                </a:solidFill>
                <a:latin typeface="Times" panose="02020603050405020304" pitchFamily="18" charset="0"/>
                <a:cs typeface="Times" panose="02020603050405020304" pitchFamily="18" charset="0"/>
              </a:rPr>
              <a:t> </a:t>
            </a:r>
            <a:r>
              <a:rPr sz="2400" b="0" dirty="0">
                <a:solidFill>
                  <a:schemeClr val="tx1"/>
                </a:solidFill>
                <a:latin typeface="Times" panose="02020603050405020304" pitchFamily="18" charset="0"/>
                <a:cs typeface="Times" panose="02020603050405020304" pitchFamily="18" charset="0"/>
              </a:rPr>
              <a:t>on</a:t>
            </a:r>
            <a:r>
              <a:rPr sz="2400" b="0" spc="550" dirty="0">
                <a:solidFill>
                  <a:schemeClr val="tx1"/>
                </a:solidFill>
                <a:latin typeface="Times" panose="02020603050405020304" pitchFamily="18" charset="0"/>
                <a:cs typeface="Times" panose="02020603050405020304" pitchFamily="18" charset="0"/>
              </a:rPr>
              <a:t> </a:t>
            </a:r>
            <a:r>
              <a:rPr sz="2400" b="0" dirty="0">
                <a:solidFill>
                  <a:schemeClr val="tx1"/>
                </a:solidFill>
                <a:latin typeface="Times" panose="02020603050405020304" pitchFamily="18" charset="0"/>
                <a:cs typeface="Times" panose="02020603050405020304" pitchFamily="18" charset="0"/>
              </a:rPr>
              <a:t>the</a:t>
            </a:r>
            <a:r>
              <a:rPr sz="2400" b="0" spc="560" dirty="0">
                <a:solidFill>
                  <a:schemeClr val="tx1"/>
                </a:solidFill>
                <a:latin typeface="Times" panose="02020603050405020304" pitchFamily="18" charset="0"/>
                <a:cs typeface="Times" panose="02020603050405020304" pitchFamily="18" charset="0"/>
              </a:rPr>
              <a:t> </a:t>
            </a:r>
            <a:r>
              <a:rPr sz="2400" b="0" dirty="0">
                <a:solidFill>
                  <a:schemeClr val="tx1"/>
                </a:solidFill>
                <a:latin typeface="Times" panose="02020603050405020304" pitchFamily="18" charset="0"/>
                <a:cs typeface="Times" panose="02020603050405020304" pitchFamily="18" charset="0"/>
              </a:rPr>
              <a:t>values</a:t>
            </a:r>
            <a:r>
              <a:rPr sz="2400" b="0" spc="560" dirty="0">
                <a:solidFill>
                  <a:schemeClr val="tx1"/>
                </a:solidFill>
                <a:latin typeface="Times" panose="02020603050405020304" pitchFamily="18" charset="0"/>
                <a:cs typeface="Times" panose="02020603050405020304" pitchFamily="18" charset="0"/>
              </a:rPr>
              <a:t> </a:t>
            </a:r>
            <a:r>
              <a:rPr sz="2400" b="0" dirty="0">
                <a:solidFill>
                  <a:schemeClr val="tx1"/>
                </a:solidFill>
                <a:latin typeface="Times" panose="02020603050405020304" pitchFamily="18" charset="0"/>
                <a:cs typeface="Times" panose="02020603050405020304" pitchFamily="18" charset="0"/>
              </a:rPr>
              <a:t>x</a:t>
            </a:r>
            <a:r>
              <a:rPr sz="2400" b="0" spc="545" dirty="0">
                <a:solidFill>
                  <a:schemeClr val="tx1"/>
                </a:solidFill>
                <a:latin typeface="Times" panose="02020603050405020304" pitchFamily="18" charset="0"/>
                <a:cs typeface="Times" panose="02020603050405020304" pitchFamily="18" charset="0"/>
              </a:rPr>
              <a:t> </a:t>
            </a:r>
            <a:r>
              <a:rPr sz="2400" b="0" dirty="0">
                <a:solidFill>
                  <a:schemeClr val="tx1"/>
                </a:solidFill>
                <a:latin typeface="Times" panose="02020603050405020304" pitchFamily="18" charset="0"/>
                <a:cs typeface="Times" panose="02020603050405020304" pitchFamily="18" charset="0"/>
              </a:rPr>
              <a:t>=</a:t>
            </a:r>
            <a:r>
              <a:rPr sz="2400" b="0" spc="565" dirty="0">
                <a:solidFill>
                  <a:schemeClr val="tx1"/>
                </a:solidFill>
                <a:latin typeface="Times" panose="02020603050405020304" pitchFamily="18" charset="0"/>
                <a:cs typeface="Times" panose="02020603050405020304" pitchFamily="18" charset="0"/>
              </a:rPr>
              <a:t> </a:t>
            </a:r>
            <a:r>
              <a:rPr sz="2400" b="0" spc="-25" dirty="0">
                <a:solidFill>
                  <a:schemeClr val="tx1"/>
                </a:solidFill>
                <a:latin typeface="Times" panose="02020603050405020304" pitchFamily="18" charset="0"/>
                <a:cs typeface="Times" panose="02020603050405020304" pitchFamily="18" charset="0"/>
              </a:rPr>
              <a:t>1, </a:t>
            </a:r>
            <a:r>
              <a:rPr sz="2400" b="0" dirty="0">
                <a:solidFill>
                  <a:schemeClr val="tx1"/>
                </a:solidFill>
                <a:latin typeface="Times" panose="02020603050405020304" pitchFamily="18" charset="0"/>
                <a:cs typeface="Times" panose="02020603050405020304" pitchFamily="18" charset="0"/>
              </a:rPr>
              <a:t>1.2,</a:t>
            </a:r>
            <a:r>
              <a:rPr sz="2400" b="0" spc="20" dirty="0">
                <a:solidFill>
                  <a:schemeClr val="tx1"/>
                </a:solidFill>
                <a:latin typeface="Times" panose="02020603050405020304" pitchFamily="18" charset="0"/>
                <a:cs typeface="Times" panose="02020603050405020304" pitchFamily="18" charset="0"/>
              </a:rPr>
              <a:t> </a:t>
            </a:r>
            <a:r>
              <a:rPr sz="2400" b="0" dirty="0">
                <a:solidFill>
                  <a:schemeClr val="tx1"/>
                </a:solidFill>
                <a:latin typeface="Times" panose="02020603050405020304" pitchFamily="18" charset="0"/>
                <a:cs typeface="Times" panose="02020603050405020304" pitchFamily="18" charset="0"/>
              </a:rPr>
              <a:t>1.4,</a:t>
            </a:r>
            <a:r>
              <a:rPr sz="2400" b="0" spc="20" dirty="0">
                <a:solidFill>
                  <a:schemeClr val="tx1"/>
                </a:solidFill>
                <a:latin typeface="Times" panose="02020603050405020304" pitchFamily="18" charset="0"/>
                <a:cs typeface="Times" panose="02020603050405020304" pitchFamily="18" charset="0"/>
              </a:rPr>
              <a:t> </a:t>
            </a:r>
            <a:r>
              <a:rPr sz="2400" b="0" dirty="0">
                <a:solidFill>
                  <a:schemeClr val="tx1"/>
                </a:solidFill>
                <a:latin typeface="Times" panose="02020603050405020304" pitchFamily="18" charset="0"/>
                <a:cs typeface="Times" panose="02020603050405020304" pitchFamily="18" charset="0"/>
              </a:rPr>
              <a:t>1.6</a:t>
            </a:r>
            <a:r>
              <a:rPr lang="en-US" sz="2400" b="0" dirty="0">
                <a:solidFill>
                  <a:schemeClr val="tx1"/>
                </a:solidFill>
                <a:latin typeface="Times" panose="02020603050405020304" pitchFamily="18" charset="0"/>
                <a:cs typeface="Times" panose="02020603050405020304" pitchFamily="18" charset="0"/>
              </a:rPr>
              <a:t>,</a:t>
            </a:r>
            <a:r>
              <a:rPr lang="en-US" sz="2400" b="0" spc="20" dirty="0">
                <a:solidFill>
                  <a:schemeClr val="tx1"/>
                </a:solidFill>
                <a:latin typeface="Times" panose="02020603050405020304" pitchFamily="18" charset="0"/>
                <a:cs typeface="Times" panose="02020603050405020304" pitchFamily="18" charset="0"/>
              </a:rPr>
              <a:t> </a:t>
            </a:r>
            <a:r>
              <a:rPr lang="en-US" sz="2400" b="0" dirty="0">
                <a:solidFill>
                  <a:schemeClr val="tx1"/>
                </a:solidFill>
                <a:latin typeface="Times" panose="02020603050405020304" pitchFamily="18" charset="0"/>
                <a:cs typeface="Times" panose="02020603050405020304" pitchFamily="18" charset="0"/>
              </a:rPr>
              <a:t>…</a:t>
            </a:r>
            <a:r>
              <a:rPr lang="en-US" sz="2400" b="0" spc="5" dirty="0">
                <a:solidFill>
                  <a:schemeClr val="tx1"/>
                </a:solidFill>
                <a:latin typeface="Times" panose="02020603050405020304" pitchFamily="18" charset="0"/>
                <a:cs typeface="Times" panose="02020603050405020304" pitchFamily="18" charset="0"/>
              </a:rPr>
              <a:t> </a:t>
            </a:r>
            <a:r>
              <a:rPr lang="en-US" sz="2400" b="0" dirty="0">
                <a:solidFill>
                  <a:schemeClr val="tx1"/>
                </a:solidFill>
                <a:latin typeface="Times" panose="02020603050405020304" pitchFamily="18" charset="0"/>
                <a:cs typeface="Times" panose="02020603050405020304" pitchFamily="18" charset="0"/>
              </a:rPr>
              <a:t>,</a:t>
            </a:r>
            <a:r>
              <a:rPr lang="en-US" sz="2400" b="0" spc="20" dirty="0">
                <a:solidFill>
                  <a:schemeClr val="tx1"/>
                </a:solidFill>
                <a:latin typeface="Times" panose="02020603050405020304" pitchFamily="18" charset="0"/>
                <a:cs typeface="Times" panose="02020603050405020304" pitchFamily="18" charset="0"/>
              </a:rPr>
              <a:t> </a:t>
            </a:r>
            <a:r>
              <a:rPr sz="2400" b="0" dirty="0">
                <a:solidFill>
                  <a:schemeClr val="tx1"/>
                </a:solidFill>
                <a:latin typeface="Times" panose="02020603050405020304" pitchFamily="18" charset="0"/>
                <a:cs typeface="Times" panose="02020603050405020304" pitchFamily="18" charset="0"/>
              </a:rPr>
              <a:t>5.</a:t>
            </a:r>
            <a:r>
              <a:rPr sz="2400" b="0" spc="20" dirty="0">
                <a:solidFill>
                  <a:schemeClr val="tx1"/>
                </a:solidFill>
                <a:latin typeface="Times" panose="02020603050405020304" pitchFamily="18" charset="0"/>
                <a:cs typeface="Times" panose="02020603050405020304" pitchFamily="18" charset="0"/>
              </a:rPr>
              <a:t> </a:t>
            </a:r>
            <a:r>
              <a:rPr sz="2400" b="0" dirty="0">
                <a:solidFill>
                  <a:schemeClr val="tx1"/>
                </a:solidFill>
                <a:latin typeface="Times" panose="02020603050405020304" pitchFamily="18" charset="0"/>
                <a:cs typeface="Times" panose="02020603050405020304" pitchFamily="18" charset="0"/>
              </a:rPr>
              <a:t>Use</a:t>
            </a:r>
            <a:r>
              <a:rPr sz="2400" b="0" spc="20" dirty="0">
                <a:solidFill>
                  <a:schemeClr val="tx1"/>
                </a:solidFill>
                <a:latin typeface="Times" panose="02020603050405020304" pitchFamily="18" charset="0"/>
                <a:cs typeface="Times" panose="02020603050405020304" pitchFamily="18" charset="0"/>
              </a:rPr>
              <a:t> </a:t>
            </a:r>
            <a:r>
              <a:rPr sz="2400" b="0" dirty="0">
                <a:solidFill>
                  <a:schemeClr val="tx1"/>
                </a:solidFill>
                <a:latin typeface="Times" panose="02020603050405020304" pitchFamily="18" charset="0"/>
                <a:cs typeface="Times" panose="02020603050405020304" pitchFamily="18" charset="0"/>
              </a:rPr>
              <a:t>MATLAB</a:t>
            </a:r>
            <a:r>
              <a:rPr sz="2400" b="0" spc="5" dirty="0">
                <a:solidFill>
                  <a:schemeClr val="tx1"/>
                </a:solidFill>
                <a:latin typeface="Times" panose="02020603050405020304" pitchFamily="18" charset="0"/>
                <a:cs typeface="Times" panose="02020603050405020304" pitchFamily="18" charset="0"/>
              </a:rPr>
              <a:t> </a:t>
            </a:r>
            <a:r>
              <a:rPr sz="2400" b="0" dirty="0">
                <a:solidFill>
                  <a:schemeClr val="tx1"/>
                </a:solidFill>
                <a:latin typeface="Times" panose="02020603050405020304" pitchFamily="18" charset="0"/>
                <a:cs typeface="Times" panose="02020603050405020304" pitchFamily="18" charset="0"/>
              </a:rPr>
              <a:t>to</a:t>
            </a:r>
            <a:r>
              <a:rPr sz="2400" b="0" spc="25" dirty="0">
                <a:solidFill>
                  <a:schemeClr val="tx1"/>
                </a:solidFill>
                <a:latin typeface="Times" panose="02020603050405020304" pitchFamily="18" charset="0"/>
                <a:cs typeface="Times" panose="02020603050405020304" pitchFamily="18" charset="0"/>
              </a:rPr>
              <a:t> </a:t>
            </a:r>
            <a:r>
              <a:rPr sz="2400" b="0" spc="-10" dirty="0">
                <a:solidFill>
                  <a:schemeClr val="tx1"/>
                </a:solidFill>
                <a:latin typeface="Times" panose="02020603050405020304" pitchFamily="18" charset="0"/>
                <a:cs typeface="Times" panose="02020603050405020304" pitchFamily="18" charset="0"/>
              </a:rPr>
              <a:t>compute</a:t>
            </a:r>
            <a:r>
              <a:rPr lang="en-US" sz="2400" b="0" spc="-10" dirty="0">
                <a:solidFill>
                  <a:schemeClr val="tx1"/>
                </a:solidFill>
                <a:latin typeface="Times" panose="02020603050405020304" pitchFamily="18" charset="0"/>
                <a:cs typeface="Times" panose="02020603050405020304" pitchFamily="18" charset="0"/>
              </a:rPr>
              <a:t> </a:t>
            </a:r>
            <a:r>
              <a:rPr lang="en-US" sz="2400" b="0" dirty="0">
                <a:solidFill>
                  <a:schemeClr val="tx1"/>
                </a:solidFill>
                <a:latin typeface="Times" panose="02020603050405020304" pitchFamily="18" charset="0"/>
                <a:cs typeface="Times" panose="02020603050405020304" pitchFamily="18" charset="0"/>
              </a:rPr>
              <a:t>the</a:t>
            </a:r>
            <a:r>
              <a:rPr lang="en-US" sz="2400" b="0" spc="220" dirty="0">
                <a:solidFill>
                  <a:schemeClr val="tx1"/>
                </a:solidFill>
                <a:latin typeface="Times" panose="02020603050405020304" pitchFamily="18" charset="0"/>
                <a:cs typeface="Times" panose="02020603050405020304" pitchFamily="18" charset="0"/>
              </a:rPr>
              <a:t> </a:t>
            </a:r>
            <a:r>
              <a:rPr lang="en-US" sz="2400" b="0" dirty="0">
                <a:solidFill>
                  <a:schemeClr val="tx1"/>
                </a:solidFill>
                <a:latin typeface="Times" panose="02020603050405020304" pitchFamily="18" charset="0"/>
                <a:cs typeface="Times" panose="02020603050405020304" pitchFamily="18" charset="0"/>
              </a:rPr>
              <a:t>array</a:t>
            </a:r>
            <a:r>
              <a:rPr lang="en-US" sz="2400" b="0" spc="235" dirty="0">
                <a:solidFill>
                  <a:schemeClr val="tx1"/>
                </a:solidFill>
                <a:latin typeface="Times" panose="02020603050405020304" pitchFamily="18" charset="0"/>
                <a:cs typeface="Times" panose="02020603050405020304" pitchFamily="18" charset="0"/>
              </a:rPr>
              <a:t> </a:t>
            </a:r>
            <a:r>
              <a:rPr lang="en-US" sz="2400" b="0" dirty="0">
                <a:solidFill>
                  <a:schemeClr val="tx1"/>
                </a:solidFill>
                <a:latin typeface="Times" panose="02020603050405020304" pitchFamily="18" charset="0"/>
                <a:cs typeface="Times" panose="02020603050405020304" pitchFamily="18" charset="0"/>
              </a:rPr>
              <a:t>y</a:t>
            </a:r>
            <a:r>
              <a:rPr lang="en-US" sz="2400" b="0" spc="235" dirty="0">
                <a:solidFill>
                  <a:schemeClr val="tx1"/>
                </a:solidFill>
                <a:latin typeface="Times" panose="02020603050405020304" pitchFamily="18" charset="0"/>
                <a:cs typeface="Times" panose="02020603050405020304" pitchFamily="18" charset="0"/>
              </a:rPr>
              <a:t> </a:t>
            </a:r>
            <a:r>
              <a:rPr lang="en-US" sz="2400" b="0" dirty="0">
                <a:solidFill>
                  <a:schemeClr val="tx1"/>
                </a:solidFill>
                <a:latin typeface="Times" panose="02020603050405020304" pitchFamily="18" charset="0"/>
                <a:cs typeface="Times" panose="02020603050405020304" pitchFamily="18" charset="0"/>
              </a:rPr>
              <a:t>that</a:t>
            </a:r>
            <a:r>
              <a:rPr lang="en-US" sz="2400" b="0" spc="220" dirty="0">
                <a:solidFill>
                  <a:schemeClr val="tx1"/>
                </a:solidFill>
                <a:latin typeface="Times" panose="02020603050405020304" pitchFamily="18" charset="0"/>
                <a:cs typeface="Times" panose="02020603050405020304" pitchFamily="18" charset="0"/>
              </a:rPr>
              <a:t> </a:t>
            </a:r>
            <a:r>
              <a:rPr lang="en-US" sz="2400" b="0" spc="-10" dirty="0">
                <a:solidFill>
                  <a:schemeClr val="tx1"/>
                </a:solidFill>
                <a:latin typeface="Times" panose="02020603050405020304" pitchFamily="18" charset="0"/>
                <a:cs typeface="Times" panose="02020603050405020304" pitchFamily="18" charset="0"/>
              </a:rPr>
              <a:t>results from the function of </a:t>
            </a:r>
            <a:r>
              <a:rPr lang="es-ES" sz="2400" b="0" dirty="0">
                <a:solidFill>
                  <a:schemeClr val="tx1"/>
                </a:solidFill>
                <a:latin typeface="Times" panose="02020603050405020304" pitchFamily="18" charset="0"/>
                <a:cs typeface="Times" panose="02020603050405020304" pitchFamily="18" charset="0"/>
              </a:rPr>
              <a:t>y</a:t>
            </a:r>
            <a:r>
              <a:rPr lang="es-ES" sz="2400" b="0" spc="204" dirty="0">
                <a:solidFill>
                  <a:schemeClr val="tx1"/>
                </a:solidFill>
                <a:latin typeface="Times" panose="02020603050405020304" pitchFamily="18" charset="0"/>
                <a:cs typeface="Times" panose="02020603050405020304" pitchFamily="18" charset="0"/>
              </a:rPr>
              <a:t> </a:t>
            </a:r>
            <a:r>
              <a:rPr lang="es-ES" sz="2400" b="0" dirty="0">
                <a:solidFill>
                  <a:schemeClr val="tx1"/>
                </a:solidFill>
                <a:latin typeface="Times" panose="02020603050405020304" pitchFamily="18" charset="0"/>
                <a:cs typeface="Times" panose="02020603050405020304" pitchFamily="18" charset="0"/>
              </a:rPr>
              <a:t>=</a:t>
            </a:r>
            <a:r>
              <a:rPr lang="es-ES" sz="2400" b="0" spc="204" dirty="0">
                <a:solidFill>
                  <a:schemeClr val="tx1"/>
                </a:solidFill>
                <a:latin typeface="Times" panose="02020603050405020304" pitchFamily="18" charset="0"/>
                <a:cs typeface="Times" panose="02020603050405020304" pitchFamily="18" charset="0"/>
              </a:rPr>
              <a:t> </a:t>
            </a:r>
            <a:r>
              <a:rPr lang="es-ES" sz="2400" b="0" dirty="0">
                <a:solidFill>
                  <a:schemeClr val="tx1"/>
                </a:solidFill>
                <a:latin typeface="Times" panose="02020603050405020304" pitchFamily="18" charset="0"/>
                <a:cs typeface="Times" panose="02020603050405020304" pitchFamily="18" charset="0"/>
              </a:rPr>
              <a:t>4</a:t>
            </a:r>
            <a:r>
              <a:rPr lang="es-ES" sz="2400" b="0" spc="204" dirty="0">
                <a:solidFill>
                  <a:schemeClr val="tx1"/>
                </a:solidFill>
                <a:latin typeface="Times" panose="02020603050405020304" pitchFamily="18" charset="0"/>
                <a:cs typeface="Times" panose="02020603050405020304" pitchFamily="18" charset="0"/>
              </a:rPr>
              <a:t> </a:t>
            </a:r>
            <a:r>
              <a:rPr lang="es-ES" sz="2400" b="0" dirty="0">
                <a:solidFill>
                  <a:schemeClr val="tx1"/>
                </a:solidFill>
                <a:latin typeface="Times" panose="02020603050405020304" pitchFamily="18" charset="0"/>
                <a:cs typeface="Times" panose="02020603050405020304" pitchFamily="18" charset="0"/>
              </a:rPr>
              <a:t>sin(3x).</a:t>
            </a:r>
            <a:r>
              <a:rPr lang="es-ES" sz="2400" b="0" spc="210" dirty="0">
                <a:solidFill>
                  <a:schemeClr val="tx1"/>
                </a:solidFill>
                <a:latin typeface="Times" panose="02020603050405020304" pitchFamily="18" charset="0"/>
                <a:cs typeface="Times" panose="02020603050405020304" pitchFamily="18" charset="0"/>
              </a:rPr>
              <a:t> </a:t>
            </a:r>
            <a:r>
              <a:rPr lang="es-ES" sz="2400" b="0" spc="-20" dirty="0" err="1">
                <a:solidFill>
                  <a:schemeClr val="tx1"/>
                </a:solidFill>
                <a:latin typeface="Times" panose="02020603050405020304" pitchFamily="18" charset="0"/>
                <a:cs typeface="Times" panose="02020603050405020304" pitchFamily="18" charset="0"/>
              </a:rPr>
              <a:t>Find</a:t>
            </a:r>
            <a:r>
              <a:rPr lang="es-ES" sz="2400" b="0" spc="-20" dirty="0">
                <a:solidFill>
                  <a:schemeClr val="tx1"/>
                </a:solidFill>
                <a:latin typeface="Times" panose="02020603050405020304" pitchFamily="18" charset="0"/>
                <a:cs typeface="Times" panose="02020603050405020304" pitchFamily="18" charset="0"/>
              </a:rPr>
              <a:t> </a:t>
            </a:r>
            <a:r>
              <a:rPr lang="es-ES" sz="2400" b="0" spc="-20" dirty="0" err="1">
                <a:solidFill>
                  <a:schemeClr val="tx1"/>
                </a:solidFill>
                <a:latin typeface="Times" panose="02020603050405020304" pitchFamily="18" charset="0"/>
                <a:cs typeface="Times" panose="02020603050405020304" pitchFamily="18" charset="0"/>
              </a:rPr>
              <a:t>the</a:t>
            </a:r>
            <a:r>
              <a:rPr lang="es-ES" sz="2400" b="0" spc="-20" dirty="0">
                <a:solidFill>
                  <a:schemeClr val="tx1"/>
                </a:solidFill>
                <a:latin typeface="Times" panose="02020603050405020304" pitchFamily="18" charset="0"/>
                <a:cs typeface="Times" panose="02020603050405020304" pitchFamily="18" charset="0"/>
              </a:rPr>
              <a:t> </a:t>
            </a:r>
            <a:r>
              <a:rPr lang="es-ES" sz="2400" b="0" spc="-20" dirty="0" err="1">
                <a:solidFill>
                  <a:schemeClr val="tx1"/>
                </a:solidFill>
                <a:latin typeface="Times" panose="02020603050405020304" pitchFamily="18" charset="0"/>
                <a:cs typeface="Times" panose="02020603050405020304" pitchFamily="18" charset="0"/>
              </a:rPr>
              <a:t>number</a:t>
            </a:r>
            <a:r>
              <a:rPr lang="es-ES" sz="2400" b="0" spc="-20" dirty="0">
                <a:solidFill>
                  <a:schemeClr val="tx1"/>
                </a:solidFill>
                <a:latin typeface="Times" panose="02020603050405020304" pitchFamily="18" charset="0"/>
                <a:cs typeface="Times" panose="02020603050405020304" pitchFamily="18" charset="0"/>
              </a:rPr>
              <a:t> </a:t>
            </a:r>
            <a:r>
              <a:rPr lang="es-ES" sz="2400" b="0" spc="-20" dirty="0" err="1">
                <a:solidFill>
                  <a:schemeClr val="tx1"/>
                </a:solidFill>
                <a:latin typeface="Times" panose="02020603050405020304" pitchFamily="18" charset="0"/>
                <a:cs typeface="Times" panose="02020603050405020304" pitchFamily="18" charset="0"/>
              </a:rPr>
              <a:t>of</a:t>
            </a:r>
            <a:r>
              <a:rPr lang="es-ES" sz="2400" b="0" spc="-20" dirty="0">
                <a:solidFill>
                  <a:schemeClr val="tx1"/>
                </a:solidFill>
                <a:latin typeface="Times" panose="02020603050405020304" pitchFamily="18" charset="0"/>
                <a:cs typeface="Times" panose="02020603050405020304" pitchFamily="18" charset="0"/>
              </a:rPr>
              <a:t> </a:t>
            </a:r>
            <a:r>
              <a:rPr lang="es-ES" sz="2400" b="0" spc="-20" dirty="0" err="1">
                <a:solidFill>
                  <a:schemeClr val="tx1"/>
                </a:solidFill>
                <a:latin typeface="Times" panose="02020603050405020304" pitchFamily="18" charset="0"/>
                <a:cs typeface="Times" panose="02020603050405020304" pitchFamily="18" charset="0"/>
              </a:rPr>
              <a:t>elments</a:t>
            </a:r>
            <a:r>
              <a:rPr lang="es-ES" sz="2400" b="0" spc="-20" dirty="0">
                <a:solidFill>
                  <a:schemeClr val="tx1"/>
                </a:solidFill>
                <a:latin typeface="Times" panose="02020603050405020304" pitchFamily="18" charset="0"/>
                <a:cs typeface="Times" panose="02020603050405020304" pitchFamily="18" charset="0"/>
              </a:rPr>
              <a:t> in </a:t>
            </a:r>
            <a:r>
              <a:rPr lang="es-ES" sz="2400" b="0" spc="-20" dirty="0" err="1">
                <a:solidFill>
                  <a:schemeClr val="tx1"/>
                </a:solidFill>
                <a:latin typeface="Times" panose="02020603050405020304" pitchFamily="18" charset="0"/>
                <a:cs typeface="Times" panose="02020603050405020304" pitchFamily="18" charset="0"/>
              </a:rPr>
              <a:t>the</a:t>
            </a:r>
            <a:r>
              <a:rPr lang="es-ES" sz="2400" b="0" spc="-20" dirty="0">
                <a:solidFill>
                  <a:schemeClr val="tx1"/>
                </a:solidFill>
                <a:latin typeface="Times" panose="02020603050405020304" pitchFamily="18" charset="0"/>
                <a:cs typeface="Times" panose="02020603050405020304" pitchFamily="18" charset="0"/>
              </a:rPr>
              <a:t> array y and </a:t>
            </a:r>
            <a:r>
              <a:rPr lang="es-ES" sz="2400" b="0" spc="-20" dirty="0" err="1">
                <a:solidFill>
                  <a:schemeClr val="tx1"/>
                </a:solidFill>
                <a:latin typeface="Times" panose="02020603050405020304" pitchFamily="18" charset="0"/>
                <a:cs typeface="Times" panose="02020603050405020304" pitchFamily="18" charset="0"/>
              </a:rPr>
              <a:t>the</a:t>
            </a:r>
            <a:r>
              <a:rPr lang="es-ES" sz="2400" b="0" spc="-20" dirty="0">
                <a:solidFill>
                  <a:schemeClr val="tx1"/>
                </a:solidFill>
                <a:latin typeface="Times" panose="02020603050405020304" pitchFamily="18" charset="0"/>
                <a:cs typeface="Times" panose="02020603050405020304" pitchFamily="18" charset="0"/>
              </a:rPr>
              <a:t> </a:t>
            </a:r>
            <a:r>
              <a:rPr lang="es-ES" sz="2400" b="0" spc="-20" dirty="0" err="1">
                <a:solidFill>
                  <a:schemeClr val="tx1"/>
                </a:solidFill>
                <a:latin typeface="Times" panose="02020603050405020304" pitchFamily="18" charset="0"/>
                <a:cs typeface="Times" panose="02020603050405020304" pitchFamily="18" charset="0"/>
              </a:rPr>
              <a:t>value</a:t>
            </a:r>
            <a:r>
              <a:rPr lang="es-ES" sz="2400" b="0" spc="-20" dirty="0">
                <a:solidFill>
                  <a:schemeClr val="tx1"/>
                </a:solidFill>
                <a:latin typeface="Times" panose="02020603050405020304" pitchFamily="18" charset="0"/>
                <a:cs typeface="Times" panose="02020603050405020304" pitchFamily="18" charset="0"/>
              </a:rPr>
              <a:t> </a:t>
            </a:r>
            <a:r>
              <a:rPr lang="es-ES" sz="2400" b="0" spc="-20" dirty="0" err="1">
                <a:solidFill>
                  <a:schemeClr val="tx1"/>
                </a:solidFill>
                <a:latin typeface="Times" panose="02020603050405020304" pitchFamily="18" charset="0"/>
                <a:cs typeface="Times" panose="02020603050405020304" pitchFamily="18" charset="0"/>
              </a:rPr>
              <a:t>of</a:t>
            </a:r>
            <a:r>
              <a:rPr lang="es-ES" sz="2400" b="0" spc="-20" dirty="0">
                <a:solidFill>
                  <a:schemeClr val="tx1"/>
                </a:solidFill>
                <a:latin typeface="Times" panose="02020603050405020304" pitchFamily="18" charset="0"/>
                <a:cs typeface="Times" panose="02020603050405020304" pitchFamily="18" charset="0"/>
              </a:rPr>
              <a:t> </a:t>
            </a:r>
            <a:r>
              <a:rPr lang="es-ES" sz="2400" b="0" spc="-20" dirty="0" err="1">
                <a:solidFill>
                  <a:schemeClr val="tx1"/>
                </a:solidFill>
                <a:latin typeface="Times" panose="02020603050405020304" pitchFamily="18" charset="0"/>
                <a:cs typeface="Times" panose="02020603050405020304" pitchFamily="18" charset="0"/>
              </a:rPr>
              <a:t>its</a:t>
            </a:r>
            <a:r>
              <a:rPr lang="es-ES" sz="2400" b="0" spc="-20" dirty="0">
                <a:solidFill>
                  <a:schemeClr val="tx1"/>
                </a:solidFill>
                <a:latin typeface="Times" panose="02020603050405020304" pitchFamily="18" charset="0"/>
                <a:cs typeface="Times" panose="02020603050405020304" pitchFamily="18" charset="0"/>
              </a:rPr>
              <a:t> </a:t>
            </a:r>
            <a:r>
              <a:rPr lang="es-ES" sz="2400" b="0" spc="-20" dirty="0" err="1">
                <a:solidFill>
                  <a:schemeClr val="tx1"/>
                </a:solidFill>
                <a:latin typeface="Times" panose="02020603050405020304" pitchFamily="18" charset="0"/>
                <a:cs typeface="Times" panose="02020603050405020304" pitchFamily="18" charset="0"/>
              </a:rPr>
              <a:t>third</a:t>
            </a:r>
            <a:r>
              <a:rPr lang="es-ES" sz="2400" b="0" spc="-20" dirty="0">
                <a:solidFill>
                  <a:schemeClr val="tx1"/>
                </a:solidFill>
                <a:latin typeface="Times" panose="02020603050405020304" pitchFamily="18" charset="0"/>
                <a:cs typeface="Times" panose="02020603050405020304" pitchFamily="18" charset="0"/>
              </a:rPr>
              <a:t> </a:t>
            </a:r>
            <a:r>
              <a:rPr lang="es-ES" sz="2400" b="0" spc="-20" dirty="0" err="1">
                <a:solidFill>
                  <a:schemeClr val="tx1"/>
                </a:solidFill>
                <a:latin typeface="Times" panose="02020603050405020304" pitchFamily="18" charset="0"/>
                <a:cs typeface="Times" panose="02020603050405020304" pitchFamily="18" charset="0"/>
              </a:rPr>
              <a:t>element</a:t>
            </a:r>
            <a:r>
              <a:rPr lang="es-ES" sz="2400" b="0" spc="-20" dirty="0">
                <a:solidFill>
                  <a:schemeClr val="tx1"/>
                </a:solidFill>
                <a:latin typeface="Times" panose="02020603050405020304" pitchFamily="18" charset="0"/>
                <a:cs typeface="Times" panose="02020603050405020304" pitchFamily="18" charset="0"/>
              </a:rPr>
              <a:t>.</a:t>
            </a:r>
            <a:br>
              <a:rPr lang="en-US" sz="2400" b="0" dirty="0">
                <a:solidFill>
                  <a:schemeClr val="tx1"/>
                </a:solidFill>
                <a:latin typeface="Times" panose="02020603050405020304" pitchFamily="18" charset="0"/>
                <a:cs typeface="Times" panose="02020603050405020304" pitchFamily="18" charset="0"/>
              </a:rPr>
            </a:br>
            <a:endParaRPr sz="2400" b="0" dirty="0">
              <a:solidFill>
                <a:schemeClr val="tx1"/>
              </a:solidFill>
              <a:latin typeface="Times" panose="02020603050405020304" pitchFamily="18" charset="0"/>
              <a:cs typeface="Times" panose="02020603050405020304" pitchFamily="18" charset="0"/>
            </a:endParaRPr>
          </a:p>
        </p:txBody>
      </p:sp>
      <p:sp>
        <p:nvSpPr>
          <p:cNvPr id="20" name="object 20"/>
          <p:cNvSpPr txBox="1">
            <a:spLocks noGrp="1"/>
          </p:cNvSpPr>
          <p:nvPr>
            <p:ph type="sldNum" sz="quarter" idx="7"/>
          </p:nvPr>
        </p:nvSpPr>
        <p:spPr>
          <a:xfrm>
            <a:off x="8626412" y="6670873"/>
            <a:ext cx="355840" cy="166712"/>
          </a:xfrm>
          <a:prstGeom prst="rect">
            <a:avLst/>
          </a:prstGeom>
        </p:spPr>
        <p:txBody>
          <a:bodyPr vert="horz" wrap="square" lIns="0" tIns="0" rIns="0" bIns="0" rtlCol="0">
            <a:spAutoFit/>
          </a:bodyPr>
          <a:lstStyle/>
          <a:p>
            <a:pPr marL="38100">
              <a:lnSpc>
                <a:spcPts val="1270"/>
              </a:lnSpc>
            </a:pPr>
            <a:fld id="{81D60167-4931-47E6-BA6A-407CBD079E47}" type="slidenum">
              <a:rPr spc="-25" dirty="0">
                <a:latin typeface="Times" panose="02020603050405020304" pitchFamily="18" charset="0"/>
                <a:cs typeface="Times" panose="02020603050405020304" pitchFamily="18" charset="0"/>
              </a:rPr>
              <a:t>61</a:t>
            </a:fld>
            <a:endParaRPr spc="-25" dirty="0">
              <a:latin typeface="Times" panose="02020603050405020304" pitchFamily="18" charset="0"/>
              <a:cs typeface="Times" panose="02020603050405020304" pitchFamily="18" charset="0"/>
            </a:endParaRPr>
          </a:p>
        </p:txBody>
      </p:sp>
      <p:sp>
        <p:nvSpPr>
          <p:cNvPr id="17" name="object 17"/>
          <p:cNvSpPr txBox="1"/>
          <p:nvPr/>
        </p:nvSpPr>
        <p:spPr>
          <a:xfrm>
            <a:off x="688340" y="4051807"/>
            <a:ext cx="1613535" cy="1488440"/>
          </a:xfrm>
          <a:prstGeom prst="rect">
            <a:avLst/>
          </a:prstGeom>
        </p:spPr>
        <p:txBody>
          <a:bodyPr vert="horz" wrap="square" lIns="0" tIns="12700" rIns="0" bIns="0" rtlCol="0">
            <a:spAutoFit/>
          </a:bodyPr>
          <a:lstStyle/>
          <a:p>
            <a:pPr marL="12700">
              <a:lnSpc>
                <a:spcPct val="100000"/>
              </a:lnSpc>
              <a:spcBef>
                <a:spcPts val="100"/>
              </a:spcBef>
            </a:pPr>
            <a:r>
              <a:rPr sz="2400" b="1" dirty="0">
                <a:latin typeface="Times" panose="02020603050405020304" pitchFamily="18" charset="0"/>
                <a:cs typeface="Times" panose="02020603050405020304" pitchFamily="18" charset="0"/>
              </a:rPr>
              <a:t>a)</a:t>
            </a:r>
            <a:r>
              <a:rPr sz="2400" b="1" spc="215" dirty="0">
                <a:latin typeface="Times" panose="02020603050405020304" pitchFamily="18" charset="0"/>
                <a:cs typeface="Times" panose="02020603050405020304" pitchFamily="18" charset="0"/>
              </a:rPr>
              <a:t> </a:t>
            </a:r>
            <a:r>
              <a:rPr sz="2400" b="1" dirty="0">
                <a:latin typeface="Times" panose="02020603050405020304" pitchFamily="18" charset="0"/>
                <a:cs typeface="Times" panose="02020603050405020304" pitchFamily="18" charset="0"/>
              </a:rPr>
              <a:t>17, </a:t>
            </a:r>
            <a:r>
              <a:rPr sz="2400" b="1" spc="-10" dirty="0">
                <a:latin typeface="Times" panose="02020603050405020304" pitchFamily="18" charset="0"/>
                <a:cs typeface="Times" panose="02020603050405020304" pitchFamily="18" charset="0"/>
              </a:rPr>
              <a:t>-4.355</a:t>
            </a:r>
            <a:endParaRPr sz="2400">
              <a:latin typeface="Times" panose="02020603050405020304" pitchFamily="18" charset="0"/>
              <a:cs typeface="Times" panose="02020603050405020304" pitchFamily="18" charset="0"/>
            </a:endParaRPr>
          </a:p>
          <a:p>
            <a:pPr marL="12700">
              <a:lnSpc>
                <a:spcPct val="100000"/>
              </a:lnSpc>
            </a:pPr>
            <a:r>
              <a:rPr sz="2400" b="1" dirty="0">
                <a:latin typeface="Times" panose="02020603050405020304" pitchFamily="18" charset="0"/>
                <a:cs typeface="Times" panose="02020603050405020304" pitchFamily="18" charset="0"/>
              </a:rPr>
              <a:t>b)</a:t>
            </a:r>
            <a:r>
              <a:rPr sz="2400" b="1" spc="114" dirty="0">
                <a:latin typeface="Times" panose="02020603050405020304" pitchFamily="18" charset="0"/>
                <a:cs typeface="Times" panose="02020603050405020304" pitchFamily="18" charset="0"/>
              </a:rPr>
              <a:t> </a:t>
            </a:r>
            <a:r>
              <a:rPr sz="2400" b="1" dirty="0">
                <a:latin typeface="Times" panose="02020603050405020304" pitchFamily="18" charset="0"/>
                <a:cs typeface="Times" panose="02020603050405020304" pitchFamily="18" charset="0"/>
              </a:rPr>
              <a:t>14, </a:t>
            </a:r>
            <a:r>
              <a:rPr sz="2400" b="1" spc="-10" dirty="0">
                <a:latin typeface="Times" panose="02020603050405020304" pitchFamily="18" charset="0"/>
                <a:cs typeface="Times" panose="02020603050405020304" pitchFamily="18" charset="0"/>
              </a:rPr>
              <a:t>-3.234</a:t>
            </a:r>
            <a:endParaRPr sz="2400">
              <a:latin typeface="Times" panose="02020603050405020304" pitchFamily="18" charset="0"/>
              <a:cs typeface="Times" panose="02020603050405020304" pitchFamily="18" charset="0"/>
            </a:endParaRPr>
          </a:p>
          <a:p>
            <a:pPr marL="12700">
              <a:lnSpc>
                <a:spcPct val="100000"/>
              </a:lnSpc>
            </a:pPr>
            <a:r>
              <a:rPr sz="2400" b="1" dirty="0">
                <a:latin typeface="Times" panose="02020603050405020304" pitchFamily="18" charset="0"/>
                <a:cs typeface="Times" panose="02020603050405020304" pitchFamily="18" charset="0"/>
              </a:rPr>
              <a:t>c)</a:t>
            </a:r>
            <a:r>
              <a:rPr sz="2400" b="1" spc="390" dirty="0">
                <a:latin typeface="Times" panose="02020603050405020304" pitchFamily="18" charset="0"/>
                <a:cs typeface="Times" panose="02020603050405020304" pitchFamily="18" charset="0"/>
              </a:rPr>
              <a:t> </a:t>
            </a:r>
            <a:r>
              <a:rPr sz="2400" b="1" dirty="0">
                <a:latin typeface="Times" panose="02020603050405020304" pitchFamily="18" charset="0"/>
                <a:cs typeface="Times" panose="02020603050405020304" pitchFamily="18" charset="0"/>
              </a:rPr>
              <a:t>19, </a:t>
            </a:r>
            <a:r>
              <a:rPr sz="2400" b="1" spc="-10" dirty="0">
                <a:latin typeface="Times" panose="02020603050405020304" pitchFamily="18" charset="0"/>
                <a:cs typeface="Times" panose="02020603050405020304" pitchFamily="18" charset="0"/>
              </a:rPr>
              <a:t>-5.237</a:t>
            </a:r>
            <a:endParaRPr sz="2400">
              <a:latin typeface="Times" panose="02020603050405020304" pitchFamily="18" charset="0"/>
              <a:cs typeface="Times" panose="02020603050405020304" pitchFamily="18" charset="0"/>
            </a:endParaRPr>
          </a:p>
          <a:p>
            <a:pPr marL="12700">
              <a:lnSpc>
                <a:spcPct val="100000"/>
              </a:lnSpc>
            </a:pPr>
            <a:r>
              <a:rPr sz="2400" b="1" dirty="0">
                <a:latin typeface="Times" panose="02020603050405020304" pitchFamily="18" charset="0"/>
                <a:cs typeface="Times" panose="02020603050405020304" pitchFamily="18" charset="0"/>
              </a:rPr>
              <a:t>d)</a:t>
            </a:r>
            <a:r>
              <a:rPr sz="2400" b="1" spc="114" dirty="0">
                <a:latin typeface="Times" panose="02020603050405020304" pitchFamily="18" charset="0"/>
                <a:cs typeface="Times" panose="02020603050405020304" pitchFamily="18" charset="0"/>
              </a:rPr>
              <a:t> </a:t>
            </a:r>
            <a:r>
              <a:rPr sz="2400" b="1" dirty="0">
                <a:latin typeface="Times" panose="02020603050405020304" pitchFamily="18" charset="0"/>
                <a:cs typeface="Times" panose="02020603050405020304" pitchFamily="18" charset="0"/>
              </a:rPr>
              <a:t>26, </a:t>
            </a:r>
            <a:r>
              <a:rPr sz="2400" b="1" spc="-10" dirty="0">
                <a:latin typeface="Times" panose="02020603050405020304" pitchFamily="18" charset="0"/>
                <a:cs typeface="Times" panose="02020603050405020304" pitchFamily="18" charset="0"/>
              </a:rPr>
              <a:t>-3.486</a:t>
            </a:r>
            <a:endParaRPr sz="2400">
              <a:latin typeface="Times" panose="02020603050405020304" pitchFamily="18" charset="0"/>
              <a:cs typeface="Times" panose="02020603050405020304" pitchFamily="18" charset="0"/>
            </a:endParaRPr>
          </a:p>
        </p:txBody>
      </p:sp>
      <p:sp>
        <p:nvSpPr>
          <p:cNvPr id="18" name="object 18"/>
          <p:cNvSpPr txBox="1"/>
          <p:nvPr/>
        </p:nvSpPr>
        <p:spPr>
          <a:xfrm>
            <a:off x="4953000" y="3587496"/>
            <a:ext cx="3976370" cy="1502976"/>
          </a:xfrm>
          <a:prstGeom prst="rect">
            <a:avLst/>
          </a:prstGeom>
          <a:solidFill>
            <a:srgbClr val="FBD4B5"/>
          </a:solidFill>
        </p:spPr>
        <p:txBody>
          <a:bodyPr vert="horz" wrap="square" lIns="0" tIns="25400" rIns="0" bIns="0" rtlCol="0">
            <a:spAutoFit/>
          </a:bodyPr>
          <a:lstStyle/>
          <a:p>
            <a:pPr marL="90805">
              <a:lnSpc>
                <a:spcPct val="100000"/>
              </a:lnSpc>
              <a:spcBef>
                <a:spcPts val="200"/>
              </a:spcBef>
            </a:pPr>
            <a:r>
              <a:rPr sz="2400" b="1" spc="-10" dirty="0">
                <a:solidFill>
                  <a:srgbClr val="1313EC"/>
                </a:solidFill>
                <a:latin typeface="Times" panose="02020603050405020304" pitchFamily="18" charset="0"/>
                <a:cs typeface="Times" panose="02020603050405020304" pitchFamily="18" charset="0"/>
              </a:rPr>
              <a:t>x=1:0.2:6;</a:t>
            </a:r>
            <a:endParaRPr sz="2400">
              <a:latin typeface="Times" panose="02020603050405020304" pitchFamily="18" charset="0"/>
              <a:cs typeface="Times" panose="02020603050405020304" pitchFamily="18" charset="0"/>
            </a:endParaRPr>
          </a:p>
          <a:p>
            <a:pPr marL="90805" marR="1913255">
              <a:lnSpc>
                <a:spcPct val="100000"/>
              </a:lnSpc>
            </a:pPr>
            <a:r>
              <a:rPr sz="2400" b="1" dirty="0">
                <a:solidFill>
                  <a:srgbClr val="1313EC"/>
                </a:solidFill>
                <a:latin typeface="Times" panose="02020603050405020304" pitchFamily="18" charset="0"/>
                <a:cs typeface="Times" panose="02020603050405020304" pitchFamily="18" charset="0"/>
              </a:rPr>
              <a:t>y =</a:t>
            </a:r>
            <a:r>
              <a:rPr sz="2400" b="1" spc="-10" dirty="0">
                <a:solidFill>
                  <a:srgbClr val="1313EC"/>
                </a:solidFill>
                <a:latin typeface="Times" panose="02020603050405020304" pitchFamily="18" charset="0"/>
                <a:cs typeface="Times" panose="02020603050405020304" pitchFamily="18" charset="0"/>
              </a:rPr>
              <a:t> 4*sin(3*x); </a:t>
            </a:r>
            <a:r>
              <a:rPr sz="2400" b="1" spc="-10" dirty="0">
                <a:solidFill>
                  <a:srgbClr val="FF0000"/>
                </a:solidFill>
                <a:latin typeface="Times" panose="02020603050405020304" pitchFamily="18" charset="0"/>
                <a:cs typeface="Times" panose="02020603050405020304" pitchFamily="18" charset="0"/>
              </a:rPr>
              <a:t>ans1</a:t>
            </a:r>
            <a:r>
              <a:rPr sz="2400" b="1" spc="-10" dirty="0">
                <a:solidFill>
                  <a:srgbClr val="1313EC"/>
                </a:solidFill>
                <a:latin typeface="Times" panose="02020603050405020304" pitchFamily="18" charset="0"/>
                <a:cs typeface="Times" panose="02020603050405020304" pitchFamily="18" charset="0"/>
              </a:rPr>
              <a:t>=length(y); </a:t>
            </a:r>
            <a:r>
              <a:rPr sz="2400" b="1" spc="-10" dirty="0">
                <a:solidFill>
                  <a:srgbClr val="FF0000"/>
                </a:solidFill>
                <a:latin typeface="Times" panose="02020603050405020304" pitchFamily="18" charset="0"/>
                <a:cs typeface="Times" panose="02020603050405020304" pitchFamily="18" charset="0"/>
              </a:rPr>
              <a:t>ans2</a:t>
            </a:r>
            <a:r>
              <a:rPr sz="2400" b="1" spc="-10" dirty="0">
                <a:solidFill>
                  <a:srgbClr val="1313EC"/>
                </a:solidFill>
                <a:latin typeface="Times" panose="02020603050405020304" pitchFamily="18" charset="0"/>
                <a:cs typeface="Times" panose="02020603050405020304" pitchFamily="18" charset="0"/>
              </a:rPr>
              <a:t>=y(3);</a:t>
            </a:r>
            <a:endParaRPr sz="2400">
              <a:latin typeface="Times" panose="02020603050405020304" pitchFamily="18" charset="0"/>
              <a:cs typeface="Times" panose="02020603050405020304" pitchFamily="18" charset="0"/>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EED24045-607F-425E-9D34-BDAD53B17E29}"/>
              </a:ext>
            </a:extLst>
          </p:cNvPr>
          <p:cNvSpPr>
            <a:spLocks noGrp="1"/>
          </p:cNvSpPr>
          <p:nvPr>
            <p:ph type="title"/>
          </p:nvPr>
        </p:nvSpPr>
        <p:spPr/>
        <p:txBody>
          <a:bodyPr/>
          <a:lstStyle/>
          <a:p>
            <a:r>
              <a:rPr lang="en-US" dirty="0"/>
              <a:t>End of Main Content</a:t>
            </a:r>
          </a:p>
        </p:txBody>
      </p:sp>
      <p:sp>
        <p:nvSpPr>
          <p:cNvPr id="4" name="Footer Placeholder 2">
            <a:extLst>
              <a:ext uri="{FF2B5EF4-FFF2-40B4-BE49-F238E27FC236}">
                <a16:creationId xmlns:a16="http://schemas.microsoft.com/office/drawing/2014/main" id="{B24A22A3-5CB5-44B0-9476-36962B349166}"/>
              </a:ext>
            </a:extLst>
          </p:cNvPr>
          <p:cNvSpPr txBox="1">
            <a:spLocks/>
          </p:cNvSpPr>
          <p:nvPr/>
        </p:nvSpPr>
        <p:spPr>
          <a:xfrm>
            <a:off x="0" y="6478588"/>
            <a:ext cx="9144000" cy="379412"/>
          </a:xfrm>
          <a:prstGeom prst="rect">
            <a:avLst/>
          </a:prstGeom>
        </p:spPr>
        <p:txBody>
          <a:bodyPr anchor="ctr"/>
          <a:lstStyle>
            <a:lvl1pPr marL="0" marR="0" indent="0" algn="ctr" defTabSz="914400" rtl="0" eaLnBrk="1" fontAlgn="auto" latinLnBrk="0" hangingPunct="1">
              <a:lnSpc>
                <a:spcPct val="100000"/>
              </a:lnSpc>
              <a:spcBef>
                <a:spcPts val="0"/>
              </a:spcBef>
              <a:spcAft>
                <a:spcPts val="0"/>
              </a:spcAft>
              <a:buClrTx/>
              <a:buSzTx/>
              <a:buFontTx/>
              <a:buNone/>
              <a:tabLst/>
              <a:defRPr sz="900" kern="1200">
                <a:solidFill>
                  <a:schemeClr val="tx2"/>
                </a:solidFill>
                <a:latin typeface="+mn-lt"/>
                <a:ea typeface="+mn-ea"/>
                <a:cs typeface="+mn-cs"/>
              </a:defRPr>
            </a:lvl1pPr>
            <a:lvl2pPr marL="230188" indent="-228600" algn="l" defTabSz="914400" rtl="0" eaLnBrk="1" latinLnBrk="0" hangingPunct="1">
              <a:lnSpc>
                <a:spcPct val="100000"/>
              </a:lnSpc>
              <a:spcBef>
                <a:spcPts val="800"/>
              </a:spcBef>
              <a:buClrTx/>
              <a:buFont typeface="Arial" panose="020B0604020202020204" pitchFamily="34" charset="0"/>
              <a:buChar char="•"/>
              <a:defRPr sz="2000" kern="1200">
                <a:solidFill>
                  <a:schemeClr val="tx2"/>
                </a:solidFill>
                <a:latin typeface="+mn-lt"/>
                <a:ea typeface="+mn-ea"/>
                <a:cs typeface="+mn-cs"/>
              </a:defRPr>
            </a:lvl2pPr>
            <a:lvl3pPr marL="460375" indent="-228600" algn="l" defTabSz="914400" rtl="0" eaLnBrk="1" latinLnBrk="0" hangingPunct="1">
              <a:lnSpc>
                <a:spcPct val="100000"/>
              </a:lnSpc>
              <a:spcBef>
                <a:spcPts val="800"/>
              </a:spcBef>
              <a:buFont typeface="Arial" panose="020B0604020202020204" pitchFamily="34" charset="0"/>
              <a:buChar char="•"/>
              <a:defRPr sz="1800" kern="1200">
                <a:solidFill>
                  <a:schemeClr val="tx2"/>
                </a:solidFill>
                <a:latin typeface="+mn-lt"/>
                <a:ea typeface="+mn-ea"/>
                <a:cs typeface="+mn-cs"/>
              </a:defRPr>
            </a:lvl3pPr>
            <a:lvl4pPr marL="455613"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4pPr>
            <a:lvl5pPr marL="68580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base">
              <a:spcBef>
                <a:spcPct val="0"/>
              </a:spcBef>
              <a:spcAft>
                <a:spcPct val="0"/>
              </a:spcAft>
              <a:defRPr/>
            </a:pPr>
            <a:r>
              <a:rPr lang="en-US" sz="800" dirty="0">
                <a:solidFill>
                  <a:srgbClr val="000000"/>
                </a:solidFill>
                <a:latin typeface="Times New Roman" panose="02020603050405020304" pitchFamily="18" charset="0"/>
                <a:cs typeface="Times New Roman" panose="02020603050405020304" pitchFamily="18" charset="0"/>
              </a:rPr>
              <a:t>© McGraw Hill LLC. All rights reserved. No reproduction or distribution without the prior written consent of McGraw Hill LLC.</a:t>
            </a:r>
          </a:p>
        </p:txBody>
      </p:sp>
    </p:spTree>
    <p:extLst>
      <p:ext uri="{BB962C8B-B14F-4D97-AF65-F5344CB8AC3E}">
        <p14:creationId xmlns:p14="http://schemas.microsoft.com/office/powerpoint/2010/main" val="15140402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821F1A-E08C-46DC-8E08-FE20AE6CBD90}"/>
              </a:ext>
            </a:extLst>
          </p:cNvPr>
          <p:cNvSpPr>
            <a:spLocks noGrp="1"/>
          </p:cNvSpPr>
          <p:nvPr>
            <p:ph type="title"/>
          </p:nvPr>
        </p:nvSpPr>
        <p:spPr/>
        <p:txBody>
          <a:bodyPr/>
          <a:lstStyle/>
          <a:p>
            <a:r>
              <a:rPr lang="en-US" dirty="0"/>
              <a:t>Order of Precedence</a:t>
            </a:r>
            <a:endParaRPr lang="en-US" sz="1200" dirty="0"/>
          </a:p>
        </p:txBody>
      </p:sp>
      <p:graphicFrame>
        <p:nvGraphicFramePr>
          <p:cNvPr id="7" name="Table 6">
            <a:extLst>
              <a:ext uri="{FF2B5EF4-FFF2-40B4-BE49-F238E27FC236}">
                <a16:creationId xmlns:a16="http://schemas.microsoft.com/office/drawing/2014/main" id="{4535995E-1923-4839-97B9-C84F355FD226}"/>
              </a:ext>
            </a:extLst>
          </p:cNvPr>
          <p:cNvGraphicFramePr>
            <a:graphicFrameLocks noGrp="1"/>
          </p:cNvGraphicFramePr>
          <p:nvPr>
            <p:extLst>
              <p:ext uri="{D42A27DB-BD31-4B8C-83A1-F6EECF244321}">
                <p14:modId xmlns:p14="http://schemas.microsoft.com/office/powerpoint/2010/main" val="2836608061"/>
              </p:ext>
            </p:extLst>
          </p:nvPr>
        </p:nvGraphicFramePr>
        <p:xfrm>
          <a:off x="457200" y="1405877"/>
          <a:ext cx="8229600" cy="4297680"/>
        </p:xfrm>
        <a:graphic>
          <a:graphicData uri="http://schemas.openxmlformats.org/drawingml/2006/table">
            <a:tbl>
              <a:tblPr firstRow="1" bandRow="1">
                <a:tableStyleId>{5C22544A-7EE6-4342-B048-85BDC9FD1C3A}</a:tableStyleId>
              </a:tblPr>
              <a:tblGrid>
                <a:gridCol w="2194560">
                  <a:extLst>
                    <a:ext uri="{9D8B030D-6E8A-4147-A177-3AD203B41FA5}">
                      <a16:colId xmlns:a16="http://schemas.microsoft.com/office/drawing/2014/main" val="20000"/>
                    </a:ext>
                  </a:extLst>
                </a:gridCol>
                <a:gridCol w="6035040">
                  <a:extLst>
                    <a:ext uri="{9D8B030D-6E8A-4147-A177-3AD203B41FA5}">
                      <a16:colId xmlns:a16="http://schemas.microsoft.com/office/drawing/2014/main" val="20001"/>
                    </a:ext>
                  </a:extLst>
                </a:gridCol>
              </a:tblGrid>
              <a:tr h="580770">
                <a:tc>
                  <a:txBody>
                    <a:bodyPr/>
                    <a:lstStyle/>
                    <a:p>
                      <a:r>
                        <a:rPr lang="en-US" sz="2400" b="1" dirty="0">
                          <a:solidFill>
                            <a:schemeClr val="tx1"/>
                          </a:solidFill>
                          <a:latin typeface="Times New Roman" panose="02020603050405020304" pitchFamily="18" charset="0"/>
                          <a:cs typeface="Times New Roman" panose="02020603050405020304" pitchFamily="18" charset="0"/>
                        </a:rPr>
                        <a:t>Precedence</a:t>
                      </a:r>
                      <a:endParaRPr lang="en-US" sz="2400" dirty="0">
                        <a:solidFill>
                          <a:schemeClr val="tx1"/>
                        </a:solidFill>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n-US" sz="2400" b="1" dirty="0">
                          <a:solidFill>
                            <a:schemeClr val="tx1"/>
                          </a:solidFill>
                          <a:latin typeface="Times New Roman" panose="02020603050405020304" pitchFamily="18" charset="0"/>
                          <a:cs typeface="Times New Roman" panose="02020603050405020304" pitchFamily="18" charset="0"/>
                        </a:rPr>
                        <a:t>Operation</a:t>
                      </a:r>
                      <a:endParaRPr lang="en-US" sz="2400" dirty="0">
                        <a:solidFill>
                          <a:schemeClr val="tx1"/>
                        </a:solidFill>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1045380">
                <a:tc>
                  <a:txBody>
                    <a:bodyPr/>
                    <a:lstStyle/>
                    <a:p>
                      <a:r>
                        <a:rPr lang="en-US" sz="2400" dirty="0">
                          <a:solidFill>
                            <a:schemeClr val="tx1"/>
                          </a:solidFill>
                          <a:latin typeface="Times New Roman" panose="02020603050405020304" pitchFamily="18" charset="0"/>
                          <a:cs typeface="Times New Roman" panose="02020603050405020304" pitchFamily="18" charset="0"/>
                        </a:rPr>
                        <a:t>First</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en-US" sz="2400" dirty="0">
                          <a:solidFill>
                            <a:schemeClr val="tx1"/>
                          </a:solidFill>
                          <a:latin typeface="Times New Roman" panose="02020603050405020304" pitchFamily="18" charset="0"/>
                          <a:cs typeface="Times New Roman" panose="02020603050405020304" pitchFamily="18" charset="0"/>
                        </a:rPr>
                        <a:t>Parentheses, evaluated starting with the innermost pair.</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580770">
                <a:tc>
                  <a:txBody>
                    <a:bodyPr/>
                    <a:lstStyle/>
                    <a:p>
                      <a:r>
                        <a:rPr lang="en-US" sz="2400" dirty="0">
                          <a:solidFill>
                            <a:schemeClr val="tx1"/>
                          </a:solidFill>
                          <a:latin typeface="Times New Roman" panose="02020603050405020304" pitchFamily="18" charset="0"/>
                          <a:cs typeface="Times New Roman" panose="02020603050405020304" pitchFamily="18" charset="0"/>
                        </a:rPr>
                        <a:t>Second</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sz="2400" dirty="0">
                          <a:solidFill>
                            <a:schemeClr val="tx1"/>
                          </a:solidFill>
                          <a:latin typeface="Times New Roman" panose="02020603050405020304" pitchFamily="18" charset="0"/>
                          <a:cs typeface="Times New Roman" panose="02020603050405020304" pitchFamily="18" charset="0"/>
                        </a:rPr>
                        <a:t>Exponentiation, evaluated from left to right.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1045380">
                <a:tc>
                  <a:txBody>
                    <a:bodyPr/>
                    <a:lstStyle/>
                    <a:p>
                      <a:r>
                        <a:rPr lang="en-US" sz="2400" dirty="0">
                          <a:solidFill>
                            <a:schemeClr val="tx1"/>
                          </a:solidFill>
                          <a:latin typeface="Times New Roman" panose="02020603050405020304" pitchFamily="18" charset="0"/>
                          <a:cs typeface="Times New Roman" panose="02020603050405020304" pitchFamily="18" charset="0"/>
                        </a:rPr>
                        <a:t>Third</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sz="2400" dirty="0">
                          <a:solidFill>
                            <a:schemeClr val="tx1"/>
                          </a:solidFill>
                          <a:latin typeface="Times New Roman" panose="02020603050405020304" pitchFamily="18" charset="0"/>
                          <a:cs typeface="Times New Roman" panose="02020603050405020304" pitchFamily="18" charset="0"/>
                        </a:rPr>
                        <a:t>Multiplication and division with equal precedence, evaluated from left to right.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1045380">
                <a:tc>
                  <a:txBody>
                    <a:bodyPr/>
                    <a:lstStyle/>
                    <a:p>
                      <a:r>
                        <a:rPr lang="en-US" sz="2400" dirty="0">
                          <a:solidFill>
                            <a:schemeClr val="tx1"/>
                          </a:solidFill>
                          <a:latin typeface="Times New Roman" panose="02020603050405020304" pitchFamily="18" charset="0"/>
                          <a:cs typeface="Times New Roman" panose="02020603050405020304" pitchFamily="18" charset="0"/>
                        </a:rPr>
                        <a:t>Fourth</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sz="2400" dirty="0">
                          <a:solidFill>
                            <a:schemeClr val="tx1"/>
                          </a:solidFill>
                          <a:latin typeface="Times New Roman" panose="02020603050405020304" pitchFamily="18" charset="0"/>
                          <a:cs typeface="Times New Roman" panose="02020603050405020304" pitchFamily="18" charset="0"/>
                        </a:rPr>
                        <a:t>Addition and subtraction with equal precedence, evaluated from left to right.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bl>
          </a:graphicData>
        </a:graphic>
      </p:graphicFrame>
      <p:sp>
        <p:nvSpPr>
          <p:cNvPr id="6" name="Slide Number Placeholder 5">
            <a:extLst>
              <a:ext uri="{FF2B5EF4-FFF2-40B4-BE49-F238E27FC236}">
                <a16:creationId xmlns:a16="http://schemas.microsoft.com/office/drawing/2014/main" id="{54C631AA-7C39-447A-B98B-77A143DA625C}"/>
              </a:ext>
            </a:extLst>
          </p:cNvPr>
          <p:cNvSpPr>
            <a:spLocks noGrp="1"/>
          </p:cNvSpPr>
          <p:nvPr>
            <p:ph type="sldNum" sz="quarter" idx="10"/>
          </p:nvPr>
        </p:nvSpPr>
        <p:spPr/>
        <p:txBody>
          <a:bodyPr/>
          <a:lstStyle/>
          <a:p>
            <a:fld id="{68151E55-6873-49E2-B8D5-2F265E6F1973}" type="slidenum">
              <a:rPr lang="en-US" smtClean="0"/>
              <a:t>7</a:t>
            </a:fld>
            <a:endParaRPr lang="en-US" dirty="0"/>
          </a:p>
        </p:txBody>
      </p:sp>
    </p:spTree>
    <p:extLst>
      <p:ext uri="{BB962C8B-B14F-4D97-AF65-F5344CB8AC3E}">
        <p14:creationId xmlns:p14="http://schemas.microsoft.com/office/powerpoint/2010/main" val="42016544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F6BC1-99E9-4BA9-922C-B7E0DE3D190B}"/>
              </a:ext>
            </a:extLst>
          </p:cNvPr>
          <p:cNvSpPr>
            <a:spLocks noGrp="1"/>
          </p:cNvSpPr>
          <p:nvPr>
            <p:ph type="title"/>
          </p:nvPr>
        </p:nvSpPr>
        <p:spPr/>
        <p:txBody>
          <a:bodyPr/>
          <a:lstStyle/>
          <a:p>
            <a:r>
              <a:rPr lang="en-US" dirty="0"/>
              <a:t>Examples of Precedence </a:t>
            </a:r>
            <a:r>
              <a:rPr lang="en-US" sz="1200" dirty="0"/>
              <a:t>1</a:t>
            </a:r>
          </a:p>
        </p:txBody>
      </p:sp>
      <p:sp>
        <p:nvSpPr>
          <p:cNvPr id="3" name="Content Placeholder 2">
            <a:extLst>
              <a:ext uri="{FF2B5EF4-FFF2-40B4-BE49-F238E27FC236}">
                <a16:creationId xmlns:a16="http://schemas.microsoft.com/office/drawing/2014/main" id="{9AEC7445-DE54-4FF3-8AE7-646DA1D40654}"/>
              </a:ext>
            </a:extLst>
          </p:cNvPr>
          <p:cNvSpPr>
            <a:spLocks noGrp="1"/>
          </p:cNvSpPr>
          <p:nvPr>
            <p:ph sz="quarter" idx="11"/>
          </p:nvPr>
        </p:nvSpPr>
        <p:spPr>
          <a:xfrm>
            <a:off x="458310" y="1189608"/>
            <a:ext cx="8458200" cy="5362111"/>
          </a:xfrm>
        </p:spPr>
        <p:txBody>
          <a:bodyPr>
            <a:normAutofit/>
          </a:bodyPr>
          <a:lstStyle/>
          <a:p>
            <a:pPr marL="457200" indent="-457200">
              <a:spcBef>
                <a:spcPts val="0"/>
              </a:spcBef>
              <a:spcAft>
                <a:spcPts val="0"/>
              </a:spcAft>
            </a:pPr>
            <a:r>
              <a:rPr lang="en-US" sz="2200" dirty="0">
                <a:latin typeface="Courier Std" pitchFamily="49" charset="0"/>
              </a:rPr>
              <a:t>&gt;&gt;</a:t>
            </a:r>
            <a:r>
              <a:rPr lang="fr-FR" sz="2200" dirty="0">
                <a:latin typeface="Courier Std" pitchFamily="49" charset="0"/>
              </a:rPr>
              <a:t> 8 + 3*5</a:t>
            </a:r>
          </a:p>
          <a:p>
            <a:pPr marL="457200" indent="-457200">
              <a:spcBef>
                <a:spcPts val="0"/>
              </a:spcBef>
              <a:spcAft>
                <a:spcPts val="0"/>
              </a:spcAft>
            </a:pPr>
            <a:r>
              <a:rPr lang="fr-FR" sz="2200" dirty="0">
                <a:latin typeface="Courier Std" pitchFamily="49" charset="0"/>
              </a:rPr>
              <a:t>ans =</a:t>
            </a:r>
          </a:p>
          <a:p>
            <a:pPr marL="457200" indent="-457200">
              <a:spcBef>
                <a:spcPts val="0"/>
              </a:spcBef>
              <a:spcAft>
                <a:spcPts val="0"/>
              </a:spcAft>
            </a:pPr>
            <a:r>
              <a:rPr lang="fr-FR" sz="2200" dirty="0">
                <a:latin typeface="Courier Std" pitchFamily="49" charset="0"/>
              </a:rPr>
              <a:t>     23</a:t>
            </a:r>
          </a:p>
          <a:p>
            <a:pPr marL="457200" indent="-457200">
              <a:spcBef>
                <a:spcPts val="0"/>
              </a:spcBef>
              <a:spcAft>
                <a:spcPts val="0"/>
              </a:spcAft>
            </a:pPr>
            <a:r>
              <a:rPr lang="en-US" sz="2200" dirty="0">
                <a:latin typeface="Courier Std" pitchFamily="49" charset="0"/>
              </a:rPr>
              <a:t>&gt;&gt;</a:t>
            </a:r>
            <a:r>
              <a:rPr lang="fr-FR" sz="2200" dirty="0">
                <a:latin typeface="Courier Std" pitchFamily="49" charset="0"/>
              </a:rPr>
              <a:t> 8 + (3*5)</a:t>
            </a:r>
          </a:p>
          <a:p>
            <a:pPr marL="457200" indent="-457200">
              <a:spcBef>
                <a:spcPts val="0"/>
              </a:spcBef>
              <a:spcAft>
                <a:spcPts val="0"/>
              </a:spcAft>
            </a:pPr>
            <a:r>
              <a:rPr lang="fr-FR" sz="2200" dirty="0">
                <a:latin typeface="Courier Std" pitchFamily="49" charset="0"/>
              </a:rPr>
              <a:t>ans =</a:t>
            </a:r>
          </a:p>
          <a:p>
            <a:pPr marL="457200" indent="-457200">
              <a:spcBef>
                <a:spcPts val="0"/>
              </a:spcBef>
              <a:spcAft>
                <a:spcPts val="0"/>
              </a:spcAft>
            </a:pPr>
            <a:r>
              <a:rPr lang="fr-FR" sz="2200" dirty="0">
                <a:latin typeface="Courier Std" pitchFamily="49" charset="0"/>
              </a:rPr>
              <a:t>     23</a:t>
            </a:r>
          </a:p>
          <a:p>
            <a:pPr marL="457200" indent="-457200">
              <a:spcBef>
                <a:spcPts val="0"/>
              </a:spcBef>
              <a:spcAft>
                <a:spcPts val="0"/>
              </a:spcAft>
            </a:pPr>
            <a:r>
              <a:rPr lang="en-US" sz="2200" dirty="0">
                <a:latin typeface="Courier Std" pitchFamily="49" charset="0"/>
              </a:rPr>
              <a:t>&gt;&gt;</a:t>
            </a:r>
            <a:r>
              <a:rPr lang="fr-FR" sz="2200" dirty="0">
                <a:latin typeface="Courier Std" pitchFamily="49" charset="0"/>
              </a:rPr>
              <a:t>(8 + 3)*5</a:t>
            </a:r>
          </a:p>
          <a:p>
            <a:pPr marL="457200" indent="-457200">
              <a:spcBef>
                <a:spcPts val="0"/>
              </a:spcBef>
              <a:spcAft>
                <a:spcPts val="0"/>
              </a:spcAft>
            </a:pPr>
            <a:r>
              <a:rPr lang="fr-FR" sz="2200" dirty="0">
                <a:latin typeface="Courier Std" pitchFamily="49" charset="0"/>
              </a:rPr>
              <a:t>ans =</a:t>
            </a:r>
          </a:p>
          <a:p>
            <a:pPr marL="457200" indent="-457200">
              <a:spcBef>
                <a:spcPts val="0"/>
              </a:spcBef>
              <a:spcAft>
                <a:spcPts val="0"/>
              </a:spcAft>
            </a:pPr>
            <a:r>
              <a:rPr lang="fr-FR" sz="2200" dirty="0">
                <a:latin typeface="Courier Std" pitchFamily="49" charset="0"/>
              </a:rPr>
              <a:t>     55</a:t>
            </a:r>
          </a:p>
          <a:p>
            <a:pPr marL="457200" indent="-457200">
              <a:spcBef>
                <a:spcPts val="0"/>
              </a:spcBef>
              <a:spcAft>
                <a:spcPts val="0"/>
              </a:spcAft>
            </a:pPr>
            <a:r>
              <a:rPr lang="en-US" sz="2200" dirty="0">
                <a:latin typeface="Courier Std" pitchFamily="49" charset="0"/>
              </a:rPr>
              <a:t>&gt;&gt;</a:t>
            </a:r>
            <a:r>
              <a:rPr lang="fr-FR" sz="2200" dirty="0">
                <a:latin typeface="Courier Std" pitchFamily="49" charset="0"/>
              </a:rPr>
              <a:t>4^2­12­8/4*2</a:t>
            </a:r>
          </a:p>
          <a:p>
            <a:pPr marL="457200" indent="-457200">
              <a:spcBef>
                <a:spcPts val="0"/>
              </a:spcBef>
              <a:spcAft>
                <a:spcPts val="0"/>
              </a:spcAft>
            </a:pPr>
            <a:r>
              <a:rPr lang="fr-FR" sz="2200" dirty="0">
                <a:latin typeface="Courier Std" pitchFamily="49" charset="0"/>
              </a:rPr>
              <a:t>ans =</a:t>
            </a:r>
          </a:p>
          <a:p>
            <a:pPr marL="457200" indent="-457200">
              <a:spcBef>
                <a:spcPts val="0"/>
              </a:spcBef>
              <a:spcAft>
                <a:spcPts val="0"/>
              </a:spcAft>
            </a:pPr>
            <a:r>
              <a:rPr lang="fr-FR" sz="2200" dirty="0">
                <a:latin typeface="Courier Std" pitchFamily="49" charset="0"/>
              </a:rPr>
              <a:t>     0</a:t>
            </a:r>
          </a:p>
          <a:p>
            <a:pPr marL="457200" indent="-457200">
              <a:spcBef>
                <a:spcPts val="0"/>
              </a:spcBef>
              <a:spcAft>
                <a:spcPts val="0"/>
              </a:spcAft>
            </a:pPr>
            <a:r>
              <a:rPr lang="en-US" sz="2200" dirty="0">
                <a:latin typeface="Courier Std" pitchFamily="49" charset="0"/>
              </a:rPr>
              <a:t>&gt;&gt;</a:t>
            </a:r>
            <a:r>
              <a:rPr lang="en-IN" sz="200" dirty="0">
                <a:latin typeface="Courier Std"/>
                <a:cs typeface="Courier New" panose="02070309020205020404" pitchFamily="49" charset="0"/>
              </a:rPr>
              <a:t> </a:t>
            </a:r>
            <a:r>
              <a:rPr lang="fr-FR" sz="2200" dirty="0">
                <a:latin typeface="Courier Std" pitchFamily="49" charset="0"/>
              </a:rPr>
              <a:t>4^2­12­ 8/(4*2)</a:t>
            </a:r>
          </a:p>
          <a:p>
            <a:pPr marL="457200" indent="-457200">
              <a:spcBef>
                <a:spcPts val="0"/>
              </a:spcBef>
              <a:spcAft>
                <a:spcPts val="0"/>
              </a:spcAft>
            </a:pPr>
            <a:r>
              <a:rPr lang="fr-FR" sz="2200" dirty="0">
                <a:latin typeface="Courier Std" pitchFamily="49" charset="0"/>
              </a:rPr>
              <a:t>ans =</a:t>
            </a:r>
          </a:p>
          <a:p>
            <a:pPr marL="457200" indent="-457200">
              <a:spcBef>
                <a:spcPts val="0"/>
              </a:spcBef>
              <a:spcAft>
                <a:spcPts val="0"/>
              </a:spcAft>
            </a:pPr>
            <a:r>
              <a:rPr lang="fr-FR" sz="2200" dirty="0">
                <a:latin typeface="Courier Std" pitchFamily="49" charset="0"/>
              </a:rPr>
              <a:t>     3</a:t>
            </a:r>
          </a:p>
        </p:txBody>
      </p:sp>
      <p:sp>
        <p:nvSpPr>
          <p:cNvPr id="6" name="Slide Number Placeholder 5">
            <a:extLst>
              <a:ext uri="{FF2B5EF4-FFF2-40B4-BE49-F238E27FC236}">
                <a16:creationId xmlns:a16="http://schemas.microsoft.com/office/drawing/2014/main" id="{69206D0D-95D6-4A09-B33E-5DC3FDB85884}"/>
              </a:ext>
            </a:extLst>
          </p:cNvPr>
          <p:cNvSpPr>
            <a:spLocks noGrp="1"/>
          </p:cNvSpPr>
          <p:nvPr>
            <p:ph type="sldNum" sz="quarter" idx="10"/>
          </p:nvPr>
        </p:nvSpPr>
        <p:spPr/>
        <p:txBody>
          <a:bodyPr/>
          <a:lstStyle/>
          <a:p>
            <a:fld id="{68151E55-6873-49E2-B8D5-2F265E6F1973}" type="slidenum">
              <a:rPr lang="en-US" smtClean="0"/>
              <a:t>8</a:t>
            </a:fld>
            <a:endParaRPr lang="en-US" dirty="0"/>
          </a:p>
        </p:txBody>
      </p:sp>
    </p:spTree>
    <p:extLst>
      <p:ext uri="{BB962C8B-B14F-4D97-AF65-F5344CB8AC3E}">
        <p14:creationId xmlns:p14="http://schemas.microsoft.com/office/powerpoint/2010/main" val="36598288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F6BC1-99E9-4BA9-922C-B7E0DE3D190B}"/>
              </a:ext>
            </a:extLst>
          </p:cNvPr>
          <p:cNvSpPr>
            <a:spLocks noGrp="1"/>
          </p:cNvSpPr>
          <p:nvPr>
            <p:ph type="title"/>
          </p:nvPr>
        </p:nvSpPr>
        <p:spPr/>
        <p:txBody>
          <a:bodyPr/>
          <a:lstStyle/>
          <a:p>
            <a:r>
              <a:rPr lang="en-US" dirty="0"/>
              <a:t>Examples of Precedence </a:t>
            </a:r>
            <a:r>
              <a:rPr lang="en-US" sz="1200" dirty="0"/>
              <a:t>2</a:t>
            </a:r>
          </a:p>
        </p:txBody>
      </p:sp>
      <p:sp>
        <p:nvSpPr>
          <p:cNvPr id="3" name="Content Placeholder 2">
            <a:extLst>
              <a:ext uri="{FF2B5EF4-FFF2-40B4-BE49-F238E27FC236}">
                <a16:creationId xmlns:a16="http://schemas.microsoft.com/office/drawing/2014/main" id="{9AEC7445-DE54-4FF3-8AE7-646DA1D40654}"/>
              </a:ext>
            </a:extLst>
          </p:cNvPr>
          <p:cNvSpPr>
            <a:spLocks noGrp="1"/>
          </p:cNvSpPr>
          <p:nvPr>
            <p:ph sz="quarter" idx="11"/>
          </p:nvPr>
        </p:nvSpPr>
        <p:spPr>
          <a:xfrm>
            <a:off x="449433" y="1189608"/>
            <a:ext cx="8458200" cy="5335479"/>
          </a:xfrm>
        </p:spPr>
        <p:txBody>
          <a:bodyPr>
            <a:normAutofit/>
          </a:bodyPr>
          <a:lstStyle/>
          <a:p>
            <a:pPr marL="457200" indent="-457200">
              <a:spcBef>
                <a:spcPts val="0"/>
              </a:spcBef>
              <a:spcAft>
                <a:spcPts val="0"/>
              </a:spcAft>
            </a:pPr>
            <a:r>
              <a:rPr lang="en-US" sz="2200" dirty="0">
                <a:latin typeface="Courier Std" pitchFamily="49" charset="0"/>
              </a:rPr>
              <a:t>&gt;&gt;</a:t>
            </a:r>
            <a:r>
              <a:rPr lang="fr-FR" sz="2200" dirty="0">
                <a:latin typeface="Courier Std" pitchFamily="49" charset="0"/>
              </a:rPr>
              <a:t> 3*4^2 + 5</a:t>
            </a:r>
          </a:p>
          <a:p>
            <a:pPr marL="457200" indent="-457200">
              <a:spcBef>
                <a:spcPts val="0"/>
              </a:spcBef>
              <a:spcAft>
                <a:spcPts val="0"/>
              </a:spcAft>
            </a:pPr>
            <a:r>
              <a:rPr lang="fr-FR" sz="2200" dirty="0">
                <a:latin typeface="Courier Std" pitchFamily="49" charset="0"/>
              </a:rPr>
              <a:t>ans =</a:t>
            </a:r>
          </a:p>
          <a:p>
            <a:pPr marL="457200" indent="-457200">
              <a:spcBef>
                <a:spcPts val="0"/>
              </a:spcBef>
              <a:spcAft>
                <a:spcPts val="0"/>
              </a:spcAft>
            </a:pPr>
            <a:r>
              <a:rPr lang="fr-FR" sz="2200" dirty="0">
                <a:latin typeface="Courier Std" pitchFamily="49" charset="0"/>
              </a:rPr>
              <a:t>     53</a:t>
            </a:r>
          </a:p>
          <a:p>
            <a:pPr marL="457200" indent="-457200">
              <a:spcBef>
                <a:spcPts val="0"/>
              </a:spcBef>
              <a:spcAft>
                <a:spcPts val="0"/>
              </a:spcAft>
            </a:pPr>
            <a:r>
              <a:rPr lang="en-US" sz="2200" dirty="0">
                <a:latin typeface="Courier Std" pitchFamily="49" charset="0"/>
              </a:rPr>
              <a:t>&gt;&gt;</a:t>
            </a:r>
            <a:r>
              <a:rPr lang="fr-FR" sz="2200" dirty="0">
                <a:latin typeface="Courier Std" pitchFamily="49" charset="0"/>
              </a:rPr>
              <a:t>(3*4)^2 + 5</a:t>
            </a:r>
          </a:p>
          <a:p>
            <a:pPr marL="457200" indent="-457200">
              <a:spcBef>
                <a:spcPts val="0"/>
              </a:spcBef>
              <a:spcAft>
                <a:spcPts val="0"/>
              </a:spcAft>
            </a:pPr>
            <a:r>
              <a:rPr lang="fr-FR" sz="2200" dirty="0">
                <a:latin typeface="Courier Std" pitchFamily="49" charset="0"/>
              </a:rPr>
              <a:t>ans = </a:t>
            </a:r>
          </a:p>
          <a:p>
            <a:pPr marL="457200" indent="-457200">
              <a:spcBef>
                <a:spcPts val="0"/>
              </a:spcBef>
              <a:spcAft>
                <a:spcPts val="0"/>
              </a:spcAft>
            </a:pPr>
            <a:r>
              <a:rPr lang="fr-FR" sz="2200" dirty="0">
                <a:latin typeface="Courier Std" pitchFamily="49" charset="0"/>
              </a:rPr>
              <a:t>     149</a:t>
            </a:r>
          </a:p>
          <a:p>
            <a:pPr marL="457200" indent="-457200">
              <a:spcBef>
                <a:spcPts val="0"/>
              </a:spcBef>
              <a:spcAft>
                <a:spcPts val="0"/>
              </a:spcAft>
            </a:pPr>
            <a:r>
              <a:rPr lang="en-US" sz="2200" dirty="0">
                <a:latin typeface="Courier Std" pitchFamily="49" charset="0"/>
              </a:rPr>
              <a:t>&gt;&gt;</a:t>
            </a:r>
            <a:r>
              <a:rPr lang="en-IN" sz="200" dirty="0">
                <a:latin typeface="Courier Std"/>
                <a:cs typeface="Courier New" panose="02070309020205020404" pitchFamily="49" charset="0"/>
              </a:rPr>
              <a:t> </a:t>
            </a:r>
            <a:r>
              <a:rPr lang="fr-FR" sz="2200" dirty="0">
                <a:latin typeface="Courier Std" pitchFamily="49" charset="0"/>
              </a:rPr>
              <a:t>27^(1/3) + 32^(0.2)</a:t>
            </a:r>
          </a:p>
          <a:p>
            <a:pPr marL="457200" indent="-457200">
              <a:spcBef>
                <a:spcPts val="0"/>
              </a:spcBef>
              <a:spcAft>
                <a:spcPts val="0"/>
              </a:spcAft>
            </a:pPr>
            <a:r>
              <a:rPr lang="fr-FR" sz="2200" dirty="0">
                <a:latin typeface="Courier Std" pitchFamily="49" charset="0"/>
              </a:rPr>
              <a:t>ans =</a:t>
            </a:r>
          </a:p>
          <a:p>
            <a:pPr marL="457200" indent="-457200">
              <a:spcBef>
                <a:spcPts val="0"/>
              </a:spcBef>
              <a:spcAft>
                <a:spcPts val="0"/>
              </a:spcAft>
            </a:pPr>
            <a:r>
              <a:rPr lang="fr-FR" sz="2200" dirty="0">
                <a:latin typeface="Courier Std" pitchFamily="49" charset="0"/>
              </a:rPr>
              <a:t>     5</a:t>
            </a:r>
          </a:p>
          <a:p>
            <a:pPr marL="457200" indent="-457200">
              <a:spcBef>
                <a:spcPts val="0"/>
              </a:spcBef>
              <a:spcAft>
                <a:spcPts val="0"/>
              </a:spcAft>
            </a:pPr>
            <a:r>
              <a:rPr lang="en-US" sz="2200" dirty="0">
                <a:latin typeface="Courier Std" pitchFamily="49" charset="0"/>
              </a:rPr>
              <a:t>&gt;&gt;</a:t>
            </a:r>
            <a:r>
              <a:rPr lang="fr-FR" sz="2200" dirty="0">
                <a:latin typeface="Courier Std" pitchFamily="49" charset="0"/>
              </a:rPr>
              <a:t>27^(1/3) + 32^0.2</a:t>
            </a:r>
          </a:p>
          <a:p>
            <a:pPr marL="457200" indent="-457200">
              <a:spcBef>
                <a:spcPts val="0"/>
              </a:spcBef>
              <a:spcAft>
                <a:spcPts val="0"/>
              </a:spcAft>
            </a:pPr>
            <a:r>
              <a:rPr lang="fr-FR" sz="2200" dirty="0">
                <a:latin typeface="Courier Std" pitchFamily="49" charset="0"/>
              </a:rPr>
              <a:t>ans =</a:t>
            </a:r>
          </a:p>
          <a:p>
            <a:pPr marL="457200" indent="-457200">
              <a:spcBef>
                <a:spcPts val="0"/>
              </a:spcBef>
              <a:spcAft>
                <a:spcPts val="0"/>
              </a:spcAft>
            </a:pPr>
            <a:r>
              <a:rPr lang="fr-FR" sz="2200" dirty="0">
                <a:latin typeface="Courier Std" pitchFamily="49" charset="0"/>
              </a:rPr>
              <a:t>     5</a:t>
            </a:r>
          </a:p>
          <a:p>
            <a:pPr marL="457200" indent="-457200">
              <a:spcBef>
                <a:spcPts val="0"/>
              </a:spcBef>
              <a:spcAft>
                <a:spcPts val="0"/>
              </a:spcAft>
            </a:pPr>
            <a:r>
              <a:rPr lang="en-US" sz="2200" dirty="0">
                <a:latin typeface="Courier Std" pitchFamily="49" charset="0"/>
              </a:rPr>
              <a:t>&gt;&gt;</a:t>
            </a:r>
            <a:r>
              <a:rPr lang="en-IN" sz="200" dirty="0">
                <a:latin typeface="Courier Std"/>
                <a:cs typeface="Courier New" panose="02070309020205020404" pitchFamily="49" charset="0"/>
              </a:rPr>
              <a:t> </a:t>
            </a:r>
            <a:r>
              <a:rPr lang="fr-FR" sz="2200" dirty="0">
                <a:latin typeface="Courier Std" pitchFamily="49" charset="0"/>
              </a:rPr>
              <a:t>27^1/3 + 32^0.2</a:t>
            </a:r>
          </a:p>
          <a:p>
            <a:pPr marL="457200" indent="-457200">
              <a:spcBef>
                <a:spcPts val="0"/>
              </a:spcBef>
              <a:spcAft>
                <a:spcPts val="0"/>
              </a:spcAft>
            </a:pPr>
            <a:r>
              <a:rPr lang="fr-FR" sz="2200" dirty="0">
                <a:latin typeface="Courier Std" pitchFamily="49" charset="0"/>
              </a:rPr>
              <a:t>ans =</a:t>
            </a:r>
          </a:p>
          <a:p>
            <a:pPr marL="457200" indent="-457200">
              <a:spcBef>
                <a:spcPts val="0"/>
              </a:spcBef>
              <a:spcAft>
                <a:spcPts val="0"/>
              </a:spcAft>
            </a:pPr>
            <a:r>
              <a:rPr lang="fr-FR" sz="2200" dirty="0">
                <a:latin typeface="Courier Std" pitchFamily="49" charset="0"/>
              </a:rPr>
              <a:t>     11</a:t>
            </a:r>
          </a:p>
        </p:txBody>
      </p:sp>
      <p:sp>
        <p:nvSpPr>
          <p:cNvPr id="6" name="Slide Number Placeholder 5">
            <a:extLst>
              <a:ext uri="{FF2B5EF4-FFF2-40B4-BE49-F238E27FC236}">
                <a16:creationId xmlns:a16="http://schemas.microsoft.com/office/drawing/2014/main" id="{69206D0D-95D6-4A09-B33E-5DC3FDB85884}"/>
              </a:ext>
            </a:extLst>
          </p:cNvPr>
          <p:cNvSpPr>
            <a:spLocks noGrp="1"/>
          </p:cNvSpPr>
          <p:nvPr>
            <p:ph type="sldNum" sz="quarter" idx="10"/>
          </p:nvPr>
        </p:nvSpPr>
        <p:spPr/>
        <p:txBody>
          <a:bodyPr/>
          <a:lstStyle/>
          <a:p>
            <a:fld id="{68151E55-6873-49E2-B8D5-2F265E6F1973}" type="slidenum">
              <a:rPr lang="en-US" smtClean="0"/>
              <a:t>9</a:t>
            </a:fld>
            <a:endParaRPr lang="en-US" dirty="0"/>
          </a:p>
        </p:txBody>
      </p:sp>
    </p:spTree>
    <p:extLst>
      <p:ext uri="{BB962C8B-B14F-4D97-AF65-F5344CB8AC3E}">
        <p14:creationId xmlns:p14="http://schemas.microsoft.com/office/powerpoint/2010/main" val="2153475966"/>
      </p:ext>
    </p:extLst>
  </p:cSld>
  <p:clrMapOvr>
    <a:masterClrMapping/>
  </p:clrMapOvr>
</p:sld>
</file>

<file path=ppt/theme/theme1.xml><?xml version="1.0" encoding="utf-8"?>
<a:theme xmlns:a="http://schemas.openxmlformats.org/drawingml/2006/main" name="Title Slides 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11_2020" id="{48AAD541-266A-4179-B370-B2A076D2D5F2}" vid="{FD471E24-E700-47B3-8F35-5567895F89DC}"/>
    </a:ext>
  </a:extLst>
</a:theme>
</file>

<file path=ppt/theme/theme2.xml><?xml version="1.0" encoding="utf-8"?>
<a:theme xmlns:a="http://schemas.openxmlformats.org/drawingml/2006/main" name="MainContentSlide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11_2020" id="{48AAD541-266A-4179-B370-B2A076D2D5F2}" vid="{BB45D69B-A52D-4886-A737-4C8CA8BFF937}"/>
    </a:ext>
  </a:extLst>
</a:theme>
</file>

<file path=ppt/theme/theme3.xml><?xml version="1.0" encoding="utf-8"?>
<a:theme xmlns:a="http://schemas.openxmlformats.org/drawingml/2006/main" name="Closing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11_2020" id="{48AAD541-266A-4179-B370-B2A076D2D5F2}" vid="{5AE2D7BD-21A3-4CD8-8976-3561E3978EEC}"/>
    </a:ext>
  </a:extLst>
</a:theme>
</file>

<file path=ppt/theme/theme4.xml><?xml version="1.0" encoding="utf-8"?>
<a:theme xmlns:a="http://schemas.openxmlformats.org/drawingml/2006/main" name="DividerSlide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11_2020" id="{48AAD541-266A-4179-B370-B2A076D2D5F2}" vid="{6ACF2E7B-D43C-4599-8698-6D45949AB7E0}"/>
    </a:ext>
  </a:extLst>
</a:theme>
</file>

<file path=ppt/theme/theme5.xml><?xml version="1.0" encoding="utf-8"?>
<a:theme xmlns:a="http://schemas.openxmlformats.org/drawingml/2006/main" name="ImageDescriptionAppendixSlide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11_2020" id="{48AAD541-266A-4179-B370-B2A076D2D5F2}" vid="{0AD3F672-27ED-4370-A10D-EB2879BA7BA9}"/>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4009</TotalTime>
  <Words>3590</Words>
  <Application>Microsoft Office PowerPoint</Application>
  <PresentationFormat>On-screen Show (4:3)</PresentationFormat>
  <Paragraphs>543</Paragraphs>
  <Slides>62</Slides>
  <Notes>1</Notes>
  <HiddenSlides>0</HiddenSlides>
  <MMClips>0</MMClips>
  <ScaleCrop>false</ScaleCrop>
  <HeadingPairs>
    <vt:vector size="8" baseType="variant">
      <vt:variant>
        <vt:lpstr>Fonts Used</vt:lpstr>
      </vt:variant>
      <vt:variant>
        <vt:i4>8</vt:i4>
      </vt:variant>
      <vt:variant>
        <vt:lpstr>Theme</vt:lpstr>
      </vt:variant>
      <vt:variant>
        <vt:i4>5</vt:i4>
      </vt:variant>
      <vt:variant>
        <vt:lpstr>Embedded OLE Servers</vt:lpstr>
      </vt:variant>
      <vt:variant>
        <vt:i4>1</vt:i4>
      </vt:variant>
      <vt:variant>
        <vt:lpstr>Slide Titles</vt:lpstr>
      </vt:variant>
      <vt:variant>
        <vt:i4>62</vt:i4>
      </vt:variant>
    </vt:vector>
  </HeadingPairs>
  <TitlesOfParts>
    <vt:vector size="76" baseType="lpstr">
      <vt:lpstr>Arial</vt:lpstr>
      <vt:lpstr>Calibri</vt:lpstr>
      <vt:lpstr>Cambria Math</vt:lpstr>
      <vt:lpstr>Courier</vt:lpstr>
      <vt:lpstr>Courier Std</vt:lpstr>
      <vt:lpstr>Garamond</vt:lpstr>
      <vt:lpstr>Times</vt:lpstr>
      <vt:lpstr>Times New Roman</vt:lpstr>
      <vt:lpstr>Title Slides Master</vt:lpstr>
      <vt:lpstr>MainContentSlideMaster</vt:lpstr>
      <vt:lpstr>ClosingMaster</vt:lpstr>
      <vt:lpstr>DividerSlideMaster</vt:lpstr>
      <vt:lpstr>ImageDescriptionAppendixSlideMaster</vt:lpstr>
      <vt:lpstr>Equation</vt:lpstr>
      <vt:lpstr>MATLAB for Engineering Applications Fifth Edition</vt:lpstr>
      <vt:lpstr>Chapter 01</vt:lpstr>
      <vt:lpstr>The Default MATLAB Desktop</vt:lpstr>
      <vt:lpstr>Entering Commands and Expressions</vt:lpstr>
      <vt:lpstr>Scalar Arithmetic Operations</vt:lpstr>
      <vt:lpstr>An Example Session</vt:lpstr>
      <vt:lpstr>Order of Precedence</vt:lpstr>
      <vt:lpstr>Examples of Precedence 1</vt:lpstr>
      <vt:lpstr>Examples of Precedence 2</vt:lpstr>
      <vt:lpstr>Commands for Managing the Work Session 1</vt:lpstr>
      <vt:lpstr>Commands for Managing the Work Session 2</vt:lpstr>
      <vt:lpstr>Special Variables and Constants</vt:lpstr>
      <vt:lpstr>PowerPoint Presentation</vt:lpstr>
      <vt:lpstr>Complex Number Operations</vt:lpstr>
      <vt:lpstr>PowerPoint Presentation</vt:lpstr>
      <vt:lpstr>PowerPoint Presentation</vt:lpstr>
      <vt:lpstr>PowerPoint Presentation</vt:lpstr>
      <vt:lpstr>Numeric Display Formats 1</vt:lpstr>
      <vt:lpstr>Numeric Display Formats 2</vt:lpstr>
      <vt:lpstr>The Toolstrip after Selecting the HOME Tab.</vt:lpstr>
      <vt:lpstr>Arrays</vt:lpstr>
      <vt:lpstr>Array Index</vt:lpstr>
      <vt:lpstr>Polynomial Roots</vt:lpstr>
      <vt:lpstr>PowerPoint Presentation</vt:lpstr>
      <vt:lpstr>PowerPoint Presentation</vt:lpstr>
      <vt:lpstr>PowerPoint Presentation</vt:lpstr>
      <vt:lpstr>Some Commonly used Mathematical Functions</vt:lpstr>
      <vt:lpstr>Some MATLAB Plotting Commands</vt:lpstr>
      <vt:lpstr>A Figure Window Showing a Plot.</vt:lpstr>
      <vt:lpstr>PowerPoint Presentation</vt:lpstr>
      <vt:lpstr>PowerPoint Presentation</vt:lpstr>
      <vt:lpstr>PowerPoint Presentation</vt:lpstr>
      <vt:lpstr>PowerPoint Presentation</vt:lpstr>
      <vt:lpstr>When you type problem1</vt:lpstr>
      <vt:lpstr>System, Directory, and File Commands</vt:lpstr>
      <vt:lpstr>You can perform operations in MATLAB in two ways</vt:lpstr>
      <vt:lpstr>Inserting Comments</vt:lpstr>
      <vt:lpstr>The MATLAB Command Window with the Editor Open.</vt:lpstr>
      <vt:lpstr>Keep in mind when using script files</vt:lpstr>
      <vt:lpstr>Debugging Script Files</vt:lpstr>
      <vt:lpstr>To locate program errors</vt:lpstr>
      <vt:lpstr>Programming Style 1</vt:lpstr>
      <vt:lpstr>Programming Style 2</vt:lpstr>
      <vt:lpstr>Some Input/Output Commands</vt:lpstr>
      <vt:lpstr>Example of a Script File 1</vt:lpstr>
      <vt:lpstr>Example of a Script File 2</vt:lpstr>
      <vt:lpstr>Getting Help From the Textbook</vt:lpstr>
      <vt:lpstr>Getting Help From MATLAB: The Function Browser after plot has been selected</vt:lpstr>
      <vt:lpstr>MATLAB Help Functions</vt:lpstr>
      <vt:lpstr>PowerPoint Presentation</vt:lpstr>
      <vt:lpstr>PowerPoint Presentation</vt:lpstr>
      <vt:lpstr>Steps in engineering problem solving 1</vt:lpstr>
      <vt:lpstr>Steps in engineering problem solving 2</vt:lpstr>
      <vt:lpstr>Steps in engineering problem solving 3</vt:lpstr>
      <vt:lpstr>Steps for developing a computer solution 1</vt:lpstr>
      <vt:lpstr>Steps for developing a computer solution 2</vt:lpstr>
      <vt:lpstr>PowerPoint Presentation</vt:lpstr>
      <vt:lpstr>Q12- The Fourier series representation of the</vt:lpstr>
      <vt:lpstr>PowerPoint Presentation</vt:lpstr>
      <vt:lpstr>Q13-Write a script file to compute the three roots of the cubic equation x^3+ax^2+bx+c=0.  The roots for x if the parameters are a = 4, b = -8, c = -12.   </vt:lpstr>
      <vt:lpstr>Q14-Suppose x takes on the values x = 1, 1.2, 1.4, 1.6, … , 5. Use MATLAB to compute the array y that results from the function of y = 4 sin(3x). Find the number of elments in the array y and the value of its third element. </vt:lpstr>
      <vt:lpstr>End of Main Content</vt:lpstr>
    </vt:vector>
  </TitlesOfParts>
  <Company>The McGraw-Hill Companies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 An Overview of MATLAB</dc:title>
  <dc:creator>MHE</dc:creator>
  <cp:keywords>PPT</cp:keywords>
  <cp:lastModifiedBy>Yasser Alginahi</cp:lastModifiedBy>
  <cp:revision>466</cp:revision>
  <dcterms:created xsi:type="dcterms:W3CDTF">2019-10-17T17:37:14Z</dcterms:created>
  <dcterms:modified xsi:type="dcterms:W3CDTF">2022-08-28T17:04:37Z</dcterms:modified>
</cp:coreProperties>
</file>