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9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D21B-65E9-4D12-B66E-E5E127AA2E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F6CB-55E1-49D9-A097-EF6D83F5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obile phone icon Royalty Free Vector Image - Vecto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6" y="-1342587"/>
            <a:ext cx="9525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2571" y="1732546"/>
            <a:ext cx="2623557" cy="3801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49" y="871537"/>
            <a:ext cx="8382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bile phone icon Royalty Free Vector Image - Vecto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6" y="-1342587"/>
            <a:ext cx="9525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6104" y="2434787"/>
            <a:ext cx="2590800" cy="2704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5460" y="1333502"/>
            <a:ext cx="752475" cy="53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26907" y="1386667"/>
            <a:ext cx="156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Chawda</dc:creator>
  <cp:lastModifiedBy>Nisha Chawda</cp:lastModifiedBy>
  <cp:revision>2</cp:revision>
  <dcterms:created xsi:type="dcterms:W3CDTF">2020-05-11T05:44:06Z</dcterms:created>
  <dcterms:modified xsi:type="dcterms:W3CDTF">2020-05-11T05:45:18Z</dcterms:modified>
</cp:coreProperties>
</file>