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335" r:id="rId2"/>
    <p:sldId id="338" r:id="rId3"/>
    <p:sldId id="336" r:id="rId4"/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20D-AAFF-48C1-8AEC-1A61942E6FDA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653C-9343-444D-A8B6-CE74466C3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C68BF60-450A-4719-B624-3086F2EA2D00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1355D-69A1-460C-AC73-A49214E74360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3FAB9B9-22F6-46CD-A5CC-DE483E80223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5F68A32-887D-4963-888E-221F236EADAA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85E8815-53AB-4442-ABDA-1D1538579A8E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1C9E86-3A8D-4ACD-87A1-79E4DFDA2A8A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ADE889B-86C1-4571-A9FC-78B70904A6FF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C1AB6FE-AFFD-4A42-A999-1A14627F6E26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AB798E0-8FCC-414A-83D9-478DE82E80C6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678335D-50EF-46A1-AD70-E58E554ACD3C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E432FE-1E69-46CA-8F19-E234402C2F68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0281-5013-4E23-A6CE-090000A6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7D6DC-3DD7-415F-B111-ECE55C9D4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7E6D-EDD6-445A-BF54-A8EDA4E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65FA0-D1D3-4707-8855-C9420D8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0C44-CE67-47D3-8BA0-3A4AD89F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6157-67C5-42CD-A70D-44F7DD00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D3592-C28E-4A58-A12B-34B2F24C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05DE-CD91-4030-A00F-384C77AB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F975-2C8D-4619-9AC5-8D6E926FC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C134-1E65-417B-9A87-E9A47B223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1DAED-7457-473D-95AC-30AAFF3D4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E24FD-9009-449A-95CC-73020BE74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09B82-1226-4215-82DE-0B4F4F2D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Group-24</dc:title>
  <dc:creator>Altamash Yar</dc:creator>
  <cp:lastModifiedBy>Yasser Alginahi</cp:lastModifiedBy>
  <cp:revision>4</cp:revision>
  <dcterms:created xsi:type="dcterms:W3CDTF">2023-09-28T21:26:11Z</dcterms:created>
  <dcterms:modified xsi:type="dcterms:W3CDTF">2023-09-30T01:27:08Z</dcterms:modified>
</cp:coreProperties>
</file>