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6"/>
  </p:notesMasterIdLst>
  <p:sldIdLst>
    <p:sldId id="335" r:id="rId2"/>
    <p:sldId id="348" r:id="rId3"/>
    <p:sldId id="338" r:id="rId4"/>
    <p:sldId id="350" r:id="rId5"/>
    <p:sldId id="349" r:id="rId6"/>
    <p:sldId id="351" r:id="rId7"/>
    <p:sldId id="336" r:id="rId8"/>
    <p:sldId id="339" r:id="rId9"/>
    <p:sldId id="340" r:id="rId10"/>
    <p:sldId id="354" r:id="rId11"/>
    <p:sldId id="341" r:id="rId12"/>
    <p:sldId id="342" r:id="rId13"/>
    <p:sldId id="357" r:id="rId14"/>
    <p:sldId id="364" r:id="rId15"/>
    <p:sldId id="356" r:id="rId16"/>
    <p:sldId id="355" r:id="rId17"/>
    <p:sldId id="358" r:id="rId18"/>
    <p:sldId id="347" r:id="rId19"/>
    <p:sldId id="359" r:id="rId20"/>
    <p:sldId id="360" r:id="rId21"/>
    <p:sldId id="362" r:id="rId22"/>
    <p:sldId id="363" r:id="rId23"/>
    <p:sldId id="346" r:id="rId24"/>
    <p:sldId id="35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D07"/>
    <a:srgbClr val="D092FC"/>
    <a:srgbClr val="C679FC"/>
    <a:srgbClr val="F55240"/>
    <a:srgbClr val="D6A206"/>
    <a:srgbClr val="F0B9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35A2C-817E-10A4-2A6C-DB0C761AC775}" v="53" dt="2023-11-10T20:57:42.703"/>
    <p1510:client id="{887F3698-1E77-4DE0-AF78-F1CD3578C440}" v="742" dt="2023-11-10T19:54:38.841"/>
    <p1510:client id="{8E427714-1594-0898-AF9A-7324B9E3A2A7}" v="146" dt="2023-11-11T17:55:52.337"/>
    <p1510:client id="{A3DACAE7-173D-0395-0A9F-715E96EEFBF1}" v="1" dt="2023-11-10T21:00:43.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8C67D-E52C-4381-88FA-C4215E33AC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1459C39-CA1A-4678-A528-099FDFC090F7}">
      <dgm:prSet/>
      <dgm:spPr/>
      <dgm:t>
        <a:bodyPr/>
        <a:lstStyle/>
        <a:p>
          <a:r>
            <a:rPr lang="en-US">
              <a:latin typeface="Times New Roman" panose="02020603050405020304" pitchFamily="18" charset="0"/>
              <a:cs typeface="Times New Roman" panose="02020603050405020304" pitchFamily="18" charset="0"/>
            </a:rPr>
            <a:t>Handling complex cluster shapes</a:t>
          </a:r>
        </a:p>
      </dgm:t>
    </dgm:pt>
    <dgm:pt modelId="{82434603-7651-4571-BF3E-409B20F8FE6D}" type="parTrans" cxnId="{8BB5D836-875F-4500-AB0F-BFA82B268597}">
      <dgm:prSet/>
      <dgm:spPr/>
      <dgm:t>
        <a:bodyPr/>
        <a:lstStyle/>
        <a:p>
          <a:endParaRPr lang="en-US"/>
        </a:p>
      </dgm:t>
    </dgm:pt>
    <dgm:pt modelId="{4B0B7F6A-0A05-47CB-9C64-4C7FDFD98911}" type="sibTrans" cxnId="{8BB5D836-875F-4500-AB0F-BFA82B268597}">
      <dgm:prSet/>
      <dgm:spPr/>
      <dgm:t>
        <a:bodyPr/>
        <a:lstStyle/>
        <a:p>
          <a:endParaRPr lang="en-US"/>
        </a:p>
      </dgm:t>
    </dgm:pt>
    <dgm:pt modelId="{AF8765BC-CE3D-4684-878F-2D2186FD5ECF}">
      <dgm:prSet/>
      <dgm:spPr/>
      <dgm:t>
        <a:bodyPr/>
        <a:lstStyle/>
        <a:p>
          <a:r>
            <a:rPr lang="en-US">
              <a:latin typeface="Times New Roman" panose="02020603050405020304" pitchFamily="18" charset="0"/>
              <a:cs typeface="Times New Roman" panose="02020603050405020304" pitchFamily="18" charset="0"/>
            </a:rPr>
            <a:t>Non-linear separability</a:t>
          </a:r>
        </a:p>
      </dgm:t>
    </dgm:pt>
    <dgm:pt modelId="{28A13C22-0AE2-47A7-AB3A-DED0F8E318D4}" type="parTrans" cxnId="{91617F71-DF2A-4902-9E47-E4344A411CD3}">
      <dgm:prSet/>
      <dgm:spPr/>
      <dgm:t>
        <a:bodyPr/>
        <a:lstStyle/>
        <a:p>
          <a:endParaRPr lang="en-US"/>
        </a:p>
      </dgm:t>
    </dgm:pt>
    <dgm:pt modelId="{6BAF0833-39E6-4929-A642-C2D3BDE27F12}" type="sibTrans" cxnId="{91617F71-DF2A-4902-9E47-E4344A411CD3}">
      <dgm:prSet/>
      <dgm:spPr/>
      <dgm:t>
        <a:bodyPr/>
        <a:lstStyle/>
        <a:p>
          <a:endParaRPr lang="en-US"/>
        </a:p>
      </dgm:t>
    </dgm:pt>
    <dgm:pt modelId="{7FB5C42A-C30D-421E-82BA-692677F67B4B}">
      <dgm:prSet/>
      <dgm:spPr/>
      <dgm:t>
        <a:bodyPr/>
        <a:lstStyle/>
        <a:p>
          <a:r>
            <a:rPr lang="en-US">
              <a:latin typeface="Times New Roman" panose="02020603050405020304" pitchFamily="18" charset="0"/>
              <a:cs typeface="Times New Roman" panose="02020603050405020304" pitchFamily="18" charset="0"/>
            </a:rPr>
            <a:t>Graph-based representation </a:t>
          </a:r>
        </a:p>
      </dgm:t>
    </dgm:pt>
    <dgm:pt modelId="{68BCE0FD-7F35-41D9-9398-5E43FAA3CAE6}" type="parTrans" cxnId="{EEE59247-ADC7-464E-A2A2-8D1D5942CFB4}">
      <dgm:prSet/>
      <dgm:spPr/>
      <dgm:t>
        <a:bodyPr/>
        <a:lstStyle/>
        <a:p>
          <a:endParaRPr lang="en-US"/>
        </a:p>
      </dgm:t>
    </dgm:pt>
    <dgm:pt modelId="{73C617F0-A4CF-4BD1-9F8E-FA1CDA5656B2}" type="sibTrans" cxnId="{EEE59247-ADC7-464E-A2A2-8D1D5942CFB4}">
      <dgm:prSet/>
      <dgm:spPr/>
      <dgm:t>
        <a:bodyPr/>
        <a:lstStyle/>
        <a:p>
          <a:endParaRPr lang="en-US"/>
        </a:p>
      </dgm:t>
    </dgm:pt>
    <dgm:pt modelId="{35BE58E9-60FA-43E0-B191-E0786A35F3C0}">
      <dgm:prSet/>
      <dgm:spPr/>
      <dgm:t>
        <a:bodyPr/>
        <a:lstStyle/>
        <a:p>
          <a:r>
            <a:rPr lang="en-US">
              <a:latin typeface="Times New Roman" panose="02020603050405020304" pitchFamily="18" charset="0"/>
              <a:cs typeface="Times New Roman" panose="02020603050405020304" pitchFamily="18" charset="0"/>
            </a:rPr>
            <a:t>Sensitivity to connectivity </a:t>
          </a:r>
        </a:p>
      </dgm:t>
    </dgm:pt>
    <dgm:pt modelId="{C10CE80A-DF1D-43A3-A103-F04274C3276C}" type="parTrans" cxnId="{F135B4B9-766D-47E7-A1BE-0576D841B2F6}">
      <dgm:prSet/>
      <dgm:spPr/>
      <dgm:t>
        <a:bodyPr/>
        <a:lstStyle/>
        <a:p>
          <a:endParaRPr lang="en-US"/>
        </a:p>
      </dgm:t>
    </dgm:pt>
    <dgm:pt modelId="{545637D3-DD80-4B00-B5E2-F130F0819D66}" type="sibTrans" cxnId="{F135B4B9-766D-47E7-A1BE-0576D841B2F6}">
      <dgm:prSet/>
      <dgm:spPr/>
      <dgm:t>
        <a:bodyPr/>
        <a:lstStyle/>
        <a:p>
          <a:endParaRPr lang="en-US"/>
        </a:p>
      </dgm:t>
    </dgm:pt>
    <dgm:pt modelId="{4416A13A-8A96-40B2-B0E3-6549975FC33F}">
      <dgm:prSet/>
      <dgm:spPr/>
      <dgm:t>
        <a:bodyPr/>
        <a:lstStyle/>
        <a:p>
          <a:r>
            <a:rPr lang="en-US">
              <a:latin typeface="Times New Roman" panose="02020603050405020304" pitchFamily="18" charset="0"/>
              <a:cs typeface="Times New Roman" panose="02020603050405020304" pitchFamily="18" charset="0"/>
            </a:rPr>
            <a:t>Community detection in networks </a:t>
          </a:r>
        </a:p>
      </dgm:t>
    </dgm:pt>
    <dgm:pt modelId="{71C5441A-C5B0-4906-9190-68B0F5C662EF}" type="parTrans" cxnId="{244370DB-319A-4F61-A341-EA0E85333F0B}">
      <dgm:prSet/>
      <dgm:spPr/>
      <dgm:t>
        <a:bodyPr/>
        <a:lstStyle/>
        <a:p>
          <a:endParaRPr lang="en-US"/>
        </a:p>
      </dgm:t>
    </dgm:pt>
    <dgm:pt modelId="{827E1863-E016-4D07-8DC8-BA6CF825DF1C}" type="sibTrans" cxnId="{244370DB-319A-4F61-A341-EA0E85333F0B}">
      <dgm:prSet/>
      <dgm:spPr/>
      <dgm:t>
        <a:bodyPr/>
        <a:lstStyle/>
        <a:p>
          <a:endParaRPr lang="en-US"/>
        </a:p>
      </dgm:t>
    </dgm:pt>
    <dgm:pt modelId="{4C211379-CFF1-4109-8E59-4BDB3ED43043}">
      <dgm:prSet/>
      <dgm:spPr/>
      <dgm:t>
        <a:bodyPr/>
        <a:lstStyle/>
        <a:p>
          <a:r>
            <a:rPr lang="en-US">
              <a:latin typeface="Times New Roman" panose="02020603050405020304" pitchFamily="18" charset="0"/>
              <a:cs typeface="Times New Roman" panose="02020603050405020304" pitchFamily="18" charset="0"/>
            </a:rPr>
            <a:t>Image segmentation </a:t>
          </a:r>
        </a:p>
      </dgm:t>
    </dgm:pt>
    <dgm:pt modelId="{A90F159A-F161-40EA-9C79-50A848C833B9}" type="parTrans" cxnId="{D50A6277-C023-45FF-BD61-65A735814B66}">
      <dgm:prSet/>
      <dgm:spPr/>
      <dgm:t>
        <a:bodyPr/>
        <a:lstStyle/>
        <a:p>
          <a:endParaRPr lang="en-US"/>
        </a:p>
      </dgm:t>
    </dgm:pt>
    <dgm:pt modelId="{4A0268EF-27FE-420E-B12B-71980CA0BBDA}" type="sibTrans" cxnId="{D50A6277-C023-45FF-BD61-65A735814B66}">
      <dgm:prSet/>
      <dgm:spPr/>
      <dgm:t>
        <a:bodyPr/>
        <a:lstStyle/>
        <a:p>
          <a:endParaRPr lang="en-US"/>
        </a:p>
      </dgm:t>
    </dgm:pt>
    <dgm:pt modelId="{58FB54F6-96A3-484A-8222-6CD0268048C3}">
      <dgm:prSet/>
      <dgm:spPr/>
      <dgm:t>
        <a:bodyPr/>
        <a:lstStyle/>
        <a:p>
          <a:r>
            <a:rPr lang="en-US">
              <a:latin typeface="Times New Roman" panose="02020603050405020304" pitchFamily="18" charset="0"/>
              <a:cs typeface="Times New Roman" panose="02020603050405020304" pitchFamily="18" charset="0"/>
            </a:rPr>
            <a:t>Dimensionality reduction</a:t>
          </a:r>
        </a:p>
      </dgm:t>
    </dgm:pt>
    <dgm:pt modelId="{59B2F6D7-6AEA-4F44-8279-41D9E78B4271}" type="parTrans" cxnId="{18FABE2F-C37F-4853-B747-0DDB226C0126}">
      <dgm:prSet/>
      <dgm:spPr/>
      <dgm:t>
        <a:bodyPr/>
        <a:lstStyle/>
        <a:p>
          <a:endParaRPr lang="en-US"/>
        </a:p>
      </dgm:t>
    </dgm:pt>
    <dgm:pt modelId="{CE8F04A8-4244-440B-8161-682C6B8B5370}" type="sibTrans" cxnId="{18FABE2F-C37F-4853-B747-0DDB226C0126}">
      <dgm:prSet/>
      <dgm:spPr/>
      <dgm:t>
        <a:bodyPr/>
        <a:lstStyle/>
        <a:p>
          <a:endParaRPr lang="en-US"/>
        </a:p>
      </dgm:t>
    </dgm:pt>
    <dgm:pt modelId="{9239EE16-259F-4C8E-8B85-E02CDA53797A}">
      <dgm:prSet/>
      <dgm:spPr/>
      <dgm:t>
        <a:bodyPr/>
        <a:lstStyle/>
        <a:p>
          <a:r>
            <a:rPr lang="en-US">
              <a:latin typeface="Times New Roman" panose="02020603050405020304" pitchFamily="18" charset="0"/>
              <a:cs typeface="Times New Roman" panose="02020603050405020304" pitchFamily="18" charset="0"/>
            </a:rPr>
            <a:t>Unsupervised learning</a:t>
          </a:r>
        </a:p>
      </dgm:t>
    </dgm:pt>
    <dgm:pt modelId="{548AC1EF-64A8-4FF0-AE76-80788AD11924}" type="parTrans" cxnId="{C6875295-65E4-4657-BB01-F32048E89845}">
      <dgm:prSet/>
      <dgm:spPr/>
      <dgm:t>
        <a:bodyPr/>
        <a:lstStyle/>
        <a:p>
          <a:endParaRPr lang="en-US"/>
        </a:p>
      </dgm:t>
    </dgm:pt>
    <dgm:pt modelId="{45DC4514-03A1-4F6E-AECF-3E0D41846747}" type="sibTrans" cxnId="{C6875295-65E4-4657-BB01-F32048E89845}">
      <dgm:prSet/>
      <dgm:spPr/>
      <dgm:t>
        <a:bodyPr/>
        <a:lstStyle/>
        <a:p>
          <a:endParaRPr lang="en-US"/>
        </a:p>
      </dgm:t>
    </dgm:pt>
    <dgm:pt modelId="{29F65232-C5FC-4DA5-A891-8D9954E1981A}">
      <dgm:prSet/>
      <dgm:spPr/>
      <dgm:t>
        <a:bodyPr/>
        <a:lstStyle/>
        <a:p>
          <a:r>
            <a:rPr lang="en-US">
              <a:latin typeface="Times New Roman" panose="02020603050405020304" pitchFamily="18" charset="0"/>
              <a:cs typeface="Times New Roman" panose="02020603050405020304" pitchFamily="18" charset="0"/>
            </a:rPr>
            <a:t>Versatility in data </a:t>
          </a:r>
        </a:p>
      </dgm:t>
    </dgm:pt>
    <dgm:pt modelId="{F0301D90-279C-4979-8E89-761BD23B9817}" type="parTrans" cxnId="{8646A051-E8A1-4438-9EAA-304AF0E95B03}">
      <dgm:prSet/>
      <dgm:spPr/>
      <dgm:t>
        <a:bodyPr/>
        <a:lstStyle/>
        <a:p>
          <a:endParaRPr lang="en-US"/>
        </a:p>
      </dgm:t>
    </dgm:pt>
    <dgm:pt modelId="{848FE989-1A3D-4B56-97A8-DF51D26EFBC7}" type="sibTrans" cxnId="{8646A051-E8A1-4438-9EAA-304AF0E95B03}">
      <dgm:prSet/>
      <dgm:spPr/>
      <dgm:t>
        <a:bodyPr/>
        <a:lstStyle/>
        <a:p>
          <a:endParaRPr lang="en-US"/>
        </a:p>
      </dgm:t>
    </dgm:pt>
    <dgm:pt modelId="{E1B04574-C108-4C8D-905D-026FBB242A0E}">
      <dgm:prSet/>
      <dgm:spPr/>
      <dgm:t>
        <a:bodyPr/>
        <a:lstStyle/>
        <a:p>
          <a:r>
            <a:rPr lang="en-US">
              <a:latin typeface="Times New Roman" panose="02020603050405020304" pitchFamily="18" charset="0"/>
              <a:cs typeface="Times New Roman" panose="02020603050405020304" pitchFamily="18" charset="0"/>
            </a:rPr>
            <a:t>Robustness to noise and outliers </a:t>
          </a:r>
        </a:p>
      </dgm:t>
    </dgm:pt>
    <dgm:pt modelId="{3F083C50-797B-4BF0-A8A2-202906BA9FDC}" type="parTrans" cxnId="{132948E1-0843-4FD0-AC6B-3F32C27A93E3}">
      <dgm:prSet/>
      <dgm:spPr/>
      <dgm:t>
        <a:bodyPr/>
        <a:lstStyle/>
        <a:p>
          <a:endParaRPr lang="en-US"/>
        </a:p>
      </dgm:t>
    </dgm:pt>
    <dgm:pt modelId="{BF277DE5-758B-4730-9E01-B1CE43ADDEB7}" type="sibTrans" cxnId="{132948E1-0843-4FD0-AC6B-3F32C27A93E3}">
      <dgm:prSet/>
      <dgm:spPr/>
      <dgm:t>
        <a:bodyPr/>
        <a:lstStyle/>
        <a:p>
          <a:endParaRPr lang="en-US"/>
        </a:p>
      </dgm:t>
    </dgm:pt>
    <dgm:pt modelId="{F8099D0E-E4C5-4699-8090-8C720E451121}" type="pres">
      <dgm:prSet presAssocID="{3018C67D-E52C-4381-88FA-C4215E33AC92}" presName="diagram" presStyleCnt="0">
        <dgm:presLayoutVars>
          <dgm:dir/>
          <dgm:resizeHandles val="exact"/>
        </dgm:presLayoutVars>
      </dgm:prSet>
      <dgm:spPr/>
    </dgm:pt>
    <dgm:pt modelId="{B4DF6783-737D-46D7-A07D-E0E13776521B}" type="pres">
      <dgm:prSet presAssocID="{A1459C39-CA1A-4678-A528-099FDFC090F7}" presName="node" presStyleLbl="node1" presStyleIdx="0" presStyleCnt="10">
        <dgm:presLayoutVars>
          <dgm:bulletEnabled val="1"/>
        </dgm:presLayoutVars>
      </dgm:prSet>
      <dgm:spPr/>
    </dgm:pt>
    <dgm:pt modelId="{284E9A80-3E4D-43F8-B099-DDAE52AE93CB}" type="pres">
      <dgm:prSet presAssocID="{4B0B7F6A-0A05-47CB-9C64-4C7FDFD98911}" presName="sibTrans" presStyleCnt="0"/>
      <dgm:spPr/>
    </dgm:pt>
    <dgm:pt modelId="{764A449F-B2C7-4797-8241-2C6BA2E70DC0}" type="pres">
      <dgm:prSet presAssocID="{AF8765BC-CE3D-4684-878F-2D2186FD5ECF}" presName="node" presStyleLbl="node1" presStyleIdx="1" presStyleCnt="10">
        <dgm:presLayoutVars>
          <dgm:bulletEnabled val="1"/>
        </dgm:presLayoutVars>
      </dgm:prSet>
      <dgm:spPr/>
    </dgm:pt>
    <dgm:pt modelId="{E1055172-F3E6-4934-B670-78752CCDCD8F}" type="pres">
      <dgm:prSet presAssocID="{6BAF0833-39E6-4929-A642-C2D3BDE27F12}" presName="sibTrans" presStyleCnt="0"/>
      <dgm:spPr/>
    </dgm:pt>
    <dgm:pt modelId="{8F9D5C85-7A14-4052-95DB-762ADBA75D1D}" type="pres">
      <dgm:prSet presAssocID="{7FB5C42A-C30D-421E-82BA-692677F67B4B}" presName="node" presStyleLbl="node1" presStyleIdx="2" presStyleCnt="10">
        <dgm:presLayoutVars>
          <dgm:bulletEnabled val="1"/>
        </dgm:presLayoutVars>
      </dgm:prSet>
      <dgm:spPr/>
    </dgm:pt>
    <dgm:pt modelId="{9AB3A576-38FD-43ED-8BC5-DA96C86A3DEA}" type="pres">
      <dgm:prSet presAssocID="{73C617F0-A4CF-4BD1-9F8E-FA1CDA5656B2}" presName="sibTrans" presStyleCnt="0"/>
      <dgm:spPr/>
    </dgm:pt>
    <dgm:pt modelId="{68ED4F90-EED3-4861-B853-1FAFF2CB1490}" type="pres">
      <dgm:prSet presAssocID="{35BE58E9-60FA-43E0-B191-E0786A35F3C0}" presName="node" presStyleLbl="node1" presStyleIdx="3" presStyleCnt="10">
        <dgm:presLayoutVars>
          <dgm:bulletEnabled val="1"/>
        </dgm:presLayoutVars>
      </dgm:prSet>
      <dgm:spPr/>
    </dgm:pt>
    <dgm:pt modelId="{56D27B15-73BD-4F46-8D7A-1E025A1F261E}" type="pres">
      <dgm:prSet presAssocID="{545637D3-DD80-4B00-B5E2-F130F0819D66}" presName="sibTrans" presStyleCnt="0"/>
      <dgm:spPr/>
    </dgm:pt>
    <dgm:pt modelId="{29194308-4A8D-439C-A853-D0A0A3A90002}" type="pres">
      <dgm:prSet presAssocID="{4416A13A-8A96-40B2-B0E3-6549975FC33F}" presName="node" presStyleLbl="node1" presStyleIdx="4" presStyleCnt="10">
        <dgm:presLayoutVars>
          <dgm:bulletEnabled val="1"/>
        </dgm:presLayoutVars>
      </dgm:prSet>
      <dgm:spPr/>
    </dgm:pt>
    <dgm:pt modelId="{EDADBEFA-3253-4852-8CED-8231C7AD3BBC}" type="pres">
      <dgm:prSet presAssocID="{827E1863-E016-4D07-8DC8-BA6CF825DF1C}" presName="sibTrans" presStyleCnt="0"/>
      <dgm:spPr/>
    </dgm:pt>
    <dgm:pt modelId="{DDEA4784-5962-44EE-B284-4CA1C4AD96ED}" type="pres">
      <dgm:prSet presAssocID="{4C211379-CFF1-4109-8E59-4BDB3ED43043}" presName="node" presStyleLbl="node1" presStyleIdx="5" presStyleCnt="10">
        <dgm:presLayoutVars>
          <dgm:bulletEnabled val="1"/>
        </dgm:presLayoutVars>
      </dgm:prSet>
      <dgm:spPr/>
    </dgm:pt>
    <dgm:pt modelId="{135390C1-2001-42CA-B6C0-1471815662EB}" type="pres">
      <dgm:prSet presAssocID="{4A0268EF-27FE-420E-B12B-71980CA0BBDA}" presName="sibTrans" presStyleCnt="0"/>
      <dgm:spPr/>
    </dgm:pt>
    <dgm:pt modelId="{3C1B2757-51E6-487E-BAF9-112A2C685179}" type="pres">
      <dgm:prSet presAssocID="{58FB54F6-96A3-484A-8222-6CD0268048C3}" presName="node" presStyleLbl="node1" presStyleIdx="6" presStyleCnt="10">
        <dgm:presLayoutVars>
          <dgm:bulletEnabled val="1"/>
        </dgm:presLayoutVars>
      </dgm:prSet>
      <dgm:spPr/>
    </dgm:pt>
    <dgm:pt modelId="{AF40E261-DF89-4368-AC84-6DFEE14B0D12}" type="pres">
      <dgm:prSet presAssocID="{CE8F04A8-4244-440B-8161-682C6B8B5370}" presName="sibTrans" presStyleCnt="0"/>
      <dgm:spPr/>
    </dgm:pt>
    <dgm:pt modelId="{11CA321F-BB88-47A1-91F4-50B525F879DD}" type="pres">
      <dgm:prSet presAssocID="{9239EE16-259F-4C8E-8B85-E02CDA53797A}" presName="node" presStyleLbl="node1" presStyleIdx="7" presStyleCnt="10">
        <dgm:presLayoutVars>
          <dgm:bulletEnabled val="1"/>
        </dgm:presLayoutVars>
      </dgm:prSet>
      <dgm:spPr/>
    </dgm:pt>
    <dgm:pt modelId="{F42448C2-FC80-4F6E-ABF9-5C71ADB168FA}" type="pres">
      <dgm:prSet presAssocID="{45DC4514-03A1-4F6E-AECF-3E0D41846747}" presName="sibTrans" presStyleCnt="0"/>
      <dgm:spPr/>
    </dgm:pt>
    <dgm:pt modelId="{A3FE30F2-EC00-4EC7-9D6A-E9DB9D469E5A}" type="pres">
      <dgm:prSet presAssocID="{29F65232-C5FC-4DA5-A891-8D9954E1981A}" presName="node" presStyleLbl="node1" presStyleIdx="8" presStyleCnt="10">
        <dgm:presLayoutVars>
          <dgm:bulletEnabled val="1"/>
        </dgm:presLayoutVars>
      </dgm:prSet>
      <dgm:spPr/>
    </dgm:pt>
    <dgm:pt modelId="{715E13E5-9F3A-4EE5-89BD-433D5DE7B763}" type="pres">
      <dgm:prSet presAssocID="{848FE989-1A3D-4B56-97A8-DF51D26EFBC7}" presName="sibTrans" presStyleCnt="0"/>
      <dgm:spPr/>
    </dgm:pt>
    <dgm:pt modelId="{F1A22F87-3F19-4A37-A027-20F49265DC77}" type="pres">
      <dgm:prSet presAssocID="{E1B04574-C108-4C8D-905D-026FBB242A0E}" presName="node" presStyleLbl="node1" presStyleIdx="9" presStyleCnt="10">
        <dgm:presLayoutVars>
          <dgm:bulletEnabled val="1"/>
        </dgm:presLayoutVars>
      </dgm:prSet>
      <dgm:spPr/>
    </dgm:pt>
  </dgm:ptLst>
  <dgm:cxnLst>
    <dgm:cxn modelId="{4F5A5A0D-1759-42A1-A532-1386601F44CF}" type="presOf" srcId="{29F65232-C5FC-4DA5-A891-8D9954E1981A}" destId="{A3FE30F2-EC00-4EC7-9D6A-E9DB9D469E5A}" srcOrd="0" destOrd="0" presId="urn:microsoft.com/office/officeart/2005/8/layout/default"/>
    <dgm:cxn modelId="{0C5A2220-FE80-4B57-A0CF-745E4C600DF0}" type="presOf" srcId="{58FB54F6-96A3-484A-8222-6CD0268048C3}" destId="{3C1B2757-51E6-487E-BAF9-112A2C685179}" srcOrd="0" destOrd="0" presId="urn:microsoft.com/office/officeart/2005/8/layout/default"/>
    <dgm:cxn modelId="{3569F024-48B0-4EAB-A6CA-5FA525169CE5}" type="presOf" srcId="{E1B04574-C108-4C8D-905D-026FBB242A0E}" destId="{F1A22F87-3F19-4A37-A027-20F49265DC77}" srcOrd="0" destOrd="0" presId="urn:microsoft.com/office/officeart/2005/8/layout/default"/>
    <dgm:cxn modelId="{18FABE2F-C37F-4853-B747-0DDB226C0126}" srcId="{3018C67D-E52C-4381-88FA-C4215E33AC92}" destId="{58FB54F6-96A3-484A-8222-6CD0268048C3}" srcOrd="6" destOrd="0" parTransId="{59B2F6D7-6AEA-4F44-8279-41D9E78B4271}" sibTransId="{CE8F04A8-4244-440B-8161-682C6B8B5370}"/>
    <dgm:cxn modelId="{8BB5D836-875F-4500-AB0F-BFA82B268597}" srcId="{3018C67D-E52C-4381-88FA-C4215E33AC92}" destId="{A1459C39-CA1A-4678-A528-099FDFC090F7}" srcOrd="0" destOrd="0" parTransId="{82434603-7651-4571-BF3E-409B20F8FE6D}" sibTransId="{4B0B7F6A-0A05-47CB-9C64-4C7FDFD98911}"/>
    <dgm:cxn modelId="{EEE59247-ADC7-464E-A2A2-8D1D5942CFB4}" srcId="{3018C67D-E52C-4381-88FA-C4215E33AC92}" destId="{7FB5C42A-C30D-421E-82BA-692677F67B4B}" srcOrd="2" destOrd="0" parTransId="{68BCE0FD-7F35-41D9-9398-5E43FAA3CAE6}" sibTransId="{73C617F0-A4CF-4BD1-9F8E-FA1CDA5656B2}"/>
    <dgm:cxn modelId="{CF14B168-27A4-4370-807B-589A8FBA1028}" type="presOf" srcId="{4416A13A-8A96-40B2-B0E3-6549975FC33F}" destId="{29194308-4A8D-439C-A853-D0A0A3A90002}" srcOrd="0" destOrd="0" presId="urn:microsoft.com/office/officeart/2005/8/layout/default"/>
    <dgm:cxn modelId="{ABB4396B-2D1A-4C68-872F-66AAC9958FEE}" type="presOf" srcId="{3018C67D-E52C-4381-88FA-C4215E33AC92}" destId="{F8099D0E-E4C5-4699-8090-8C720E451121}" srcOrd="0" destOrd="0" presId="urn:microsoft.com/office/officeart/2005/8/layout/default"/>
    <dgm:cxn modelId="{91617F71-DF2A-4902-9E47-E4344A411CD3}" srcId="{3018C67D-E52C-4381-88FA-C4215E33AC92}" destId="{AF8765BC-CE3D-4684-878F-2D2186FD5ECF}" srcOrd="1" destOrd="0" parTransId="{28A13C22-0AE2-47A7-AB3A-DED0F8E318D4}" sibTransId="{6BAF0833-39E6-4929-A642-C2D3BDE27F12}"/>
    <dgm:cxn modelId="{8646A051-E8A1-4438-9EAA-304AF0E95B03}" srcId="{3018C67D-E52C-4381-88FA-C4215E33AC92}" destId="{29F65232-C5FC-4DA5-A891-8D9954E1981A}" srcOrd="8" destOrd="0" parTransId="{F0301D90-279C-4979-8E89-761BD23B9817}" sibTransId="{848FE989-1A3D-4B56-97A8-DF51D26EFBC7}"/>
    <dgm:cxn modelId="{D50A6277-C023-45FF-BD61-65A735814B66}" srcId="{3018C67D-E52C-4381-88FA-C4215E33AC92}" destId="{4C211379-CFF1-4109-8E59-4BDB3ED43043}" srcOrd="5" destOrd="0" parTransId="{A90F159A-F161-40EA-9C79-50A848C833B9}" sibTransId="{4A0268EF-27FE-420E-B12B-71980CA0BBDA}"/>
    <dgm:cxn modelId="{E91FF981-95D0-4B62-A3D9-DC90D6680900}" type="presOf" srcId="{AF8765BC-CE3D-4684-878F-2D2186FD5ECF}" destId="{764A449F-B2C7-4797-8241-2C6BA2E70DC0}" srcOrd="0" destOrd="0" presId="urn:microsoft.com/office/officeart/2005/8/layout/default"/>
    <dgm:cxn modelId="{8687B192-5B3F-4547-BBE4-8E4C99E86461}" type="presOf" srcId="{4C211379-CFF1-4109-8E59-4BDB3ED43043}" destId="{DDEA4784-5962-44EE-B284-4CA1C4AD96ED}" srcOrd="0" destOrd="0" presId="urn:microsoft.com/office/officeart/2005/8/layout/default"/>
    <dgm:cxn modelId="{C6875295-65E4-4657-BB01-F32048E89845}" srcId="{3018C67D-E52C-4381-88FA-C4215E33AC92}" destId="{9239EE16-259F-4C8E-8B85-E02CDA53797A}" srcOrd="7" destOrd="0" parTransId="{548AC1EF-64A8-4FF0-AE76-80788AD11924}" sibTransId="{45DC4514-03A1-4F6E-AECF-3E0D41846747}"/>
    <dgm:cxn modelId="{3CE2A7A0-E919-4B3C-90E7-1AE23E989BBA}" type="presOf" srcId="{35BE58E9-60FA-43E0-B191-E0786A35F3C0}" destId="{68ED4F90-EED3-4861-B853-1FAFF2CB1490}" srcOrd="0" destOrd="0" presId="urn:microsoft.com/office/officeart/2005/8/layout/default"/>
    <dgm:cxn modelId="{134732A2-DF46-40A4-9C2A-A002FEB1663E}" type="presOf" srcId="{7FB5C42A-C30D-421E-82BA-692677F67B4B}" destId="{8F9D5C85-7A14-4052-95DB-762ADBA75D1D}" srcOrd="0" destOrd="0" presId="urn:microsoft.com/office/officeart/2005/8/layout/default"/>
    <dgm:cxn modelId="{DA2600A6-DA5A-49F8-9D3A-C7EBD723DD21}" type="presOf" srcId="{9239EE16-259F-4C8E-8B85-E02CDA53797A}" destId="{11CA321F-BB88-47A1-91F4-50B525F879DD}" srcOrd="0" destOrd="0" presId="urn:microsoft.com/office/officeart/2005/8/layout/default"/>
    <dgm:cxn modelId="{F135B4B9-766D-47E7-A1BE-0576D841B2F6}" srcId="{3018C67D-E52C-4381-88FA-C4215E33AC92}" destId="{35BE58E9-60FA-43E0-B191-E0786A35F3C0}" srcOrd="3" destOrd="0" parTransId="{C10CE80A-DF1D-43A3-A103-F04274C3276C}" sibTransId="{545637D3-DD80-4B00-B5E2-F130F0819D66}"/>
    <dgm:cxn modelId="{E0676BD8-735B-478D-B76B-B226077C0618}" type="presOf" srcId="{A1459C39-CA1A-4678-A528-099FDFC090F7}" destId="{B4DF6783-737D-46D7-A07D-E0E13776521B}" srcOrd="0" destOrd="0" presId="urn:microsoft.com/office/officeart/2005/8/layout/default"/>
    <dgm:cxn modelId="{244370DB-319A-4F61-A341-EA0E85333F0B}" srcId="{3018C67D-E52C-4381-88FA-C4215E33AC92}" destId="{4416A13A-8A96-40B2-B0E3-6549975FC33F}" srcOrd="4" destOrd="0" parTransId="{71C5441A-C5B0-4906-9190-68B0F5C662EF}" sibTransId="{827E1863-E016-4D07-8DC8-BA6CF825DF1C}"/>
    <dgm:cxn modelId="{132948E1-0843-4FD0-AC6B-3F32C27A93E3}" srcId="{3018C67D-E52C-4381-88FA-C4215E33AC92}" destId="{E1B04574-C108-4C8D-905D-026FBB242A0E}" srcOrd="9" destOrd="0" parTransId="{3F083C50-797B-4BF0-A8A2-202906BA9FDC}" sibTransId="{BF277DE5-758B-4730-9E01-B1CE43ADDEB7}"/>
    <dgm:cxn modelId="{0A3EA5FC-63D0-46E1-8846-7913325252B5}" type="presParOf" srcId="{F8099D0E-E4C5-4699-8090-8C720E451121}" destId="{B4DF6783-737D-46D7-A07D-E0E13776521B}" srcOrd="0" destOrd="0" presId="urn:microsoft.com/office/officeart/2005/8/layout/default"/>
    <dgm:cxn modelId="{DF808D2C-3B99-4ED6-B8A6-F119CF6F3718}" type="presParOf" srcId="{F8099D0E-E4C5-4699-8090-8C720E451121}" destId="{284E9A80-3E4D-43F8-B099-DDAE52AE93CB}" srcOrd="1" destOrd="0" presId="urn:microsoft.com/office/officeart/2005/8/layout/default"/>
    <dgm:cxn modelId="{11307BC0-FA6C-42AE-A0B1-98288B16031A}" type="presParOf" srcId="{F8099D0E-E4C5-4699-8090-8C720E451121}" destId="{764A449F-B2C7-4797-8241-2C6BA2E70DC0}" srcOrd="2" destOrd="0" presId="urn:microsoft.com/office/officeart/2005/8/layout/default"/>
    <dgm:cxn modelId="{C3937166-2106-4C8F-9067-95BFFA55E8D3}" type="presParOf" srcId="{F8099D0E-E4C5-4699-8090-8C720E451121}" destId="{E1055172-F3E6-4934-B670-78752CCDCD8F}" srcOrd="3" destOrd="0" presId="urn:microsoft.com/office/officeart/2005/8/layout/default"/>
    <dgm:cxn modelId="{2513DB0C-B424-42E8-BACD-77910E0CA4DE}" type="presParOf" srcId="{F8099D0E-E4C5-4699-8090-8C720E451121}" destId="{8F9D5C85-7A14-4052-95DB-762ADBA75D1D}" srcOrd="4" destOrd="0" presId="urn:microsoft.com/office/officeart/2005/8/layout/default"/>
    <dgm:cxn modelId="{BA0D48A5-7191-45E5-8844-27989DCA2E7D}" type="presParOf" srcId="{F8099D0E-E4C5-4699-8090-8C720E451121}" destId="{9AB3A576-38FD-43ED-8BC5-DA96C86A3DEA}" srcOrd="5" destOrd="0" presId="urn:microsoft.com/office/officeart/2005/8/layout/default"/>
    <dgm:cxn modelId="{BCB8DD9B-86D4-4288-8423-7F28DEEC27CB}" type="presParOf" srcId="{F8099D0E-E4C5-4699-8090-8C720E451121}" destId="{68ED4F90-EED3-4861-B853-1FAFF2CB1490}" srcOrd="6" destOrd="0" presId="urn:microsoft.com/office/officeart/2005/8/layout/default"/>
    <dgm:cxn modelId="{0E5F480D-B4A5-46C6-AB0C-0816340C3029}" type="presParOf" srcId="{F8099D0E-E4C5-4699-8090-8C720E451121}" destId="{56D27B15-73BD-4F46-8D7A-1E025A1F261E}" srcOrd="7" destOrd="0" presId="urn:microsoft.com/office/officeart/2005/8/layout/default"/>
    <dgm:cxn modelId="{1A64245B-4C6A-4057-AF36-1C78036FA1BC}" type="presParOf" srcId="{F8099D0E-E4C5-4699-8090-8C720E451121}" destId="{29194308-4A8D-439C-A853-D0A0A3A90002}" srcOrd="8" destOrd="0" presId="urn:microsoft.com/office/officeart/2005/8/layout/default"/>
    <dgm:cxn modelId="{44648AA7-2952-4538-B124-7DB65A978AD1}" type="presParOf" srcId="{F8099D0E-E4C5-4699-8090-8C720E451121}" destId="{EDADBEFA-3253-4852-8CED-8231C7AD3BBC}" srcOrd="9" destOrd="0" presId="urn:microsoft.com/office/officeart/2005/8/layout/default"/>
    <dgm:cxn modelId="{E2246F52-F71B-4162-A143-9504371A8E7E}" type="presParOf" srcId="{F8099D0E-E4C5-4699-8090-8C720E451121}" destId="{DDEA4784-5962-44EE-B284-4CA1C4AD96ED}" srcOrd="10" destOrd="0" presId="urn:microsoft.com/office/officeart/2005/8/layout/default"/>
    <dgm:cxn modelId="{2FBE8E48-777B-4899-8C85-C74ABA1D4184}" type="presParOf" srcId="{F8099D0E-E4C5-4699-8090-8C720E451121}" destId="{135390C1-2001-42CA-B6C0-1471815662EB}" srcOrd="11" destOrd="0" presId="urn:microsoft.com/office/officeart/2005/8/layout/default"/>
    <dgm:cxn modelId="{228D2B37-2E3A-40B9-B88E-225F6FCD8B22}" type="presParOf" srcId="{F8099D0E-E4C5-4699-8090-8C720E451121}" destId="{3C1B2757-51E6-487E-BAF9-112A2C685179}" srcOrd="12" destOrd="0" presId="urn:microsoft.com/office/officeart/2005/8/layout/default"/>
    <dgm:cxn modelId="{47B59509-4FCC-4B0E-9A27-D854F2DF6A5B}" type="presParOf" srcId="{F8099D0E-E4C5-4699-8090-8C720E451121}" destId="{AF40E261-DF89-4368-AC84-6DFEE14B0D12}" srcOrd="13" destOrd="0" presId="urn:microsoft.com/office/officeart/2005/8/layout/default"/>
    <dgm:cxn modelId="{880C4D82-53DB-455E-92FA-F0C031406FB2}" type="presParOf" srcId="{F8099D0E-E4C5-4699-8090-8C720E451121}" destId="{11CA321F-BB88-47A1-91F4-50B525F879DD}" srcOrd="14" destOrd="0" presId="urn:microsoft.com/office/officeart/2005/8/layout/default"/>
    <dgm:cxn modelId="{CC2B67D4-7942-4CCF-86D4-8341F8C56328}" type="presParOf" srcId="{F8099D0E-E4C5-4699-8090-8C720E451121}" destId="{F42448C2-FC80-4F6E-ABF9-5C71ADB168FA}" srcOrd="15" destOrd="0" presId="urn:microsoft.com/office/officeart/2005/8/layout/default"/>
    <dgm:cxn modelId="{DE2C6F0A-3E2E-4708-9BE5-CB4D9D701EC8}" type="presParOf" srcId="{F8099D0E-E4C5-4699-8090-8C720E451121}" destId="{A3FE30F2-EC00-4EC7-9D6A-E9DB9D469E5A}" srcOrd="16" destOrd="0" presId="urn:microsoft.com/office/officeart/2005/8/layout/default"/>
    <dgm:cxn modelId="{FEE63191-C231-4BBC-A620-F116063EC6AD}" type="presParOf" srcId="{F8099D0E-E4C5-4699-8090-8C720E451121}" destId="{715E13E5-9F3A-4EE5-89BD-433D5DE7B763}" srcOrd="17" destOrd="0" presId="urn:microsoft.com/office/officeart/2005/8/layout/default"/>
    <dgm:cxn modelId="{7BF0EB41-1167-4569-ACC5-120A7A9DA3FD}" type="presParOf" srcId="{F8099D0E-E4C5-4699-8090-8C720E451121}" destId="{F1A22F87-3F19-4A37-A027-20F49265DC77}"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4375AC-4998-4B97-B337-AFC657045E9D}" type="doc">
      <dgm:prSet loTypeId="urn:microsoft.com/office/officeart/2008/layout/LinedList" loCatId="list" qsTypeId="urn:microsoft.com/office/officeart/2005/8/quickstyle/simple5" qsCatId="simple" csTypeId="urn:microsoft.com/office/officeart/2005/8/colors/colorful2" csCatId="colorful"/>
      <dgm:spPr/>
      <dgm:t>
        <a:bodyPr/>
        <a:lstStyle/>
        <a:p>
          <a:endParaRPr lang="en-US"/>
        </a:p>
      </dgm:t>
    </dgm:pt>
    <dgm:pt modelId="{BC06DC96-96F4-418C-BFB1-C6E63DAB6FB3}">
      <dgm:prSet/>
      <dgm:spPr/>
      <dgm:t>
        <a:bodyPr/>
        <a:lstStyle/>
        <a:p>
          <a:r>
            <a:rPr lang="en-US">
              <a:latin typeface="Times New Roman" panose="02020603050405020304" pitchFamily="18" charset="0"/>
              <a:cs typeface="Times New Roman" panose="02020603050405020304" pitchFamily="18" charset="0"/>
            </a:rPr>
            <a:t>Sensitivity to initial centroids </a:t>
          </a:r>
        </a:p>
      </dgm:t>
    </dgm:pt>
    <dgm:pt modelId="{9C26B800-1656-43CA-B55F-B5CB64C800C3}" type="parTrans" cxnId="{4DE1ABCC-E0E0-45D0-81C5-05E335E7B538}">
      <dgm:prSet/>
      <dgm:spPr/>
      <dgm:t>
        <a:bodyPr/>
        <a:lstStyle/>
        <a:p>
          <a:endParaRPr lang="en-US"/>
        </a:p>
      </dgm:t>
    </dgm:pt>
    <dgm:pt modelId="{3E4E0F40-3930-42DA-9A07-5F2DE5C5513F}" type="sibTrans" cxnId="{4DE1ABCC-E0E0-45D0-81C5-05E335E7B538}">
      <dgm:prSet/>
      <dgm:spPr/>
      <dgm:t>
        <a:bodyPr/>
        <a:lstStyle/>
        <a:p>
          <a:endParaRPr lang="en-US"/>
        </a:p>
      </dgm:t>
    </dgm:pt>
    <dgm:pt modelId="{425C9BDA-478D-4F42-A452-EACA689B32E3}">
      <dgm:prSet/>
      <dgm:spPr/>
      <dgm:t>
        <a:bodyPr/>
        <a:lstStyle/>
        <a:p>
          <a:r>
            <a:rPr lang="en-US">
              <a:latin typeface="Times New Roman" panose="02020603050405020304" pitchFamily="18" charset="0"/>
              <a:cs typeface="Times New Roman" panose="02020603050405020304" pitchFamily="18" charset="0"/>
            </a:rPr>
            <a:t>Assumption of equal-sized cluster </a:t>
          </a:r>
        </a:p>
      </dgm:t>
    </dgm:pt>
    <dgm:pt modelId="{DC22EE3D-8D6C-458D-9175-963CE04FD17E}" type="parTrans" cxnId="{9538EE43-1F21-4E12-A9EC-044A897D7EF6}">
      <dgm:prSet/>
      <dgm:spPr/>
      <dgm:t>
        <a:bodyPr/>
        <a:lstStyle/>
        <a:p>
          <a:endParaRPr lang="en-US"/>
        </a:p>
      </dgm:t>
    </dgm:pt>
    <dgm:pt modelId="{5E26A064-7A21-4082-8A1B-0B70C7EFF3E5}" type="sibTrans" cxnId="{9538EE43-1F21-4E12-A9EC-044A897D7EF6}">
      <dgm:prSet/>
      <dgm:spPr/>
      <dgm:t>
        <a:bodyPr/>
        <a:lstStyle/>
        <a:p>
          <a:endParaRPr lang="en-US"/>
        </a:p>
      </dgm:t>
    </dgm:pt>
    <dgm:pt modelId="{6631B674-2AD6-425B-A19E-9EC11C2F6D71}">
      <dgm:prSet/>
      <dgm:spPr/>
      <dgm:t>
        <a:bodyPr/>
        <a:lstStyle/>
        <a:p>
          <a:r>
            <a:rPr lang="en-US">
              <a:latin typeface="Times New Roman" panose="02020603050405020304" pitchFamily="18" charset="0"/>
              <a:cs typeface="Times New Roman" panose="02020603050405020304" pitchFamily="18" charset="0"/>
            </a:rPr>
            <a:t>Assumption of spherical clusters</a:t>
          </a:r>
        </a:p>
      </dgm:t>
    </dgm:pt>
    <dgm:pt modelId="{DF6293EA-A1FA-4AE8-A2B2-23E32CAC389A}" type="parTrans" cxnId="{873E2058-BD49-4EFF-A8F7-39884F1CD54A}">
      <dgm:prSet/>
      <dgm:spPr/>
      <dgm:t>
        <a:bodyPr/>
        <a:lstStyle/>
        <a:p>
          <a:endParaRPr lang="en-US"/>
        </a:p>
      </dgm:t>
    </dgm:pt>
    <dgm:pt modelId="{93E004A0-8FE1-47A3-A521-AECD34FDBAEB}" type="sibTrans" cxnId="{873E2058-BD49-4EFF-A8F7-39884F1CD54A}">
      <dgm:prSet/>
      <dgm:spPr/>
      <dgm:t>
        <a:bodyPr/>
        <a:lstStyle/>
        <a:p>
          <a:endParaRPr lang="en-US"/>
        </a:p>
      </dgm:t>
    </dgm:pt>
    <dgm:pt modelId="{25186D02-5475-4E2D-92C5-4F8B7573ECE6}">
      <dgm:prSet/>
      <dgm:spPr/>
      <dgm:t>
        <a:bodyPr/>
        <a:lstStyle/>
        <a:p>
          <a:r>
            <a:rPr lang="en-US">
              <a:latin typeface="Times New Roman" panose="02020603050405020304" pitchFamily="18" charset="0"/>
              <a:cs typeface="Times New Roman" panose="02020603050405020304" pitchFamily="18" charset="0"/>
            </a:rPr>
            <a:t>Difficulty with non-linear relationships </a:t>
          </a:r>
        </a:p>
      </dgm:t>
    </dgm:pt>
    <dgm:pt modelId="{BE5A0F88-AFCD-4DFB-BE46-622AD14FF1A5}" type="parTrans" cxnId="{88024587-84C9-45C3-BE88-35F3FAF621DC}">
      <dgm:prSet/>
      <dgm:spPr/>
      <dgm:t>
        <a:bodyPr/>
        <a:lstStyle/>
        <a:p>
          <a:endParaRPr lang="en-US"/>
        </a:p>
      </dgm:t>
    </dgm:pt>
    <dgm:pt modelId="{B71F4A6D-8515-461D-8117-4B4511925514}" type="sibTrans" cxnId="{88024587-84C9-45C3-BE88-35F3FAF621DC}">
      <dgm:prSet/>
      <dgm:spPr/>
      <dgm:t>
        <a:bodyPr/>
        <a:lstStyle/>
        <a:p>
          <a:endParaRPr lang="en-US"/>
        </a:p>
      </dgm:t>
    </dgm:pt>
    <dgm:pt modelId="{5B18F9B1-651D-4B41-AE6F-0DC809595ECC}">
      <dgm:prSet/>
      <dgm:spPr/>
      <dgm:t>
        <a:bodyPr/>
        <a:lstStyle/>
        <a:p>
          <a:r>
            <a:rPr lang="en-US">
              <a:latin typeface="Times New Roman" panose="02020603050405020304" pitchFamily="18" charset="0"/>
              <a:cs typeface="Times New Roman" panose="02020603050405020304" pitchFamily="18" charset="0"/>
            </a:rPr>
            <a:t>Outlier sensitivity </a:t>
          </a:r>
        </a:p>
      </dgm:t>
    </dgm:pt>
    <dgm:pt modelId="{F3C2F511-1265-4003-8BB9-14A16CF0FBF8}" type="parTrans" cxnId="{DA735256-51A8-4663-91D2-4BA0F3EDE205}">
      <dgm:prSet/>
      <dgm:spPr/>
      <dgm:t>
        <a:bodyPr/>
        <a:lstStyle/>
        <a:p>
          <a:endParaRPr lang="en-US"/>
        </a:p>
      </dgm:t>
    </dgm:pt>
    <dgm:pt modelId="{59C20F9B-76CF-4D1F-8618-32BFCCE72375}" type="sibTrans" cxnId="{DA735256-51A8-4663-91D2-4BA0F3EDE205}">
      <dgm:prSet/>
      <dgm:spPr/>
      <dgm:t>
        <a:bodyPr/>
        <a:lstStyle/>
        <a:p>
          <a:endParaRPr lang="en-US"/>
        </a:p>
      </dgm:t>
    </dgm:pt>
    <dgm:pt modelId="{EFC2F858-AFC5-4D20-9616-55A9C25508CF}">
      <dgm:prSet/>
      <dgm:spPr/>
      <dgm:t>
        <a:bodyPr/>
        <a:lstStyle/>
        <a:p>
          <a:r>
            <a:rPr lang="en-US">
              <a:latin typeface="Times New Roman" panose="02020603050405020304" pitchFamily="18" charset="0"/>
              <a:cs typeface="Times New Roman" panose="02020603050405020304" pitchFamily="18" charset="0"/>
            </a:rPr>
            <a:t>Influence of noise</a:t>
          </a:r>
        </a:p>
      </dgm:t>
    </dgm:pt>
    <dgm:pt modelId="{47C662E6-7144-45DC-99C3-72E1E335A8B6}" type="parTrans" cxnId="{8F292BCE-72E1-4E3A-8CDD-CA6C4D306468}">
      <dgm:prSet/>
      <dgm:spPr/>
      <dgm:t>
        <a:bodyPr/>
        <a:lstStyle/>
        <a:p>
          <a:endParaRPr lang="en-US"/>
        </a:p>
      </dgm:t>
    </dgm:pt>
    <dgm:pt modelId="{BA880281-A24F-4CF9-B07E-3C8C5729D056}" type="sibTrans" cxnId="{8F292BCE-72E1-4E3A-8CDD-CA6C4D306468}">
      <dgm:prSet/>
      <dgm:spPr/>
      <dgm:t>
        <a:bodyPr/>
        <a:lstStyle/>
        <a:p>
          <a:endParaRPr lang="en-US"/>
        </a:p>
      </dgm:t>
    </dgm:pt>
    <dgm:pt modelId="{43F9464F-8288-42C3-934A-EA1545B0596B}">
      <dgm:prSet/>
      <dgm:spPr/>
      <dgm:t>
        <a:bodyPr/>
        <a:lstStyle/>
        <a:p>
          <a:r>
            <a:rPr lang="en-US">
              <a:latin typeface="Times New Roman" panose="02020603050405020304" pitchFamily="18" charset="0"/>
              <a:cs typeface="Times New Roman" panose="02020603050405020304" pitchFamily="18" charset="0"/>
            </a:rPr>
            <a:t>Difficulty with varying clusters densities </a:t>
          </a:r>
        </a:p>
      </dgm:t>
    </dgm:pt>
    <dgm:pt modelId="{D9A1C092-1381-4E60-89BC-1C0D6F3E5718}" type="parTrans" cxnId="{9C7E201E-4497-4E99-987D-C7FFB8734028}">
      <dgm:prSet/>
      <dgm:spPr/>
      <dgm:t>
        <a:bodyPr/>
        <a:lstStyle/>
        <a:p>
          <a:endParaRPr lang="en-US"/>
        </a:p>
      </dgm:t>
    </dgm:pt>
    <dgm:pt modelId="{226AE959-6D6C-40F9-B6C2-710A68BE6D92}" type="sibTrans" cxnId="{9C7E201E-4497-4E99-987D-C7FFB8734028}">
      <dgm:prSet/>
      <dgm:spPr/>
      <dgm:t>
        <a:bodyPr/>
        <a:lstStyle/>
        <a:p>
          <a:endParaRPr lang="en-US"/>
        </a:p>
      </dgm:t>
    </dgm:pt>
    <dgm:pt modelId="{54F7F289-8582-46C7-B2ED-2C71DC755DF1}">
      <dgm:prSet/>
      <dgm:spPr/>
      <dgm:t>
        <a:bodyPr/>
        <a:lstStyle/>
        <a:p>
          <a:r>
            <a:rPr lang="en-US">
              <a:latin typeface="Times New Roman" panose="02020603050405020304" pitchFamily="18" charset="0"/>
              <a:cs typeface="Times New Roman" panose="02020603050405020304" pitchFamily="18" charset="0"/>
            </a:rPr>
            <a:t>Fixed number of clusters </a:t>
          </a:r>
        </a:p>
      </dgm:t>
    </dgm:pt>
    <dgm:pt modelId="{4B3879D1-0F8C-4238-9F40-6C841682D4D4}" type="parTrans" cxnId="{51E0E3D6-F5C3-4C47-AB6C-3AA45FEE4C7A}">
      <dgm:prSet/>
      <dgm:spPr/>
      <dgm:t>
        <a:bodyPr/>
        <a:lstStyle/>
        <a:p>
          <a:endParaRPr lang="en-US"/>
        </a:p>
      </dgm:t>
    </dgm:pt>
    <dgm:pt modelId="{A0A50744-1208-43FC-8D4F-BA8471B19E00}" type="sibTrans" cxnId="{51E0E3D6-F5C3-4C47-AB6C-3AA45FEE4C7A}">
      <dgm:prSet/>
      <dgm:spPr/>
      <dgm:t>
        <a:bodyPr/>
        <a:lstStyle/>
        <a:p>
          <a:endParaRPr lang="en-US"/>
        </a:p>
      </dgm:t>
    </dgm:pt>
    <dgm:pt modelId="{05C5EC26-DAD8-475D-8EC7-EDF1B9CD26FF}">
      <dgm:prSet/>
      <dgm:spPr/>
      <dgm:t>
        <a:bodyPr/>
        <a:lstStyle/>
        <a:p>
          <a:r>
            <a:rPr lang="en-US">
              <a:latin typeface="Times New Roman" panose="02020603050405020304" pitchFamily="18" charset="0"/>
              <a:cs typeface="Times New Roman" panose="02020603050405020304" pitchFamily="18" charset="0"/>
            </a:rPr>
            <a:t>Limited capability for graph data </a:t>
          </a:r>
        </a:p>
      </dgm:t>
    </dgm:pt>
    <dgm:pt modelId="{BF1DA6EA-BBE6-4D89-BCFB-A5E38C4B99D9}" type="parTrans" cxnId="{990ABFE6-7E22-49B5-9A0B-4DDD9463FBA1}">
      <dgm:prSet/>
      <dgm:spPr/>
      <dgm:t>
        <a:bodyPr/>
        <a:lstStyle/>
        <a:p>
          <a:endParaRPr lang="en-US"/>
        </a:p>
      </dgm:t>
    </dgm:pt>
    <dgm:pt modelId="{51FBDC34-584A-4945-9A10-8F9D23C8E9F6}" type="sibTrans" cxnId="{990ABFE6-7E22-49B5-9A0B-4DDD9463FBA1}">
      <dgm:prSet/>
      <dgm:spPr/>
      <dgm:t>
        <a:bodyPr/>
        <a:lstStyle/>
        <a:p>
          <a:endParaRPr lang="en-US"/>
        </a:p>
      </dgm:t>
    </dgm:pt>
    <dgm:pt modelId="{2785C463-ADCD-4210-A49F-04FA04F8366C}" type="pres">
      <dgm:prSet presAssocID="{D74375AC-4998-4B97-B337-AFC657045E9D}" presName="vert0" presStyleCnt="0">
        <dgm:presLayoutVars>
          <dgm:dir/>
          <dgm:animOne val="branch"/>
          <dgm:animLvl val="lvl"/>
        </dgm:presLayoutVars>
      </dgm:prSet>
      <dgm:spPr/>
    </dgm:pt>
    <dgm:pt modelId="{032CC44A-C3BC-4A0E-AC84-CB36421CE80F}" type="pres">
      <dgm:prSet presAssocID="{BC06DC96-96F4-418C-BFB1-C6E63DAB6FB3}" presName="thickLine" presStyleLbl="alignNode1" presStyleIdx="0" presStyleCnt="9"/>
      <dgm:spPr/>
    </dgm:pt>
    <dgm:pt modelId="{607A7A9E-32E8-4B76-920B-6C70EBBFA155}" type="pres">
      <dgm:prSet presAssocID="{BC06DC96-96F4-418C-BFB1-C6E63DAB6FB3}" presName="horz1" presStyleCnt="0"/>
      <dgm:spPr/>
    </dgm:pt>
    <dgm:pt modelId="{0A34AC81-29C3-4D5A-A006-CB0DF4F4C23A}" type="pres">
      <dgm:prSet presAssocID="{BC06DC96-96F4-418C-BFB1-C6E63DAB6FB3}" presName="tx1" presStyleLbl="revTx" presStyleIdx="0" presStyleCnt="9"/>
      <dgm:spPr/>
    </dgm:pt>
    <dgm:pt modelId="{A9C910C3-5116-495A-B336-F358AEEBFE4D}" type="pres">
      <dgm:prSet presAssocID="{BC06DC96-96F4-418C-BFB1-C6E63DAB6FB3}" presName="vert1" presStyleCnt="0"/>
      <dgm:spPr/>
    </dgm:pt>
    <dgm:pt modelId="{89D2C6F9-B4C4-4461-A752-B942A1C793D9}" type="pres">
      <dgm:prSet presAssocID="{425C9BDA-478D-4F42-A452-EACA689B32E3}" presName="thickLine" presStyleLbl="alignNode1" presStyleIdx="1" presStyleCnt="9"/>
      <dgm:spPr/>
    </dgm:pt>
    <dgm:pt modelId="{9268FAAB-40C4-4AB7-A8FE-DBEC8C7E66FA}" type="pres">
      <dgm:prSet presAssocID="{425C9BDA-478D-4F42-A452-EACA689B32E3}" presName="horz1" presStyleCnt="0"/>
      <dgm:spPr/>
    </dgm:pt>
    <dgm:pt modelId="{51052F28-4B6A-4C14-85CC-ED2997A405D2}" type="pres">
      <dgm:prSet presAssocID="{425C9BDA-478D-4F42-A452-EACA689B32E3}" presName="tx1" presStyleLbl="revTx" presStyleIdx="1" presStyleCnt="9"/>
      <dgm:spPr/>
    </dgm:pt>
    <dgm:pt modelId="{0E7E5D01-10EB-472E-BFD8-91DCAD429C24}" type="pres">
      <dgm:prSet presAssocID="{425C9BDA-478D-4F42-A452-EACA689B32E3}" presName="vert1" presStyleCnt="0"/>
      <dgm:spPr/>
    </dgm:pt>
    <dgm:pt modelId="{5DFED0E5-44EB-4D80-85F7-A2237FEA24F2}" type="pres">
      <dgm:prSet presAssocID="{6631B674-2AD6-425B-A19E-9EC11C2F6D71}" presName="thickLine" presStyleLbl="alignNode1" presStyleIdx="2" presStyleCnt="9"/>
      <dgm:spPr/>
    </dgm:pt>
    <dgm:pt modelId="{1042B8B2-0D23-410C-8719-B7472A66526B}" type="pres">
      <dgm:prSet presAssocID="{6631B674-2AD6-425B-A19E-9EC11C2F6D71}" presName="horz1" presStyleCnt="0"/>
      <dgm:spPr/>
    </dgm:pt>
    <dgm:pt modelId="{117F58F6-43D5-413D-A9E6-9B727E5C270F}" type="pres">
      <dgm:prSet presAssocID="{6631B674-2AD6-425B-A19E-9EC11C2F6D71}" presName="tx1" presStyleLbl="revTx" presStyleIdx="2" presStyleCnt="9"/>
      <dgm:spPr/>
    </dgm:pt>
    <dgm:pt modelId="{27D08BA4-B032-47A4-902E-F0F31A7ABAF2}" type="pres">
      <dgm:prSet presAssocID="{6631B674-2AD6-425B-A19E-9EC11C2F6D71}" presName="vert1" presStyleCnt="0"/>
      <dgm:spPr/>
    </dgm:pt>
    <dgm:pt modelId="{D38A54F9-A715-4440-A3B6-445DF9D5B38D}" type="pres">
      <dgm:prSet presAssocID="{25186D02-5475-4E2D-92C5-4F8B7573ECE6}" presName="thickLine" presStyleLbl="alignNode1" presStyleIdx="3" presStyleCnt="9"/>
      <dgm:spPr/>
    </dgm:pt>
    <dgm:pt modelId="{065A2810-3003-4173-81E3-395C63BE8343}" type="pres">
      <dgm:prSet presAssocID="{25186D02-5475-4E2D-92C5-4F8B7573ECE6}" presName="horz1" presStyleCnt="0"/>
      <dgm:spPr/>
    </dgm:pt>
    <dgm:pt modelId="{C8FD0BE6-5361-4EEB-9D0D-BF9B2747883A}" type="pres">
      <dgm:prSet presAssocID="{25186D02-5475-4E2D-92C5-4F8B7573ECE6}" presName="tx1" presStyleLbl="revTx" presStyleIdx="3" presStyleCnt="9"/>
      <dgm:spPr/>
    </dgm:pt>
    <dgm:pt modelId="{F8FDB6C2-31BA-4DEC-82CA-F234B53C976A}" type="pres">
      <dgm:prSet presAssocID="{25186D02-5475-4E2D-92C5-4F8B7573ECE6}" presName="vert1" presStyleCnt="0"/>
      <dgm:spPr/>
    </dgm:pt>
    <dgm:pt modelId="{529492FF-CF71-4348-883B-5E586D7F6B32}" type="pres">
      <dgm:prSet presAssocID="{5B18F9B1-651D-4B41-AE6F-0DC809595ECC}" presName="thickLine" presStyleLbl="alignNode1" presStyleIdx="4" presStyleCnt="9"/>
      <dgm:spPr/>
    </dgm:pt>
    <dgm:pt modelId="{13D10C7E-635D-4B61-B5C5-828276DC65F5}" type="pres">
      <dgm:prSet presAssocID="{5B18F9B1-651D-4B41-AE6F-0DC809595ECC}" presName="horz1" presStyleCnt="0"/>
      <dgm:spPr/>
    </dgm:pt>
    <dgm:pt modelId="{B69121A6-8B86-4E8E-8193-66212869706F}" type="pres">
      <dgm:prSet presAssocID="{5B18F9B1-651D-4B41-AE6F-0DC809595ECC}" presName="tx1" presStyleLbl="revTx" presStyleIdx="4" presStyleCnt="9"/>
      <dgm:spPr/>
    </dgm:pt>
    <dgm:pt modelId="{2A743F58-19ED-4EEC-8A39-B28E4F7065E7}" type="pres">
      <dgm:prSet presAssocID="{5B18F9B1-651D-4B41-AE6F-0DC809595ECC}" presName="vert1" presStyleCnt="0"/>
      <dgm:spPr/>
    </dgm:pt>
    <dgm:pt modelId="{3CE55413-C235-440A-A852-876FB4D27876}" type="pres">
      <dgm:prSet presAssocID="{EFC2F858-AFC5-4D20-9616-55A9C25508CF}" presName="thickLine" presStyleLbl="alignNode1" presStyleIdx="5" presStyleCnt="9"/>
      <dgm:spPr/>
    </dgm:pt>
    <dgm:pt modelId="{5C698435-6661-4C90-9B3A-62579443A556}" type="pres">
      <dgm:prSet presAssocID="{EFC2F858-AFC5-4D20-9616-55A9C25508CF}" presName="horz1" presStyleCnt="0"/>
      <dgm:spPr/>
    </dgm:pt>
    <dgm:pt modelId="{3FA5A611-DEBF-4494-82F0-1F21AD51FCFB}" type="pres">
      <dgm:prSet presAssocID="{EFC2F858-AFC5-4D20-9616-55A9C25508CF}" presName="tx1" presStyleLbl="revTx" presStyleIdx="5" presStyleCnt="9"/>
      <dgm:spPr/>
    </dgm:pt>
    <dgm:pt modelId="{EE345B79-E4DD-43A7-B57E-046C9BDC5ED3}" type="pres">
      <dgm:prSet presAssocID="{EFC2F858-AFC5-4D20-9616-55A9C25508CF}" presName="vert1" presStyleCnt="0"/>
      <dgm:spPr/>
    </dgm:pt>
    <dgm:pt modelId="{07298F5F-08FA-40F2-9B9D-1E7763F977D0}" type="pres">
      <dgm:prSet presAssocID="{43F9464F-8288-42C3-934A-EA1545B0596B}" presName="thickLine" presStyleLbl="alignNode1" presStyleIdx="6" presStyleCnt="9"/>
      <dgm:spPr/>
    </dgm:pt>
    <dgm:pt modelId="{EAB45FDF-15F7-4679-9DB0-CBC3D9094D73}" type="pres">
      <dgm:prSet presAssocID="{43F9464F-8288-42C3-934A-EA1545B0596B}" presName="horz1" presStyleCnt="0"/>
      <dgm:spPr/>
    </dgm:pt>
    <dgm:pt modelId="{0567E85B-8948-4709-A9A4-D9FEE1179290}" type="pres">
      <dgm:prSet presAssocID="{43F9464F-8288-42C3-934A-EA1545B0596B}" presName="tx1" presStyleLbl="revTx" presStyleIdx="6" presStyleCnt="9"/>
      <dgm:spPr/>
    </dgm:pt>
    <dgm:pt modelId="{6A660418-1219-4C39-B557-65E058DB3518}" type="pres">
      <dgm:prSet presAssocID="{43F9464F-8288-42C3-934A-EA1545B0596B}" presName="vert1" presStyleCnt="0"/>
      <dgm:spPr/>
    </dgm:pt>
    <dgm:pt modelId="{E27B1EC1-4EA2-45B5-9534-EC10EC3753B8}" type="pres">
      <dgm:prSet presAssocID="{54F7F289-8582-46C7-B2ED-2C71DC755DF1}" presName="thickLine" presStyleLbl="alignNode1" presStyleIdx="7" presStyleCnt="9"/>
      <dgm:spPr/>
    </dgm:pt>
    <dgm:pt modelId="{E2D7FDCC-05AA-422D-B82F-BE83EF96240E}" type="pres">
      <dgm:prSet presAssocID="{54F7F289-8582-46C7-B2ED-2C71DC755DF1}" presName="horz1" presStyleCnt="0"/>
      <dgm:spPr/>
    </dgm:pt>
    <dgm:pt modelId="{E7E688D1-02FD-4065-A6D1-420B4A6BD82D}" type="pres">
      <dgm:prSet presAssocID="{54F7F289-8582-46C7-B2ED-2C71DC755DF1}" presName="tx1" presStyleLbl="revTx" presStyleIdx="7" presStyleCnt="9"/>
      <dgm:spPr/>
    </dgm:pt>
    <dgm:pt modelId="{C3A01A38-8850-4512-9D33-A6762167D3DB}" type="pres">
      <dgm:prSet presAssocID="{54F7F289-8582-46C7-B2ED-2C71DC755DF1}" presName="vert1" presStyleCnt="0"/>
      <dgm:spPr/>
    </dgm:pt>
    <dgm:pt modelId="{C48EEA6F-5F90-452A-8D1A-C39F00349DB7}" type="pres">
      <dgm:prSet presAssocID="{05C5EC26-DAD8-475D-8EC7-EDF1B9CD26FF}" presName="thickLine" presStyleLbl="alignNode1" presStyleIdx="8" presStyleCnt="9"/>
      <dgm:spPr/>
    </dgm:pt>
    <dgm:pt modelId="{D696FC2F-5C87-419B-B7E2-253ACC87C68F}" type="pres">
      <dgm:prSet presAssocID="{05C5EC26-DAD8-475D-8EC7-EDF1B9CD26FF}" presName="horz1" presStyleCnt="0"/>
      <dgm:spPr/>
    </dgm:pt>
    <dgm:pt modelId="{82835B71-74FF-4C7B-B93F-3FBCBCE13D69}" type="pres">
      <dgm:prSet presAssocID="{05C5EC26-DAD8-475D-8EC7-EDF1B9CD26FF}" presName="tx1" presStyleLbl="revTx" presStyleIdx="8" presStyleCnt="9"/>
      <dgm:spPr/>
    </dgm:pt>
    <dgm:pt modelId="{086FA38F-4CE8-4875-8BD7-0E87FF0D76DA}" type="pres">
      <dgm:prSet presAssocID="{05C5EC26-DAD8-475D-8EC7-EDF1B9CD26FF}" presName="vert1" presStyleCnt="0"/>
      <dgm:spPr/>
    </dgm:pt>
  </dgm:ptLst>
  <dgm:cxnLst>
    <dgm:cxn modelId="{9C7E201E-4497-4E99-987D-C7FFB8734028}" srcId="{D74375AC-4998-4B97-B337-AFC657045E9D}" destId="{43F9464F-8288-42C3-934A-EA1545B0596B}" srcOrd="6" destOrd="0" parTransId="{D9A1C092-1381-4E60-89BC-1C0D6F3E5718}" sibTransId="{226AE959-6D6C-40F9-B6C2-710A68BE6D92}"/>
    <dgm:cxn modelId="{9EC7EB2D-F048-4716-ABA4-6ABF2E4D7D50}" type="presOf" srcId="{05C5EC26-DAD8-475D-8EC7-EDF1B9CD26FF}" destId="{82835B71-74FF-4C7B-B93F-3FBCBCE13D69}" srcOrd="0" destOrd="0" presId="urn:microsoft.com/office/officeart/2008/layout/LinedList"/>
    <dgm:cxn modelId="{623F972E-A825-49DA-B6B6-C539C2B069A3}" type="presOf" srcId="{6631B674-2AD6-425B-A19E-9EC11C2F6D71}" destId="{117F58F6-43D5-413D-A9E6-9B727E5C270F}" srcOrd="0" destOrd="0" presId="urn:microsoft.com/office/officeart/2008/layout/LinedList"/>
    <dgm:cxn modelId="{00CD853A-0AF0-40B9-8E19-BFA30531B1E1}" type="presOf" srcId="{25186D02-5475-4E2D-92C5-4F8B7573ECE6}" destId="{C8FD0BE6-5361-4EEB-9D0D-BF9B2747883A}" srcOrd="0" destOrd="0" presId="urn:microsoft.com/office/officeart/2008/layout/LinedList"/>
    <dgm:cxn modelId="{9538EE43-1F21-4E12-A9EC-044A897D7EF6}" srcId="{D74375AC-4998-4B97-B337-AFC657045E9D}" destId="{425C9BDA-478D-4F42-A452-EACA689B32E3}" srcOrd="1" destOrd="0" parTransId="{DC22EE3D-8D6C-458D-9175-963CE04FD17E}" sibTransId="{5E26A064-7A21-4082-8A1B-0B70C7EFF3E5}"/>
    <dgm:cxn modelId="{4AA27244-0AFC-4C4B-BE63-25B0507B285C}" type="presOf" srcId="{D74375AC-4998-4B97-B337-AFC657045E9D}" destId="{2785C463-ADCD-4210-A49F-04FA04F8366C}" srcOrd="0" destOrd="0" presId="urn:microsoft.com/office/officeart/2008/layout/LinedList"/>
    <dgm:cxn modelId="{44475C45-575D-4BD4-9E65-8BE38274F55A}" type="presOf" srcId="{425C9BDA-478D-4F42-A452-EACA689B32E3}" destId="{51052F28-4B6A-4C14-85CC-ED2997A405D2}" srcOrd="0" destOrd="0" presId="urn:microsoft.com/office/officeart/2008/layout/LinedList"/>
    <dgm:cxn modelId="{DA735256-51A8-4663-91D2-4BA0F3EDE205}" srcId="{D74375AC-4998-4B97-B337-AFC657045E9D}" destId="{5B18F9B1-651D-4B41-AE6F-0DC809595ECC}" srcOrd="4" destOrd="0" parTransId="{F3C2F511-1265-4003-8BB9-14A16CF0FBF8}" sibTransId="{59C20F9B-76CF-4D1F-8618-32BFCCE72375}"/>
    <dgm:cxn modelId="{873E2058-BD49-4EFF-A8F7-39884F1CD54A}" srcId="{D74375AC-4998-4B97-B337-AFC657045E9D}" destId="{6631B674-2AD6-425B-A19E-9EC11C2F6D71}" srcOrd="2" destOrd="0" parTransId="{DF6293EA-A1FA-4AE8-A2B2-23E32CAC389A}" sibTransId="{93E004A0-8FE1-47A3-A521-AECD34FDBAEB}"/>
    <dgm:cxn modelId="{88024587-84C9-45C3-BE88-35F3FAF621DC}" srcId="{D74375AC-4998-4B97-B337-AFC657045E9D}" destId="{25186D02-5475-4E2D-92C5-4F8B7573ECE6}" srcOrd="3" destOrd="0" parTransId="{BE5A0F88-AFCD-4DFB-BE46-622AD14FF1A5}" sibTransId="{B71F4A6D-8515-461D-8117-4B4511925514}"/>
    <dgm:cxn modelId="{7A634193-2161-4530-9E11-8A3E7B47154F}" type="presOf" srcId="{43F9464F-8288-42C3-934A-EA1545B0596B}" destId="{0567E85B-8948-4709-A9A4-D9FEE1179290}" srcOrd="0" destOrd="0" presId="urn:microsoft.com/office/officeart/2008/layout/LinedList"/>
    <dgm:cxn modelId="{0A2A1B9D-D650-4DB1-8D19-4BFDBAD2C9F1}" type="presOf" srcId="{5B18F9B1-651D-4B41-AE6F-0DC809595ECC}" destId="{B69121A6-8B86-4E8E-8193-66212869706F}" srcOrd="0" destOrd="0" presId="urn:microsoft.com/office/officeart/2008/layout/LinedList"/>
    <dgm:cxn modelId="{51878B9E-4590-4767-BE28-780968CE008B}" type="presOf" srcId="{EFC2F858-AFC5-4D20-9616-55A9C25508CF}" destId="{3FA5A611-DEBF-4494-82F0-1F21AD51FCFB}" srcOrd="0" destOrd="0" presId="urn:microsoft.com/office/officeart/2008/layout/LinedList"/>
    <dgm:cxn modelId="{4DE1ABCC-E0E0-45D0-81C5-05E335E7B538}" srcId="{D74375AC-4998-4B97-B337-AFC657045E9D}" destId="{BC06DC96-96F4-418C-BFB1-C6E63DAB6FB3}" srcOrd="0" destOrd="0" parTransId="{9C26B800-1656-43CA-B55F-B5CB64C800C3}" sibTransId="{3E4E0F40-3930-42DA-9A07-5F2DE5C5513F}"/>
    <dgm:cxn modelId="{8F292BCE-72E1-4E3A-8CDD-CA6C4D306468}" srcId="{D74375AC-4998-4B97-B337-AFC657045E9D}" destId="{EFC2F858-AFC5-4D20-9616-55A9C25508CF}" srcOrd="5" destOrd="0" parTransId="{47C662E6-7144-45DC-99C3-72E1E335A8B6}" sibTransId="{BA880281-A24F-4CF9-B07E-3C8C5729D056}"/>
    <dgm:cxn modelId="{5C1347D1-D750-4F1C-BD1C-85D6F439F2C4}" type="presOf" srcId="{BC06DC96-96F4-418C-BFB1-C6E63DAB6FB3}" destId="{0A34AC81-29C3-4D5A-A006-CB0DF4F4C23A}" srcOrd="0" destOrd="0" presId="urn:microsoft.com/office/officeart/2008/layout/LinedList"/>
    <dgm:cxn modelId="{51E0E3D6-F5C3-4C47-AB6C-3AA45FEE4C7A}" srcId="{D74375AC-4998-4B97-B337-AFC657045E9D}" destId="{54F7F289-8582-46C7-B2ED-2C71DC755DF1}" srcOrd="7" destOrd="0" parTransId="{4B3879D1-0F8C-4238-9F40-6C841682D4D4}" sibTransId="{A0A50744-1208-43FC-8D4F-BA8471B19E00}"/>
    <dgm:cxn modelId="{130724DE-05DE-404F-B7CC-40B3D38D49D8}" type="presOf" srcId="{54F7F289-8582-46C7-B2ED-2C71DC755DF1}" destId="{E7E688D1-02FD-4065-A6D1-420B4A6BD82D}" srcOrd="0" destOrd="0" presId="urn:microsoft.com/office/officeart/2008/layout/LinedList"/>
    <dgm:cxn modelId="{990ABFE6-7E22-49B5-9A0B-4DDD9463FBA1}" srcId="{D74375AC-4998-4B97-B337-AFC657045E9D}" destId="{05C5EC26-DAD8-475D-8EC7-EDF1B9CD26FF}" srcOrd="8" destOrd="0" parTransId="{BF1DA6EA-BBE6-4D89-BCFB-A5E38C4B99D9}" sibTransId="{51FBDC34-584A-4945-9A10-8F9D23C8E9F6}"/>
    <dgm:cxn modelId="{034A9176-9314-4374-8AED-A63B139AD995}" type="presParOf" srcId="{2785C463-ADCD-4210-A49F-04FA04F8366C}" destId="{032CC44A-C3BC-4A0E-AC84-CB36421CE80F}" srcOrd="0" destOrd="0" presId="urn:microsoft.com/office/officeart/2008/layout/LinedList"/>
    <dgm:cxn modelId="{B02D92BB-83F4-4653-BA8C-E7E49AFFBD9B}" type="presParOf" srcId="{2785C463-ADCD-4210-A49F-04FA04F8366C}" destId="{607A7A9E-32E8-4B76-920B-6C70EBBFA155}" srcOrd="1" destOrd="0" presId="urn:microsoft.com/office/officeart/2008/layout/LinedList"/>
    <dgm:cxn modelId="{C42FB104-1E25-4219-945F-BA2EA52A5D83}" type="presParOf" srcId="{607A7A9E-32E8-4B76-920B-6C70EBBFA155}" destId="{0A34AC81-29C3-4D5A-A006-CB0DF4F4C23A}" srcOrd="0" destOrd="0" presId="urn:microsoft.com/office/officeart/2008/layout/LinedList"/>
    <dgm:cxn modelId="{727009E8-39D6-4D70-99B4-BE154C70C25F}" type="presParOf" srcId="{607A7A9E-32E8-4B76-920B-6C70EBBFA155}" destId="{A9C910C3-5116-495A-B336-F358AEEBFE4D}" srcOrd="1" destOrd="0" presId="urn:microsoft.com/office/officeart/2008/layout/LinedList"/>
    <dgm:cxn modelId="{8AA86828-3C5F-47A2-AF65-F41D644EC323}" type="presParOf" srcId="{2785C463-ADCD-4210-A49F-04FA04F8366C}" destId="{89D2C6F9-B4C4-4461-A752-B942A1C793D9}" srcOrd="2" destOrd="0" presId="urn:microsoft.com/office/officeart/2008/layout/LinedList"/>
    <dgm:cxn modelId="{A399B565-4E94-4675-AE63-A84F8E9B49C0}" type="presParOf" srcId="{2785C463-ADCD-4210-A49F-04FA04F8366C}" destId="{9268FAAB-40C4-4AB7-A8FE-DBEC8C7E66FA}" srcOrd="3" destOrd="0" presId="urn:microsoft.com/office/officeart/2008/layout/LinedList"/>
    <dgm:cxn modelId="{3FF86E53-F040-41AF-9C4D-6B2C193F5525}" type="presParOf" srcId="{9268FAAB-40C4-4AB7-A8FE-DBEC8C7E66FA}" destId="{51052F28-4B6A-4C14-85CC-ED2997A405D2}" srcOrd="0" destOrd="0" presId="urn:microsoft.com/office/officeart/2008/layout/LinedList"/>
    <dgm:cxn modelId="{6D97B182-EFA4-48F7-9F50-89ED0EB1C7B7}" type="presParOf" srcId="{9268FAAB-40C4-4AB7-A8FE-DBEC8C7E66FA}" destId="{0E7E5D01-10EB-472E-BFD8-91DCAD429C24}" srcOrd="1" destOrd="0" presId="urn:microsoft.com/office/officeart/2008/layout/LinedList"/>
    <dgm:cxn modelId="{C19C45F4-EFE9-4417-AEB2-55B6FC24B6FC}" type="presParOf" srcId="{2785C463-ADCD-4210-A49F-04FA04F8366C}" destId="{5DFED0E5-44EB-4D80-85F7-A2237FEA24F2}" srcOrd="4" destOrd="0" presId="urn:microsoft.com/office/officeart/2008/layout/LinedList"/>
    <dgm:cxn modelId="{81DDDF9B-B65C-4F54-9222-66F8F5E4EEFC}" type="presParOf" srcId="{2785C463-ADCD-4210-A49F-04FA04F8366C}" destId="{1042B8B2-0D23-410C-8719-B7472A66526B}" srcOrd="5" destOrd="0" presId="urn:microsoft.com/office/officeart/2008/layout/LinedList"/>
    <dgm:cxn modelId="{C3568CD6-F7BF-4A47-9085-9D7E64EDD554}" type="presParOf" srcId="{1042B8B2-0D23-410C-8719-B7472A66526B}" destId="{117F58F6-43D5-413D-A9E6-9B727E5C270F}" srcOrd="0" destOrd="0" presId="urn:microsoft.com/office/officeart/2008/layout/LinedList"/>
    <dgm:cxn modelId="{70EBD5A3-EFD9-4CF2-B087-32D6E17F3FD4}" type="presParOf" srcId="{1042B8B2-0D23-410C-8719-B7472A66526B}" destId="{27D08BA4-B032-47A4-902E-F0F31A7ABAF2}" srcOrd="1" destOrd="0" presId="urn:microsoft.com/office/officeart/2008/layout/LinedList"/>
    <dgm:cxn modelId="{BECB3C14-A90F-49CB-8E6A-739B68FBD7C2}" type="presParOf" srcId="{2785C463-ADCD-4210-A49F-04FA04F8366C}" destId="{D38A54F9-A715-4440-A3B6-445DF9D5B38D}" srcOrd="6" destOrd="0" presId="urn:microsoft.com/office/officeart/2008/layout/LinedList"/>
    <dgm:cxn modelId="{4DBD0ECF-FE63-4E52-A255-80A5535C8370}" type="presParOf" srcId="{2785C463-ADCD-4210-A49F-04FA04F8366C}" destId="{065A2810-3003-4173-81E3-395C63BE8343}" srcOrd="7" destOrd="0" presId="urn:microsoft.com/office/officeart/2008/layout/LinedList"/>
    <dgm:cxn modelId="{746C2AEC-AB61-4C1A-AE51-13105CDD40B1}" type="presParOf" srcId="{065A2810-3003-4173-81E3-395C63BE8343}" destId="{C8FD0BE6-5361-4EEB-9D0D-BF9B2747883A}" srcOrd="0" destOrd="0" presId="urn:microsoft.com/office/officeart/2008/layout/LinedList"/>
    <dgm:cxn modelId="{6000B966-D32C-436E-81FE-335C35373FFC}" type="presParOf" srcId="{065A2810-3003-4173-81E3-395C63BE8343}" destId="{F8FDB6C2-31BA-4DEC-82CA-F234B53C976A}" srcOrd="1" destOrd="0" presId="urn:microsoft.com/office/officeart/2008/layout/LinedList"/>
    <dgm:cxn modelId="{3ABABBBB-01FD-440E-8A84-006524266A4E}" type="presParOf" srcId="{2785C463-ADCD-4210-A49F-04FA04F8366C}" destId="{529492FF-CF71-4348-883B-5E586D7F6B32}" srcOrd="8" destOrd="0" presId="urn:microsoft.com/office/officeart/2008/layout/LinedList"/>
    <dgm:cxn modelId="{0862B061-9527-4659-B283-66828F559993}" type="presParOf" srcId="{2785C463-ADCD-4210-A49F-04FA04F8366C}" destId="{13D10C7E-635D-4B61-B5C5-828276DC65F5}" srcOrd="9" destOrd="0" presId="urn:microsoft.com/office/officeart/2008/layout/LinedList"/>
    <dgm:cxn modelId="{D7703CC5-580A-40EB-BB8B-0E7B5942994D}" type="presParOf" srcId="{13D10C7E-635D-4B61-B5C5-828276DC65F5}" destId="{B69121A6-8B86-4E8E-8193-66212869706F}" srcOrd="0" destOrd="0" presId="urn:microsoft.com/office/officeart/2008/layout/LinedList"/>
    <dgm:cxn modelId="{3D03D61D-8F4B-46A2-951D-2C3E347C7429}" type="presParOf" srcId="{13D10C7E-635D-4B61-B5C5-828276DC65F5}" destId="{2A743F58-19ED-4EEC-8A39-B28E4F7065E7}" srcOrd="1" destOrd="0" presId="urn:microsoft.com/office/officeart/2008/layout/LinedList"/>
    <dgm:cxn modelId="{43065A4E-7ACD-41E8-BECF-BC8AD024CDDA}" type="presParOf" srcId="{2785C463-ADCD-4210-A49F-04FA04F8366C}" destId="{3CE55413-C235-440A-A852-876FB4D27876}" srcOrd="10" destOrd="0" presId="urn:microsoft.com/office/officeart/2008/layout/LinedList"/>
    <dgm:cxn modelId="{82E5FF34-DBBD-4B9C-959D-7087E493038F}" type="presParOf" srcId="{2785C463-ADCD-4210-A49F-04FA04F8366C}" destId="{5C698435-6661-4C90-9B3A-62579443A556}" srcOrd="11" destOrd="0" presId="urn:microsoft.com/office/officeart/2008/layout/LinedList"/>
    <dgm:cxn modelId="{0078C5EF-2197-4E43-8712-4F8F33199773}" type="presParOf" srcId="{5C698435-6661-4C90-9B3A-62579443A556}" destId="{3FA5A611-DEBF-4494-82F0-1F21AD51FCFB}" srcOrd="0" destOrd="0" presId="urn:microsoft.com/office/officeart/2008/layout/LinedList"/>
    <dgm:cxn modelId="{08EC5334-8BBD-4E4E-9D67-E55BCC238646}" type="presParOf" srcId="{5C698435-6661-4C90-9B3A-62579443A556}" destId="{EE345B79-E4DD-43A7-B57E-046C9BDC5ED3}" srcOrd="1" destOrd="0" presId="urn:microsoft.com/office/officeart/2008/layout/LinedList"/>
    <dgm:cxn modelId="{E7A662B7-2B35-4085-959B-3C49F7736D6E}" type="presParOf" srcId="{2785C463-ADCD-4210-A49F-04FA04F8366C}" destId="{07298F5F-08FA-40F2-9B9D-1E7763F977D0}" srcOrd="12" destOrd="0" presId="urn:microsoft.com/office/officeart/2008/layout/LinedList"/>
    <dgm:cxn modelId="{A5C4BCA6-B2FF-4831-BA65-0F9093DA1994}" type="presParOf" srcId="{2785C463-ADCD-4210-A49F-04FA04F8366C}" destId="{EAB45FDF-15F7-4679-9DB0-CBC3D9094D73}" srcOrd="13" destOrd="0" presId="urn:microsoft.com/office/officeart/2008/layout/LinedList"/>
    <dgm:cxn modelId="{1549D640-CEFB-4E66-A84A-075ACD90D6E5}" type="presParOf" srcId="{EAB45FDF-15F7-4679-9DB0-CBC3D9094D73}" destId="{0567E85B-8948-4709-A9A4-D9FEE1179290}" srcOrd="0" destOrd="0" presId="urn:microsoft.com/office/officeart/2008/layout/LinedList"/>
    <dgm:cxn modelId="{8D382F57-98D9-440D-907D-FCFAA56AE1FC}" type="presParOf" srcId="{EAB45FDF-15F7-4679-9DB0-CBC3D9094D73}" destId="{6A660418-1219-4C39-B557-65E058DB3518}" srcOrd="1" destOrd="0" presId="urn:microsoft.com/office/officeart/2008/layout/LinedList"/>
    <dgm:cxn modelId="{77792852-B157-461B-ABAB-40CA1713F652}" type="presParOf" srcId="{2785C463-ADCD-4210-A49F-04FA04F8366C}" destId="{E27B1EC1-4EA2-45B5-9534-EC10EC3753B8}" srcOrd="14" destOrd="0" presId="urn:microsoft.com/office/officeart/2008/layout/LinedList"/>
    <dgm:cxn modelId="{986E3F25-3388-46FF-9D82-9D4D29EE8A98}" type="presParOf" srcId="{2785C463-ADCD-4210-A49F-04FA04F8366C}" destId="{E2D7FDCC-05AA-422D-B82F-BE83EF96240E}" srcOrd="15" destOrd="0" presId="urn:microsoft.com/office/officeart/2008/layout/LinedList"/>
    <dgm:cxn modelId="{04BB7779-4CAF-485C-8B6C-AC3D680BA8AE}" type="presParOf" srcId="{E2D7FDCC-05AA-422D-B82F-BE83EF96240E}" destId="{E7E688D1-02FD-4065-A6D1-420B4A6BD82D}" srcOrd="0" destOrd="0" presId="urn:microsoft.com/office/officeart/2008/layout/LinedList"/>
    <dgm:cxn modelId="{B00B8B70-2F48-4CBB-B929-254E2BFC0255}" type="presParOf" srcId="{E2D7FDCC-05AA-422D-B82F-BE83EF96240E}" destId="{C3A01A38-8850-4512-9D33-A6762167D3DB}" srcOrd="1" destOrd="0" presId="urn:microsoft.com/office/officeart/2008/layout/LinedList"/>
    <dgm:cxn modelId="{92A2B878-B92B-4B7B-B58A-219FE6DDABE9}" type="presParOf" srcId="{2785C463-ADCD-4210-A49F-04FA04F8366C}" destId="{C48EEA6F-5F90-452A-8D1A-C39F00349DB7}" srcOrd="16" destOrd="0" presId="urn:microsoft.com/office/officeart/2008/layout/LinedList"/>
    <dgm:cxn modelId="{881184D8-F46B-4A85-97D6-3B01CB354678}" type="presParOf" srcId="{2785C463-ADCD-4210-A49F-04FA04F8366C}" destId="{D696FC2F-5C87-419B-B7E2-253ACC87C68F}" srcOrd="17" destOrd="0" presId="urn:microsoft.com/office/officeart/2008/layout/LinedList"/>
    <dgm:cxn modelId="{2CEE9364-ACC3-438F-9CE9-C71F50ADB732}" type="presParOf" srcId="{D696FC2F-5C87-419B-B7E2-253ACC87C68F}" destId="{82835B71-74FF-4C7B-B93F-3FBCBCE13D69}" srcOrd="0" destOrd="0" presId="urn:microsoft.com/office/officeart/2008/layout/LinedList"/>
    <dgm:cxn modelId="{E6E0B708-4843-466D-81B9-864E97A06CAF}" type="presParOf" srcId="{D696FC2F-5C87-419B-B7E2-253ACC87C68F}" destId="{086FA38F-4CE8-4875-8BD7-0E87FF0D76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92132-3E0E-4061-A896-AAF8D7D328F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CA3897F-E6ED-4559-B741-C406EC9F622E}">
      <dgm:prSet/>
      <dgm:spPr/>
      <dgm:t>
        <a:bodyPr/>
        <a:lstStyle/>
        <a:p>
          <a:pPr rtl="0"/>
          <a:r>
            <a:rPr lang="en-US">
              <a:latin typeface="Times New Roman"/>
              <a:cs typeface="Times New Roman"/>
            </a:rPr>
            <a:t>Facial Recognition: Spectral clustering identifies facial patterns using similarity graphs and eigenvalues.​</a:t>
          </a:r>
        </a:p>
      </dgm:t>
    </dgm:pt>
    <dgm:pt modelId="{7E5246E8-2990-4B7B-B94C-246ABF9F1A2A}" type="parTrans" cxnId="{8210E32D-CEA5-41B1-82CC-210D69632719}">
      <dgm:prSet/>
      <dgm:spPr/>
      <dgm:t>
        <a:bodyPr/>
        <a:lstStyle/>
        <a:p>
          <a:endParaRPr lang="en-US"/>
        </a:p>
      </dgm:t>
    </dgm:pt>
    <dgm:pt modelId="{F2E57312-A8CC-4F73-8D92-CFCE6E190A5E}" type="sibTrans" cxnId="{8210E32D-CEA5-41B1-82CC-210D69632719}">
      <dgm:prSet/>
      <dgm:spPr/>
      <dgm:t>
        <a:bodyPr/>
        <a:lstStyle/>
        <a:p>
          <a:endParaRPr lang="en-US"/>
        </a:p>
      </dgm:t>
    </dgm:pt>
    <dgm:pt modelId="{39755D75-83E8-46EA-A02C-3196FD329999}">
      <dgm:prSet/>
      <dgm:spPr/>
      <dgm:t>
        <a:bodyPr/>
        <a:lstStyle/>
        <a:p>
          <a:pPr rtl="0"/>
          <a:r>
            <a:rPr lang="en-US">
              <a:latin typeface="Times New Roman"/>
              <a:cs typeface="Times New Roman"/>
            </a:rPr>
            <a:t>Advantages Over K-means: It excels in recognizing complex facial patterns and handling noise.​</a:t>
          </a:r>
        </a:p>
      </dgm:t>
    </dgm:pt>
    <dgm:pt modelId="{66961501-84CE-4D69-A99D-1068DF5A4578}" type="parTrans" cxnId="{0D70AD3C-C685-41C9-B2EB-3E99D2C2123C}">
      <dgm:prSet/>
      <dgm:spPr/>
      <dgm:t>
        <a:bodyPr/>
        <a:lstStyle/>
        <a:p>
          <a:endParaRPr lang="en-US"/>
        </a:p>
      </dgm:t>
    </dgm:pt>
    <dgm:pt modelId="{0C4AC4A8-3B8D-49DE-BD72-6A9B1D936360}" type="sibTrans" cxnId="{0D70AD3C-C685-41C9-B2EB-3E99D2C2123C}">
      <dgm:prSet/>
      <dgm:spPr/>
      <dgm:t>
        <a:bodyPr/>
        <a:lstStyle/>
        <a:p>
          <a:endParaRPr lang="en-US"/>
        </a:p>
      </dgm:t>
    </dgm:pt>
    <dgm:pt modelId="{5D912FC8-4BC9-4240-AB3D-12BA814B4BAA}">
      <dgm:prSet/>
      <dgm:spPr/>
      <dgm:t>
        <a:bodyPr/>
        <a:lstStyle/>
        <a:p>
          <a:pPr rtl="0"/>
          <a:r>
            <a:rPr lang="en-US">
              <a:latin typeface="Times New Roman"/>
              <a:cs typeface="Times New Roman"/>
            </a:rPr>
            <a:t>High-Dimensional Data: Spectral clustering is effective in recognizing faces in high-dimensional feature spaces.</a:t>
          </a:r>
        </a:p>
      </dgm:t>
    </dgm:pt>
    <dgm:pt modelId="{89CA3316-E4FF-4FE6-97BF-6BA238860629}" type="parTrans" cxnId="{9FED859D-3F67-412F-A101-6DFFEF492D78}">
      <dgm:prSet/>
      <dgm:spPr/>
      <dgm:t>
        <a:bodyPr/>
        <a:lstStyle/>
        <a:p>
          <a:endParaRPr lang="en-US"/>
        </a:p>
      </dgm:t>
    </dgm:pt>
    <dgm:pt modelId="{5B6BACE3-2FF6-4471-A9F1-A136B724E007}" type="sibTrans" cxnId="{9FED859D-3F67-412F-A101-6DFFEF492D78}">
      <dgm:prSet/>
      <dgm:spPr/>
      <dgm:t>
        <a:bodyPr/>
        <a:lstStyle/>
        <a:p>
          <a:endParaRPr lang="en-US"/>
        </a:p>
      </dgm:t>
    </dgm:pt>
    <dgm:pt modelId="{CFAC0C51-7E5E-4680-B60B-B85121D64B9D}" type="pres">
      <dgm:prSet presAssocID="{F4A92132-3E0E-4061-A896-AAF8D7D328F3}" presName="hierChild1" presStyleCnt="0">
        <dgm:presLayoutVars>
          <dgm:chPref val="1"/>
          <dgm:dir/>
          <dgm:animOne val="branch"/>
          <dgm:animLvl val="lvl"/>
          <dgm:resizeHandles/>
        </dgm:presLayoutVars>
      </dgm:prSet>
      <dgm:spPr/>
    </dgm:pt>
    <dgm:pt modelId="{6ECD1318-501C-4589-A6E4-224FA946C7C4}" type="pres">
      <dgm:prSet presAssocID="{8CA3897F-E6ED-4559-B741-C406EC9F622E}" presName="hierRoot1" presStyleCnt="0"/>
      <dgm:spPr/>
    </dgm:pt>
    <dgm:pt modelId="{B14690A9-6A59-4137-B39A-861FC621B890}" type="pres">
      <dgm:prSet presAssocID="{8CA3897F-E6ED-4559-B741-C406EC9F622E}" presName="composite" presStyleCnt="0"/>
      <dgm:spPr/>
    </dgm:pt>
    <dgm:pt modelId="{3472277E-C8E6-44A5-96E4-75B218D4DAF9}" type="pres">
      <dgm:prSet presAssocID="{8CA3897F-E6ED-4559-B741-C406EC9F622E}" presName="background" presStyleLbl="node0" presStyleIdx="0" presStyleCnt="3"/>
      <dgm:spPr/>
    </dgm:pt>
    <dgm:pt modelId="{06B17BF6-9A47-4FA1-BA3D-41D3A97897FF}" type="pres">
      <dgm:prSet presAssocID="{8CA3897F-E6ED-4559-B741-C406EC9F622E}" presName="text" presStyleLbl="fgAcc0" presStyleIdx="0" presStyleCnt="3">
        <dgm:presLayoutVars>
          <dgm:chPref val="3"/>
        </dgm:presLayoutVars>
      </dgm:prSet>
      <dgm:spPr/>
    </dgm:pt>
    <dgm:pt modelId="{6D196BDD-E744-48B4-8F64-44BDC84D89BB}" type="pres">
      <dgm:prSet presAssocID="{8CA3897F-E6ED-4559-B741-C406EC9F622E}" presName="hierChild2" presStyleCnt="0"/>
      <dgm:spPr/>
    </dgm:pt>
    <dgm:pt modelId="{46D9CE3A-9186-456D-A446-997061E5AA17}" type="pres">
      <dgm:prSet presAssocID="{39755D75-83E8-46EA-A02C-3196FD329999}" presName="hierRoot1" presStyleCnt="0"/>
      <dgm:spPr/>
    </dgm:pt>
    <dgm:pt modelId="{63215D26-3B05-42F8-B355-9701877DA1A9}" type="pres">
      <dgm:prSet presAssocID="{39755D75-83E8-46EA-A02C-3196FD329999}" presName="composite" presStyleCnt="0"/>
      <dgm:spPr/>
    </dgm:pt>
    <dgm:pt modelId="{1BAF7A22-465D-433F-952C-3269A6DD9B05}" type="pres">
      <dgm:prSet presAssocID="{39755D75-83E8-46EA-A02C-3196FD329999}" presName="background" presStyleLbl="node0" presStyleIdx="1" presStyleCnt="3"/>
      <dgm:spPr/>
    </dgm:pt>
    <dgm:pt modelId="{0F396C07-B238-44C8-87A1-86CB3259634C}" type="pres">
      <dgm:prSet presAssocID="{39755D75-83E8-46EA-A02C-3196FD329999}" presName="text" presStyleLbl="fgAcc0" presStyleIdx="1" presStyleCnt="3">
        <dgm:presLayoutVars>
          <dgm:chPref val="3"/>
        </dgm:presLayoutVars>
      </dgm:prSet>
      <dgm:spPr/>
    </dgm:pt>
    <dgm:pt modelId="{1C89FD1B-7F50-4318-8F65-67E169B58873}" type="pres">
      <dgm:prSet presAssocID="{39755D75-83E8-46EA-A02C-3196FD329999}" presName="hierChild2" presStyleCnt="0"/>
      <dgm:spPr/>
    </dgm:pt>
    <dgm:pt modelId="{4326A69B-08B7-44C1-8A12-F85D473FB0E4}" type="pres">
      <dgm:prSet presAssocID="{5D912FC8-4BC9-4240-AB3D-12BA814B4BAA}" presName="hierRoot1" presStyleCnt="0"/>
      <dgm:spPr/>
    </dgm:pt>
    <dgm:pt modelId="{71FC1A96-047C-4E8F-920A-824C36031A71}" type="pres">
      <dgm:prSet presAssocID="{5D912FC8-4BC9-4240-AB3D-12BA814B4BAA}" presName="composite" presStyleCnt="0"/>
      <dgm:spPr/>
    </dgm:pt>
    <dgm:pt modelId="{87346289-B1E1-4FFD-A7C6-985FBAF1FE93}" type="pres">
      <dgm:prSet presAssocID="{5D912FC8-4BC9-4240-AB3D-12BA814B4BAA}" presName="background" presStyleLbl="node0" presStyleIdx="2" presStyleCnt="3"/>
      <dgm:spPr/>
    </dgm:pt>
    <dgm:pt modelId="{26FE8163-ADA4-448A-84C2-80A64F06FE41}" type="pres">
      <dgm:prSet presAssocID="{5D912FC8-4BC9-4240-AB3D-12BA814B4BAA}" presName="text" presStyleLbl="fgAcc0" presStyleIdx="2" presStyleCnt="3">
        <dgm:presLayoutVars>
          <dgm:chPref val="3"/>
        </dgm:presLayoutVars>
      </dgm:prSet>
      <dgm:spPr/>
    </dgm:pt>
    <dgm:pt modelId="{AE6891BF-44A3-4751-B89C-835B79B17257}" type="pres">
      <dgm:prSet presAssocID="{5D912FC8-4BC9-4240-AB3D-12BA814B4BAA}" presName="hierChild2" presStyleCnt="0"/>
      <dgm:spPr/>
    </dgm:pt>
  </dgm:ptLst>
  <dgm:cxnLst>
    <dgm:cxn modelId="{DF13CF14-8F13-4BBE-8043-C4DCD42F455F}" type="presOf" srcId="{F4A92132-3E0E-4061-A896-AAF8D7D328F3}" destId="{CFAC0C51-7E5E-4680-B60B-B85121D64B9D}" srcOrd="0" destOrd="0" presId="urn:microsoft.com/office/officeart/2005/8/layout/hierarchy1"/>
    <dgm:cxn modelId="{54926F1D-61EC-4A95-A337-55A51ADBE9A7}" type="presOf" srcId="{5D912FC8-4BC9-4240-AB3D-12BA814B4BAA}" destId="{26FE8163-ADA4-448A-84C2-80A64F06FE41}" srcOrd="0" destOrd="0" presId="urn:microsoft.com/office/officeart/2005/8/layout/hierarchy1"/>
    <dgm:cxn modelId="{9A260A20-40EA-4EAC-9771-839918747465}" type="presOf" srcId="{8CA3897F-E6ED-4559-B741-C406EC9F622E}" destId="{06B17BF6-9A47-4FA1-BA3D-41D3A97897FF}" srcOrd="0" destOrd="0" presId="urn:microsoft.com/office/officeart/2005/8/layout/hierarchy1"/>
    <dgm:cxn modelId="{8210E32D-CEA5-41B1-82CC-210D69632719}" srcId="{F4A92132-3E0E-4061-A896-AAF8D7D328F3}" destId="{8CA3897F-E6ED-4559-B741-C406EC9F622E}" srcOrd="0" destOrd="0" parTransId="{7E5246E8-2990-4B7B-B94C-246ABF9F1A2A}" sibTransId="{F2E57312-A8CC-4F73-8D92-CFCE6E190A5E}"/>
    <dgm:cxn modelId="{0D70AD3C-C685-41C9-B2EB-3E99D2C2123C}" srcId="{F4A92132-3E0E-4061-A896-AAF8D7D328F3}" destId="{39755D75-83E8-46EA-A02C-3196FD329999}" srcOrd="1" destOrd="0" parTransId="{66961501-84CE-4D69-A99D-1068DF5A4578}" sibTransId="{0C4AC4A8-3B8D-49DE-BD72-6A9B1D936360}"/>
    <dgm:cxn modelId="{9FED859D-3F67-412F-A101-6DFFEF492D78}" srcId="{F4A92132-3E0E-4061-A896-AAF8D7D328F3}" destId="{5D912FC8-4BC9-4240-AB3D-12BA814B4BAA}" srcOrd="2" destOrd="0" parTransId="{89CA3316-E4FF-4FE6-97BF-6BA238860629}" sibTransId="{5B6BACE3-2FF6-4471-A9F1-A136B724E007}"/>
    <dgm:cxn modelId="{74973CC0-5CE7-4D5C-A95A-92226C7281CB}" type="presOf" srcId="{39755D75-83E8-46EA-A02C-3196FD329999}" destId="{0F396C07-B238-44C8-87A1-86CB3259634C}" srcOrd="0" destOrd="0" presId="urn:microsoft.com/office/officeart/2005/8/layout/hierarchy1"/>
    <dgm:cxn modelId="{CC9028CE-9DE1-4898-9211-1BCF5E3897ED}" type="presParOf" srcId="{CFAC0C51-7E5E-4680-B60B-B85121D64B9D}" destId="{6ECD1318-501C-4589-A6E4-224FA946C7C4}" srcOrd="0" destOrd="0" presId="urn:microsoft.com/office/officeart/2005/8/layout/hierarchy1"/>
    <dgm:cxn modelId="{111190E5-6B2D-4CF1-A0C2-E03136CD13A4}" type="presParOf" srcId="{6ECD1318-501C-4589-A6E4-224FA946C7C4}" destId="{B14690A9-6A59-4137-B39A-861FC621B890}" srcOrd="0" destOrd="0" presId="urn:microsoft.com/office/officeart/2005/8/layout/hierarchy1"/>
    <dgm:cxn modelId="{5698EE9D-9979-4276-AA3E-ECBB49BE8465}" type="presParOf" srcId="{B14690A9-6A59-4137-B39A-861FC621B890}" destId="{3472277E-C8E6-44A5-96E4-75B218D4DAF9}" srcOrd="0" destOrd="0" presId="urn:microsoft.com/office/officeart/2005/8/layout/hierarchy1"/>
    <dgm:cxn modelId="{D4AC0463-B04E-4359-8083-DB187FC13E7F}" type="presParOf" srcId="{B14690A9-6A59-4137-B39A-861FC621B890}" destId="{06B17BF6-9A47-4FA1-BA3D-41D3A97897FF}" srcOrd="1" destOrd="0" presId="urn:microsoft.com/office/officeart/2005/8/layout/hierarchy1"/>
    <dgm:cxn modelId="{6E414037-3287-4DF2-BE66-00EF371A36AE}" type="presParOf" srcId="{6ECD1318-501C-4589-A6E4-224FA946C7C4}" destId="{6D196BDD-E744-48B4-8F64-44BDC84D89BB}" srcOrd="1" destOrd="0" presId="urn:microsoft.com/office/officeart/2005/8/layout/hierarchy1"/>
    <dgm:cxn modelId="{D382E889-BED3-4BF3-AAC4-9176D30B87FA}" type="presParOf" srcId="{CFAC0C51-7E5E-4680-B60B-B85121D64B9D}" destId="{46D9CE3A-9186-456D-A446-997061E5AA17}" srcOrd="1" destOrd="0" presId="urn:microsoft.com/office/officeart/2005/8/layout/hierarchy1"/>
    <dgm:cxn modelId="{47E10315-16B1-43A7-9999-1872FF788428}" type="presParOf" srcId="{46D9CE3A-9186-456D-A446-997061E5AA17}" destId="{63215D26-3B05-42F8-B355-9701877DA1A9}" srcOrd="0" destOrd="0" presId="urn:microsoft.com/office/officeart/2005/8/layout/hierarchy1"/>
    <dgm:cxn modelId="{9ED253D4-3DD5-4CD4-BEC0-9E3C27EC4B07}" type="presParOf" srcId="{63215D26-3B05-42F8-B355-9701877DA1A9}" destId="{1BAF7A22-465D-433F-952C-3269A6DD9B05}" srcOrd="0" destOrd="0" presId="urn:microsoft.com/office/officeart/2005/8/layout/hierarchy1"/>
    <dgm:cxn modelId="{723BFDB6-CF99-4E72-ADA7-3DF3C5C4D85F}" type="presParOf" srcId="{63215D26-3B05-42F8-B355-9701877DA1A9}" destId="{0F396C07-B238-44C8-87A1-86CB3259634C}" srcOrd="1" destOrd="0" presId="urn:microsoft.com/office/officeart/2005/8/layout/hierarchy1"/>
    <dgm:cxn modelId="{DD35D413-EED5-4A4C-B1BD-5B8445C5837D}" type="presParOf" srcId="{46D9CE3A-9186-456D-A446-997061E5AA17}" destId="{1C89FD1B-7F50-4318-8F65-67E169B58873}" srcOrd="1" destOrd="0" presId="urn:microsoft.com/office/officeart/2005/8/layout/hierarchy1"/>
    <dgm:cxn modelId="{7D22CF8C-4F36-498D-B97C-2552A00AB041}" type="presParOf" srcId="{CFAC0C51-7E5E-4680-B60B-B85121D64B9D}" destId="{4326A69B-08B7-44C1-8A12-F85D473FB0E4}" srcOrd="2" destOrd="0" presId="urn:microsoft.com/office/officeart/2005/8/layout/hierarchy1"/>
    <dgm:cxn modelId="{6AA41F13-51B3-42CA-8A51-D7C3C6B378DD}" type="presParOf" srcId="{4326A69B-08B7-44C1-8A12-F85D473FB0E4}" destId="{71FC1A96-047C-4E8F-920A-824C36031A71}" srcOrd="0" destOrd="0" presId="urn:microsoft.com/office/officeart/2005/8/layout/hierarchy1"/>
    <dgm:cxn modelId="{A8EF4DFB-F07B-438A-86A0-51F678DB0348}" type="presParOf" srcId="{71FC1A96-047C-4E8F-920A-824C36031A71}" destId="{87346289-B1E1-4FFD-A7C6-985FBAF1FE93}" srcOrd="0" destOrd="0" presId="urn:microsoft.com/office/officeart/2005/8/layout/hierarchy1"/>
    <dgm:cxn modelId="{F45CE74F-4DFE-42F8-918E-F1C29A200A5A}" type="presParOf" srcId="{71FC1A96-047C-4E8F-920A-824C36031A71}" destId="{26FE8163-ADA4-448A-84C2-80A64F06FE41}" srcOrd="1" destOrd="0" presId="urn:microsoft.com/office/officeart/2005/8/layout/hierarchy1"/>
    <dgm:cxn modelId="{3A57DB6B-E223-4E11-A6F8-61F968BA9EAB}" type="presParOf" srcId="{4326A69B-08B7-44C1-8A12-F85D473FB0E4}" destId="{AE6891BF-44A3-4751-B89C-835B79B1725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4375AC-4998-4B97-B337-AFC657045E9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631B674-2AD6-425B-A19E-9EC11C2F6D71}">
      <dgm:prSet/>
      <dgm:spPr/>
      <dgm:t>
        <a:bodyPr/>
        <a:lstStyle/>
        <a:p>
          <a:pPr>
            <a:lnSpc>
              <a:spcPct val="100000"/>
            </a:lnSpc>
          </a:pPr>
          <a:r>
            <a:rPr lang="en-US" b="1">
              <a:latin typeface="Times New Roman"/>
              <a:cs typeface="Times New Roman"/>
            </a:rPr>
            <a:t>Parameter Sensitivity:</a:t>
          </a:r>
          <a:r>
            <a:rPr lang="en-US">
              <a:latin typeface="Times New Roman"/>
              <a:cs typeface="Times New Roman"/>
            </a:rPr>
            <a:t> Sensitivity to parameter settings, such as the number of </a:t>
          </a:r>
          <a:r>
            <a:rPr lang="en-US" b="0">
              <a:latin typeface="Times New Roman"/>
              <a:cs typeface="Times New Roman"/>
            </a:rPr>
            <a:t>clusters</a:t>
          </a:r>
          <a:r>
            <a:rPr lang="en-US">
              <a:latin typeface="Times New Roman"/>
              <a:cs typeface="Times New Roman"/>
            </a:rPr>
            <a:t>.</a:t>
          </a:r>
        </a:p>
      </dgm:t>
    </dgm:pt>
    <dgm:pt modelId="{DF6293EA-A1FA-4AE8-A2B2-23E32CAC389A}" type="parTrans" cxnId="{873E2058-BD49-4EFF-A8F7-39884F1CD54A}">
      <dgm:prSet/>
      <dgm:spPr/>
      <dgm:t>
        <a:bodyPr/>
        <a:lstStyle/>
        <a:p>
          <a:endParaRPr lang="en-US"/>
        </a:p>
      </dgm:t>
    </dgm:pt>
    <dgm:pt modelId="{93E004A0-8FE1-47A3-A521-AECD34FDBAEB}" type="sibTrans" cxnId="{873E2058-BD49-4EFF-A8F7-39884F1CD54A}">
      <dgm:prSet/>
      <dgm:spPr/>
      <dgm:t>
        <a:bodyPr/>
        <a:lstStyle/>
        <a:p>
          <a:pPr>
            <a:lnSpc>
              <a:spcPct val="100000"/>
            </a:lnSpc>
          </a:pPr>
          <a:endParaRPr lang="en-US"/>
        </a:p>
      </dgm:t>
    </dgm:pt>
    <dgm:pt modelId="{5B18F9B1-651D-4B41-AE6F-0DC809595ECC}">
      <dgm:prSet/>
      <dgm:spPr/>
      <dgm:t>
        <a:bodyPr/>
        <a:lstStyle/>
        <a:p>
          <a:pPr>
            <a:lnSpc>
              <a:spcPct val="100000"/>
            </a:lnSpc>
          </a:pPr>
          <a:r>
            <a:rPr lang="en-US" b="1">
              <a:latin typeface="Times New Roman"/>
              <a:cs typeface="Times New Roman"/>
            </a:rPr>
            <a:t>High Computational Cost:</a:t>
          </a:r>
          <a:r>
            <a:rPr lang="en-US">
              <a:latin typeface="Times New Roman"/>
              <a:cs typeface="Times New Roman"/>
            </a:rPr>
            <a:t> Computationally intensive, particularly for large datasets.</a:t>
          </a:r>
        </a:p>
      </dgm:t>
    </dgm:pt>
    <dgm:pt modelId="{F3C2F511-1265-4003-8BB9-14A16CF0FBF8}" type="parTrans" cxnId="{DA735256-51A8-4663-91D2-4BA0F3EDE205}">
      <dgm:prSet/>
      <dgm:spPr/>
      <dgm:t>
        <a:bodyPr/>
        <a:lstStyle/>
        <a:p>
          <a:endParaRPr lang="en-US"/>
        </a:p>
      </dgm:t>
    </dgm:pt>
    <dgm:pt modelId="{59C20F9B-76CF-4D1F-8618-32BFCCE72375}" type="sibTrans" cxnId="{DA735256-51A8-4663-91D2-4BA0F3EDE205}">
      <dgm:prSet/>
      <dgm:spPr/>
      <dgm:t>
        <a:bodyPr/>
        <a:lstStyle/>
        <a:p>
          <a:pPr>
            <a:lnSpc>
              <a:spcPct val="100000"/>
            </a:lnSpc>
          </a:pPr>
          <a:endParaRPr lang="en-US"/>
        </a:p>
      </dgm:t>
    </dgm:pt>
    <dgm:pt modelId="{05C5EC26-DAD8-475D-8EC7-EDF1B9CD26FF}">
      <dgm:prSet/>
      <dgm:spPr/>
      <dgm:t>
        <a:bodyPr/>
        <a:lstStyle/>
        <a:p>
          <a:pPr>
            <a:lnSpc>
              <a:spcPct val="100000"/>
            </a:lnSpc>
          </a:pPr>
          <a:r>
            <a:rPr lang="en-US" b="1">
              <a:latin typeface="Times New Roman"/>
              <a:cs typeface="Times New Roman"/>
            </a:rPr>
            <a:t>Limited Scalability in High Dimensions:</a:t>
          </a:r>
          <a:r>
            <a:rPr lang="en-US">
              <a:latin typeface="Times New Roman"/>
              <a:cs typeface="Times New Roman"/>
            </a:rPr>
            <a:t> May not work well in high-dimensional spaces without dimensionality reduction</a:t>
          </a:r>
        </a:p>
      </dgm:t>
    </dgm:pt>
    <dgm:pt modelId="{BF1DA6EA-BBE6-4D89-BCFB-A5E38C4B99D9}" type="parTrans" cxnId="{990ABFE6-7E22-49B5-9A0B-4DDD9463FBA1}">
      <dgm:prSet/>
      <dgm:spPr/>
      <dgm:t>
        <a:bodyPr/>
        <a:lstStyle/>
        <a:p>
          <a:endParaRPr lang="en-US"/>
        </a:p>
      </dgm:t>
    </dgm:pt>
    <dgm:pt modelId="{51FBDC34-584A-4945-9A10-8F9D23C8E9F6}" type="sibTrans" cxnId="{990ABFE6-7E22-49B5-9A0B-4DDD9463FBA1}">
      <dgm:prSet/>
      <dgm:spPr/>
      <dgm:t>
        <a:bodyPr/>
        <a:lstStyle/>
        <a:p>
          <a:pPr>
            <a:lnSpc>
              <a:spcPct val="100000"/>
            </a:lnSpc>
          </a:pPr>
          <a:endParaRPr lang="en-US"/>
        </a:p>
      </dgm:t>
    </dgm:pt>
    <dgm:pt modelId="{1851913C-3618-40A3-9567-FFADE58B0FDE}">
      <dgm:prSet phldr="0"/>
      <dgm:spPr/>
      <dgm:t>
        <a:bodyPr/>
        <a:lstStyle/>
        <a:p>
          <a:pPr>
            <a:lnSpc>
              <a:spcPct val="100000"/>
            </a:lnSpc>
          </a:pPr>
          <a:endParaRPr lang="en-US" b="1">
            <a:latin typeface="Times New Roman"/>
            <a:cs typeface="Times New Roman"/>
          </a:endParaRPr>
        </a:p>
      </dgm:t>
    </dgm:pt>
    <dgm:pt modelId="{B03DE7E2-EDB4-4888-B0F9-DAA02126E136}" type="parTrans" cxnId="{69794D4A-0C09-4B90-9AEA-ADAFF0195F38}">
      <dgm:prSet/>
      <dgm:spPr/>
    </dgm:pt>
    <dgm:pt modelId="{6BE395F5-8BFC-4EE1-A7EE-56D73EE51F55}" type="sibTrans" cxnId="{69794D4A-0C09-4B90-9AEA-ADAFF0195F38}">
      <dgm:prSet/>
      <dgm:spPr/>
      <dgm:t>
        <a:bodyPr/>
        <a:lstStyle/>
        <a:p>
          <a:endParaRPr lang="en-US"/>
        </a:p>
      </dgm:t>
    </dgm:pt>
    <dgm:pt modelId="{D7D0C734-779E-4E5E-BD09-662CDDE55EC3}" type="pres">
      <dgm:prSet presAssocID="{D74375AC-4998-4B97-B337-AFC657045E9D}" presName="root" presStyleCnt="0">
        <dgm:presLayoutVars>
          <dgm:dir/>
          <dgm:resizeHandles val="exact"/>
        </dgm:presLayoutVars>
      </dgm:prSet>
      <dgm:spPr/>
    </dgm:pt>
    <dgm:pt modelId="{0BAF73A7-CB02-41C1-A0C1-D13C34F122AF}" type="pres">
      <dgm:prSet presAssocID="{D74375AC-4998-4B97-B337-AFC657045E9D}" presName="container" presStyleCnt="0">
        <dgm:presLayoutVars>
          <dgm:dir/>
          <dgm:resizeHandles val="exact"/>
        </dgm:presLayoutVars>
      </dgm:prSet>
      <dgm:spPr/>
    </dgm:pt>
    <dgm:pt modelId="{2CDAC0C4-1B33-401D-A631-C3FFF509381C}" type="pres">
      <dgm:prSet presAssocID="{6631B674-2AD6-425B-A19E-9EC11C2F6D71}" presName="compNode" presStyleCnt="0"/>
      <dgm:spPr/>
    </dgm:pt>
    <dgm:pt modelId="{C4A388A2-BBE3-4212-BB76-A7D3795E6ABA}" type="pres">
      <dgm:prSet presAssocID="{6631B674-2AD6-425B-A19E-9EC11C2F6D71}" presName="iconBgRect" presStyleLbl="bgShp" presStyleIdx="0" presStyleCnt="4"/>
      <dgm:spPr/>
    </dgm:pt>
    <dgm:pt modelId="{ABCF1855-C402-48C7-B20C-9BC9AEAA1B11}" type="pres">
      <dgm:prSet presAssocID="{6631B674-2AD6-425B-A19E-9EC11C2F6D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190D8BDC-A6BC-45E4-8839-A1AD44425D1E}" type="pres">
      <dgm:prSet presAssocID="{6631B674-2AD6-425B-A19E-9EC11C2F6D71}" presName="spaceRect" presStyleCnt="0"/>
      <dgm:spPr/>
    </dgm:pt>
    <dgm:pt modelId="{01B082C1-225F-4932-8749-AE4A265B3AED}" type="pres">
      <dgm:prSet presAssocID="{6631B674-2AD6-425B-A19E-9EC11C2F6D71}" presName="textRect" presStyleLbl="revTx" presStyleIdx="0" presStyleCnt="4">
        <dgm:presLayoutVars>
          <dgm:chMax val="1"/>
          <dgm:chPref val="1"/>
        </dgm:presLayoutVars>
      </dgm:prSet>
      <dgm:spPr/>
    </dgm:pt>
    <dgm:pt modelId="{39BC8194-A257-4B69-8970-02298E7C80C2}" type="pres">
      <dgm:prSet presAssocID="{93E004A0-8FE1-47A3-A521-AECD34FDBAEB}" presName="sibTrans" presStyleLbl="sibTrans2D1" presStyleIdx="0" presStyleCnt="0"/>
      <dgm:spPr/>
    </dgm:pt>
    <dgm:pt modelId="{60F71080-14EF-42C8-B378-24236A79ED39}" type="pres">
      <dgm:prSet presAssocID="{5B18F9B1-651D-4B41-AE6F-0DC809595ECC}" presName="compNode" presStyleCnt="0"/>
      <dgm:spPr/>
    </dgm:pt>
    <dgm:pt modelId="{8690320F-5073-4F0F-B2D2-0BAC755EAFC3}" type="pres">
      <dgm:prSet presAssocID="{5B18F9B1-651D-4B41-AE6F-0DC809595ECC}" presName="iconBgRect" presStyleLbl="bgShp" presStyleIdx="1" presStyleCnt="4"/>
      <dgm:spPr/>
    </dgm:pt>
    <dgm:pt modelId="{40AD3DF2-1A34-4022-95D2-C3749CCF750B}" type="pres">
      <dgm:prSet presAssocID="{5B18F9B1-651D-4B41-AE6F-0DC809595E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E282F3E-1627-4DC7-A7C2-7E3E21F15522}" type="pres">
      <dgm:prSet presAssocID="{5B18F9B1-651D-4B41-AE6F-0DC809595ECC}" presName="spaceRect" presStyleCnt="0"/>
      <dgm:spPr/>
    </dgm:pt>
    <dgm:pt modelId="{CA358F9D-F1D0-4C4A-8931-7A4EB328C805}" type="pres">
      <dgm:prSet presAssocID="{5B18F9B1-651D-4B41-AE6F-0DC809595ECC}" presName="textRect" presStyleLbl="revTx" presStyleIdx="1" presStyleCnt="4">
        <dgm:presLayoutVars>
          <dgm:chMax val="1"/>
          <dgm:chPref val="1"/>
        </dgm:presLayoutVars>
      </dgm:prSet>
      <dgm:spPr/>
    </dgm:pt>
    <dgm:pt modelId="{A931B04C-4DB4-476E-AB1F-AD28ED90DB16}" type="pres">
      <dgm:prSet presAssocID="{59C20F9B-76CF-4D1F-8618-32BFCCE72375}" presName="sibTrans" presStyleLbl="sibTrans2D1" presStyleIdx="0" presStyleCnt="0"/>
      <dgm:spPr/>
    </dgm:pt>
    <dgm:pt modelId="{FA0A2945-6733-4990-9284-D996A02757B6}" type="pres">
      <dgm:prSet presAssocID="{05C5EC26-DAD8-475D-8EC7-EDF1B9CD26FF}" presName="compNode" presStyleCnt="0"/>
      <dgm:spPr/>
    </dgm:pt>
    <dgm:pt modelId="{71F59DAA-E45F-4B7D-8F2E-C18904BDB5EC}" type="pres">
      <dgm:prSet presAssocID="{05C5EC26-DAD8-475D-8EC7-EDF1B9CD26FF}" presName="iconBgRect" presStyleLbl="bgShp" presStyleIdx="2" presStyleCnt="4"/>
      <dgm:spPr/>
    </dgm:pt>
    <dgm:pt modelId="{38E1B50C-7F2B-44AC-B7E0-A30079077D00}" type="pres">
      <dgm:prSet presAssocID="{05C5EC26-DAD8-475D-8EC7-EDF1B9CD26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847CDC8D-49D7-4907-A7AC-9B8FA8AB8E2D}" type="pres">
      <dgm:prSet presAssocID="{05C5EC26-DAD8-475D-8EC7-EDF1B9CD26FF}" presName="spaceRect" presStyleCnt="0"/>
      <dgm:spPr/>
    </dgm:pt>
    <dgm:pt modelId="{7BDC362E-0DBD-4512-A426-EC4656451184}" type="pres">
      <dgm:prSet presAssocID="{05C5EC26-DAD8-475D-8EC7-EDF1B9CD26FF}" presName="textRect" presStyleLbl="revTx" presStyleIdx="2" presStyleCnt="4">
        <dgm:presLayoutVars>
          <dgm:chMax val="1"/>
          <dgm:chPref val="1"/>
        </dgm:presLayoutVars>
      </dgm:prSet>
      <dgm:spPr/>
    </dgm:pt>
    <dgm:pt modelId="{7B30465E-7D35-4AB7-BBEC-414B364B9207}" type="pres">
      <dgm:prSet presAssocID="{51FBDC34-584A-4945-9A10-8F9D23C8E9F6}" presName="sibTrans" presStyleLbl="sibTrans2D1" presStyleIdx="0" presStyleCnt="0"/>
      <dgm:spPr/>
    </dgm:pt>
    <dgm:pt modelId="{8AD1F97A-D4DB-432F-9180-5307C98C8E81}" type="pres">
      <dgm:prSet presAssocID="{1851913C-3618-40A3-9567-FFADE58B0FDE}" presName="compNode" presStyleCnt="0"/>
      <dgm:spPr/>
    </dgm:pt>
    <dgm:pt modelId="{2F618C5A-2D5F-41D2-8D53-B97DA6F459D5}" type="pres">
      <dgm:prSet presAssocID="{1851913C-3618-40A3-9567-FFADE58B0FDE}" presName="iconBgRect" presStyleLbl="bgShp" presStyleIdx="3" presStyleCnt="4"/>
      <dgm:spPr/>
    </dgm:pt>
    <dgm:pt modelId="{06092FBF-577A-4F94-868E-504BF32FDF28}" type="pres">
      <dgm:prSet presAssocID="{1851913C-3618-40A3-9567-FFADE58B0FDE}" presName="iconRect" presStyleLbl="node1" presStyleIdx="3" presStyleCnt="4"/>
      <dgm:spPr>
        <a:ln>
          <a:noFill/>
        </a:ln>
      </dgm:spPr>
    </dgm:pt>
    <dgm:pt modelId="{4BE4AC76-33F2-469D-98BD-E7B1FADDF123}" type="pres">
      <dgm:prSet presAssocID="{1851913C-3618-40A3-9567-FFADE58B0FDE}" presName="spaceRect" presStyleCnt="0"/>
      <dgm:spPr/>
    </dgm:pt>
    <dgm:pt modelId="{AF66223B-88C3-475A-8FA6-32B65890F6B5}" type="pres">
      <dgm:prSet presAssocID="{1851913C-3618-40A3-9567-FFADE58B0FDE}" presName="textRect" presStyleLbl="revTx" presStyleIdx="3" presStyleCnt="4">
        <dgm:presLayoutVars>
          <dgm:chMax val="1"/>
          <dgm:chPref val="1"/>
        </dgm:presLayoutVars>
      </dgm:prSet>
      <dgm:spPr/>
    </dgm:pt>
  </dgm:ptLst>
  <dgm:cxnLst>
    <dgm:cxn modelId="{461D5931-56F1-4896-BD13-7206112261E5}" type="presOf" srcId="{51FBDC34-584A-4945-9A10-8F9D23C8E9F6}" destId="{7B30465E-7D35-4AB7-BBEC-414B364B9207}" srcOrd="0" destOrd="0" presId="urn:microsoft.com/office/officeart/2018/2/layout/IconCircleList"/>
    <dgm:cxn modelId="{E6074042-CE0A-41F7-8B3A-BCAAEFC16FBD}" type="presOf" srcId="{D74375AC-4998-4B97-B337-AFC657045E9D}" destId="{D7D0C734-779E-4E5E-BD09-662CDDE55EC3}" srcOrd="0" destOrd="0" presId="urn:microsoft.com/office/officeart/2018/2/layout/IconCircleList"/>
    <dgm:cxn modelId="{69794D4A-0C09-4B90-9AEA-ADAFF0195F38}" srcId="{D74375AC-4998-4B97-B337-AFC657045E9D}" destId="{1851913C-3618-40A3-9567-FFADE58B0FDE}" srcOrd="3" destOrd="0" parTransId="{B03DE7E2-EDB4-4888-B0F9-DAA02126E136}" sibTransId="{6BE395F5-8BFC-4EE1-A7EE-56D73EE51F55}"/>
    <dgm:cxn modelId="{95448073-B8DA-4E35-95E0-98C579CF83D8}" type="presOf" srcId="{05C5EC26-DAD8-475D-8EC7-EDF1B9CD26FF}" destId="{7BDC362E-0DBD-4512-A426-EC4656451184}" srcOrd="0" destOrd="0" presId="urn:microsoft.com/office/officeart/2018/2/layout/IconCircleList"/>
    <dgm:cxn modelId="{806A8A53-0D7A-4D39-A155-A8E3D4FDBAD8}" type="presOf" srcId="{1851913C-3618-40A3-9567-FFADE58B0FDE}" destId="{AF66223B-88C3-475A-8FA6-32B65890F6B5}" srcOrd="0" destOrd="0" presId="urn:microsoft.com/office/officeart/2018/2/layout/IconCircleList"/>
    <dgm:cxn modelId="{DA735256-51A8-4663-91D2-4BA0F3EDE205}" srcId="{D74375AC-4998-4B97-B337-AFC657045E9D}" destId="{5B18F9B1-651D-4B41-AE6F-0DC809595ECC}" srcOrd="1" destOrd="0" parTransId="{F3C2F511-1265-4003-8BB9-14A16CF0FBF8}" sibTransId="{59C20F9B-76CF-4D1F-8618-32BFCCE72375}"/>
    <dgm:cxn modelId="{873E2058-BD49-4EFF-A8F7-39884F1CD54A}" srcId="{D74375AC-4998-4B97-B337-AFC657045E9D}" destId="{6631B674-2AD6-425B-A19E-9EC11C2F6D71}" srcOrd="0" destOrd="0" parTransId="{DF6293EA-A1FA-4AE8-A2B2-23E32CAC389A}" sibTransId="{93E004A0-8FE1-47A3-A521-AECD34FDBAEB}"/>
    <dgm:cxn modelId="{C8A30A7A-D302-47D9-8A44-290ED37B26E2}" type="presOf" srcId="{93E004A0-8FE1-47A3-A521-AECD34FDBAEB}" destId="{39BC8194-A257-4B69-8970-02298E7C80C2}" srcOrd="0" destOrd="0" presId="urn:microsoft.com/office/officeart/2018/2/layout/IconCircleList"/>
    <dgm:cxn modelId="{D312308A-E1F8-4FA9-805B-BE9A85571F9A}" type="presOf" srcId="{59C20F9B-76CF-4D1F-8618-32BFCCE72375}" destId="{A931B04C-4DB4-476E-AB1F-AD28ED90DB16}" srcOrd="0" destOrd="0" presId="urn:microsoft.com/office/officeart/2018/2/layout/IconCircleList"/>
    <dgm:cxn modelId="{C08B14AA-CD6E-45FA-9BD3-8AE7B27D88DC}" type="presOf" srcId="{6631B674-2AD6-425B-A19E-9EC11C2F6D71}" destId="{01B082C1-225F-4932-8749-AE4A265B3AED}" srcOrd="0" destOrd="0" presId="urn:microsoft.com/office/officeart/2018/2/layout/IconCircleList"/>
    <dgm:cxn modelId="{990ABFE6-7E22-49B5-9A0B-4DDD9463FBA1}" srcId="{D74375AC-4998-4B97-B337-AFC657045E9D}" destId="{05C5EC26-DAD8-475D-8EC7-EDF1B9CD26FF}" srcOrd="2" destOrd="0" parTransId="{BF1DA6EA-BBE6-4D89-BCFB-A5E38C4B99D9}" sibTransId="{51FBDC34-584A-4945-9A10-8F9D23C8E9F6}"/>
    <dgm:cxn modelId="{B1DB94FB-4317-423E-B95B-8FF295A2D67C}" type="presOf" srcId="{5B18F9B1-651D-4B41-AE6F-0DC809595ECC}" destId="{CA358F9D-F1D0-4C4A-8931-7A4EB328C805}" srcOrd="0" destOrd="0" presId="urn:microsoft.com/office/officeart/2018/2/layout/IconCircleList"/>
    <dgm:cxn modelId="{79828099-3C70-43A0-8183-E8F10474435C}" type="presParOf" srcId="{D7D0C734-779E-4E5E-BD09-662CDDE55EC3}" destId="{0BAF73A7-CB02-41C1-A0C1-D13C34F122AF}" srcOrd="0" destOrd="0" presId="urn:microsoft.com/office/officeart/2018/2/layout/IconCircleList"/>
    <dgm:cxn modelId="{6332F5E2-5104-48F3-B2CB-17F9BCE837B5}" type="presParOf" srcId="{0BAF73A7-CB02-41C1-A0C1-D13C34F122AF}" destId="{2CDAC0C4-1B33-401D-A631-C3FFF509381C}" srcOrd="0" destOrd="0" presId="urn:microsoft.com/office/officeart/2018/2/layout/IconCircleList"/>
    <dgm:cxn modelId="{0D815382-C1FB-4D3A-A9C0-9115B1ACF540}" type="presParOf" srcId="{2CDAC0C4-1B33-401D-A631-C3FFF509381C}" destId="{C4A388A2-BBE3-4212-BB76-A7D3795E6ABA}" srcOrd="0" destOrd="0" presId="urn:microsoft.com/office/officeart/2018/2/layout/IconCircleList"/>
    <dgm:cxn modelId="{CE9CDDDA-1486-4DE8-A288-23472A1D4979}" type="presParOf" srcId="{2CDAC0C4-1B33-401D-A631-C3FFF509381C}" destId="{ABCF1855-C402-48C7-B20C-9BC9AEAA1B11}" srcOrd="1" destOrd="0" presId="urn:microsoft.com/office/officeart/2018/2/layout/IconCircleList"/>
    <dgm:cxn modelId="{6B356FEF-12B9-44E1-915E-80CBDC0943B2}" type="presParOf" srcId="{2CDAC0C4-1B33-401D-A631-C3FFF509381C}" destId="{190D8BDC-A6BC-45E4-8839-A1AD44425D1E}" srcOrd="2" destOrd="0" presId="urn:microsoft.com/office/officeart/2018/2/layout/IconCircleList"/>
    <dgm:cxn modelId="{926D656E-22B9-4B71-845E-22315333032D}" type="presParOf" srcId="{2CDAC0C4-1B33-401D-A631-C3FFF509381C}" destId="{01B082C1-225F-4932-8749-AE4A265B3AED}" srcOrd="3" destOrd="0" presId="urn:microsoft.com/office/officeart/2018/2/layout/IconCircleList"/>
    <dgm:cxn modelId="{4BA1BBC5-1F88-471E-A6FB-D938659C84DA}" type="presParOf" srcId="{0BAF73A7-CB02-41C1-A0C1-D13C34F122AF}" destId="{39BC8194-A257-4B69-8970-02298E7C80C2}" srcOrd="1" destOrd="0" presId="urn:microsoft.com/office/officeart/2018/2/layout/IconCircleList"/>
    <dgm:cxn modelId="{90FADCD4-EE08-44F6-A6DB-B858ABD037F5}" type="presParOf" srcId="{0BAF73A7-CB02-41C1-A0C1-D13C34F122AF}" destId="{60F71080-14EF-42C8-B378-24236A79ED39}" srcOrd="2" destOrd="0" presId="urn:microsoft.com/office/officeart/2018/2/layout/IconCircleList"/>
    <dgm:cxn modelId="{D572C168-12C2-4A1B-8B73-490E90C887B5}" type="presParOf" srcId="{60F71080-14EF-42C8-B378-24236A79ED39}" destId="{8690320F-5073-4F0F-B2D2-0BAC755EAFC3}" srcOrd="0" destOrd="0" presId="urn:microsoft.com/office/officeart/2018/2/layout/IconCircleList"/>
    <dgm:cxn modelId="{F3991AE1-CA93-450C-BD9F-38BCCB68151B}" type="presParOf" srcId="{60F71080-14EF-42C8-B378-24236A79ED39}" destId="{40AD3DF2-1A34-4022-95D2-C3749CCF750B}" srcOrd="1" destOrd="0" presId="urn:microsoft.com/office/officeart/2018/2/layout/IconCircleList"/>
    <dgm:cxn modelId="{B1EB7AA0-F0AC-4D3D-A788-87DCBFFA7A3D}" type="presParOf" srcId="{60F71080-14EF-42C8-B378-24236A79ED39}" destId="{EE282F3E-1627-4DC7-A7C2-7E3E21F15522}" srcOrd="2" destOrd="0" presId="urn:microsoft.com/office/officeart/2018/2/layout/IconCircleList"/>
    <dgm:cxn modelId="{DEF961E6-595C-4B31-9E22-A0D726E2FA7A}" type="presParOf" srcId="{60F71080-14EF-42C8-B378-24236A79ED39}" destId="{CA358F9D-F1D0-4C4A-8931-7A4EB328C805}" srcOrd="3" destOrd="0" presId="urn:microsoft.com/office/officeart/2018/2/layout/IconCircleList"/>
    <dgm:cxn modelId="{10FBC3DA-077D-4338-8036-23EF83FA7482}" type="presParOf" srcId="{0BAF73A7-CB02-41C1-A0C1-D13C34F122AF}" destId="{A931B04C-4DB4-476E-AB1F-AD28ED90DB16}" srcOrd="3" destOrd="0" presId="urn:microsoft.com/office/officeart/2018/2/layout/IconCircleList"/>
    <dgm:cxn modelId="{167CF799-ADC3-42C2-8F15-73CDFE9DDA00}" type="presParOf" srcId="{0BAF73A7-CB02-41C1-A0C1-D13C34F122AF}" destId="{FA0A2945-6733-4990-9284-D996A02757B6}" srcOrd="4" destOrd="0" presId="urn:microsoft.com/office/officeart/2018/2/layout/IconCircleList"/>
    <dgm:cxn modelId="{DED1F963-D1DD-4093-BF43-21D2BAEEC697}" type="presParOf" srcId="{FA0A2945-6733-4990-9284-D996A02757B6}" destId="{71F59DAA-E45F-4B7D-8F2E-C18904BDB5EC}" srcOrd="0" destOrd="0" presId="urn:microsoft.com/office/officeart/2018/2/layout/IconCircleList"/>
    <dgm:cxn modelId="{F16955D2-CD13-4043-8C14-3DCBA1E8D5A4}" type="presParOf" srcId="{FA0A2945-6733-4990-9284-D996A02757B6}" destId="{38E1B50C-7F2B-44AC-B7E0-A30079077D00}" srcOrd="1" destOrd="0" presId="urn:microsoft.com/office/officeart/2018/2/layout/IconCircleList"/>
    <dgm:cxn modelId="{75421E10-8679-41B3-901C-47752ABAC3F2}" type="presParOf" srcId="{FA0A2945-6733-4990-9284-D996A02757B6}" destId="{847CDC8D-49D7-4907-A7AC-9B8FA8AB8E2D}" srcOrd="2" destOrd="0" presId="urn:microsoft.com/office/officeart/2018/2/layout/IconCircleList"/>
    <dgm:cxn modelId="{EB214B1D-C820-4B75-9F81-A9B29D09B2B5}" type="presParOf" srcId="{FA0A2945-6733-4990-9284-D996A02757B6}" destId="{7BDC362E-0DBD-4512-A426-EC4656451184}" srcOrd="3" destOrd="0" presId="urn:microsoft.com/office/officeart/2018/2/layout/IconCircleList"/>
    <dgm:cxn modelId="{4380526D-DAC3-4CA5-AE09-B715FA3318DF}" type="presParOf" srcId="{0BAF73A7-CB02-41C1-A0C1-D13C34F122AF}" destId="{7B30465E-7D35-4AB7-BBEC-414B364B9207}" srcOrd="5" destOrd="0" presId="urn:microsoft.com/office/officeart/2018/2/layout/IconCircleList"/>
    <dgm:cxn modelId="{BEC8762E-6E01-4136-BA49-4467650C1137}" type="presParOf" srcId="{0BAF73A7-CB02-41C1-A0C1-D13C34F122AF}" destId="{8AD1F97A-D4DB-432F-9180-5307C98C8E81}" srcOrd="6" destOrd="0" presId="urn:microsoft.com/office/officeart/2018/2/layout/IconCircleList"/>
    <dgm:cxn modelId="{89F0C898-B265-47BD-ACFC-E3D362699082}" type="presParOf" srcId="{8AD1F97A-D4DB-432F-9180-5307C98C8E81}" destId="{2F618C5A-2D5F-41D2-8D53-B97DA6F459D5}" srcOrd="0" destOrd="0" presId="urn:microsoft.com/office/officeart/2018/2/layout/IconCircleList"/>
    <dgm:cxn modelId="{6ABDFE70-8A41-4200-AE4D-37911E0BCB0B}" type="presParOf" srcId="{8AD1F97A-D4DB-432F-9180-5307C98C8E81}" destId="{06092FBF-577A-4F94-868E-504BF32FDF28}" srcOrd="1" destOrd="0" presId="urn:microsoft.com/office/officeart/2018/2/layout/IconCircleList"/>
    <dgm:cxn modelId="{AA6C5324-C4B2-4458-90FF-0B868D9F9B25}" type="presParOf" srcId="{8AD1F97A-D4DB-432F-9180-5307C98C8E81}" destId="{4BE4AC76-33F2-469D-98BD-E7B1FADDF123}" srcOrd="2" destOrd="0" presId="urn:microsoft.com/office/officeart/2018/2/layout/IconCircleList"/>
    <dgm:cxn modelId="{403484AE-44FE-444D-88EF-493DCAF599FA}" type="presParOf" srcId="{8AD1F97A-D4DB-432F-9180-5307C98C8E81}" destId="{AF66223B-88C3-475A-8FA6-32B65890F6B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09A8EA-ED93-4380-8780-AF43686855B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C0C9A55-6A19-410E-BED5-C8BE84604D74}">
      <dgm:prSet/>
      <dgm:spPr/>
      <dgm:t>
        <a:bodyPr/>
        <a:lstStyle/>
        <a:p>
          <a:r>
            <a:rPr lang="en-US">
              <a:latin typeface="Times New Roman"/>
              <a:cs typeface="Times New Roman"/>
            </a:rPr>
            <a:t>Face Clustering</a:t>
          </a:r>
        </a:p>
      </dgm:t>
    </dgm:pt>
    <dgm:pt modelId="{F803E2CC-10F4-4AE8-BABF-BDBF4CB0A5B6}" type="parTrans" cxnId="{481FD459-78B2-48C3-A904-290DDF4BAEAC}">
      <dgm:prSet/>
      <dgm:spPr/>
      <dgm:t>
        <a:bodyPr/>
        <a:lstStyle/>
        <a:p>
          <a:endParaRPr lang="en-US"/>
        </a:p>
      </dgm:t>
    </dgm:pt>
    <dgm:pt modelId="{1492F7A1-A77D-413F-ADF9-97FB02F07015}" type="sibTrans" cxnId="{481FD459-78B2-48C3-A904-290DDF4BAEAC}">
      <dgm:prSet/>
      <dgm:spPr/>
      <dgm:t>
        <a:bodyPr/>
        <a:lstStyle/>
        <a:p>
          <a:endParaRPr lang="en-US"/>
        </a:p>
      </dgm:t>
    </dgm:pt>
    <dgm:pt modelId="{057077CC-12BA-4E03-BFCB-1D0A954E9F14}">
      <dgm:prSet/>
      <dgm:spPr/>
      <dgm:t>
        <a:bodyPr/>
        <a:lstStyle/>
        <a:p>
          <a:r>
            <a:rPr lang="en-US">
              <a:latin typeface="Times New Roman"/>
              <a:cs typeface="Times New Roman"/>
            </a:rPr>
            <a:t>Expression Analysis</a:t>
          </a:r>
        </a:p>
      </dgm:t>
    </dgm:pt>
    <dgm:pt modelId="{AE406CE4-C521-4A59-8900-F8F991E06EDB}" type="parTrans" cxnId="{853B05CC-28B5-4464-800A-C85D03403616}">
      <dgm:prSet/>
      <dgm:spPr/>
      <dgm:t>
        <a:bodyPr/>
        <a:lstStyle/>
        <a:p>
          <a:endParaRPr lang="en-US"/>
        </a:p>
      </dgm:t>
    </dgm:pt>
    <dgm:pt modelId="{65B788C3-CA1A-4CBF-B28C-BE64E798FD8E}" type="sibTrans" cxnId="{853B05CC-28B5-4464-800A-C85D03403616}">
      <dgm:prSet/>
      <dgm:spPr/>
      <dgm:t>
        <a:bodyPr/>
        <a:lstStyle/>
        <a:p>
          <a:endParaRPr lang="en-US"/>
        </a:p>
      </dgm:t>
    </dgm:pt>
    <dgm:pt modelId="{BAB8B8B8-AD50-45E3-87E4-8F86C71A4A18}">
      <dgm:prSet/>
      <dgm:spPr/>
      <dgm:t>
        <a:bodyPr/>
        <a:lstStyle/>
        <a:p>
          <a:r>
            <a:rPr lang="en-US">
              <a:latin typeface="Times New Roman"/>
              <a:cs typeface="Times New Roman"/>
            </a:rPr>
            <a:t>Age Estimation</a:t>
          </a:r>
        </a:p>
      </dgm:t>
    </dgm:pt>
    <dgm:pt modelId="{829AFF2B-6A03-4889-B1C8-32D9D3F2B7B7}" type="parTrans" cxnId="{6FEE04E0-4C62-464C-A6FB-248B70A360BB}">
      <dgm:prSet/>
      <dgm:spPr/>
      <dgm:t>
        <a:bodyPr/>
        <a:lstStyle/>
        <a:p>
          <a:endParaRPr lang="en-US"/>
        </a:p>
      </dgm:t>
    </dgm:pt>
    <dgm:pt modelId="{8C0AC20B-9EDB-4943-9D8C-E41D3D3D3876}" type="sibTrans" cxnId="{6FEE04E0-4C62-464C-A6FB-248B70A360BB}">
      <dgm:prSet/>
      <dgm:spPr/>
      <dgm:t>
        <a:bodyPr/>
        <a:lstStyle/>
        <a:p>
          <a:endParaRPr lang="en-US"/>
        </a:p>
      </dgm:t>
    </dgm:pt>
    <dgm:pt modelId="{ECDF00B8-100C-4FF9-AE2B-84BED4C069F3}">
      <dgm:prSet/>
      <dgm:spPr/>
      <dgm:t>
        <a:bodyPr/>
        <a:lstStyle/>
        <a:p>
          <a:r>
            <a:rPr lang="en-US">
              <a:latin typeface="Times New Roman"/>
              <a:cs typeface="Times New Roman"/>
            </a:rPr>
            <a:t>Gender Classification</a:t>
          </a:r>
        </a:p>
      </dgm:t>
    </dgm:pt>
    <dgm:pt modelId="{28F880B0-60B8-4821-B569-9697AF832688}" type="parTrans" cxnId="{4B635D03-6DE8-4E76-9A4D-BFC3A2594687}">
      <dgm:prSet/>
      <dgm:spPr/>
      <dgm:t>
        <a:bodyPr/>
        <a:lstStyle/>
        <a:p>
          <a:endParaRPr lang="en-US"/>
        </a:p>
      </dgm:t>
    </dgm:pt>
    <dgm:pt modelId="{EA568E11-BD71-454A-98A5-24F3F6A10739}" type="sibTrans" cxnId="{4B635D03-6DE8-4E76-9A4D-BFC3A2594687}">
      <dgm:prSet/>
      <dgm:spPr/>
      <dgm:t>
        <a:bodyPr/>
        <a:lstStyle/>
        <a:p>
          <a:endParaRPr lang="en-US"/>
        </a:p>
      </dgm:t>
    </dgm:pt>
    <dgm:pt modelId="{5E6D7BB5-20E3-49EE-ADDF-F57F7EF877D3}">
      <dgm:prSet/>
      <dgm:spPr/>
      <dgm:t>
        <a:bodyPr/>
        <a:lstStyle/>
        <a:p>
          <a:r>
            <a:rPr lang="en-US">
              <a:latin typeface="Times New Roman"/>
              <a:cs typeface="Times New Roman"/>
            </a:rPr>
            <a:t>Face Verification</a:t>
          </a:r>
        </a:p>
      </dgm:t>
    </dgm:pt>
    <dgm:pt modelId="{1927278E-DA88-46FA-B550-A702B86181EA}" type="parTrans" cxnId="{202A6DBF-B714-48FD-97E8-5F83103C63F3}">
      <dgm:prSet/>
      <dgm:spPr/>
      <dgm:t>
        <a:bodyPr/>
        <a:lstStyle/>
        <a:p>
          <a:endParaRPr lang="en-US"/>
        </a:p>
      </dgm:t>
    </dgm:pt>
    <dgm:pt modelId="{A59A2958-5BFA-4727-A74B-332142849718}" type="sibTrans" cxnId="{202A6DBF-B714-48FD-97E8-5F83103C63F3}">
      <dgm:prSet/>
      <dgm:spPr/>
      <dgm:t>
        <a:bodyPr/>
        <a:lstStyle/>
        <a:p>
          <a:endParaRPr lang="en-US"/>
        </a:p>
      </dgm:t>
    </dgm:pt>
    <dgm:pt modelId="{A83D0D8E-C061-4A16-9B6B-DBFB913627AE}" type="pres">
      <dgm:prSet presAssocID="{B909A8EA-ED93-4380-8780-AF43686855BE}" presName="outerComposite" presStyleCnt="0">
        <dgm:presLayoutVars>
          <dgm:chMax val="5"/>
          <dgm:dir/>
          <dgm:resizeHandles val="exact"/>
        </dgm:presLayoutVars>
      </dgm:prSet>
      <dgm:spPr/>
    </dgm:pt>
    <dgm:pt modelId="{4A2C707F-C617-4598-9553-02AA236BA9F5}" type="pres">
      <dgm:prSet presAssocID="{B909A8EA-ED93-4380-8780-AF43686855BE}" presName="dummyMaxCanvas" presStyleCnt="0">
        <dgm:presLayoutVars/>
      </dgm:prSet>
      <dgm:spPr/>
    </dgm:pt>
    <dgm:pt modelId="{211B7CF2-1368-48AE-B492-C3CF59099563}" type="pres">
      <dgm:prSet presAssocID="{B909A8EA-ED93-4380-8780-AF43686855BE}" presName="FiveNodes_1" presStyleLbl="node1" presStyleIdx="0" presStyleCnt="5">
        <dgm:presLayoutVars>
          <dgm:bulletEnabled val="1"/>
        </dgm:presLayoutVars>
      </dgm:prSet>
      <dgm:spPr/>
    </dgm:pt>
    <dgm:pt modelId="{0EE7E7EE-34EB-4B1F-B44D-0A7FFFB0E726}" type="pres">
      <dgm:prSet presAssocID="{B909A8EA-ED93-4380-8780-AF43686855BE}" presName="FiveNodes_2" presStyleLbl="node1" presStyleIdx="1" presStyleCnt="5">
        <dgm:presLayoutVars>
          <dgm:bulletEnabled val="1"/>
        </dgm:presLayoutVars>
      </dgm:prSet>
      <dgm:spPr/>
    </dgm:pt>
    <dgm:pt modelId="{8375304C-3514-498A-921B-A50039CDBE9E}" type="pres">
      <dgm:prSet presAssocID="{B909A8EA-ED93-4380-8780-AF43686855BE}" presName="FiveNodes_3" presStyleLbl="node1" presStyleIdx="2" presStyleCnt="5">
        <dgm:presLayoutVars>
          <dgm:bulletEnabled val="1"/>
        </dgm:presLayoutVars>
      </dgm:prSet>
      <dgm:spPr/>
    </dgm:pt>
    <dgm:pt modelId="{1434A9F5-C078-4002-935E-68A7DCDA2E51}" type="pres">
      <dgm:prSet presAssocID="{B909A8EA-ED93-4380-8780-AF43686855BE}" presName="FiveNodes_4" presStyleLbl="node1" presStyleIdx="3" presStyleCnt="5">
        <dgm:presLayoutVars>
          <dgm:bulletEnabled val="1"/>
        </dgm:presLayoutVars>
      </dgm:prSet>
      <dgm:spPr/>
    </dgm:pt>
    <dgm:pt modelId="{3B394388-96FB-448C-B282-8767E6CBCEB6}" type="pres">
      <dgm:prSet presAssocID="{B909A8EA-ED93-4380-8780-AF43686855BE}" presName="FiveNodes_5" presStyleLbl="node1" presStyleIdx="4" presStyleCnt="5">
        <dgm:presLayoutVars>
          <dgm:bulletEnabled val="1"/>
        </dgm:presLayoutVars>
      </dgm:prSet>
      <dgm:spPr/>
    </dgm:pt>
    <dgm:pt modelId="{4C130847-A526-4D8A-9BB3-A2CB8E42E402}" type="pres">
      <dgm:prSet presAssocID="{B909A8EA-ED93-4380-8780-AF43686855BE}" presName="FiveConn_1-2" presStyleLbl="fgAccFollowNode1" presStyleIdx="0" presStyleCnt="4">
        <dgm:presLayoutVars>
          <dgm:bulletEnabled val="1"/>
        </dgm:presLayoutVars>
      </dgm:prSet>
      <dgm:spPr/>
    </dgm:pt>
    <dgm:pt modelId="{B0141ECC-4BCD-4490-AADA-8225BFF185B0}" type="pres">
      <dgm:prSet presAssocID="{B909A8EA-ED93-4380-8780-AF43686855BE}" presName="FiveConn_2-3" presStyleLbl="fgAccFollowNode1" presStyleIdx="1" presStyleCnt="4">
        <dgm:presLayoutVars>
          <dgm:bulletEnabled val="1"/>
        </dgm:presLayoutVars>
      </dgm:prSet>
      <dgm:spPr/>
    </dgm:pt>
    <dgm:pt modelId="{07FF0465-4975-4D3C-A88A-E1C9CE49047B}" type="pres">
      <dgm:prSet presAssocID="{B909A8EA-ED93-4380-8780-AF43686855BE}" presName="FiveConn_3-4" presStyleLbl="fgAccFollowNode1" presStyleIdx="2" presStyleCnt="4">
        <dgm:presLayoutVars>
          <dgm:bulletEnabled val="1"/>
        </dgm:presLayoutVars>
      </dgm:prSet>
      <dgm:spPr/>
    </dgm:pt>
    <dgm:pt modelId="{7E93C9F0-FC7C-4E7C-9542-9EA3D70278AF}" type="pres">
      <dgm:prSet presAssocID="{B909A8EA-ED93-4380-8780-AF43686855BE}" presName="FiveConn_4-5" presStyleLbl="fgAccFollowNode1" presStyleIdx="3" presStyleCnt="4">
        <dgm:presLayoutVars>
          <dgm:bulletEnabled val="1"/>
        </dgm:presLayoutVars>
      </dgm:prSet>
      <dgm:spPr/>
    </dgm:pt>
    <dgm:pt modelId="{B7DBC6C5-720F-4020-B33B-C20E01CE7FB5}" type="pres">
      <dgm:prSet presAssocID="{B909A8EA-ED93-4380-8780-AF43686855BE}" presName="FiveNodes_1_text" presStyleLbl="node1" presStyleIdx="4" presStyleCnt="5">
        <dgm:presLayoutVars>
          <dgm:bulletEnabled val="1"/>
        </dgm:presLayoutVars>
      </dgm:prSet>
      <dgm:spPr/>
    </dgm:pt>
    <dgm:pt modelId="{337803D0-FA82-449F-B047-184DC27E2968}" type="pres">
      <dgm:prSet presAssocID="{B909A8EA-ED93-4380-8780-AF43686855BE}" presName="FiveNodes_2_text" presStyleLbl="node1" presStyleIdx="4" presStyleCnt="5">
        <dgm:presLayoutVars>
          <dgm:bulletEnabled val="1"/>
        </dgm:presLayoutVars>
      </dgm:prSet>
      <dgm:spPr/>
    </dgm:pt>
    <dgm:pt modelId="{57D632D4-FCED-43ED-A120-1A55B4D7BF59}" type="pres">
      <dgm:prSet presAssocID="{B909A8EA-ED93-4380-8780-AF43686855BE}" presName="FiveNodes_3_text" presStyleLbl="node1" presStyleIdx="4" presStyleCnt="5">
        <dgm:presLayoutVars>
          <dgm:bulletEnabled val="1"/>
        </dgm:presLayoutVars>
      </dgm:prSet>
      <dgm:spPr/>
    </dgm:pt>
    <dgm:pt modelId="{A37B8374-A3A5-4581-9AD9-96532DFEFAE3}" type="pres">
      <dgm:prSet presAssocID="{B909A8EA-ED93-4380-8780-AF43686855BE}" presName="FiveNodes_4_text" presStyleLbl="node1" presStyleIdx="4" presStyleCnt="5">
        <dgm:presLayoutVars>
          <dgm:bulletEnabled val="1"/>
        </dgm:presLayoutVars>
      </dgm:prSet>
      <dgm:spPr/>
    </dgm:pt>
    <dgm:pt modelId="{119966D5-5EC3-40E9-8212-93736939360D}" type="pres">
      <dgm:prSet presAssocID="{B909A8EA-ED93-4380-8780-AF43686855BE}" presName="FiveNodes_5_text" presStyleLbl="node1" presStyleIdx="4" presStyleCnt="5">
        <dgm:presLayoutVars>
          <dgm:bulletEnabled val="1"/>
        </dgm:presLayoutVars>
      </dgm:prSet>
      <dgm:spPr/>
    </dgm:pt>
  </dgm:ptLst>
  <dgm:cxnLst>
    <dgm:cxn modelId="{4B635D03-6DE8-4E76-9A4D-BFC3A2594687}" srcId="{B909A8EA-ED93-4380-8780-AF43686855BE}" destId="{ECDF00B8-100C-4FF9-AE2B-84BED4C069F3}" srcOrd="3" destOrd="0" parTransId="{28F880B0-60B8-4821-B569-9697AF832688}" sibTransId="{EA568E11-BD71-454A-98A5-24F3F6A10739}"/>
    <dgm:cxn modelId="{058B8909-0342-4514-B45B-C5AD629AD093}" type="presOf" srcId="{BAB8B8B8-AD50-45E3-87E4-8F86C71A4A18}" destId="{8375304C-3514-498A-921B-A50039CDBE9E}" srcOrd="0" destOrd="0" presId="urn:microsoft.com/office/officeart/2005/8/layout/vProcess5"/>
    <dgm:cxn modelId="{EA36C613-45C6-4D51-BD9C-C4FBE6F099E6}" type="presOf" srcId="{8C0AC20B-9EDB-4943-9D8C-E41D3D3D3876}" destId="{07FF0465-4975-4D3C-A88A-E1C9CE49047B}" srcOrd="0" destOrd="0" presId="urn:microsoft.com/office/officeart/2005/8/layout/vProcess5"/>
    <dgm:cxn modelId="{3731491B-8DAB-4AAE-8F34-59625A48825F}" type="presOf" srcId="{B909A8EA-ED93-4380-8780-AF43686855BE}" destId="{A83D0D8E-C061-4A16-9B6B-DBFB913627AE}" srcOrd="0" destOrd="0" presId="urn:microsoft.com/office/officeart/2005/8/layout/vProcess5"/>
    <dgm:cxn modelId="{C4EB326A-51A4-4201-BD26-A9C7E00EB52F}" type="presOf" srcId="{65B788C3-CA1A-4CBF-B28C-BE64E798FD8E}" destId="{B0141ECC-4BCD-4490-AADA-8225BFF185B0}" srcOrd="0" destOrd="0" presId="urn:microsoft.com/office/officeart/2005/8/layout/vProcess5"/>
    <dgm:cxn modelId="{B38F184C-80A2-4A32-ADA6-26E91294A417}" type="presOf" srcId="{5E6D7BB5-20E3-49EE-ADDF-F57F7EF877D3}" destId="{3B394388-96FB-448C-B282-8767E6CBCEB6}" srcOrd="0" destOrd="0" presId="urn:microsoft.com/office/officeart/2005/8/layout/vProcess5"/>
    <dgm:cxn modelId="{8827674C-AAC4-4D5D-8958-46EA1ED61FEC}" type="presOf" srcId="{ECDF00B8-100C-4FF9-AE2B-84BED4C069F3}" destId="{A37B8374-A3A5-4581-9AD9-96532DFEFAE3}" srcOrd="1" destOrd="0" presId="urn:microsoft.com/office/officeart/2005/8/layout/vProcess5"/>
    <dgm:cxn modelId="{712B7F4C-F3E2-48C6-9E00-F95C99EC59AD}" type="presOf" srcId="{057077CC-12BA-4E03-BFCB-1D0A954E9F14}" destId="{337803D0-FA82-449F-B047-184DC27E2968}" srcOrd="1" destOrd="0" presId="urn:microsoft.com/office/officeart/2005/8/layout/vProcess5"/>
    <dgm:cxn modelId="{D6DE016D-38E4-4560-80C3-43156272E403}" type="presOf" srcId="{BAB8B8B8-AD50-45E3-87E4-8F86C71A4A18}" destId="{57D632D4-FCED-43ED-A120-1A55B4D7BF59}" srcOrd="1" destOrd="0" presId="urn:microsoft.com/office/officeart/2005/8/layout/vProcess5"/>
    <dgm:cxn modelId="{051E9F58-FA91-4E88-8D2A-3BF2A59E571B}" type="presOf" srcId="{EA568E11-BD71-454A-98A5-24F3F6A10739}" destId="{7E93C9F0-FC7C-4E7C-9542-9EA3D70278AF}" srcOrd="0" destOrd="0" presId="urn:microsoft.com/office/officeart/2005/8/layout/vProcess5"/>
    <dgm:cxn modelId="{481FD459-78B2-48C3-A904-290DDF4BAEAC}" srcId="{B909A8EA-ED93-4380-8780-AF43686855BE}" destId="{0C0C9A55-6A19-410E-BED5-C8BE84604D74}" srcOrd="0" destOrd="0" parTransId="{F803E2CC-10F4-4AE8-BABF-BDBF4CB0A5B6}" sibTransId="{1492F7A1-A77D-413F-ADF9-97FB02F07015}"/>
    <dgm:cxn modelId="{0445E879-03E5-4956-B375-8D3E0113E0AC}" type="presOf" srcId="{ECDF00B8-100C-4FF9-AE2B-84BED4C069F3}" destId="{1434A9F5-C078-4002-935E-68A7DCDA2E51}" srcOrd="0" destOrd="0" presId="urn:microsoft.com/office/officeart/2005/8/layout/vProcess5"/>
    <dgm:cxn modelId="{202A6DBF-B714-48FD-97E8-5F83103C63F3}" srcId="{B909A8EA-ED93-4380-8780-AF43686855BE}" destId="{5E6D7BB5-20E3-49EE-ADDF-F57F7EF877D3}" srcOrd="4" destOrd="0" parTransId="{1927278E-DA88-46FA-B550-A702B86181EA}" sibTransId="{A59A2958-5BFA-4727-A74B-332142849718}"/>
    <dgm:cxn modelId="{0F1DD3C6-3B03-4988-9BE5-04AE934A8CCA}" type="presOf" srcId="{057077CC-12BA-4E03-BFCB-1D0A954E9F14}" destId="{0EE7E7EE-34EB-4B1F-B44D-0A7FFFB0E726}" srcOrd="0" destOrd="0" presId="urn:microsoft.com/office/officeart/2005/8/layout/vProcess5"/>
    <dgm:cxn modelId="{853B05CC-28B5-4464-800A-C85D03403616}" srcId="{B909A8EA-ED93-4380-8780-AF43686855BE}" destId="{057077CC-12BA-4E03-BFCB-1D0A954E9F14}" srcOrd="1" destOrd="0" parTransId="{AE406CE4-C521-4A59-8900-F8F991E06EDB}" sibTransId="{65B788C3-CA1A-4CBF-B28C-BE64E798FD8E}"/>
    <dgm:cxn modelId="{6FEE04E0-4C62-464C-A6FB-248B70A360BB}" srcId="{B909A8EA-ED93-4380-8780-AF43686855BE}" destId="{BAB8B8B8-AD50-45E3-87E4-8F86C71A4A18}" srcOrd="2" destOrd="0" parTransId="{829AFF2B-6A03-4889-B1C8-32D9D3F2B7B7}" sibTransId="{8C0AC20B-9EDB-4943-9D8C-E41D3D3D3876}"/>
    <dgm:cxn modelId="{897149E2-9A5D-4A9C-992B-EFB34BDE6713}" type="presOf" srcId="{0C0C9A55-6A19-410E-BED5-C8BE84604D74}" destId="{B7DBC6C5-720F-4020-B33B-C20E01CE7FB5}" srcOrd="1" destOrd="0" presId="urn:microsoft.com/office/officeart/2005/8/layout/vProcess5"/>
    <dgm:cxn modelId="{28463DE9-776F-4036-A973-DBFF986462E3}" type="presOf" srcId="{5E6D7BB5-20E3-49EE-ADDF-F57F7EF877D3}" destId="{119966D5-5EC3-40E9-8212-93736939360D}" srcOrd="1" destOrd="0" presId="urn:microsoft.com/office/officeart/2005/8/layout/vProcess5"/>
    <dgm:cxn modelId="{673BFAEB-A37C-44F7-A0A1-F79F3184E1E6}" type="presOf" srcId="{1492F7A1-A77D-413F-ADF9-97FB02F07015}" destId="{4C130847-A526-4D8A-9BB3-A2CB8E42E402}" srcOrd="0" destOrd="0" presId="urn:microsoft.com/office/officeart/2005/8/layout/vProcess5"/>
    <dgm:cxn modelId="{16625DF7-7B26-43A8-B5E1-AF19C8CCF5FB}" type="presOf" srcId="{0C0C9A55-6A19-410E-BED5-C8BE84604D74}" destId="{211B7CF2-1368-48AE-B492-C3CF59099563}" srcOrd="0" destOrd="0" presId="urn:microsoft.com/office/officeart/2005/8/layout/vProcess5"/>
    <dgm:cxn modelId="{3A482E14-301C-4ED4-A477-70C7F2466D28}" type="presParOf" srcId="{A83D0D8E-C061-4A16-9B6B-DBFB913627AE}" destId="{4A2C707F-C617-4598-9553-02AA236BA9F5}" srcOrd="0" destOrd="0" presId="urn:microsoft.com/office/officeart/2005/8/layout/vProcess5"/>
    <dgm:cxn modelId="{809841A2-A37B-4715-A90D-5E0B291012BF}" type="presParOf" srcId="{A83D0D8E-C061-4A16-9B6B-DBFB913627AE}" destId="{211B7CF2-1368-48AE-B492-C3CF59099563}" srcOrd="1" destOrd="0" presId="urn:microsoft.com/office/officeart/2005/8/layout/vProcess5"/>
    <dgm:cxn modelId="{88A22F8A-6616-4009-8A2C-BB049BFD11E1}" type="presParOf" srcId="{A83D0D8E-C061-4A16-9B6B-DBFB913627AE}" destId="{0EE7E7EE-34EB-4B1F-B44D-0A7FFFB0E726}" srcOrd="2" destOrd="0" presId="urn:microsoft.com/office/officeart/2005/8/layout/vProcess5"/>
    <dgm:cxn modelId="{EA9A8DA1-7D50-4E4C-B4F9-FA5198106DC5}" type="presParOf" srcId="{A83D0D8E-C061-4A16-9B6B-DBFB913627AE}" destId="{8375304C-3514-498A-921B-A50039CDBE9E}" srcOrd="3" destOrd="0" presId="urn:microsoft.com/office/officeart/2005/8/layout/vProcess5"/>
    <dgm:cxn modelId="{72D6BEA9-E264-46DF-9745-3A24DD8A0F44}" type="presParOf" srcId="{A83D0D8E-C061-4A16-9B6B-DBFB913627AE}" destId="{1434A9F5-C078-4002-935E-68A7DCDA2E51}" srcOrd="4" destOrd="0" presId="urn:microsoft.com/office/officeart/2005/8/layout/vProcess5"/>
    <dgm:cxn modelId="{7B68620C-FE73-42D1-9C61-83EA26E7AB73}" type="presParOf" srcId="{A83D0D8E-C061-4A16-9B6B-DBFB913627AE}" destId="{3B394388-96FB-448C-B282-8767E6CBCEB6}" srcOrd="5" destOrd="0" presId="urn:microsoft.com/office/officeart/2005/8/layout/vProcess5"/>
    <dgm:cxn modelId="{39E83493-1E7F-44E6-9997-323371A40B6B}" type="presParOf" srcId="{A83D0D8E-C061-4A16-9B6B-DBFB913627AE}" destId="{4C130847-A526-4D8A-9BB3-A2CB8E42E402}" srcOrd="6" destOrd="0" presId="urn:microsoft.com/office/officeart/2005/8/layout/vProcess5"/>
    <dgm:cxn modelId="{3A07F0F3-C43D-4860-823C-D1581B4ACBA4}" type="presParOf" srcId="{A83D0D8E-C061-4A16-9B6B-DBFB913627AE}" destId="{B0141ECC-4BCD-4490-AADA-8225BFF185B0}" srcOrd="7" destOrd="0" presId="urn:microsoft.com/office/officeart/2005/8/layout/vProcess5"/>
    <dgm:cxn modelId="{C2F0BF3D-5126-485B-9E35-0337B2464343}" type="presParOf" srcId="{A83D0D8E-C061-4A16-9B6B-DBFB913627AE}" destId="{07FF0465-4975-4D3C-A88A-E1C9CE49047B}" srcOrd="8" destOrd="0" presId="urn:microsoft.com/office/officeart/2005/8/layout/vProcess5"/>
    <dgm:cxn modelId="{7010B258-DE73-4546-B755-38A3D0A620B9}" type="presParOf" srcId="{A83D0D8E-C061-4A16-9B6B-DBFB913627AE}" destId="{7E93C9F0-FC7C-4E7C-9542-9EA3D70278AF}" srcOrd="9" destOrd="0" presId="urn:microsoft.com/office/officeart/2005/8/layout/vProcess5"/>
    <dgm:cxn modelId="{640089B0-E6DC-4CA7-80C9-2D8723D1ED48}" type="presParOf" srcId="{A83D0D8E-C061-4A16-9B6B-DBFB913627AE}" destId="{B7DBC6C5-720F-4020-B33B-C20E01CE7FB5}" srcOrd="10" destOrd="0" presId="urn:microsoft.com/office/officeart/2005/8/layout/vProcess5"/>
    <dgm:cxn modelId="{385FE581-0545-469D-A798-64E284CCA390}" type="presParOf" srcId="{A83D0D8E-C061-4A16-9B6B-DBFB913627AE}" destId="{337803D0-FA82-449F-B047-184DC27E2968}" srcOrd="11" destOrd="0" presId="urn:microsoft.com/office/officeart/2005/8/layout/vProcess5"/>
    <dgm:cxn modelId="{A4EC472B-5457-4259-A6AE-1DA4105CBFF7}" type="presParOf" srcId="{A83D0D8E-C061-4A16-9B6B-DBFB913627AE}" destId="{57D632D4-FCED-43ED-A120-1A55B4D7BF59}" srcOrd="12" destOrd="0" presId="urn:microsoft.com/office/officeart/2005/8/layout/vProcess5"/>
    <dgm:cxn modelId="{A8B89DAB-0BAA-4AF8-8A74-97DDCB2D7437}" type="presParOf" srcId="{A83D0D8E-C061-4A16-9B6B-DBFB913627AE}" destId="{A37B8374-A3A5-4581-9AD9-96532DFEFAE3}" srcOrd="13" destOrd="0" presId="urn:microsoft.com/office/officeart/2005/8/layout/vProcess5"/>
    <dgm:cxn modelId="{C796A39C-328E-472B-BF38-D5E13B1D024D}" type="presParOf" srcId="{A83D0D8E-C061-4A16-9B6B-DBFB913627AE}" destId="{119966D5-5EC3-40E9-8212-93736939360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F6783-737D-46D7-A07D-E0E13776521B}">
      <dsp:nvSpPr>
        <dsp:cNvPr id="0" name=""/>
        <dsp:cNvSpPr/>
      </dsp:nvSpPr>
      <dsp:spPr>
        <a:xfrm>
          <a:off x="467952" y="838"/>
          <a:ext cx="2177578" cy="13065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Handling complex cluster shapes</a:t>
          </a:r>
        </a:p>
      </dsp:txBody>
      <dsp:txXfrm>
        <a:off x="467952" y="838"/>
        <a:ext cx="2177578" cy="1306546"/>
      </dsp:txXfrm>
    </dsp:sp>
    <dsp:sp modelId="{764A449F-B2C7-4797-8241-2C6BA2E70DC0}">
      <dsp:nvSpPr>
        <dsp:cNvPr id="0" name=""/>
        <dsp:cNvSpPr/>
      </dsp:nvSpPr>
      <dsp:spPr>
        <a:xfrm>
          <a:off x="2863288" y="838"/>
          <a:ext cx="2177578" cy="1306546"/>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Non-linear separability</a:t>
          </a:r>
        </a:p>
      </dsp:txBody>
      <dsp:txXfrm>
        <a:off x="2863288" y="838"/>
        <a:ext cx="2177578" cy="1306546"/>
      </dsp:txXfrm>
    </dsp:sp>
    <dsp:sp modelId="{8F9D5C85-7A14-4052-95DB-762ADBA75D1D}">
      <dsp:nvSpPr>
        <dsp:cNvPr id="0" name=""/>
        <dsp:cNvSpPr/>
      </dsp:nvSpPr>
      <dsp:spPr>
        <a:xfrm>
          <a:off x="5258624" y="838"/>
          <a:ext cx="2177578" cy="1306546"/>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Graph-based representation </a:t>
          </a:r>
        </a:p>
      </dsp:txBody>
      <dsp:txXfrm>
        <a:off x="5258624" y="838"/>
        <a:ext cx="2177578" cy="1306546"/>
      </dsp:txXfrm>
    </dsp:sp>
    <dsp:sp modelId="{68ED4F90-EED3-4861-B853-1FAFF2CB1490}">
      <dsp:nvSpPr>
        <dsp:cNvPr id="0" name=""/>
        <dsp:cNvSpPr/>
      </dsp:nvSpPr>
      <dsp:spPr>
        <a:xfrm>
          <a:off x="7653960" y="838"/>
          <a:ext cx="2177578" cy="1306546"/>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Sensitivity to connectivity </a:t>
          </a:r>
        </a:p>
      </dsp:txBody>
      <dsp:txXfrm>
        <a:off x="7653960" y="838"/>
        <a:ext cx="2177578" cy="1306546"/>
      </dsp:txXfrm>
    </dsp:sp>
    <dsp:sp modelId="{29194308-4A8D-439C-A853-D0A0A3A90002}">
      <dsp:nvSpPr>
        <dsp:cNvPr id="0" name=""/>
        <dsp:cNvSpPr/>
      </dsp:nvSpPr>
      <dsp:spPr>
        <a:xfrm>
          <a:off x="467952" y="1525143"/>
          <a:ext cx="2177578" cy="1306546"/>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Community detection in networks </a:t>
          </a:r>
        </a:p>
      </dsp:txBody>
      <dsp:txXfrm>
        <a:off x="467952" y="1525143"/>
        <a:ext cx="2177578" cy="1306546"/>
      </dsp:txXfrm>
    </dsp:sp>
    <dsp:sp modelId="{DDEA4784-5962-44EE-B284-4CA1C4AD96ED}">
      <dsp:nvSpPr>
        <dsp:cNvPr id="0" name=""/>
        <dsp:cNvSpPr/>
      </dsp:nvSpPr>
      <dsp:spPr>
        <a:xfrm>
          <a:off x="2863288" y="1525143"/>
          <a:ext cx="2177578" cy="1306546"/>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Image segmentation </a:t>
          </a:r>
        </a:p>
      </dsp:txBody>
      <dsp:txXfrm>
        <a:off x="2863288" y="1525143"/>
        <a:ext cx="2177578" cy="1306546"/>
      </dsp:txXfrm>
    </dsp:sp>
    <dsp:sp modelId="{3C1B2757-51E6-487E-BAF9-112A2C685179}">
      <dsp:nvSpPr>
        <dsp:cNvPr id="0" name=""/>
        <dsp:cNvSpPr/>
      </dsp:nvSpPr>
      <dsp:spPr>
        <a:xfrm>
          <a:off x="5258624" y="1525143"/>
          <a:ext cx="2177578" cy="1306546"/>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Dimensionality reduction</a:t>
          </a:r>
        </a:p>
      </dsp:txBody>
      <dsp:txXfrm>
        <a:off x="5258624" y="1525143"/>
        <a:ext cx="2177578" cy="1306546"/>
      </dsp:txXfrm>
    </dsp:sp>
    <dsp:sp modelId="{11CA321F-BB88-47A1-91F4-50B525F879DD}">
      <dsp:nvSpPr>
        <dsp:cNvPr id="0" name=""/>
        <dsp:cNvSpPr/>
      </dsp:nvSpPr>
      <dsp:spPr>
        <a:xfrm>
          <a:off x="7653960" y="1525143"/>
          <a:ext cx="2177578" cy="1306546"/>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Unsupervised learning</a:t>
          </a:r>
        </a:p>
      </dsp:txBody>
      <dsp:txXfrm>
        <a:off x="7653960" y="1525143"/>
        <a:ext cx="2177578" cy="1306546"/>
      </dsp:txXfrm>
    </dsp:sp>
    <dsp:sp modelId="{A3FE30F2-EC00-4EC7-9D6A-E9DB9D469E5A}">
      <dsp:nvSpPr>
        <dsp:cNvPr id="0" name=""/>
        <dsp:cNvSpPr/>
      </dsp:nvSpPr>
      <dsp:spPr>
        <a:xfrm>
          <a:off x="2863288" y="3049447"/>
          <a:ext cx="2177578" cy="1306546"/>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Versatility in data </a:t>
          </a:r>
        </a:p>
      </dsp:txBody>
      <dsp:txXfrm>
        <a:off x="2863288" y="3049447"/>
        <a:ext cx="2177578" cy="1306546"/>
      </dsp:txXfrm>
    </dsp:sp>
    <dsp:sp modelId="{F1A22F87-3F19-4A37-A027-20F49265DC77}">
      <dsp:nvSpPr>
        <dsp:cNvPr id="0" name=""/>
        <dsp:cNvSpPr/>
      </dsp:nvSpPr>
      <dsp:spPr>
        <a:xfrm>
          <a:off x="5258624" y="3049447"/>
          <a:ext cx="2177578" cy="130654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Robustness to noise and outliers </a:t>
          </a:r>
        </a:p>
      </dsp:txBody>
      <dsp:txXfrm>
        <a:off x="5258624" y="3049447"/>
        <a:ext cx="2177578" cy="1306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CC44A-C3BC-4A0E-AC84-CB36421CE80F}">
      <dsp:nvSpPr>
        <dsp:cNvPr id="0" name=""/>
        <dsp:cNvSpPr/>
      </dsp:nvSpPr>
      <dsp:spPr>
        <a:xfrm>
          <a:off x="0" y="543"/>
          <a:ext cx="1026951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A34AC81-29C3-4D5A-A006-CB0DF4F4C23A}">
      <dsp:nvSpPr>
        <dsp:cNvPr id="0" name=""/>
        <dsp:cNvSpPr/>
      </dsp:nvSpPr>
      <dsp:spPr>
        <a:xfrm>
          <a:off x="0" y="543"/>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Sensitivity to initial centroids </a:t>
          </a:r>
        </a:p>
      </dsp:txBody>
      <dsp:txXfrm>
        <a:off x="0" y="543"/>
        <a:ext cx="10269511" cy="494554"/>
      </dsp:txXfrm>
    </dsp:sp>
    <dsp:sp modelId="{89D2C6F9-B4C4-4461-A752-B942A1C793D9}">
      <dsp:nvSpPr>
        <dsp:cNvPr id="0" name=""/>
        <dsp:cNvSpPr/>
      </dsp:nvSpPr>
      <dsp:spPr>
        <a:xfrm>
          <a:off x="0" y="495098"/>
          <a:ext cx="10269511" cy="0"/>
        </a:xfrm>
        <a:prstGeom prst="line">
          <a:avLst/>
        </a:prstGeom>
        <a:gradFill rotWithShape="0">
          <a:gsLst>
            <a:gs pos="0">
              <a:schemeClr val="accent2">
                <a:hueOff val="-181920"/>
                <a:satOff val="-10491"/>
                <a:lumOff val="1078"/>
                <a:alphaOff val="0"/>
                <a:satMod val="103000"/>
                <a:lumMod val="102000"/>
                <a:tint val="94000"/>
              </a:schemeClr>
            </a:gs>
            <a:gs pos="50000">
              <a:schemeClr val="accent2">
                <a:hueOff val="-181920"/>
                <a:satOff val="-10491"/>
                <a:lumOff val="1078"/>
                <a:alphaOff val="0"/>
                <a:satMod val="110000"/>
                <a:lumMod val="100000"/>
                <a:shade val="100000"/>
              </a:schemeClr>
            </a:gs>
            <a:gs pos="100000">
              <a:schemeClr val="accent2">
                <a:hueOff val="-181920"/>
                <a:satOff val="-10491"/>
                <a:lumOff val="1078"/>
                <a:alphaOff val="0"/>
                <a:lumMod val="99000"/>
                <a:satMod val="120000"/>
                <a:shade val="78000"/>
              </a:schemeClr>
            </a:gs>
          </a:gsLst>
          <a:lin ang="5400000" scaled="0"/>
        </a:gradFill>
        <a:ln w="6350" cap="flat" cmpd="sng" algn="ctr">
          <a:solidFill>
            <a:schemeClr val="accent2">
              <a:hueOff val="-181920"/>
              <a:satOff val="-10491"/>
              <a:lumOff val="107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1052F28-4B6A-4C14-85CC-ED2997A405D2}">
      <dsp:nvSpPr>
        <dsp:cNvPr id="0" name=""/>
        <dsp:cNvSpPr/>
      </dsp:nvSpPr>
      <dsp:spPr>
        <a:xfrm>
          <a:off x="0" y="495098"/>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Assumption of equal-sized cluster </a:t>
          </a:r>
        </a:p>
      </dsp:txBody>
      <dsp:txXfrm>
        <a:off x="0" y="495098"/>
        <a:ext cx="10269511" cy="494554"/>
      </dsp:txXfrm>
    </dsp:sp>
    <dsp:sp modelId="{5DFED0E5-44EB-4D80-85F7-A2237FEA24F2}">
      <dsp:nvSpPr>
        <dsp:cNvPr id="0" name=""/>
        <dsp:cNvSpPr/>
      </dsp:nvSpPr>
      <dsp:spPr>
        <a:xfrm>
          <a:off x="0" y="989652"/>
          <a:ext cx="10269511"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17F58F6-43D5-413D-A9E6-9B727E5C270F}">
      <dsp:nvSpPr>
        <dsp:cNvPr id="0" name=""/>
        <dsp:cNvSpPr/>
      </dsp:nvSpPr>
      <dsp:spPr>
        <a:xfrm>
          <a:off x="0" y="989652"/>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Assumption of spherical clusters</a:t>
          </a:r>
        </a:p>
      </dsp:txBody>
      <dsp:txXfrm>
        <a:off x="0" y="989652"/>
        <a:ext cx="10269511" cy="494554"/>
      </dsp:txXfrm>
    </dsp:sp>
    <dsp:sp modelId="{D38A54F9-A715-4440-A3B6-445DF9D5B38D}">
      <dsp:nvSpPr>
        <dsp:cNvPr id="0" name=""/>
        <dsp:cNvSpPr/>
      </dsp:nvSpPr>
      <dsp:spPr>
        <a:xfrm>
          <a:off x="0" y="1484207"/>
          <a:ext cx="10269511" cy="0"/>
        </a:xfrm>
        <a:prstGeom prst="line">
          <a:avLst/>
        </a:prstGeom>
        <a:gradFill rotWithShape="0">
          <a:gsLst>
            <a:gs pos="0">
              <a:schemeClr val="accent2">
                <a:hueOff val="-545761"/>
                <a:satOff val="-31473"/>
                <a:lumOff val="3235"/>
                <a:alphaOff val="0"/>
                <a:satMod val="103000"/>
                <a:lumMod val="102000"/>
                <a:tint val="94000"/>
              </a:schemeClr>
            </a:gs>
            <a:gs pos="50000">
              <a:schemeClr val="accent2">
                <a:hueOff val="-545761"/>
                <a:satOff val="-31473"/>
                <a:lumOff val="3235"/>
                <a:alphaOff val="0"/>
                <a:satMod val="110000"/>
                <a:lumMod val="100000"/>
                <a:shade val="100000"/>
              </a:schemeClr>
            </a:gs>
            <a:gs pos="100000">
              <a:schemeClr val="accent2">
                <a:hueOff val="-545761"/>
                <a:satOff val="-31473"/>
                <a:lumOff val="3235"/>
                <a:alphaOff val="0"/>
                <a:lumMod val="99000"/>
                <a:satMod val="120000"/>
                <a:shade val="78000"/>
              </a:schemeClr>
            </a:gs>
          </a:gsLst>
          <a:lin ang="5400000" scaled="0"/>
        </a:gradFill>
        <a:ln w="6350" cap="flat" cmpd="sng" algn="ctr">
          <a:solidFill>
            <a:schemeClr val="accent2">
              <a:hueOff val="-545761"/>
              <a:satOff val="-31473"/>
              <a:lumOff val="323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8FD0BE6-5361-4EEB-9D0D-BF9B2747883A}">
      <dsp:nvSpPr>
        <dsp:cNvPr id="0" name=""/>
        <dsp:cNvSpPr/>
      </dsp:nvSpPr>
      <dsp:spPr>
        <a:xfrm>
          <a:off x="0" y="1484207"/>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Difficulty with non-linear relationships </a:t>
          </a:r>
        </a:p>
      </dsp:txBody>
      <dsp:txXfrm>
        <a:off x="0" y="1484207"/>
        <a:ext cx="10269511" cy="494554"/>
      </dsp:txXfrm>
    </dsp:sp>
    <dsp:sp modelId="{529492FF-CF71-4348-883B-5E586D7F6B32}">
      <dsp:nvSpPr>
        <dsp:cNvPr id="0" name=""/>
        <dsp:cNvSpPr/>
      </dsp:nvSpPr>
      <dsp:spPr>
        <a:xfrm>
          <a:off x="0" y="1978761"/>
          <a:ext cx="10269511"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9121A6-8B86-4E8E-8193-66212869706F}">
      <dsp:nvSpPr>
        <dsp:cNvPr id="0" name=""/>
        <dsp:cNvSpPr/>
      </dsp:nvSpPr>
      <dsp:spPr>
        <a:xfrm>
          <a:off x="0" y="1978761"/>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Outlier sensitivity </a:t>
          </a:r>
        </a:p>
      </dsp:txBody>
      <dsp:txXfrm>
        <a:off x="0" y="1978761"/>
        <a:ext cx="10269511" cy="494554"/>
      </dsp:txXfrm>
    </dsp:sp>
    <dsp:sp modelId="{3CE55413-C235-440A-A852-876FB4D27876}">
      <dsp:nvSpPr>
        <dsp:cNvPr id="0" name=""/>
        <dsp:cNvSpPr/>
      </dsp:nvSpPr>
      <dsp:spPr>
        <a:xfrm>
          <a:off x="0" y="2473316"/>
          <a:ext cx="10269511" cy="0"/>
        </a:xfrm>
        <a:prstGeom prst="line">
          <a:avLst/>
        </a:prstGeom>
        <a:gradFill rotWithShape="0">
          <a:gsLst>
            <a:gs pos="0">
              <a:schemeClr val="accent2">
                <a:hueOff val="-909602"/>
                <a:satOff val="-52455"/>
                <a:lumOff val="5392"/>
                <a:alphaOff val="0"/>
                <a:satMod val="103000"/>
                <a:lumMod val="102000"/>
                <a:tint val="94000"/>
              </a:schemeClr>
            </a:gs>
            <a:gs pos="50000">
              <a:schemeClr val="accent2">
                <a:hueOff val="-909602"/>
                <a:satOff val="-52455"/>
                <a:lumOff val="5392"/>
                <a:alphaOff val="0"/>
                <a:satMod val="110000"/>
                <a:lumMod val="100000"/>
                <a:shade val="100000"/>
              </a:schemeClr>
            </a:gs>
            <a:gs pos="100000">
              <a:schemeClr val="accent2">
                <a:hueOff val="-909602"/>
                <a:satOff val="-52455"/>
                <a:lumOff val="5392"/>
                <a:alphaOff val="0"/>
                <a:lumMod val="99000"/>
                <a:satMod val="120000"/>
                <a:shade val="78000"/>
              </a:schemeClr>
            </a:gs>
          </a:gsLst>
          <a:lin ang="5400000" scaled="0"/>
        </a:gradFill>
        <a:ln w="6350" cap="flat" cmpd="sng" algn="ctr">
          <a:solidFill>
            <a:schemeClr val="accent2">
              <a:hueOff val="-909602"/>
              <a:satOff val="-52455"/>
              <a:lumOff val="539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FA5A611-DEBF-4494-82F0-1F21AD51FCFB}">
      <dsp:nvSpPr>
        <dsp:cNvPr id="0" name=""/>
        <dsp:cNvSpPr/>
      </dsp:nvSpPr>
      <dsp:spPr>
        <a:xfrm>
          <a:off x="0" y="2473316"/>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Influence of noise</a:t>
          </a:r>
        </a:p>
      </dsp:txBody>
      <dsp:txXfrm>
        <a:off x="0" y="2473316"/>
        <a:ext cx="10269511" cy="494554"/>
      </dsp:txXfrm>
    </dsp:sp>
    <dsp:sp modelId="{07298F5F-08FA-40F2-9B9D-1E7763F977D0}">
      <dsp:nvSpPr>
        <dsp:cNvPr id="0" name=""/>
        <dsp:cNvSpPr/>
      </dsp:nvSpPr>
      <dsp:spPr>
        <a:xfrm>
          <a:off x="0" y="2967870"/>
          <a:ext cx="10269511"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67E85B-8948-4709-A9A4-D9FEE1179290}">
      <dsp:nvSpPr>
        <dsp:cNvPr id="0" name=""/>
        <dsp:cNvSpPr/>
      </dsp:nvSpPr>
      <dsp:spPr>
        <a:xfrm>
          <a:off x="0" y="2967870"/>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Difficulty with varying clusters densities </a:t>
          </a:r>
        </a:p>
      </dsp:txBody>
      <dsp:txXfrm>
        <a:off x="0" y="2967870"/>
        <a:ext cx="10269511" cy="494554"/>
      </dsp:txXfrm>
    </dsp:sp>
    <dsp:sp modelId="{E27B1EC1-4EA2-45B5-9534-EC10EC3753B8}">
      <dsp:nvSpPr>
        <dsp:cNvPr id="0" name=""/>
        <dsp:cNvSpPr/>
      </dsp:nvSpPr>
      <dsp:spPr>
        <a:xfrm>
          <a:off x="0" y="3462425"/>
          <a:ext cx="10269511" cy="0"/>
        </a:xfrm>
        <a:prstGeom prst="line">
          <a:avLst/>
        </a:prstGeom>
        <a:gradFill rotWithShape="0">
          <a:gsLst>
            <a:gs pos="0">
              <a:schemeClr val="accent2">
                <a:hueOff val="-1273443"/>
                <a:satOff val="-73437"/>
                <a:lumOff val="7549"/>
                <a:alphaOff val="0"/>
                <a:satMod val="103000"/>
                <a:lumMod val="102000"/>
                <a:tint val="94000"/>
              </a:schemeClr>
            </a:gs>
            <a:gs pos="50000">
              <a:schemeClr val="accent2">
                <a:hueOff val="-1273443"/>
                <a:satOff val="-73437"/>
                <a:lumOff val="7549"/>
                <a:alphaOff val="0"/>
                <a:satMod val="110000"/>
                <a:lumMod val="100000"/>
                <a:shade val="100000"/>
              </a:schemeClr>
            </a:gs>
            <a:gs pos="100000">
              <a:schemeClr val="accent2">
                <a:hueOff val="-1273443"/>
                <a:satOff val="-73437"/>
                <a:lumOff val="7549"/>
                <a:alphaOff val="0"/>
                <a:lumMod val="99000"/>
                <a:satMod val="120000"/>
                <a:shade val="78000"/>
              </a:schemeClr>
            </a:gs>
          </a:gsLst>
          <a:lin ang="5400000" scaled="0"/>
        </a:gradFill>
        <a:ln w="6350" cap="flat" cmpd="sng" algn="ctr">
          <a:solidFill>
            <a:schemeClr val="accent2">
              <a:hueOff val="-1273443"/>
              <a:satOff val="-73437"/>
              <a:lumOff val="75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E688D1-02FD-4065-A6D1-420B4A6BD82D}">
      <dsp:nvSpPr>
        <dsp:cNvPr id="0" name=""/>
        <dsp:cNvSpPr/>
      </dsp:nvSpPr>
      <dsp:spPr>
        <a:xfrm>
          <a:off x="0" y="3462425"/>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Fixed number of clusters </a:t>
          </a:r>
        </a:p>
      </dsp:txBody>
      <dsp:txXfrm>
        <a:off x="0" y="3462425"/>
        <a:ext cx="10269511" cy="494554"/>
      </dsp:txXfrm>
    </dsp:sp>
    <dsp:sp modelId="{C48EEA6F-5F90-452A-8D1A-C39F00349DB7}">
      <dsp:nvSpPr>
        <dsp:cNvPr id="0" name=""/>
        <dsp:cNvSpPr/>
      </dsp:nvSpPr>
      <dsp:spPr>
        <a:xfrm>
          <a:off x="0" y="3956979"/>
          <a:ext cx="10269511"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2835B71-74FF-4C7B-B93F-3FBCBCE13D69}">
      <dsp:nvSpPr>
        <dsp:cNvPr id="0" name=""/>
        <dsp:cNvSpPr/>
      </dsp:nvSpPr>
      <dsp:spPr>
        <a:xfrm>
          <a:off x="0" y="3956979"/>
          <a:ext cx="10269511" cy="49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Limited capability for graph data </a:t>
          </a:r>
        </a:p>
      </dsp:txBody>
      <dsp:txXfrm>
        <a:off x="0" y="3956979"/>
        <a:ext cx="10269511" cy="494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2277E-C8E6-44A5-96E4-75B218D4DAF9}">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17BF6-9A47-4FA1-BA3D-41D3A97897F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imes New Roman"/>
              <a:cs typeface="Times New Roman"/>
            </a:rPr>
            <a:t>Facial Recognition: Spectral clustering identifies facial patterns using similarity graphs and eigenvalues.​</a:t>
          </a:r>
        </a:p>
      </dsp:txBody>
      <dsp:txXfrm>
        <a:off x="378614" y="886531"/>
        <a:ext cx="2810360" cy="1744948"/>
      </dsp:txXfrm>
    </dsp:sp>
    <dsp:sp modelId="{1BAF7A22-465D-433F-952C-3269A6DD9B05}">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96C07-B238-44C8-87A1-86CB3259634C}">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imes New Roman"/>
              <a:cs typeface="Times New Roman"/>
            </a:rPr>
            <a:t>Advantages Over K-means: It excels in recognizing complex facial patterns and handling noise.​</a:t>
          </a:r>
        </a:p>
      </dsp:txBody>
      <dsp:txXfrm>
        <a:off x="3946203" y="886531"/>
        <a:ext cx="2810360" cy="1744948"/>
      </dsp:txXfrm>
    </dsp:sp>
    <dsp:sp modelId="{87346289-B1E1-4FFD-A7C6-985FBAF1FE93}">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FE8163-ADA4-448A-84C2-80A64F06FE41}">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imes New Roman"/>
              <a:cs typeface="Times New Roman"/>
            </a:rPr>
            <a:t>High-Dimensional Data: Spectral clustering is effective in recognizing faces in high-dimensional feature spaces.</a:t>
          </a:r>
        </a:p>
      </dsp:txBody>
      <dsp:txXfrm>
        <a:off x="7513791" y="886531"/>
        <a:ext cx="2810360" cy="174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388A2-BBE3-4212-BB76-A7D3795E6ABA}">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F1855-C402-48C7-B20C-9BC9AEAA1B11}">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B082C1-225F-4932-8749-AE4A265B3AED}">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a:cs typeface="Times New Roman"/>
            </a:rPr>
            <a:t>Parameter Sensitivity:</a:t>
          </a:r>
          <a:r>
            <a:rPr lang="en-US" sz="1900" kern="1200">
              <a:latin typeface="Times New Roman"/>
              <a:cs typeface="Times New Roman"/>
            </a:rPr>
            <a:t> Sensitivity to parameter settings, such as the number of </a:t>
          </a:r>
          <a:r>
            <a:rPr lang="en-US" sz="1900" b="0" kern="1200">
              <a:latin typeface="Times New Roman"/>
              <a:cs typeface="Times New Roman"/>
            </a:rPr>
            <a:t>clusters</a:t>
          </a:r>
          <a:r>
            <a:rPr lang="en-US" sz="1900" kern="1200">
              <a:latin typeface="Times New Roman"/>
              <a:cs typeface="Times New Roman"/>
            </a:rPr>
            <a:t>.</a:t>
          </a:r>
        </a:p>
      </dsp:txBody>
      <dsp:txXfrm>
        <a:off x="1948202" y="368029"/>
        <a:ext cx="3233964" cy="1371985"/>
      </dsp:txXfrm>
    </dsp:sp>
    <dsp:sp modelId="{8690320F-5073-4F0F-B2D2-0BAC755EAFC3}">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D3DF2-1A34-4022-95D2-C3749CCF750B}">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358F9D-F1D0-4C4A-8931-7A4EB328C805}">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a:cs typeface="Times New Roman"/>
            </a:rPr>
            <a:t>High Computational Cost:</a:t>
          </a:r>
          <a:r>
            <a:rPr lang="en-US" sz="1900" kern="1200">
              <a:latin typeface="Times New Roman"/>
              <a:cs typeface="Times New Roman"/>
            </a:rPr>
            <a:t> Computationally intensive, particularly for large datasets.</a:t>
          </a:r>
        </a:p>
      </dsp:txBody>
      <dsp:txXfrm>
        <a:off x="7411643" y="368029"/>
        <a:ext cx="3233964" cy="1371985"/>
      </dsp:txXfrm>
    </dsp:sp>
    <dsp:sp modelId="{71F59DAA-E45F-4B7D-8F2E-C18904BDB5EC}">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1B50C-7F2B-44AC-B7E0-A30079077D00}">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DC362E-0DBD-4512-A426-EC4656451184}">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a:cs typeface="Times New Roman"/>
            </a:rPr>
            <a:t>Limited Scalability in High Dimensions:</a:t>
          </a:r>
          <a:r>
            <a:rPr lang="en-US" sz="1900" kern="1200">
              <a:latin typeface="Times New Roman"/>
              <a:cs typeface="Times New Roman"/>
            </a:rPr>
            <a:t> May not work well in high-dimensional spaces without dimensionality reduction</a:t>
          </a:r>
        </a:p>
      </dsp:txBody>
      <dsp:txXfrm>
        <a:off x="1948202" y="2452790"/>
        <a:ext cx="3233964" cy="1371985"/>
      </dsp:txXfrm>
    </dsp:sp>
    <dsp:sp modelId="{2F618C5A-2D5F-41D2-8D53-B97DA6F459D5}">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92FBF-577A-4F94-868E-504BF32FDF28}">
      <dsp:nvSpPr>
        <dsp:cNvPr id="0" name=""/>
        <dsp:cNvSpPr/>
      </dsp:nvSpPr>
      <dsp:spPr>
        <a:xfrm>
          <a:off x="6033778" y="2740907"/>
          <a:ext cx="795751" cy="79575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6223B-88C3-475A-8FA6-32B65890F6B5}">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endParaRPr lang="en-US" sz="1900" b="1" kern="1200">
            <a:latin typeface="Times New Roman"/>
            <a:cs typeface="Times New Roman"/>
          </a:endParaRPr>
        </a:p>
      </dsp:txBody>
      <dsp:txXfrm>
        <a:off x="7411643" y="2452790"/>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B7CF2-1368-48AE-B492-C3CF59099563}">
      <dsp:nvSpPr>
        <dsp:cNvPr id="0" name=""/>
        <dsp:cNvSpPr/>
      </dsp:nvSpPr>
      <dsp:spPr>
        <a:xfrm>
          <a:off x="0" y="0"/>
          <a:ext cx="8257332" cy="662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a:cs typeface="Times New Roman"/>
            </a:rPr>
            <a:t>Face Clustering</a:t>
          </a:r>
        </a:p>
      </dsp:txBody>
      <dsp:txXfrm>
        <a:off x="19402" y="19402"/>
        <a:ext cx="7465020" cy="623620"/>
      </dsp:txXfrm>
    </dsp:sp>
    <dsp:sp modelId="{0EE7E7EE-34EB-4B1F-B44D-0A7FFFB0E726}">
      <dsp:nvSpPr>
        <dsp:cNvPr id="0" name=""/>
        <dsp:cNvSpPr/>
      </dsp:nvSpPr>
      <dsp:spPr>
        <a:xfrm>
          <a:off x="616619" y="754428"/>
          <a:ext cx="8257332" cy="6624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a:cs typeface="Times New Roman"/>
            </a:rPr>
            <a:t>Expression Analysis</a:t>
          </a:r>
        </a:p>
      </dsp:txBody>
      <dsp:txXfrm>
        <a:off x="636021" y="773830"/>
        <a:ext cx="7171333" cy="623620"/>
      </dsp:txXfrm>
    </dsp:sp>
    <dsp:sp modelId="{8375304C-3514-498A-921B-A50039CDBE9E}">
      <dsp:nvSpPr>
        <dsp:cNvPr id="0" name=""/>
        <dsp:cNvSpPr/>
      </dsp:nvSpPr>
      <dsp:spPr>
        <a:xfrm>
          <a:off x="1233238" y="1508856"/>
          <a:ext cx="8257332" cy="6624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a:cs typeface="Times New Roman"/>
            </a:rPr>
            <a:t>Age Estimation</a:t>
          </a:r>
        </a:p>
      </dsp:txBody>
      <dsp:txXfrm>
        <a:off x="1252640" y="1528258"/>
        <a:ext cx="7171333" cy="623620"/>
      </dsp:txXfrm>
    </dsp:sp>
    <dsp:sp modelId="{1434A9F5-C078-4002-935E-68A7DCDA2E51}">
      <dsp:nvSpPr>
        <dsp:cNvPr id="0" name=""/>
        <dsp:cNvSpPr/>
      </dsp:nvSpPr>
      <dsp:spPr>
        <a:xfrm>
          <a:off x="1849857" y="2263284"/>
          <a:ext cx="8257332" cy="66242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a:cs typeface="Times New Roman"/>
            </a:rPr>
            <a:t>Gender Classification</a:t>
          </a:r>
        </a:p>
      </dsp:txBody>
      <dsp:txXfrm>
        <a:off x="1869259" y="2282686"/>
        <a:ext cx="7171333" cy="623620"/>
      </dsp:txXfrm>
    </dsp:sp>
    <dsp:sp modelId="{3B394388-96FB-448C-B282-8767E6CBCEB6}">
      <dsp:nvSpPr>
        <dsp:cNvPr id="0" name=""/>
        <dsp:cNvSpPr/>
      </dsp:nvSpPr>
      <dsp:spPr>
        <a:xfrm>
          <a:off x="2466476" y="3017713"/>
          <a:ext cx="8257332" cy="66242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a:cs typeface="Times New Roman"/>
            </a:rPr>
            <a:t>Face Verification</a:t>
          </a:r>
        </a:p>
      </dsp:txBody>
      <dsp:txXfrm>
        <a:off x="2485878" y="3037115"/>
        <a:ext cx="7171333" cy="623620"/>
      </dsp:txXfrm>
    </dsp:sp>
    <dsp:sp modelId="{4C130847-A526-4D8A-9BB3-A2CB8E42E402}">
      <dsp:nvSpPr>
        <dsp:cNvPr id="0" name=""/>
        <dsp:cNvSpPr/>
      </dsp:nvSpPr>
      <dsp:spPr>
        <a:xfrm>
          <a:off x="7826756" y="483938"/>
          <a:ext cx="430576" cy="43057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23636" y="483938"/>
        <a:ext cx="236816" cy="324008"/>
      </dsp:txXfrm>
    </dsp:sp>
    <dsp:sp modelId="{B0141ECC-4BCD-4490-AADA-8225BFF185B0}">
      <dsp:nvSpPr>
        <dsp:cNvPr id="0" name=""/>
        <dsp:cNvSpPr/>
      </dsp:nvSpPr>
      <dsp:spPr>
        <a:xfrm>
          <a:off x="8443375" y="1238366"/>
          <a:ext cx="430576" cy="43057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40255" y="1238366"/>
        <a:ext cx="236816" cy="324008"/>
      </dsp:txXfrm>
    </dsp:sp>
    <dsp:sp modelId="{07FF0465-4975-4D3C-A88A-E1C9CE49047B}">
      <dsp:nvSpPr>
        <dsp:cNvPr id="0" name=""/>
        <dsp:cNvSpPr/>
      </dsp:nvSpPr>
      <dsp:spPr>
        <a:xfrm>
          <a:off x="9059994" y="1981754"/>
          <a:ext cx="430576" cy="43057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156874" y="1981754"/>
        <a:ext cx="236816" cy="324008"/>
      </dsp:txXfrm>
    </dsp:sp>
    <dsp:sp modelId="{7E93C9F0-FC7C-4E7C-9542-9EA3D70278AF}">
      <dsp:nvSpPr>
        <dsp:cNvPr id="0" name=""/>
        <dsp:cNvSpPr/>
      </dsp:nvSpPr>
      <dsp:spPr>
        <a:xfrm>
          <a:off x="9676613" y="2743542"/>
          <a:ext cx="430576" cy="43057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773493" y="2743542"/>
        <a:ext cx="236816" cy="32400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1C20D-AAFF-48C1-8AEC-1A61942E6FDA}" type="datetimeFigureOut">
              <a:rPr lang="en-GB" smtClean="0"/>
              <a:t>11/11/2023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C653C-9343-444D-A8B6-CE74466C3D6F}" type="slidenum">
              <a:rPr lang="en-GB" smtClean="0"/>
              <a:t>‹#›</a:t>
            </a:fld>
            <a:endParaRPr lang="en-GB"/>
          </a:p>
        </p:txBody>
      </p:sp>
    </p:spTree>
    <p:extLst>
      <p:ext uri="{BB962C8B-B14F-4D97-AF65-F5344CB8AC3E}">
        <p14:creationId xmlns:p14="http://schemas.microsoft.com/office/powerpoint/2010/main" val="298432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spcBef>
                <a:spcPts val="500"/>
              </a:spcBef>
            </a:pPr>
            <a:r>
              <a:rPr lang="en-US" b="1"/>
              <a:t>Compactness</a:t>
            </a:r>
            <a:r>
              <a:rPr lang="en-US"/>
              <a:t>: Points that are in close proximity to one another belong to the same cluster and are densely packed around the center of that cluster. The level of closeness can be quantified by assessing the distance between the individual observations.</a:t>
            </a:r>
          </a:p>
          <a:p>
            <a:pPr lvl="1">
              <a:lnSpc>
                <a:spcPct val="90000"/>
              </a:lnSpc>
              <a:spcBef>
                <a:spcPts val="500"/>
              </a:spcBef>
            </a:pPr>
            <a:r>
              <a:rPr lang="en-US" b="1"/>
              <a:t>Connectivity</a:t>
            </a:r>
            <a:r>
              <a:rPr lang="en-US"/>
              <a:t>: Points that are linked or directly adjacent to one another are grouped into the same cluster. Even if the distance between two points is small, if they are not directly connected, they won't be clustered together. Spectral clustering is a method that adheres to this principle.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A8C653C-9343-444D-A8B6-CE74466C3D6F}" type="slidenum">
              <a:rPr lang="en-GB" smtClean="0"/>
              <a:t>3</a:t>
            </a:fld>
            <a:endParaRPr lang="en-GB"/>
          </a:p>
        </p:txBody>
      </p:sp>
    </p:spTree>
    <p:extLst>
      <p:ext uri="{BB962C8B-B14F-4D97-AF65-F5344CB8AC3E}">
        <p14:creationId xmlns:p14="http://schemas.microsoft.com/office/powerpoint/2010/main" val="341452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4" pitchFamily="34" charset="0"/>
              </a:rPr>
              <a:t>As humans, in machine learning, a widely used unsupervised algorithm to group unlabeled data points by similarity and distance measures is clustering. If the data points are labeled, grouping is known as classification. </a:t>
            </a:r>
            <a:endParaRPr lang="en-CA"/>
          </a:p>
        </p:txBody>
      </p:sp>
      <p:sp>
        <p:nvSpPr>
          <p:cNvPr id="4" name="Slide Number Placeholder 3"/>
          <p:cNvSpPr>
            <a:spLocks noGrp="1"/>
          </p:cNvSpPr>
          <p:nvPr>
            <p:ph type="sldNum" sz="quarter" idx="5"/>
          </p:nvPr>
        </p:nvSpPr>
        <p:spPr/>
        <p:txBody>
          <a:bodyPr/>
          <a:lstStyle/>
          <a:p>
            <a:fld id="{CA8C653C-9343-444D-A8B6-CE74466C3D6F}" type="slidenum">
              <a:rPr lang="en-GB" smtClean="0"/>
              <a:t>4</a:t>
            </a:fld>
            <a:endParaRPr lang="en-GB"/>
          </a:p>
        </p:txBody>
      </p:sp>
    </p:spTree>
    <p:extLst>
      <p:ext uri="{BB962C8B-B14F-4D97-AF65-F5344CB8AC3E}">
        <p14:creationId xmlns:p14="http://schemas.microsoft.com/office/powerpoint/2010/main" val="355355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Eigenvalues represent scalar values that characterize the behavior of the linear transformation associated with the matrix.</a:t>
            </a:r>
          </a:p>
          <a:p>
            <a:endParaRPr lang="en-CA"/>
          </a:p>
        </p:txBody>
      </p:sp>
      <p:sp>
        <p:nvSpPr>
          <p:cNvPr id="4" name="Slide Number Placeholder 3"/>
          <p:cNvSpPr>
            <a:spLocks noGrp="1"/>
          </p:cNvSpPr>
          <p:nvPr>
            <p:ph type="sldNum" sz="quarter" idx="5"/>
          </p:nvPr>
        </p:nvSpPr>
        <p:spPr/>
        <p:txBody>
          <a:bodyPr/>
          <a:lstStyle/>
          <a:p>
            <a:fld id="{CA8C653C-9343-444D-A8B6-CE74466C3D6F}" type="slidenum">
              <a:rPr lang="en-GB" smtClean="0"/>
              <a:t>10</a:t>
            </a:fld>
            <a:endParaRPr lang="en-GB"/>
          </a:p>
        </p:txBody>
      </p:sp>
    </p:spTree>
    <p:extLst>
      <p:ext uri="{BB962C8B-B14F-4D97-AF65-F5344CB8AC3E}">
        <p14:creationId xmlns:p14="http://schemas.microsoft.com/office/powerpoint/2010/main" val="60939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Select the first </a:t>
            </a:r>
            <a:r>
              <a:rPr lang="en-US" b="0" i="1">
                <a:solidFill>
                  <a:srgbClr val="D1D5DB"/>
                </a:solidFill>
                <a:effectLst/>
                <a:latin typeface="KaTeX_Math"/>
              </a:rPr>
              <a:t>k</a:t>
            </a:r>
            <a:r>
              <a:rPr lang="en-US" b="0" i="0">
                <a:solidFill>
                  <a:srgbClr val="D1D5DB"/>
                </a:solidFill>
                <a:effectLst/>
                <a:latin typeface="Söhne"/>
              </a:rPr>
              <a:t> eigenvectors corresponding to the smallest </a:t>
            </a:r>
            <a:r>
              <a:rPr lang="en-US" b="0" i="1">
                <a:solidFill>
                  <a:srgbClr val="D1D5DB"/>
                </a:solidFill>
                <a:effectLst/>
                <a:latin typeface="KaTeX_Math"/>
              </a:rPr>
              <a:t>k</a:t>
            </a:r>
            <a:r>
              <a:rPr lang="en-US" b="0" i="0">
                <a:solidFill>
                  <a:srgbClr val="D1D5DB"/>
                </a:solidFill>
                <a:effectLst/>
                <a:latin typeface="Söhne"/>
              </a:rPr>
              <a:t> eigenvalues. The value of </a:t>
            </a:r>
            <a:r>
              <a:rPr lang="en-US" b="0" i="1">
                <a:solidFill>
                  <a:srgbClr val="D1D5DB"/>
                </a:solidFill>
                <a:effectLst/>
                <a:latin typeface="KaTeX_Math"/>
              </a:rPr>
              <a:t>k</a:t>
            </a:r>
            <a:r>
              <a:rPr lang="en-US" b="0" i="0">
                <a:solidFill>
                  <a:srgbClr val="D1D5DB"/>
                </a:solidFill>
                <a:effectLst/>
                <a:latin typeface="Söhne"/>
              </a:rPr>
              <a:t> is chosen based on the desired number of clusters.</a:t>
            </a:r>
            <a:endParaRPr lang="en-CA"/>
          </a:p>
        </p:txBody>
      </p:sp>
      <p:sp>
        <p:nvSpPr>
          <p:cNvPr id="4" name="Slide Number Placeholder 3"/>
          <p:cNvSpPr>
            <a:spLocks noGrp="1"/>
          </p:cNvSpPr>
          <p:nvPr>
            <p:ph type="sldNum" sz="quarter" idx="5"/>
          </p:nvPr>
        </p:nvSpPr>
        <p:spPr/>
        <p:txBody>
          <a:bodyPr/>
          <a:lstStyle/>
          <a:p>
            <a:fld id="{CA8C653C-9343-444D-A8B6-CE74466C3D6F}" type="slidenum">
              <a:rPr lang="en-GB" smtClean="0"/>
              <a:t>11</a:t>
            </a:fld>
            <a:endParaRPr lang="en-GB"/>
          </a:p>
        </p:txBody>
      </p:sp>
    </p:spTree>
    <p:extLst>
      <p:ext uri="{BB962C8B-B14F-4D97-AF65-F5344CB8AC3E}">
        <p14:creationId xmlns:p14="http://schemas.microsoft.com/office/powerpoint/2010/main" val="74853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Represent the original data in the reduced-dimensional space by concatenating the selected eigenvectors into a matrix </a:t>
            </a:r>
            <a:r>
              <a:rPr lang="en-US" b="0" i="1">
                <a:solidFill>
                  <a:srgbClr val="D1D5DB"/>
                </a:solidFill>
                <a:effectLst/>
                <a:latin typeface="KaTeX_Math"/>
              </a:rPr>
              <a:t>U</a:t>
            </a:r>
            <a:r>
              <a:rPr lang="en-US" b="0" i="0">
                <a:solidFill>
                  <a:srgbClr val="D1D5DB"/>
                </a:solidFill>
                <a:effectLst/>
                <a:latin typeface="Söhne"/>
              </a:rPr>
              <a:t>. Each row of </a:t>
            </a:r>
            <a:r>
              <a:rPr lang="en-US" b="0" i="1">
                <a:solidFill>
                  <a:srgbClr val="D1D5DB"/>
                </a:solidFill>
                <a:effectLst/>
                <a:latin typeface="KaTeX_Math"/>
              </a:rPr>
              <a:t>U</a:t>
            </a:r>
            <a:r>
              <a:rPr lang="en-US" b="0" i="0">
                <a:solidFill>
                  <a:srgbClr val="D1D5DB"/>
                </a:solidFill>
                <a:effectLst/>
                <a:latin typeface="Söhne"/>
              </a:rPr>
              <a:t> corresponds to a data point in the new feature space.</a:t>
            </a:r>
            <a:endParaRPr lang="en-CA"/>
          </a:p>
        </p:txBody>
      </p:sp>
      <p:sp>
        <p:nvSpPr>
          <p:cNvPr id="4" name="Slide Number Placeholder 3"/>
          <p:cNvSpPr>
            <a:spLocks noGrp="1"/>
          </p:cNvSpPr>
          <p:nvPr>
            <p:ph type="sldNum" sz="quarter" idx="5"/>
          </p:nvPr>
        </p:nvSpPr>
        <p:spPr/>
        <p:txBody>
          <a:bodyPr/>
          <a:lstStyle/>
          <a:p>
            <a:fld id="{CA8C653C-9343-444D-A8B6-CE74466C3D6F}" type="slidenum">
              <a:rPr lang="en-GB" smtClean="0"/>
              <a:t>12</a:t>
            </a:fld>
            <a:endParaRPr lang="en-GB"/>
          </a:p>
        </p:txBody>
      </p:sp>
    </p:spTree>
    <p:extLst>
      <p:ext uri="{BB962C8B-B14F-4D97-AF65-F5344CB8AC3E}">
        <p14:creationId xmlns:p14="http://schemas.microsoft.com/office/powerpoint/2010/main" val="84212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Apply a standard clustering algorithm (e.g., K-means) to the rows of </a:t>
            </a:r>
            <a:r>
              <a:rPr lang="en-US" b="0" i="1">
                <a:solidFill>
                  <a:srgbClr val="D1D5DB"/>
                </a:solidFill>
                <a:effectLst/>
                <a:latin typeface="KaTeX_Math"/>
              </a:rPr>
              <a:t>U</a:t>
            </a:r>
            <a:r>
              <a:rPr lang="en-US" b="0" i="0">
                <a:solidFill>
                  <a:srgbClr val="D1D5DB"/>
                </a:solidFill>
                <a:effectLst/>
                <a:latin typeface="Söhne"/>
              </a:rPr>
              <a:t> to group the data points into clusters. The number of clusters is determined by the value of </a:t>
            </a:r>
            <a:r>
              <a:rPr lang="en-US" b="0" i="1">
                <a:solidFill>
                  <a:srgbClr val="D1D5DB"/>
                </a:solidFill>
                <a:effectLst/>
                <a:latin typeface="KaTeX_Math"/>
              </a:rPr>
              <a:t>k</a:t>
            </a:r>
            <a:r>
              <a:rPr lang="en-US" b="0" i="0">
                <a:solidFill>
                  <a:srgbClr val="D1D5DB"/>
                </a:solidFill>
                <a:effectLst/>
                <a:latin typeface="Söhne"/>
              </a:rPr>
              <a:t> selected previously.</a:t>
            </a:r>
          </a:p>
          <a:p>
            <a:r>
              <a:rPr lang="en-US" b="0" i="0">
                <a:solidFill>
                  <a:srgbClr val="D1D5DB"/>
                </a:solidFill>
                <a:effectLst/>
                <a:latin typeface="Söhne"/>
              </a:rPr>
              <a:t>Assign each data point to the cluster with the highest membership probability based on the clustering algorithm's output.</a:t>
            </a:r>
            <a:endParaRPr lang="en-CA"/>
          </a:p>
        </p:txBody>
      </p:sp>
      <p:sp>
        <p:nvSpPr>
          <p:cNvPr id="4" name="Slide Number Placeholder 3"/>
          <p:cNvSpPr>
            <a:spLocks noGrp="1"/>
          </p:cNvSpPr>
          <p:nvPr>
            <p:ph type="sldNum" sz="quarter" idx="5"/>
          </p:nvPr>
        </p:nvSpPr>
        <p:spPr/>
        <p:txBody>
          <a:bodyPr/>
          <a:lstStyle/>
          <a:p>
            <a:fld id="{CA8C653C-9343-444D-A8B6-CE74466C3D6F}" type="slidenum">
              <a:rPr lang="en-GB" smtClean="0"/>
              <a:t>13</a:t>
            </a:fld>
            <a:endParaRPr lang="en-GB"/>
          </a:p>
        </p:txBody>
      </p:sp>
    </p:spTree>
    <p:extLst>
      <p:ext uri="{BB962C8B-B14F-4D97-AF65-F5344CB8AC3E}">
        <p14:creationId xmlns:p14="http://schemas.microsoft.com/office/powerpoint/2010/main" val="3773566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1"/>
            <a:ext cx="2743200" cy="365125"/>
          </a:xfrm>
          <a:prstGeom prst="rect">
            <a:avLst/>
          </a:prstGeom>
        </p:spPr>
        <p:txBody>
          <a:bodyPr/>
          <a:lstStyle/>
          <a:p>
            <a:fld id="{AC68BF60-450A-4719-B624-3086F2EA2D00}" type="datetime1">
              <a:rPr lang="en-US" smtClean="0"/>
              <a:t>11/11/2023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133436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1"/>
            <a:ext cx="2743200" cy="365125"/>
          </a:xfrm>
          <a:prstGeom prst="rect">
            <a:avLst/>
          </a:prstGeom>
        </p:spPr>
        <p:txBody>
          <a:bodyPr/>
          <a:lstStyle/>
          <a:p>
            <a:fld id="{2101355D-69A1-460C-AC73-A49214E74360}" type="datetime1">
              <a:rPr lang="en-US" smtClean="0"/>
              <a:t>11/11/2023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6435880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1"/>
            <a:ext cx="2743200" cy="365125"/>
          </a:xfrm>
          <a:prstGeom prst="rect">
            <a:avLst/>
          </a:prstGeom>
        </p:spPr>
        <p:txBody>
          <a:bodyPr/>
          <a:lstStyle/>
          <a:p>
            <a:fld id="{63FAB9B9-22F6-46CD-A5CC-DE483E802231}" type="datetime1">
              <a:rPr lang="en-US" smtClean="0"/>
              <a:t>11/11/2023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69641072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1"/>
            <a:ext cx="2743200" cy="365125"/>
          </a:xfrm>
          <a:prstGeom prst="rect">
            <a:avLst/>
          </a:prstGeom>
        </p:spPr>
        <p:txBody>
          <a:bodyPr/>
          <a:lstStyle/>
          <a:p>
            <a:fld id="{05F68A32-887D-4963-888E-221F236EADAA}" type="datetime1">
              <a:rPr lang="en-US" smtClean="0"/>
              <a:t>11/11/2023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13200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1"/>
            <a:ext cx="2743200" cy="365125"/>
          </a:xfrm>
          <a:prstGeom prst="rect">
            <a:avLst/>
          </a:prstGeom>
        </p:spPr>
        <p:txBody>
          <a:bodyPr/>
          <a:lstStyle/>
          <a:p>
            <a:fld id="{385E8815-53AB-4442-ABDA-1D1538579A8E}" type="datetime1">
              <a:rPr lang="en-US" smtClean="0"/>
              <a:t>11/11/2023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0659051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1"/>
            <a:ext cx="2743200" cy="365125"/>
          </a:xfrm>
          <a:prstGeom prst="rect">
            <a:avLst/>
          </a:prstGeom>
        </p:spPr>
        <p:txBody>
          <a:bodyPr/>
          <a:lstStyle/>
          <a:p>
            <a:fld id="{331C9E86-3A8D-4ACD-87A1-79E4DFDA2A8A}" type="datetime1">
              <a:rPr lang="en-US" smtClean="0"/>
              <a:t>11/11/2023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6460300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1"/>
            <a:ext cx="2743200" cy="365125"/>
          </a:xfrm>
          <a:prstGeom prst="rect">
            <a:avLst/>
          </a:prstGeom>
        </p:spPr>
        <p:txBody>
          <a:bodyPr/>
          <a:lstStyle/>
          <a:p>
            <a:fld id="{3ADE889B-86C1-4571-A9FC-78B70904A6FF}" type="datetime1">
              <a:rPr lang="en-US" smtClean="0"/>
              <a:t>11/11/2023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310660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1"/>
            <a:ext cx="2743200" cy="365125"/>
          </a:xfrm>
          <a:prstGeom prst="rect">
            <a:avLst/>
          </a:prstGeom>
        </p:spPr>
        <p:txBody>
          <a:bodyPr/>
          <a:lstStyle/>
          <a:p>
            <a:fld id="{7C1AB6FE-AFFD-4A42-A999-1A14627F6E26}" type="datetime1">
              <a:rPr lang="en-US" smtClean="0"/>
              <a:t>11/11/2023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43538422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1"/>
            <a:ext cx="2743200" cy="365125"/>
          </a:xfrm>
          <a:prstGeom prst="rect">
            <a:avLst/>
          </a:prstGeom>
        </p:spPr>
        <p:txBody>
          <a:bodyPr/>
          <a:lstStyle/>
          <a:p>
            <a:fld id="{EAB798E0-8FCC-414A-83D9-478DE82E80C6}" type="datetime1">
              <a:rPr lang="en-US" smtClean="0"/>
              <a:t>11/11/2023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7573245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1"/>
            <a:ext cx="2743200" cy="365125"/>
          </a:xfrm>
          <a:prstGeom prst="rect">
            <a:avLst/>
          </a:prstGeom>
        </p:spPr>
        <p:txBody>
          <a:bodyPr/>
          <a:lstStyle/>
          <a:p>
            <a:fld id="{2678335D-50EF-46A1-AD70-E58E554ACD3C}" type="datetime1">
              <a:rPr lang="en-US" smtClean="0"/>
              <a:t>11/11/2023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6500213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1"/>
            <a:ext cx="2743200" cy="365125"/>
          </a:xfrm>
          <a:prstGeom prst="rect">
            <a:avLst/>
          </a:prstGeom>
        </p:spPr>
        <p:txBody>
          <a:bodyPr/>
          <a:lstStyle/>
          <a:p>
            <a:fld id="{34E432FE-1E69-46CA-8F19-E234402C2F68}" type="datetime1">
              <a:rPr lang="en-US" smtClean="0"/>
              <a:t>11/11/2023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1"/>
            <a:ext cx="4114800" cy="365125"/>
          </a:xfrm>
          <a:prstGeom prst="rect">
            <a:avLst/>
          </a:prstGeom>
        </p:spPr>
        <p:txBody>
          <a:bodyPr/>
          <a:lstStyle/>
          <a:p>
            <a:r>
              <a:rPr lang="en-US"/>
              <a:t>1</a:t>
            </a:r>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865148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23997568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inyurl.com/65sbbx7p" TargetMode="Externa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rVnOANM0oJE&amp;ab_channel=Udac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iencedirect.com/topics/computer-science/laplacian-matrix" TargetMode="External"/><Relationship Id="rId2" Type="http://schemas.openxmlformats.org/officeDocument/2006/relationships/hyperlink" Target="https://towardsdatascience.com/spectral-clustering-82d3cff3d3b7"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5ekmrpz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inyurl.com/e5se3zp3"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inyurl.com/2t5tz7bx"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0281-5013-4E23-A6CE-090000A6D2EA}"/>
              </a:ext>
            </a:extLst>
          </p:cNvPr>
          <p:cNvSpPr>
            <a:spLocks noGrp="1"/>
          </p:cNvSpPr>
          <p:nvPr>
            <p:ph type="ctrTitle"/>
          </p:nvPr>
        </p:nvSpPr>
        <p:spPr>
          <a:xfrm>
            <a:off x="1524000" y="734174"/>
            <a:ext cx="9144000" cy="921110"/>
          </a:xfrm>
        </p:spPr>
        <p:txBody>
          <a:bodyPr/>
          <a:lstStyle/>
          <a:p>
            <a:r>
              <a:rPr lang="en-US">
                <a:latin typeface="Times New Roman"/>
                <a:cs typeface="Calibri Light"/>
              </a:rPr>
              <a:t>Spectral Clustering</a:t>
            </a:r>
            <a:endParaRPr lang="en-US">
              <a:latin typeface="Times New Roman"/>
              <a:cs typeface="Times New Roman"/>
            </a:endParaRPr>
          </a:p>
        </p:txBody>
      </p:sp>
      <p:sp>
        <p:nvSpPr>
          <p:cNvPr id="3" name="Subtitle 2">
            <a:extLst>
              <a:ext uri="{FF2B5EF4-FFF2-40B4-BE49-F238E27FC236}">
                <a16:creationId xmlns:a16="http://schemas.microsoft.com/office/drawing/2014/main" id="{D9E7D6DC-3DD7-415F-B111-ECE55C9D4DA9}"/>
              </a:ext>
            </a:extLst>
          </p:cNvPr>
          <p:cNvSpPr>
            <a:spLocks noGrp="1"/>
          </p:cNvSpPr>
          <p:nvPr>
            <p:ph type="subTitle" idx="1"/>
          </p:nvPr>
        </p:nvSpPr>
        <p:spPr>
          <a:xfrm>
            <a:off x="1524000" y="1919886"/>
            <a:ext cx="9000227" cy="3309159"/>
          </a:xfrm>
        </p:spPr>
        <p:txBody>
          <a:bodyPr vert="horz" lIns="91440" tIns="45720" rIns="91440" bIns="45720" rtlCol="0" anchor="t">
            <a:normAutofit fontScale="92500" lnSpcReduction="10000"/>
          </a:bodyPr>
          <a:lstStyle/>
          <a:p>
            <a:r>
              <a:rPr lang="en-US" dirty="0">
                <a:latin typeface="Times New Roman"/>
                <a:cs typeface="Calibri"/>
              </a:rPr>
              <a:t>Presented by: </a:t>
            </a:r>
            <a:endParaRPr lang="en-US"/>
          </a:p>
          <a:p>
            <a:r>
              <a:rPr lang="en-US" dirty="0">
                <a:latin typeface="Times New Roman"/>
                <a:cs typeface="Calibri"/>
              </a:rPr>
              <a:t>Media Salih</a:t>
            </a:r>
            <a:endParaRPr lang="en-US" dirty="0"/>
          </a:p>
          <a:p>
            <a:r>
              <a:rPr lang="en-US" dirty="0">
                <a:latin typeface="Times New Roman"/>
                <a:cs typeface="Calibri"/>
              </a:rPr>
              <a:t>Matina Rahbar</a:t>
            </a:r>
          </a:p>
          <a:p>
            <a:r>
              <a:rPr lang="en-US" dirty="0" err="1">
                <a:latin typeface="Times New Roman"/>
                <a:cs typeface="Calibri"/>
              </a:rPr>
              <a:t>Mebrooka</a:t>
            </a:r>
            <a:r>
              <a:rPr lang="en-US" dirty="0">
                <a:latin typeface="Times New Roman"/>
                <a:cs typeface="Calibri"/>
              </a:rPr>
              <a:t> </a:t>
            </a:r>
            <a:r>
              <a:rPr lang="en-US" dirty="0" err="1">
                <a:latin typeface="Times New Roman"/>
                <a:cs typeface="Calibri"/>
              </a:rPr>
              <a:t>Rayyana</a:t>
            </a:r>
          </a:p>
          <a:p>
            <a:endParaRPr lang="en-US">
              <a:latin typeface="Times New Roman"/>
              <a:cs typeface="Calibri"/>
            </a:endParaRPr>
          </a:p>
          <a:p>
            <a:pPr algn="l"/>
            <a:endParaRPr lang="en-US">
              <a:latin typeface="Times New Roman"/>
              <a:cs typeface="Calibri"/>
            </a:endParaRPr>
          </a:p>
          <a:p>
            <a:pPr algn="l"/>
            <a:endParaRPr lang="en-US">
              <a:latin typeface="Times New Roman"/>
              <a:cs typeface="Calibri"/>
            </a:endParaRPr>
          </a:p>
          <a:p>
            <a:pPr algn="l"/>
            <a:r>
              <a:rPr lang="en-US" dirty="0">
                <a:latin typeface="Times New Roman"/>
                <a:cs typeface="Calibri"/>
              </a:rPr>
              <a:t>Dr. </a:t>
            </a:r>
            <a:r>
              <a:rPr lang="en-US" dirty="0" err="1">
                <a:latin typeface="Times New Roman"/>
                <a:cs typeface="Calibri"/>
              </a:rPr>
              <a:t>Alginahi</a:t>
            </a:r>
            <a:r>
              <a:rPr lang="en-US" dirty="0">
                <a:latin typeface="Times New Roman"/>
                <a:cs typeface="Calibri"/>
              </a:rPr>
              <a:t>                                                                         Nov 10, 2023</a:t>
            </a:r>
          </a:p>
        </p:txBody>
      </p:sp>
      <p:pic>
        <p:nvPicPr>
          <p:cNvPr id="6" name="Picture 5" descr="A logo of a university of windsor&#10;&#10;Description automatically generated">
            <a:extLst>
              <a:ext uri="{FF2B5EF4-FFF2-40B4-BE49-F238E27FC236}">
                <a16:creationId xmlns:a16="http://schemas.microsoft.com/office/drawing/2014/main" id="{D3EE66F2-757F-E6C5-22EA-696D41E7B6B0}"/>
              </a:ext>
            </a:extLst>
          </p:cNvPr>
          <p:cNvPicPr>
            <a:picLocks noChangeAspect="1"/>
          </p:cNvPicPr>
          <p:nvPr/>
        </p:nvPicPr>
        <p:blipFill>
          <a:blip r:embed="rId2"/>
          <a:stretch>
            <a:fillRect/>
          </a:stretch>
        </p:blipFill>
        <p:spPr>
          <a:xfrm>
            <a:off x="5006826" y="3686766"/>
            <a:ext cx="1896553" cy="1848928"/>
          </a:xfrm>
          <a:prstGeom prst="rect">
            <a:avLst/>
          </a:prstGeom>
        </p:spPr>
      </p:pic>
    </p:spTree>
    <p:extLst>
      <p:ext uri="{BB962C8B-B14F-4D97-AF65-F5344CB8AC3E}">
        <p14:creationId xmlns:p14="http://schemas.microsoft.com/office/powerpoint/2010/main" val="42390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209D-ED34-81C7-800C-96D655CABD4E}"/>
              </a:ext>
            </a:extLst>
          </p:cNvPr>
          <p:cNvSpPr>
            <a:spLocks noGrp="1"/>
          </p:cNvSpPr>
          <p:nvPr>
            <p:ph type="title"/>
          </p:nvPr>
        </p:nvSpPr>
        <p:spPr>
          <a:xfrm>
            <a:off x="881130" y="90110"/>
            <a:ext cx="10515600" cy="993600"/>
          </a:xfrm>
          <a:solidFill>
            <a:schemeClr val="accent4"/>
          </a:solidFill>
        </p:spPr>
        <p:txBody>
          <a:bodyPr>
            <a:normAutofit/>
          </a:bodyPr>
          <a:lstStyle/>
          <a:p>
            <a:pPr algn="ctr"/>
            <a:r>
              <a:rPr lang="en-US" sz="3600">
                <a:latin typeface="Times New Roman"/>
                <a:ea typeface="Calibri Light"/>
                <a:cs typeface="Calibri Light"/>
              </a:rPr>
              <a:t>Process: </a:t>
            </a:r>
            <a:r>
              <a:rPr lang="en-US" sz="3600">
                <a:latin typeface="Times New Roman"/>
                <a:ea typeface="+mj-lt"/>
                <a:cs typeface="+mj-lt"/>
              </a:rPr>
              <a:t>Eigenvalue Problems</a:t>
            </a:r>
          </a:p>
        </p:txBody>
      </p:sp>
      <p:sp>
        <p:nvSpPr>
          <p:cNvPr id="3" name="Content Placeholder 2">
            <a:extLst>
              <a:ext uri="{FF2B5EF4-FFF2-40B4-BE49-F238E27FC236}">
                <a16:creationId xmlns:a16="http://schemas.microsoft.com/office/drawing/2014/main" id="{6809CAB9-820C-B623-CE6E-7A7ADEB5213E}"/>
              </a:ext>
            </a:extLst>
          </p:cNvPr>
          <p:cNvSpPr>
            <a:spLocks noGrp="1"/>
          </p:cNvSpPr>
          <p:nvPr>
            <p:ph idx="1"/>
          </p:nvPr>
        </p:nvSpPr>
        <p:spPr>
          <a:xfrm>
            <a:off x="881130" y="1083710"/>
            <a:ext cx="10515600" cy="4351339"/>
          </a:xfrm>
        </p:spPr>
        <p:txBody>
          <a:bodyPr vert="horz" lIns="91440" tIns="45720" rIns="91440" bIns="45720" rtlCol="0" anchor="t">
            <a:normAutofit/>
          </a:bodyPr>
          <a:lstStyle/>
          <a:p>
            <a:pPr marL="227965" indent="-227965"/>
            <a:r>
              <a:rPr lang="en-US">
                <a:latin typeface="Times New Roman" panose="02020603050405020304" pitchFamily="18" charset="0"/>
                <a:cs typeface="Times New Roman" panose="02020603050405020304" pitchFamily="18" charset="0"/>
              </a:rPr>
              <a:t>Eigenvalues characterize the behavior of the linear transformation associated with the matrix.</a:t>
            </a:r>
          </a:p>
          <a:p>
            <a:pPr marL="227965" indent="-227965"/>
            <a:r>
              <a:rPr lang="en-US">
                <a:latin typeface="Times New Roman" panose="02020603050405020304" pitchFamily="18" charset="0"/>
                <a:cs typeface="Times New Roman" panose="02020603050405020304" pitchFamily="18" charset="0"/>
              </a:rPr>
              <a:t>In spectral clustering, eigenvalues convey information about the underlying structure and connectivity of the data.</a:t>
            </a:r>
          </a:p>
          <a:p>
            <a:pPr marL="227965" indent="-227965"/>
            <a:r>
              <a:rPr lang="en-US">
                <a:latin typeface="Times New Roman" panose="02020603050405020304" pitchFamily="18" charset="0"/>
                <a:cs typeface="Times New Roman" panose="02020603050405020304" pitchFamily="18" charset="0"/>
              </a:rPr>
              <a:t>Smaller eigenvalues correspond to more global patterns, while larger eigenvalues capture finer, more local patterns.</a:t>
            </a:r>
          </a:p>
        </p:txBody>
      </p:sp>
      <p:sp>
        <p:nvSpPr>
          <p:cNvPr id="4" name="Slide Number Placeholder 3">
            <a:extLst>
              <a:ext uri="{FF2B5EF4-FFF2-40B4-BE49-F238E27FC236}">
                <a16:creationId xmlns:a16="http://schemas.microsoft.com/office/drawing/2014/main" id="{53F2EDB8-C540-AE2D-CC5D-9D0F10010A44}"/>
              </a:ext>
            </a:extLst>
          </p:cNvPr>
          <p:cNvSpPr>
            <a:spLocks noGrp="1"/>
          </p:cNvSpPr>
          <p:nvPr>
            <p:ph type="sldNum" sz="quarter" idx="12"/>
          </p:nvPr>
        </p:nvSpPr>
        <p:spPr>
          <a:xfrm>
            <a:off x="881130" y="6246086"/>
            <a:ext cx="2743200" cy="365125"/>
          </a:xfrm>
        </p:spPr>
        <p:txBody>
          <a:bodyPr lIns="91440" tIns="45720" rIns="91440" bIns="45720" anchor="t"/>
          <a:lstStyle/>
          <a:p>
            <a:r>
              <a:rPr lang="en-US" dirty="0"/>
              <a:t>10</a:t>
            </a:r>
            <a:endParaRPr lang="en-US" dirty="0">
              <a:cs typeface="Calibri"/>
            </a:endParaRPr>
          </a:p>
        </p:txBody>
      </p:sp>
    </p:spTree>
    <p:extLst>
      <p:ext uri="{BB962C8B-B14F-4D97-AF65-F5344CB8AC3E}">
        <p14:creationId xmlns:p14="http://schemas.microsoft.com/office/powerpoint/2010/main" val="78777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789F-23CF-DA78-8371-A0085834E391}"/>
              </a:ext>
            </a:extLst>
          </p:cNvPr>
          <p:cNvSpPr>
            <a:spLocks noGrp="1"/>
          </p:cNvSpPr>
          <p:nvPr>
            <p:ph type="title"/>
          </p:nvPr>
        </p:nvSpPr>
        <p:spPr>
          <a:xfrm>
            <a:off x="838200" y="135087"/>
            <a:ext cx="10515600" cy="993600"/>
          </a:xfrm>
          <a:solidFill>
            <a:schemeClr val="accent4"/>
          </a:solidFill>
        </p:spPr>
        <p:txBody>
          <a:bodyPr>
            <a:normAutofit/>
          </a:bodyPr>
          <a:lstStyle/>
          <a:p>
            <a:pPr algn="ctr"/>
            <a:r>
              <a:rPr lang="en-US" sz="3600">
                <a:latin typeface="Times New Roman"/>
                <a:ea typeface="Calibri Light"/>
                <a:cs typeface="Calibri Light"/>
              </a:rPr>
              <a:t>Process: </a:t>
            </a:r>
            <a:r>
              <a:rPr lang="en-US" sz="3600">
                <a:latin typeface="Times New Roman"/>
                <a:ea typeface="+mj-lt"/>
                <a:cs typeface="+mj-lt"/>
              </a:rPr>
              <a:t>Eigenvector Calculation</a:t>
            </a:r>
            <a:endParaRPr lang="en-US" sz="3600">
              <a:latin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4FE67F-FA0C-AAFF-BFB3-6D09CAB52F38}"/>
                  </a:ext>
                </a:extLst>
              </p:cNvPr>
              <p:cNvSpPr>
                <a:spLocks noGrp="1"/>
              </p:cNvSpPr>
              <p:nvPr>
                <p:ph idx="1"/>
              </p:nvPr>
            </p:nvSpPr>
            <p:spPr>
              <a:xfrm>
                <a:off x="838200" y="1322418"/>
                <a:ext cx="5257800" cy="4854546"/>
              </a:xfrm>
            </p:spPr>
            <p:txBody>
              <a:bodyPr vert="horz" lIns="91440" tIns="45720" rIns="91440" bIns="45720" rtlCol="0" anchor="t">
                <a:normAutofit/>
              </a:bodyPr>
              <a:lstStyle/>
              <a:p>
                <a:pPr marL="227965" indent="-227965"/>
                <a:r>
                  <a:rPr lang="en-US">
                    <a:latin typeface="Times New Roman"/>
                    <a:cs typeface="Calibri"/>
                  </a:rPr>
                  <a:t>Solve </a:t>
                </a:r>
                <a:r>
                  <a:rPr lang="en-US">
                    <a:latin typeface="Times New Roman" panose="02020603050405020304" pitchFamily="18" charset="0"/>
                    <a:cs typeface="Times New Roman" panose="02020603050405020304" pitchFamily="18" charset="0"/>
                  </a:rPr>
                  <a:t>the </a:t>
                </a:r>
                <a14:m>
                  <m:oMath xmlns:m="http://schemas.openxmlformats.org/officeDocument/2006/math">
                    <m:r>
                      <a:rPr lang="fr-FR" i="1" kern="100" smtClean="0">
                        <a:effectLst/>
                        <a:latin typeface="Cambria Math" panose="02040503050406030204" pitchFamily="18" charset="0"/>
                        <a:ea typeface="Calibri" panose="020F0502020204030204" pitchFamily="34" charset="0"/>
                      </a:rPr>
                      <m:t>𝐿𝑣</m:t>
                    </m:r>
                    <m:r>
                      <a:rPr lang="fr-FR" i="1" kern="100" smtClean="0">
                        <a:effectLst/>
                        <a:latin typeface="Cambria Math" panose="02040503050406030204" pitchFamily="18" charset="0"/>
                        <a:ea typeface="Calibri" panose="020F0502020204030204" pitchFamily="34" charset="0"/>
                      </a:rPr>
                      <m:t>=</m:t>
                    </m:r>
                    <m:r>
                      <a:rPr lang="fr-FR" i="1" kern="100" smtClean="0">
                        <a:effectLst/>
                        <a:latin typeface="Cambria Math" panose="02040503050406030204" pitchFamily="18" charset="0"/>
                        <a:ea typeface="Calibri" panose="020F0502020204030204" pitchFamily="34" charset="0"/>
                      </a:rPr>
                      <m:t>𝜆</m:t>
                    </m:r>
                    <m:r>
                      <a:rPr lang="fr-FR" i="1" kern="100" smtClean="0">
                        <a:effectLst/>
                        <a:latin typeface="Cambria Math" panose="02040503050406030204" pitchFamily="18" charset="0"/>
                        <a:ea typeface="Calibri" panose="020F0502020204030204" pitchFamily="34" charset="0"/>
                      </a:rPr>
                      <m:t>𝑣</m:t>
                    </m:r>
                    <m:r>
                      <a:rPr lang="en-US" b="0" i="0" kern="100" smtClean="0">
                        <a:effectLst/>
                        <a:latin typeface="Cambria Math" panose="02040503050406030204" pitchFamily="18" charset="0"/>
                        <a:ea typeface="Calibri" panose="020F0502020204030204" pitchFamily="34" charset="0"/>
                      </a:rPr>
                      <m:t> </m:t>
                    </m:r>
                  </m:oMath>
                </a14:m>
                <a:r>
                  <a:rPr lang="en-CA" kern="100">
                    <a:effectLst/>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r>
                      <a:rPr lang="fr-FR" i="1" kern="100">
                        <a:latin typeface="Cambria Math" panose="02040503050406030204" pitchFamily="18" charset="0"/>
                        <a:ea typeface="Calibri" panose="020F0502020204030204" pitchFamily="34" charset="0"/>
                      </a:rPr>
                      <m:t>𝜆</m:t>
                    </m:r>
                  </m:oMath>
                </a14:m>
                <a:r>
                  <a:rPr lang="en-CA" kern="100">
                    <a:effectLst/>
                    <a:latin typeface="Times New Roman" panose="02020603050405020304" pitchFamily="18" charset="0"/>
                    <a:ea typeface="Calibri" panose="020F0502020204030204" pitchFamily="34" charset="0"/>
                    <a:cs typeface="Times New Roman" panose="02020603050405020304" pitchFamily="18" charset="0"/>
                  </a:rPr>
                  <a:t> is the eigenvalues and v is the eigenvectors.</a:t>
                </a:r>
              </a:p>
              <a:p>
                <a:pPr marL="227965" indent="-227965"/>
                <a:r>
                  <a:rPr lang="en-CA" kern="100">
                    <a:latin typeface="Times New Roman" panose="02020603050405020304" pitchFamily="18" charset="0"/>
                    <a:ea typeface="Calibri" panose="020F0502020204030204" pitchFamily="34" charset="0"/>
                    <a:cs typeface="Times New Roman" panose="02020603050405020304" pitchFamily="18" charset="0"/>
                  </a:rPr>
                  <a:t>The eigenvalues are typically sorted in ascending order.</a:t>
                </a:r>
              </a:p>
              <a:p>
                <a:pPr marL="227965" indent="-227965"/>
                <a:r>
                  <a:rPr lang="en-US" kern="100">
                    <a:effectLst/>
                    <a:latin typeface="Times New Roman" panose="02020603050405020304" pitchFamily="18" charset="0"/>
                    <a:ea typeface="Calibri" panose="020F0502020204030204" pitchFamily="34" charset="0"/>
                    <a:cs typeface="Times New Roman" panose="02020603050405020304" pitchFamily="18" charset="0"/>
                  </a:rPr>
                  <a:t>The selected eigenvectors serve as feature vectors for clustering.</a:t>
                </a:r>
                <a:endParaRPr lang="en-CA" kern="100">
                  <a:effectLst/>
                  <a:latin typeface="Times New Roman" panose="02020603050405020304" pitchFamily="18" charset="0"/>
                  <a:ea typeface="Calibri" panose="020F0502020204030204" pitchFamily="34" charset="0"/>
                  <a:cs typeface="Times New Roman" panose="02020603050405020304" pitchFamily="18" charset="0"/>
                </a:endParaRPr>
              </a:p>
              <a:p>
                <a:pPr marL="227965" indent="-227965"/>
                <a:endParaRPr lang="en-US">
                  <a:latin typeface="Times New Roman"/>
                  <a:cs typeface="Calibri"/>
                </a:endParaRPr>
              </a:p>
            </p:txBody>
          </p:sp>
        </mc:Choice>
        <mc:Fallback xmlns="">
          <p:sp>
            <p:nvSpPr>
              <p:cNvPr id="3" name="Content Placeholder 2">
                <a:extLst>
                  <a:ext uri="{FF2B5EF4-FFF2-40B4-BE49-F238E27FC236}">
                    <a16:creationId xmlns:a16="http://schemas.microsoft.com/office/drawing/2014/main" id="{854FE67F-FA0C-AAFF-BFB3-6D09CAB52F38}"/>
                  </a:ext>
                </a:extLst>
              </p:cNvPr>
              <p:cNvSpPr>
                <a:spLocks noGrp="1" noRot="1" noChangeAspect="1" noMove="1" noResize="1" noEditPoints="1" noAdjustHandles="1" noChangeArrowheads="1" noChangeShapeType="1" noTextEdit="1"/>
              </p:cNvSpPr>
              <p:nvPr>
                <p:ph idx="1"/>
              </p:nvPr>
            </p:nvSpPr>
            <p:spPr>
              <a:xfrm>
                <a:off x="838200" y="1322418"/>
                <a:ext cx="5257800" cy="4854546"/>
              </a:xfrm>
              <a:blipFill>
                <a:blip r:embed="rId3"/>
                <a:stretch>
                  <a:fillRect l="-2088" t="-2261" r="-19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BF1DBA3-02A2-B3DB-5F40-D0397B752C1B}"/>
              </a:ext>
            </a:extLst>
          </p:cNvPr>
          <p:cNvSpPr>
            <a:spLocks noGrp="1"/>
          </p:cNvSpPr>
          <p:nvPr>
            <p:ph type="sldNum" sz="quarter" idx="12"/>
          </p:nvPr>
        </p:nvSpPr>
        <p:spPr>
          <a:xfrm>
            <a:off x="838200" y="6244244"/>
            <a:ext cx="2743200" cy="365125"/>
          </a:xfrm>
        </p:spPr>
        <p:txBody>
          <a:bodyPr lIns="91440" tIns="45720" rIns="91440" bIns="45720" anchor="t"/>
          <a:lstStyle/>
          <a:p>
            <a:r>
              <a:rPr lang="en-US" dirty="0"/>
              <a:t>11</a:t>
            </a:r>
            <a:endParaRPr lang="en-US" dirty="0">
              <a:cs typeface="Calibri"/>
            </a:endParaRPr>
          </a:p>
        </p:txBody>
      </p:sp>
      <p:pic>
        <p:nvPicPr>
          <p:cNvPr id="1026" name="Picture 2" descr="Spectral Clustering for beginners | by Amine Aoullay | Towards Data Science">
            <a:extLst>
              <a:ext uri="{FF2B5EF4-FFF2-40B4-BE49-F238E27FC236}">
                <a16:creationId xmlns:a16="http://schemas.microsoft.com/office/drawing/2014/main" id="{7C5D833C-0205-AE62-A15B-45668218E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2418"/>
            <a:ext cx="5845122" cy="3889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DB722C-E714-967A-A437-7A2EC13E7D88}"/>
              </a:ext>
            </a:extLst>
          </p:cNvPr>
          <p:cNvSpPr txBox="1"/>
          <p:nvPr/>
        </p:nvSpPr>
        <p:spPr>
          <a:xfrm>
            <a:off x="6945086" y="5222663"/>
            <a:ext cx="4142189" cy="369332"/>
          </a:xfrm>
          <a:prstGeom prst="rect">
            <a:avLst/>
          </a:prstGeom>
          <a:noFill/>
        </p:spPr>
        <p:txBody>
          <a:bodyPr wrap="square" lIns="91440" tIns="45720" rIns="91440" bIns="45720" rtlCol="0" anchor="t">
            <a:spAutoFit/>
          </a:bodyPr>
          <a:lstStyle/>
          <a:p>
            <a:r>
              <a:rPr lang="en-US" dirty="0">
                <a:latin typeface="Times New Roman"/>
                <a:cs typeface="Times New Roman"/>
              </a:rPr>
              <a:t>Source: </a:t>
            </a:r>
            <a:r>
              <a:rPr lang="en-US" dirty="0">
                <a:latin typeface="Times New Roman"/>
                <a:ea typeface="+mn-lt"/>
                <a:cs typeface="+mn-lt"/>
                <a:hlinkClick r:id="rId5"/>
              </a:rPr>
              <a:t>https://tinyurl.com/65sbbx7p</a:t>
            </a:r>
            <a:r>
              <a:rPr lang="en-US" dirty="0">
                <a:latin typeface="Times New Roman"/>
                <a:ea typeface="+mn-lt"/>
                <a:cs typeface="+mn-lt"/>
              </a:rPr>
              <a:t> </a:t>
            </a:r>
            <a:endParaRPr lang="en-CA" dirty="0">
              <a:latin typeface="Times New Roman"/>
              <a:ea typeface="+mn-lt"/>
              <a:cs typeface="+mn-lt"/>
            </a:endParaRPr>
          </a:p>
        </p:txBody>
      </p:sp>
    </p:spTree>
    <p:extLst>
      <p:ext uri="{BB962C8B-B14F-4D97-AF65-F5344CB8AC3E}">
        <p14:creationId xmlns:p14="http://schemas.microsoft.com/office/powerpoint/2010/main" val="49541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DC4F-5E4E-E282-8A48-42A5A4D4C7CD}"/>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a:ea typeface="Calibri Light"/>
                <a:cs typeface="Calibri Light"/>
              </a:rPr>
              <a:t>Process: </a:t>
            </a:r>
            <a:r>
              <a:rPr lang="en-US" sz="3600">
                <a:latin typeface="Times New Roman"/>
                <a:ea typeface="+mj-lt"/>
                <a:cs typeface="+mj-lt"/>
              </a:rPr>
              <a:t>Embedding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5D5A3D8A-9BBF-07DC-BA92-1120BC65A9A2}"/>
              </a:ext>
            </a:extLst>
          </p:cNvPr>
          <p:cNvSpPr>
            <a:spLocks noGrp="1"/>
          </p:cNvSpPr>
          <p:nvPr>
            <p:ph idx="1"/>
          </p:nvPr>
        </p:nvSpPr>
        <p:spPr/>
        <p:txBody>
          <a:bodyPr vert="horz" lIns="91440" tIns="45720" rIns="91440" bIns="45720" rtlCol="0" anchor="t">
            <a:normAutofit/>
          </a:bodyPr>
          <a:lstStyle/>
          <a:p>
            <a:pPr marL="227965" indent="-227965"/>
            <a:r>
              <a:rPr lang="en-US">
                <a:solidFill>
                  <a:srgbClr val="000000"/>
                </a:solidFill>
                <a:latin typeface="Times New Roman" panose="02020603050405020304" pitchFamily="18" charset="0"/>
                <a:cs typeface="Times New Roman" panose="02020603050405020304" pitchFamily="18" charset="0"/>
              </a:rPr>
              <a:t>By using eigenvectors as features, spectral clustering operates in a reduced-dimensional space, potentially enhancing the separation of clusters.</a:t>
            </a:r>
            <a:endParaRPr lang="en-US">
              <a:solidFill>
                <a:srgbClr val="000000"/>
              </a:solidFill>
              <a:latin typeface="Times New Roman" panose="02020603050405020304" pitchFamily="18" charset="0"/>
              <a:ea typeface="+mn-lt"/>
              <a:cs typeface="Times New Roman" panose="02020603050405020304" pitchFamily="18" charset="0"/>
            </a:endParaRPr>
          </a:p>
          <a:p>
            <a:pPr marL="227965" indent="-227965"/>
            <a:r>
              <a:rPr lang="en-US">
                <a:solidFill>
                  <a:srgbClr val="000000"/>
                </a:solidFill>
                <a:latin typeface="Times New Roman" panose="02020603050405020304" pitchFamily="18" charset="0"/>
                <a:ea typeface="+mn-lt"/>
                <a:cs typeface="Times New Roman" panose="02020603050405020304" pitchFamily="18" charset="0"/>
              </a:rPr>
              <a:t>The computed eigenvectors serve as a new set of features for the data points. </a:t>
            </a:r>
          </a:p>
          <a:p>
            <a:pPr marL="227965" indent="-227965"/>
            <a:r>
              <a:rPr lang="en-US">
                <a:solidFill>
                  <a:srgbClr val="000000"/>
                </a:solidFill>
                <a:latin typeface="Times New Roman" panose="02020603050405020304" pitchFamily="18" charset="0"/>
                <a:ea typeface="+mn-lt"/>
                <a:cs typeface="Times New Roman" panose="02020603050405020304" pitchFamily="18" charset="0"/>
              </a:rPr>
              <a:t>Each data point is represented as a vector in this new space, often referred to as the spectral embedding.</a:t>
            </a:r>
          </a:p>
        </p:txBody>
      </p:sp>
      <p:sp>
        <p:nvSpPr>
          <p:cNvPr id="4" name="Slide Number Placeholder 3">
            <a:extLst>
              <a:ext uri="{FF2B5EF4-FFF2-40B4-BE49-F238E27FC236}">
                <a16:creationId xmlns:a16="http://schemas.microsoft.com/office/drawing/2014/main" id="{166FA232-B9D9-6DFE-6675-51151A3D127D}"/>
              </a:ext>
            </a:extLst>
          </p:cNvPr>
          <p:cNvSpPr>
            <a:spLocks noGrp="1"/>
          </p:cNvSpPr>
          <p:nvPr>
            <p:ph type="sldNum" sz="quarter" idx="12"/>
          </p:nvPr>
        </p:nvSpPr>
        <p:spPr>
          <a:xfrm>
            <a:off x="838200" y="6278739"/>
            <a:ext cx="2743200" cy="365125"/>
          </a:xfrm>
        </p:spPr>
        <p:txBody>
          <a:bodyPr lIns="91440" tIns="45720" rIns="91440" bIns="45720" anchor="t"/>
          <a:lstStyle/>
          <a:p>
            <a:r>
              <a:rPr lang="en-US" dirty="0"/>
              <a:t>12</a:t>
            </a:r>
            <a:endParaRPr lang="en-US" dirty="0">
              <a:cs typeface="Calibri"/>
            </a:endParaRPr>
          </a:p>
        </p:txBody>
      </p:sp>
    </p:spTree>
    <p:extLst>
      <p:ext uri="{BB962C8B-B14F-4D97-AF65-F5344CB8AC3E}">
        <p14:creationId xmlns:p14="http://schemas.microsoft.com/office/powerpoint/2010/main" val="24924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75ED-9715-CAF2-5B4A-0340D0BA282B}"/>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a:ea typeface="Calibri Light"/>
                <a:cs typeface="Calibri Light"/>
              </a:rPr>
              <a:t>Process: </a:t>
            </a:r>
            <a:r>
              <a:rPr lang="en-US" sz="3600">
                <a:latin typeface="Times New Roman"/>
                <a:ea typeface="+mj-lt"/>
                <a:cs typeface="+mj-lt"/>
              </a:rPr>
              <a:t>Clustering in Embedded Space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C49FA11-C5BC-F39B-F08F-C24E9EFAAE60}"/>
              </a:ext>
            </a:extLst>
          </p:cNvPr>
          <p:cNvSpPr>
            <a:spLocks noGrp="1"/>
          </p:cNvSpPr>
          <p:nvPr>
            <p:ph idx="1"/>
          </p:nvPr>
        </p:nvSpPr>
        <p:spPr/>
        <p:txBody>
          <a:bodyPr vert="horz" lIns="91440" tIns="45720" rIns="91440" bIns="45720" rtlCol="0" anchor="t">
            <a:normAutofit/>
          </a:bodyPr>
          <a:lstStyle/>
          <a:p>
            <a:pPr marL="227965" indent="-227965"/>
            <a:r>
              <a:rPr lang="en-US">
                <a:solidFill>
                  <a:srgbClr val="000000"/>
                </a:solidFill>
                <a:latin typeface="Times New Roman"/>
                <a:ea typeface="Calibri"/>
                <a:cs typeface="Times New Roman"/>
              </a:rPr>
              <a:t>K-means can then be applied to the embedded data points to group similar data points into clusters. </a:t>
            </a:r>
            <a:endParaRPr lang="en-US">
              <a:solidFill>
                <a:srgbClr val="000000"/>
              </a:solidFill>
              <a:latin typeface="Times New Roman" panose="02020603050405020304" pitchFamily="18" charset="0"/>
              <a:ea typeface="Calibri"/>
              <a:cs typeface="Times New Roman" panose="02020603050405020304" pitchFamily="18" charset="0"/>
            </a:endParaRPr>
          </a:p>
          <a:p>
            <a:pPr marL="227965" indent="-227965"/>
            <a:r>
              <a:rPr lang="en-US">
                <a:solidFill>
                  <a:srgbClr val="000000"/>
                </a:solidFill>
                <a:latin typeface="Times New Roman"/>
                <a:ea typeface="Calibri"/>
                <a:cs typeface="Times New Roman"/>
              </a:rPr>
              <a:t>These algorithms work in lower-dimensional space defined by the spectral embedding </a:t>
            </a:r>
            <a:endParaRPr lang="en-US">
              <a:solidFill>
                <a:srgbClr val="000000"/>
              </a:solidFill>
              <a:latin typeface="Times New Roman" panose="02020603050405020304" pitchFamily="18" charset="0"/>
              <a:ea typeface="Calibri"/>
              <a:cs typeface="Times New Roman" panose="02020603050405020304" pitchFamily="18" charset="0"/>
            </a:endParaRPr>
          </a:p>
          <a:p>
            <a:pPr marL="227965" indent="-227965"/>
            <a:r>
              <a:rPr lang="en-US">
                <a:solidFill>
                  <a:srgbClr val="000000"/>
                </a:solidFill>
                <a:latin typeface="Times New Roman"/>
                <a:ea typeface="Calibri"/>
                <a:cs typeface="Times New Roman"/>
              </a:rPr>
              <a:t>It's important to specify the number of clusters (k) before applying traditional clustering techniques. </a:t>
            </a:r>
          </a:p>
          <a:p>
            <a:pPr marL="227965" indent="-227965"/>
            <a:r>
              <a:rPr lang="en-US">
                <a:solidFill>
                  <a:srgbClr val="000000"/>
                </a:solidFill>
                <a:latin typeface="Times New Roman"/>
                <a:ea typeface="Calibri"/>
                <a:cs typeface="Times New Roman"/>
              </a:rPr>
              <a:t>Assign data point to the cluster with the highest probability based on the output.</a:t>
            </a:r>
            <a:endParaRPr lang="en-US">
              <a:solidFill>
                <a:srgbClr val="000000"/>
              </a:solidFill>
              <a:latin typeface="Times New Roman" panose="02020603050405020304" pitchFamily="18" charset="0"/>
              <a:ea typeface="Calibri"/>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04166C-F15D-86C7-3C87-27F7DA7912EF}"/>
              </a:ext>
            </a:extLst>
          </p:cNvPr>
          <p:cNvSpPr>
            <a:spLocks noGrp="1"/>
          </p:cNvSpPr>
          <p:nvPr>
            <p:ph type="sldNum" sz="quarter" idx="12"/>
          </p:nvPr>
        </p:nvSpPr>
        <p:spPr>
          <a:xfrm>
            <a:off x="838200" y="6278739"/>
            <a:ext cx="2743200" cy="365125"/>
          </a:xfrm>
        </p:spPr>
        <p:txBody>
          <a:bodyPr lIns="91440" tIns="45720" rIns="91440" bIns="45720" anchor="t"/>
          <a:lstStyle/>
          <a:p>
            <a:r>
              <a:rPr lang="en-US" dirty="0"/>
              <a:t>13</a:t>
            </a:r>
            <a:endParaRPr lang="en-US" dirty="0">
              <a:cs typeface="Calibri"/>
            </a:endParaRPr>
          </a:p>
        </p:txBody>
      </p:sp>
    </p:spTree>
    <p:extLst>
      <p:ext uri="{BB962C8B-B14F-4D97-AF65-F5344CB8AC3E}">
        <p14:creationId xmlns:p14="http://schemas.microsoft.com/office/powerpoint/2010/main" val="394406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E31-4BB9-C450-768D-E855C3C379C4}"/>
              </a:ext>
            </a:extLst>
          </p:cNvPr>
          <p:cNvSpPr>
            <a:spLocks noGrp="1"/>
          </p:cNvSpPr>
          <p:nvPr>
            <p:ph type="title"/>
          </p:nvPr>
        </p:nvSpPr>
        <p:spPr/>
        <p:txBody>
          <a:bodyPr>
            <a:normAutofit/>
          </a:bodyPr>
          <a:lstStyle/>
          <a:p>
            <a:r>
              <a:rPr lang="en-US" sz="3600">
                <a:latin typeface="Times New Roman" panose="02020603050405020304" pitchFamily="18" charset="0"/>
                <a:cs typeface="Times New Roman" panose="02020603050405020304" pitchFamily="18" charset="0"/>
              </a:rPr>
              <a:t>Example</a:t>
            </a:r>
            <a:endParaRPr lang="en-CA"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B93D35-DAAE-EF55-80E7-C74637234D32}"/>
              </a:ext>
            </a:extLst>
          </p:cNvPr>
          <p:cNvSpPr>
            <a:spLocks noGrp="1"/>
          </p:cNvSpPr>
          <p:nvPr>
            <p:ph idx="1"/>
          </p:nvPr>
        </p:nvSpPr>
        <p:spPr/>
        <p:txBody>
          <a:bodyPr vert="horz" lIns="91440" tIns="45720" rIns="91440" bIns="45720" rtlCol="0" anchor="t">
            <a:normAutofit/>
          </a:bodyPr>
          <a:lstStyle/>
          <a:p>
            <a:pPr marL="227965" indent="-227965"/>
            <a:r>
              <a:rPr lang="en-CA" dirty="0">
                <a:latin typeface="Times New Roman"/>
                <a:cs typeface="Times New Roman"/>
                <a:hlinkClick r:id="rId2"/>
              </a:rPr>
              <a:t>https://www.youtube.com/watch?v=rVnOANM0oJE&amp;ab_channel=Udacity</a:t>
            </a:r>
            <a:endParaRPr lang="en-CA" dirty="0">
              <a:latin typeface="Times New Roman"/>
              <a:cs typeface="Times New Roman"/>
            </a:endParaRPr>
          </a:p>
          <a:p>
            <a:pPr marL="227965" indent="-227965"/>
            <a:endParaRPr lang="en-CA">
              <a:cs typeface="Calibri" panose="020F0502020204030204"/>
            </a:endParaRPr>
          </a:p>
        </p:txBody>
      </p:sp>
      <p:sp>
        <p:nvSpPr>
          <p:cNvPr id="4" name="Slide Number Placeholder 3">
            <a:extLst>
              <a:ext uri="{FF2B5EF4-FFF2-40B4-BE49-F238E27FC236}">
                <a16:creationId xmlns:a16="http://schemas.microsoft.com/office/drawing/2014/main" id="{89B3ACA0-0DB6-A42F-0991-E8DD7365D42C}"/>
              </a:ext>
            </a:extLst>
          </p:cNvPr>
          <p:cNvSpPr>
            <a:spLocks noGrp="1"/>
          </p:cNvSpPr>
          <p:nvPr>
            <p:ph type="sldNum" sz="quarter" idx="12"/>
          </p:nvPr>
        </p:nvSpPr>
        <p:spPr>
          <a:xfrm>
            <a:off x="838200" y="6310312"/>
            <a:ext cx="2743200" cy="365125"/>
          </a:xfrm>
        </p:spPr>
        <p:txBody>
          <a:bodyPr lIns="91440" tIns="45720" rIns="91440" bIns="45720" anchor="t"/>
          <a:lstStyle/>
          <a:p>
            <a:r>
              <a:rPr lang="en-US" dirty="0"/>
              <a:t>14</a:t>
            </a:r>
            <a:endParaRPr lang="en-US" dirty="0">
              <a:cs typeface="Calibri"/>
            </a:endParaRPr>
          </a:p>
        </p:txBody>
      </p:sp>
    </p:spTree>
    <p:extLst>
      <p:ext uri="{BB962C8B-B14F-4D97-AF65-F5344CB8AC3E}">
        <p14:creationId xmlns:p14="http://schemas.microsoft.com/office/powerpoint/2010/main" val="207940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7DDB7-1E94-6A5A-DF55-66E884C07C2D}"/>
              </a:ext>
            </a:extLst>
          </p:cNvPr>
          <p:cNvSpPr>
            <a:spLocks noGrp="1"/>
          </p:cNvSpPr>
          <p:nvPr>
            <p:ph type="title"/>
          </p:nvPr>
        </p:nvSpPr>
        <p:spPr>
          <a:xfrm>
            <a:off x="646533" y="691843"/>
            <a:ext cx="10902812" cy="975600"/>
          </a:xfrm>
          <a:solidFill>
            <a:srgbClr val="FDCD07"/>
          </a:solidFill>
        </p:spPr>
        <p:txBody>
          <a:bodyPr vert="horz" lIns="91440" tIns="45720" rIns="91440" bIns="45720" rtlCol="0" anchor="ctr">
            <a:normAutofit/>
          </a:bodyPr>
          <a:lstStyle/>
          <a:p>
            <a:pPr defTabSz="914400"/>
            <a:r>
              <a:rPr lang="en-US" sz="4800" kern="1200">
                <a:latin typeface="Times New Roman"/>
                <a:cs typeface="Times New Roman"/>
              </a:rPr>
              <a:t>Advantages of Spectral clustering</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7292839-48F4-AC7D-D25B-8DA977B0AC07}"/>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lgn="r">
              <a:spcAft>
                <a:spcPts val="600"/>
              </a:spcAft>
            </a:pPr>
            <a:fld id="{2DEBF6B5-A8B6-5742-91AE-8DC29EBB8E42}" type="slidenum">
              <a:rPr lang="en-US" sz="1200">
                <a:solidFill>
                  <a:schemeClr val="tx1">
                    <a:tint val="75000"/>
                  </a:schemeClr>
                </a:solidFill>
              </a:rPr>
              <a:pPr algn="r">
                <a:spcAft>
                  <a:spcPts val="600"/>
                </a:spcAft>
              </a:pPr>
              <a:t>15</a:t>
            </a:fld>
            <a:endParaRPr lang="en-US" sz="1200">
              <a:solidFill>
                <a:schemeClr val="tx1">
                  <a:tint val="75000"/>
                </a:schemeClr>
              </a:solidFill>
            </a:endParaRPr>
          </a:p>
        </p:txBody>
      </p:sp>
      <p:graphicFrame>
        <p:nvGraphicFramePr>
          <p:cNvPr id="7" name="TextBox 3">
            <a:extLst>
              <a:ext uri="{FF2B5EF4-FFF2-40B4-BE49-F238E27FC236}">
                <a16:creationId xmlns:a16="http://schemas.microsoft.com/office/drawing/2014/main" id="{B0B2C38B-7072-8C2B-7149-A12F24FA7E5D}"/>
              </a:ext>
            </a:extLst>
          </p:cNvPr>
          <p:cNvGraphicFramePr/>
          <p:nvPr>
            <p:extLst>
              <p:ext uri="{D42A27DB-BD31-4B8C-83A1-F6EECF244321}">
                <p14:modId xmlns:p14="http://schemas.microsoft.com/office/powerpoint/2010/main" val="834973369"/>
              </p:ext>
            </p:extLst>
          </p:nvPr>
        </p:nvGraphicFramePr>
        <p:xfrm>
          <a:off x="904602" y="2620420"/>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1B831E9-E064-FBCE-E556-2D7611839475}"/>
              </a:ext>
            </a:extLst>
          </p:cNvPr>
          <p:cNvSpPr txBox="1"/>
          <p:nvPr/>
        </p:nvSpPr>
        <p:spPr>
          <a:xfrm>
            <a:off x="904602" y="6181374"/>
            <a:ext cx="1703687" cy="369332"/>
          </a:xfrm>
          <a:prstGeom prst="rect">
            <a:avLst/>
          </a:prstGeom>
          <a:noFill/>
        </p:spPr>
        <p:txBody>
          <a:bodyPr wrap="square" lIns="91440" tIns="45720" rIns="91440" bIns="45720" rtlCol="0" anchor="t">
            <a:spAutoFit/>
          </a:bodyPr>
          <a:lstStyle/>
          <a:p>
            <a:endParaRPr lang="en-US" dirty="0">
              <a:cs typeface="Calibri"/>
            </a:endParaRPr>
          </a:p>
        </p:txBody>
      </p:sp>
    </p:spTree>
    <p:extLst>
      <p:ext uri="{BB962C8B-B14F-4D97-AF65-F5344CB8AC3E}">
        <p14:creationId xmlns:p14="http://schemas.microsoft.com/office/powerpoint/2010/main" val="10555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9ED6-7173-5273-0310-898F70E18C81}"/>
              </a:ext>
            </a:extLst>
          </p:cNvPr>
          <p:cNvSpPr>
            <a:spLocks noGrp="1"/>
          </p:cNvSpPr>
          <p:nvPr>
            <p:ph type="title"/>
          </p:nvPr>
        </p:nvSpPr>
        <p:spPr>
          <a:xfrm>
            <a:off x="641927" y="215034"/>
            <a:ext cx="10515600" cy="975600"/>
          </a:xfrm>
          <a:solidFill>
            <a:srgbClr val="FDCD07"/>
          </a:solidFill>
        </p:spPr>
        <p:txBody>
          <a:bodyPr/>
          <a:lstStyle/>
          <a:p>
            <a:pPr algn="ctr"/>
            <a:r>
              <a:rPr lang="en-US">
                <a:latin typeface="Times New Roman"/>
                <a:cs typeface="Calibri Light"/>
              </a:rPr>
              <a:t>Disadvantages to Spectral Clustering </a:t>
            </a:r>
            <a:endParaRPr lang="en-US"/>
          </a:p>
        </p:txBody>
      </p:sp>
      <p:sp>
        <p:nvSpPr>
          <p:cNvPr id="3" name="Slide Number Placeholder 2">
            <a:extLst>
              <a:ext uri="{FF2B5EF4-FFF2-40B4-BE49-F238E27FC236}">
                <a16:creationId xmlns:a16="http://schemas.microsoft.com/office/drawing/2014/main" id="{29136461-2A91-ACF3-14F0-13C44B859E1E}"/>
              </a:ext>
            </a:extLst>
          </p:cNvPr>
          <p:cNvSpPr>
            <a:spLocks noGrp="1"/>
          </p:cNvSpPr>
          <p:nvPr>
            <p:ph type="sldNum" sz="quarter" idx="12"/>
          </p:nvPr>
        </p:nvSpPr>
        <p:spPr>
          <a:xfrm>
            <a:off x="641927" y="6277841"/>
            <a:ext cx="2743200" cy="365125"/>
          </a:xfrm>
        </p:spPr>
        <p:txBody>
          <a:bodyPr lIns="91440" tIns="45720" rIns="91440" bIns="45720" anchor="t"/>
          <a:lstStyle/>
          <a:p>
            <a:r>
              <a:rPr lang="en-US" dirty="0"/>
              <a:t>16</a:t>
            </a:r>
            <a:endParaRPr lang="en-US" dirty="0">
              <a:cs typeface="Calibri"/>
            </a:endParaRPr>
          </a:p>
        </p:txBody>
      </p:sp>
      <p:graphicFrame>
        <p:nvGraphicFramePr>
          <p:cNvPr id="4" name="Content Placeholder 2">
            <a:extLst>
              <a:ext uri="{FF2B5EF4-FFF2-40B4-BE49-F238E27FC236}">
                <a16:creationId xmlns:a16="http://schemas.microsoft.com/office/drawing/2014/main" id="{52DD577C-E7B1-F2EC-8830-4D8E564F43C1}"/>
              </a:ext>
            </a:extLst>
          </p:cNvPr>
          <p:cNvGraphicFramePr>
            <a:graphicFrameLocks/>
          </p:cNvGraphicFramePr>
          <p:nvPr>
            <p:extLst>
              <p:ext uri="{D42A27DB-BD31-4B8C-83A1-F6EECF244321}">
                <p14:modId xmlns:p14="http://schemas.microsoft.com/office/powerpoint/2010/main" val="1648584341"/>
              </p:ext>
            </p:extLst>
          </p:nvPr>
        </p:nvGraphicFramePr>
        <p:xfrm>
          <a:off x="633324" y="1801340"/>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95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7AF2-B7B1-6620-7019-A3449621746C}"/>
              </a:ext>
            </a:extLst>
          </p:cNvPr>
          <p:cNvSpPr>
            <a:spLocks noGrp="1"/>
          </p:cNvSpPr>
          <p:nvPr>
            <p:ph type="title"/>
          </p:nvPr>
        </p:nvSpPr>
        <p:spPr>
          <a:xfrm>
            <a:off x="784538" y="193407"/>
            <a:ext cx="10515600" cy="975600"/>
          </a:xfrm>
          <a:solidFill>
            <a:srgbClr val="FDCD07"/>
          </a:solidFill>
        </p:spPr>
        <p:txBody>
          <a:bodyPr/>
          <a:lstStyle/>
          <a:p>
            <a:r>
              <a:rPr lang="en-US">
                <a:latin typeface="Times New Roman"/>
                <a:ea typeface="Calibri Light"/>
                <a:cs typeface="Calibri Light"/>
              </a:rPr>
              <a:t>Applications of Spectral Clustering </a:t>
            </a:r>
            <a:endParaRPr lang="en-US">
              <a:latin typeface="Times New Roman"/>
            </a:endParaRPr>
          </a:p>
        </p:txBody>
      </p:sp>
      <p:sp>
        <p:nvSpPr>
          <p:cNvPr id="3" name="Slide Number Placeholder 2">
            <a:extLst>
              <a:ext uri="{FF2B5EF4-FFF2-40B4-BE49-F238E27FC236}">
                <a16:creationId xmlns:a16="http://schemas.microsoft.com/office/drawing/2014/main" id="{8646F4EF-C59B-6F39-361D-5728108CE940}"/>
              </a:ext>
            </a:extLst>
          </p:cNvPr>
          <p:cNvSpPr>
            <a:spLocks noGrp="1"/>
          </p:cNvSpPr>
          <p:nvPr>
            <p:ph type="sldNum" sz="quarter" idx="12"/>
          </p:nvPr>
        </p:nvSpPr>
        <p:spPr>
          <a:xfrm>
            <a:off x="632138" y="6299468"/>
            <a:ext cx="2743200" cy="365125"/>
          </a:xfrm>
        </p:spPr>
        <p:txBody>
          <a:bodyPr lIns="91440" tIns="45720" rIns="91440" bIns="45720" anchor="t"/>
          <a:lstStyle/>
          <a:p>
            <a:r>
              <a:rPr lang="en-US" dirty="0"/>
              <a:t>17</a:t>
            </a:r>
          </a:p>
        </p:txBody>
      </p:sp>
      <p:graphicFrame>
        <p:nvGraphicFramePr>
          <p:cNvPr id="4" name="Content Placeholder 2">
            <a:extLst>
              <a:ext uri="{FF2B5EF4-FFF2-40B4-BE49-F238E27FC236}">
                <a16:creationId xmlns:a16="http://schemas.microsoft.com/office/drawing/2014/main" id="{ED23C323-E38C-F878-8D85-17058904FCE1}"/>
              </a:ext>
            </a:extLst>
          </p:cNvPr>
          <p:cNvGraphicFramePr>
            <a:graphicFrameLocks noGrp="1"/>
          </p:cNvGraphicFramePr>
          <p:nvPr>
            <p:extLst>
              <p:ext uri="{D42A27DB-BD31-4B8C-83A1-F6EECF244321}">
                <p14:modId xmlns:p14="http://schemas.microsoft.com/office/powerpoint/2010/main" val="2079900530"/>
              </p:ext>
            </p:extLst>
          </p:nvPr>
        </p:nvGraphicFramePr>
        <p:xfrm>
          <a:off x="632138" y="1954777"/>
          <a:ext cx="10723809" cy="3680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73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8AB4-5002-82AB-B5FD-A76EE73B5699}"/>
              </a:ext>
            </a:extLst>
          </p:cNvPr>
          <p:cNvSpPr>
            <a:spLocks noGrp="1"/>
          </p:cNvSpPr>
          <p:nvPr>
            <p:ph type="title"/>
          </p:nvPr>
        </p:nvSpPr>
        <p:spPr/>
        <p:txBody>
          <a:bodyPr>
            <a:normAutofit/>
          </a:bodyPr>
          <a:lstStyle/>
          <a:p>
            <a:r>
              <a:rPr lang="en-US" sz="3600">
                <a:latin typeface="Times New Roman"/>
                <a:cs typeface="Calibri Light"/>
              </a:rPr>
              <a:t>Example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CF6B7FC-D4AE-E15A-630D-94086F57AA0A}"/>
              </a:ext>
            </a:extLst>
          </p:cNvPr>
          <p:cNvSpPr>
            <a:spLocks noGrp="1"/>
          </p:cNvSpPr>
          <p:nvPr>
            <p:ph idx="1"/>
          </p:nvPr>
        </p:nvSpPr>
        <p:spPr/>
        <p:txBody>
          <a:bodyPr vert="horz" lIns="91440" tIns="45720" rIns="91440" bIns="45720" rtlCol="0" anchor="t">
            <a:normAutofit/>
          </a:bodyPr>
          <a:lstStyle/>
          <a:p>
            <a:pPr marL="227965" indent="-227965"/>
            <a:r>
              <a:rPr lang="en-US" b="1">
                <a:latin typeface="Times New Roman"/>
                <a:cs typeface="Times New Roman"/>
              </a:rPr>
              <a:t>Scenario: </a:t>
            </a:r>
            <a:r>
              <a:rPr lang="en-US">
                <a:latin typeface="Times New Roman"/>
                <a:cs typeface="Times New Roman"/>
              </a:rPr>
              <a:t>We have a dataset of images, and we need to group together similar faces</a:t>
            </a:r>
          </a:p>
          <a:p>
            <a:pPr marL="227965" indent="-227965"/>
            <a:r>
              <a:rPr lang="en-US" b="1">
                <a:latin typeface="Times New Roman"/>
                <a:cs typeface="Times New Roman"/>
              </a:rPr>
              <a:t>Mathematical steps + programming: </a:t>
            </a:r>
          </a:p>
          <a:p>
            <a:pPr marL="914400" lvl="1" indent="-457200">
              <a:buAutoNum type="arabicPeriod"/>
            </a:pPr>
            <a:r>
              <a:rPr lang="en-US">
                <a:latin typeface="Times New Roman"/>
                <a:cs typeface="Times New Roman"/>
              </a:rPr>
              <a:t>Preprocessing: each m by n image is transformed into a </a:t>
            </a:r>
            <a:r>
              <a:rPr lang="en-US" err="1">
                <a:latin typeface="Times New Roman"/>
                <a:cs typeface="Times New Roman"/>
              </a:rPr>
              <a:t>mn</a:t>
            </a:r>
            <a:r>
              <a:rPr lang="en-US">
                <a:latin typeface="Times New Roman"/>
                <a:cs typeface="Times New Roman"/>
              </a:rPr>
              <a:t>-</a:t>
            </a:r>
            <a:r>
              <a:rPr lang="en-US">
                <a:latin typeface="Times New Roman"/>
                <a:ea typeface="+mn-lt"/>
                <a:cs typeface="Times New Roman"/>
              </a:rPr>
              <a:t>dimensional feature vector</a:t>
            </a:r>
          </a:p>
          <a:p>
            <a:pPr marL="914400" lvl="1" indent="-457200">
              <a:buAutoNum type="arabicPeriod"/>
            </a:pPr>
            <a:r>
              <a:rPr lang="en-US">
                <a:latin typeface="Times New Roman"/>
                <a:ea typeface="+mn-lt"/>
                <a:cs typeface="Times New Roman"/>
              </a:rPr>
              <a:t>Similarity Matrix Construction</a:t>
            </a:r>
            <a:r>
              <a:rPr lang="en-US">
                <a:solidFill>
                  <a:srgbClr val="000000"/>
                </a:solidFill>
                <a:latin typeface="Times New Roman"/>
                <a:ea typeface="+mn-lt"/>
                <a:cs typeface="Times New Roman"/>
              </a:rPr>
              <a:t>: </a:t>
            </a:r>
            <a:r>
              <a:rPr lang="en-US">
                <a:solidFill>
                  <a:srgbClr val="000000"/>
                </a:solidFill>
                <a:latin typeface="Times New Roman"/>
                <a:ea typeface="+mn-lt"/>
                <a:cs typeface="+mn-lt"/>
              </a:rPr>
              <a:t>Given n images, the similarity matrix W is a  </a:t>
            </a:r>
            <a:r>
              <a:rPr lang="en-US" err="1">
                <a:solidFill>
                  <a:srgbClr val="000000"/>
                </a:solidFill>
                <a:latin typeface="Times New Roman"/>
                <a:ea typeface="+mn-lt"/>
                <a:cs typeface="+mn-lt"/>
              </a:rPr>
              <a:t>n×n</a:t>
            </a:r>
            <a:r>
              <a:rPr lang="en-US">
                <a:solidFill>
                  <a:srgbClr val="000000"/>
                </a:solidFill>
                <a:latin typeface="Times New Roman"/>
                <a:ea typeface="+mn-lt"/>
                <a:cs typeface="+mn-lt"/>
              </a:rPr>
              <a:t> matrix where </a:t>
            </a:r>
            <a:r>
              <a:rPr lang="en-US" err="1">
                <a:solidFill>
                  <a:srgbClr val="000000"/>
                </a:solidFill>
                <a:latin typeface="Times New Roman"/>
                <a:ea typeface="+mn-lt"/>
                <a:cs typeface="+mn-lt"/>
              </a:rPr>
              <a:t>Wij</a:t>
            </a:r>
            <a:r>
              <a:rPr lang="en-US">
                <a:solidFill>
                  <a:srgbClr val="000000"/>
                </a:solidFill>
                <a:latin typeface="Times New Roman"/>
                <a:ea typeface="+mn-lt"/>
                <a:cs typeface="+mn-lt"/>
              </a:rPr>
              <a:t> represents the similarity between images </a:t>
            </a:r>
            <a:r>
              <a:rPr lang="en-US" err="1">
                <a:solidFill>
                  <a:srgbClr val="000000"/>
                </a:solidFill>
                <a:latin typeface="Times New Roman"/>
                <a:ea typeface="+mn-lt"/>
                <a:cs typeface="+mn-lt"/>
              </a:rPr>
              <a:t>i</a:t>
            </a:r>
            <a:r>
              <a:rPr lang="en-US">
                <a:solidFill>
                  <a:srgbClr val="000000"/>
                </a:solidFill>
                <a:latin typeface="Times New Roman"/>
                <a:ea typeface="+mn-lt"/>
                <a:cs typeface="+mn-lt"/>
              </a:rPr>
              <a:t> and j</a:t>
            </a:r>
            <a:endParaRPr lang="en-US"/>
          </a:p>
          <a:p>
            <a:pPr marL="914400" lvl="1" indent="0">
              <a:buNone/>
            </a:pPr>
            <a:endParaRPr lang="en-US">
              <a:latin typeface="Times New Roman"/>
              <a:cs typeface="Calibri"/>
            </a:endParaRPr>
          </a:p>
          <a:p>
            <a:pPr marL="1142365" lvl="1" indent="-227965"/>
            <a:endParaRPr lang="en-US">
              <a:cs typeface="Calibri"/>
            </a:endParaRPr>
          </a:p>
        </p:txBody>
      </p:sp>
      <p:sp>
        <p:nvSpPr>
          <p:cNvPr id="4" name="Slide Number Placeholder 3">
            <a:extLst>
              <a:ext uri="{FF2B5EF4-FFF2-40B4-BE49-F238E27FC236}">
                <a16:creationId xmlns:a16="http://schemas.microsoft.com/office/drawing/2014/main" id="{50FD68F8-30AA-76D4-640D-F3C97ABE094A}"/>
              </a:ext>
            </a:extLst>
          </p:cNvPr>
          <p:cNvSpPr>
            <a:spLocks noGrp="1"/>
          </p:cNvSpPr>
          <p:nvPr>
            <p:ph type="sldNum" sz="quarter" idx="12"/>
          </p:nvPr>
        </p:nvSpPr>
        <p:spPr>
          <a:xfrm>
            <a:off x="573657" y="6298842"/>
            <a:ext cx="2743200" cy="365125"/>
          </a:xfrm>
        </p:spPr>
        <p:txBody>
          <a:bodyPr lIns="91440" tIns="45720" rIns="91440" bIns="45720" anchor="t"/>
          <a:lstStyle/>
          <a:p>
            <a:r>
              <a:rPr lang="en-US" dirty="0"/>
              <a:t>18</a:t>
            </a:r>
          </a:p>
        </p:txBody>
      </p:sp>
    </p:spTree>
    <p:extLst>
      <p:ext uri="{BB962C8B-B14F-4D97-AF65-F5344CB8AC3E}">
        <p14:creationId xmlns:p14="http://schemas.microsoft.com/office/powerpoint/2010/main" val="298449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8AB4-5002-82AB-B5FD-A76EE73B5699}"/>
              </a:ext>
            </a:extLst>
          </p:cNvPr>
          <p:cNvSpPr>
            <a:spLocks noGrp="1"/>
          </p:cNvSpPr>
          <p:nvPr>
            <p:ph type="title"/>
          </p:nvPr>
        </p:nvSpPr>
        <p:spPr/>
        <p:txBody>
          <a:bodyPr>
            <a:normAutofit/>
          </a:bodyPr>
          <a:lstStyle/>
          <a:p>
            <a:r>
              <a:rPr lang="en-US" sz="3600">
                <a:latin typeface="Times New Roman"/>
                <a:cs typeface="Calibri Light"/>
              </a:rPr>
              <a:t>Example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CF6B7FC-D4AE-E15A-630D-94086F57AA0A}"/>
              </a:ext>
            </a:extLst>
          </p:cNvPr>
          <p:cNvSpPr>
            <a:spLocks noGrp="1"/>
          </p:cNvSpPr>
          <p:nvPr>
            <p:ph idx="1"/>
          </p:nvPr>
        </p:nvSpPr>
        <p:spPr/>
        <p:txBody>
          <a:bodyPr vert="horz" lIns="91440" tIns="45720" rIns="91440" bIns="45720" rtlCol="0" anchor="t">
            <a:normAutofit/>
          </a:bodyPr>
          <a:lstStyle/>
          <a:p>
            <a:pPr marL="227965" indent="-227965"/>
            <a:r>
              <a:rPr lang="en-US" b="1">
                <a:latin typeface="Times New Roman"/>
                <a:cs typeface="Times New Roman"/>
              </a:rPr>
              <a:t>Mathematical steps + programming: </a:t>
            </a:r>
            <a:endParaRPr lang="en-US"/>
          </a:p>
          <a:p>
            <a:pPr marL="1142365" lvl="1" indent="-227965"/>
            <a:r>
              <a:rPr lang="en-US">
                <a:latin typeface="Times New Roman"/>
                <a:ea typeface="+mn-lt"/>
                <a:cs typeface="Times New Roman"/>
              </a:rPr>
              <a:t>Code:</a:t>
            </a:r>
            <a:endParaRPr lang="en-US">
              <a:solidFill>
                <a:srgbClr val="000000"/>
              </a:solidFill>
              <a:latin typeface="Times New Roman"/>
              <a:ea typeface="+mn-lt"/>
              <a:cs typeface="+mn-lt"/>
            </a:endParaRPr>
          </a:p>
          <a:p>
            <a:pPr marL="914400" lvl="1" indent="0">
              <a:buNone/>
            </a:pPr>
            <a:endParaRPr lang="en-US">
              <a:latin typeface="Times New Roman"/>
              <a:cs typeface="Calibri"/>
            </a:endParaRPr>
          </a:p>
          <a:p>
            <a:pPr marL="1142365" lvl="1" indent="-227965"/>
            <a:endParaRPr lang="en-US">
              <a:cs typeface="Calibri"/>
            </a:endParaRPr>
          </a:p>
        </p:txBody>
      </p:sp>
      <p:sp>
        <p:nvSpPr>
          <p:cNvPr id="4" name="Slide Number Placeholder 3">
            <a:extLst>
              <a:ext uri="{FF2B5EF4-FFF2-40B4-BE49-F238E27FC236}">
                <a16:creationId xmlns:a16="http://schemas.microsoft.com/office/drawing/2014/main" id="{50FD68F8-30AA-76D4-640D-F3C97ABE094A}"/>
              </a:ext>
            </a:extLst>
          </p:cNvPr>
          <p:cNvSpPr>
            <a:spLocks noGrp="1"/>
          </p:cNvSpPr>
          <p:nvPr>
            <p:ph type="sldNum" sz="quarter" idx="12"/>
          </p:nvPr>
        </p:nvSpPr>
        <p:spPr>
          <a:xfrm>
            <a:off x="573657" y="6298842"/>
            <a:ext cx="2743200" cy="365125"/>
          </a:xfrm>
        </p:spPr>
        <p:txBody>
          <a:bodyPr lIns="91440" tIns="45720" rIns="91440" bIns="45720" anchor="t"/>
          <a:lstStyle/>
          <a:p>
            <a:r>
              <a:rPr lang="en-US" dirty="0"/>
              <a:t>19</a:t>
            </a:r>
            <a:endParaRPr lang="en-US" dirty="0">
              <a:cs typeface="Calibri"/>
            </a:endParaRPr>
          </a:p>
        </p:txBody>
      </p:sp>
      <p:pic>
        <p:nvPicPr>
          <p:cNvPr id="5" name="Picture 4" descr="A computer screen with text and images&#10;&#10;Description automatically generated">
            <a:extLst>
              <a:ext uri="{FF2B5EF4-FFF2-40B4-BE49-F238E27FC236}">
                <a16:creationId xmlns:a16="http://schemas.microsoft.com/office/drawing/2014/main" id="{BC1554B6-BDBF-6949-98FF-4B468064BABC}"/>
              </a:ext>
            </a:extLst>
          </p:cNvPr>
          <p:cNvPicPr>
            <a:picLocks noChangeAspect="1"/>
          </p:cNvPicPr>
          <p:nvPr/>
        </p:nvPicPr>
        <p:blipFill>
          <a:blip r:embed="rId2"/>
          <a:stretch>
            <a:fillRect/>
          </a:stretch>
        </p:blipFill>
        <p:spPr>
          <a:xfrm>
            <a:off x="1721893" y="2668841"/>
            <a:ext cx="6974004" cy="3499241"/>
          </a:xfrm>
          <a:prstGeom prst="rect">
            <a:avLst/>
          </a:prstGeom>
        </p:spPr>
      </p:pic>
    </p:spTree>
    <p:extLst>
      <p:ext uri="{BB962C8B-B14F-4D97-AF65-F5344CB8AC3E}">
        <p14:creationId xmlns:p14="http://schemas.microsoft.com/office/powerpoint/2010/main" val="21747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A9C2-C55C-143A-C42D-09AE726F956F}"/>
              </a:ext>
            </a:extLst>
          </p:cNvPr>
          <p:cNvSpPr>
            <a:spLocks noGrp="1"/>
          </p:cNvSpPr>
          <p:nvPr>
            <p:ph type="title"/>
          </p:nvPr>
        </p:nvSpPr>
        <p:spPr>
          <a:xfrm>
            <a:off x="838200" y="365125"/>
            <a:ext cx="10515600" cy="991727"/>
          </a:xfrm>
          <a:solidFill>
            <a:schemeClr val="accent4"/>
          </a:solidFill>
        </p:spPr>
        <p:txBody>
          <a:bodyPr/>
          <a:lstStyle/>
          <a:p>
            <a:pPr algn="ctr"/>
            <a:r>
              <a:rPr lang="en-US" sz="3600">
                <a:latin typeface="Times New Roman"/>
                <a:cs typeface="Times New Roman"/>
              </a:rPr>
              <a:t>Table of Contents</a:t>
            </a:r>
            <a:endParaRPr lang="en-US"/>
          </a:p>
        </p:txBody>
      </p:sp>
      <p:sp>
        <p:nvSpPr>
          <p:cNvPr id="3" name="Content Placeholder 2">
            <a:extLst>
              <a:ext uri="{FF2B5EF4-FFF2-40B4-BE49-F238E27FC236}">
                <a16:creationId xmlns:a16="http://schemas.microsoft.com/office/drawing/2014/main" id="{76D17CF7-400D-5805-8319-BE41D7596997}"/>
              </a:ext>
            </a:extLst>
          </p:cNvPr>
          <p:cNvSpPr>
            <a:spLocks noGrp="1"/>
          </p:cNvSpPr>
          <p:nvPr>
            <p:ph idx="1"/>
          </p:nvPr>
        </p:nvSpPr>
        <p:spPr/>
        <p:txBody>
          <a:bodyPr vert="horz" lIns="91440" tIns="45720" rIns="91440" bIns="45720" rtlCol="0" anchor="t">
            <a:normAutofit/>
          </a:bodyPr>
          <a:lstStyle/>
          <a:p>
            <a:pPr marL="227965" indent="-227965"/>
            <a:r>
              <a:rPr lang="en-US">
                <a:latin typeface="Times New Roman"/>
                <a:cs typeface="Calibri" panose="020F0502020204030204"/>
              </a:rPr>
              <a:t>Introduction </a:t>
            </a:r>
          </a:p>
          <a:p>
            <a:pPr marL="227965" indent="-227965"/>
            <a:r>
              <a:rPr lang="en-US">
                <a:latin typeface="Times New Roman"/>
                <a:cs typeface="Calibri" panose="020F0502020204030204"/>
              </a:rPr>
              <a:t>Challenges </a:t>
            </a:r>
          </a:p>
          <a:p>
            <a:pPr marL="227965" indent="-227965"/>
            <a:r>
              <a:rPr lang="en-US">
                <a:latin typeface="Times New Roman"/>
                <a:cs typeface="Calibri" panose="020F0502020204030204"/>
              </a:rPr>
              <a:t>Process</a:t>
            </a:r>
          </a:p>
          <a:p>
            <a:pPr marL="227965" indent="-227965"/>
            <a:r>
              <a:rPr lang="en-US">
                <a:latin typeface="Times New Roman"/>
                <a:cs typeface="Calibri" panose="020F0502020204030204"/>
              </a:rPr>
              <a:t>Advantages and Disadvantages</a:t>
            </a:r>
          </a:p>
          <a:p>
            <a:pPr marL="227965" indent="-227965"/>
            <a:r>
              <a:rPr lang="en-US">
                <a:latin typeface="Times New Roman"/>
                <a:cs typeface="Calibri" panose="020F0502020204030204"/>
              </a:rPr>
              <a:t>Applications</a:t>
            </a:r>
          </a:p>
          <a:p>
            <a:pPr marL="227965" indent="-227965"/>
            <a:r>
              <a:rPr lang="en-US">
                <a:latin typeface="Times New Roman"/>
                <a:cs typeface="Calibri" panose="020F0502020204030204"/>
              </a:rPr>
              <a:t>Examples</a:t>
            </a:r>
          </a:p>
          <a:p>
            <a:pPr marL="227965" indent="-227965"/>
            <a:endParaRPr lang="en-US">
              <a:latin typeface="Times New Roman"/>
              <a:cs typeface="Calibri" panose="020F0502020204030204"/>
            </a:endParaRPr>
          </a:p>
        </p:txBody>
      </p:sp>
      <p:sp>
        <p:nvSpPr>
          <p:cNvPr id="4" name="Slide Number Placeholder 3">
            <a:extLst>
              <a:ext uri="{FF2B5EF4-FFF2-40B4-BE49-F238E27FC236}">
                <a16:creationId xmlns:a16="http://schemas.microsoft.com/office/drawing/2014/main" id="{8DFE3555-BCF5-797E-3FF2-7F35CFCC091A}"/>
              </a:ext>
            </a:extLst>
          </p:cNvPr>
          <p:cNvSpPr>
            <a:spLocks noGrp="1"/>
          </p:cNvSpPr>
          <p:nvPr>
            <p:ph type="sldNum" sz="quarter" idx="12"/>
          </p:nvPr>
        </p:nvSpPr>
        <p:spPr>
          <a:xfrm>
            <a:off x="838200" y="6222785"/>
            <a:ext cx="2743200" cy="365125"/>
          </a:xfrm>
        </p:spPr>
        <p:txBody>
          <a:bodyPr lIns="91440" tIns="45720" rIns="91440" bIns="45720" anchor="t"/>
          <a:lstStyle/>
          <a:p>
            <a:r>
              <a:rPr lang="en-US" dirty="0"/>
              <a:t>2</a:t>
            </a:r>
            <a:endParaRPr lang="en-US" dirty="0">
              <a:cs typeface="Calibri"/>
            </a:endParaRPr>
          </a:p>
        </p:txBody>
      </p:sp>
    </p:spTree>
    <p:extLst>
      <p:ext uri="{BB962C8B-B14F-4D97-AF65-F5344CB8AC3E}">
        <p14:creationId xmlns:p14="http://schemas.microsoft.com/office/powerpoint/2010/main" val="136585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8AB4-5002-82AB-B5FD-A76EE73B5699}"/>
              </a:ext>
            </a:extLst>
          </p:cNvPr>
          <p:cNvSpPr>
            <a:spLocks noGrp="1"/>
          </p:cNvSpPr>
          <p:nvPr>
            <p:ph type="title"/>
          </p:nvPr>
        </p:nvSpPr>
        <p:spPr/>
        <p:txBody>
          <a:bodyPr>
            <a:normAutofit/>
          </a:bodyPr>
          <a:lstStyle/>
          <a:p>
            <a:r>
              <a:rPr lang="en-US" sz="3600">
                <a:latin typeface="Times New Roman"/>
                <a:cs typeface="Calibri Light"/>
              </a:rPr>
              <a:t>Example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CF6B7FC-D4AE-E15A-630D-94086F57AA0A}"/>
              </a:ext>
            </a:extLst>
          </p:cNvPr>
          <p:cNvSpPr>
            <a:spLocks noGrp="1"/>
          </p:cNvSpPr>
          <p:nvPr>
            <p:ph idx="1"/>
          </p:nvPr>
        </p:nvSpPr>
        <p:spPr/>
        <p:txBody>
          <a:bodyPr vert="horz" lIns="91440" tIns="45720" rIns="91440" bIns="45720" rtlCol="0" anchor="t">
            <a:normAutofit/>
          </a:bodyPr>
          <a:lstStyle/>
          <a:p>
            <a:pPr marL="227965" indent="-227965"/>
            <a:r>
              <a:rPr lang="en-US" b="1">
                <a:latin typeface="Times New Roman"/>
                <a:cs typeface="Times New Roman"/>
              </a:rPr>
              <a:t>Mathematical steps + programming: </a:t>
            </a:r>
            <a:endParaRPr lang="en-US"/>
          </a:p>
          <a:p>
            <a:pPr marL="457200" indent="0">
              <a:lnSpc>
                <a:spcPct val="70000"/>
              </a:lnSpc>
              <a:buNone/>
            </a:pPr>
            <a:r>
              <a:rPr lang="en-US">
                <a:latin typeface="Times New Roman"/>
                <a:cs typeface="Times New Roman"/>
              </a:rPr>
              <a:t>3. </a:t>
            </a:r>
            <a:r>
              <a:rPr lang="en-US">
                <a:latin typeface="Times New Roman"/>
                <a:ea typeface="+mn-lt"/>
                <a:cs typeface="Times New Roman"/>
              </a:rPr>
              <a:t>Degree Matrix: Calculate the degree matrix D, which is a diagonal matrix where Dii is the degree of data point </a:t>
            </a:r>
            <a:r>
              <a:rPr lang="en-US" err="1">
                <a:latin typeface="Times New Roman"/>
                <a:ea typeface="+mn-lt"/>
                <a:cs typeface="Times New Roman"/>
              </a:rPr>
              <a:t>i</a:t>
            </a:r>
            <a:r>
              <a:rPr lang="en-US">
                <a:latin typeface="Times New Roman"/>
                <a:ea typeface="+mn-lt"/>
                <a:cs typeface="Times New Roman"/>
              </a:rPr>
              <a:t>, i.e., the sum of its edge weights</a:t>
            </a:r>
            <a:endParaRPr lang="en-US">
              <a:latin typeface="Calibri" panose="020F0502020204030204"/>
              <a:ea typeface="+mn-lt"/>
              <a:cs typeface="Calibri"/>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r>
              <a:rPr lang="en-US">
                <a:latin typeface="Times New Roman"/>
                <a:cs typeface="Times New Roman"/>
              </a:rPr>
              <a:t>4.</a:t>
            </a:r>
            <a:r>
              <a:rPr lang="en-US">
                <a:latin typeface="Times New Roman"/>
                <a:ea typeface="+mn-lt"/>
                <a:cs typeface="Times New Roman"/>
              </a:rPr>
              <a:t>Laplacian Matrix</a:t>
            </a:r>
            <a:r>
              <a:rPr lang="en-US">
                <a:solidFill>
                  <a:srgbClr val="000000"/>
                </a:solidFill>
                <a:latin typeface="Times New Roman"/>
                <a:ea typeface="+mn-lt"/>
                <a:cs typeface="Times New Roman"/>
              </a:rPr>
              <a:t>: Compute the Laplacian matrix L=D−W.</a:t>
            </a:r>
            <a:endParaRPr lang="en-US"/>
          </a:p>
          <a:p>
            <a:pPr marL="457200" indent="0">
              <a:lnSpc>
                <a:spcPct val="70000"/>
              </a:lnSpc>
              <a:buNone/>
            </a:pPr>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50FD68F8-30AA-76D4-640D-F3C97ABE094A}"/>
              </a:ext>
            </a:extLst>
          </p:cNvPr>
          <p:cNvSpPr>
            <a:spLocks noGrp="1"/>
          </p:cNvSpPr>
          <p:nvPr>
            <p:ph type="sldNum" sz="quarter" idx="12"/>
          </p:nvPr>
        </p:nvSpPr>
        <p:spPr>
          <a:xfrm>
            <a:off x="573657" y="6298842"/>
            <a:ext cx="2743200" cy="365125"/>
          </a:xfrm>
        </p:spPr>
        <p:txBody>
          <a:bodyPr lIns="91440" tIns="45720" rIns="91440" bIns="45720" anchor="t"/>
          <a:lstStyle/>
          <a:p>
            <a:r>
              <a:rPr lang="en-US" dirty="0"/>
              <a:t>20</a:t>
            </a:r>
          </a:p>
        </p:txBody>
      </p:sp>
      <p:pic>
        <p:nvPicPr>
          <p:cNvPr id="5" name="Picture 4" descr="A black screen with white and pink text&#10;&#10;Description automatically generated">
            <a:extLst>
              <a:ext uri="{FF2B5EF4-FFF2-40B4-BE49-F238E27FC236}">
                <a16:creationId xmlns:a16="http://schemas.microsoft.com/office/drawing/2014/main" id="{C15FB92C-E616-AF20-D079-B9095BC7FF78}"/>
              </a:ext>
            </a:extLst>
          </p:cNvPr>
          <p:cNvPicPr>
            <a:picLocks noChangeAspect="1"/>
          </p:cNvPicPr>
          <p:nvPr/>
        </p:nvPicPr>
        <p:blipFill>
          <a:blip r:embed="rId2"/>
          <a:stretch>
            <a:fillRect/>
          </a:stretch>
        </p:blipFill>
        <p:spPr>
          <a:xfrm>
            <a:off x="1426191" y="3321843"/>
            <a:ext cx="9396483" cy="1203778"/>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B441CF6D-E78B-9807-FFDE-8A702105D949}"/>
              </a:ext>
            </a:extLst>
          </p:cNvPr>
          <p:cNvPicPr>
            <a:picLocks noChangeAspect="1"/>
          </p:cNvPicPr>
          <p:nvPr/>
        </p:nvPicPr>
        <p:blipFill>
          <a:blip r:embed="rId3"/>
          <a:stretch>
            <a:fillRect/>
          </a:stretch>
        </p:blipFill>
        <p:spPr>
          <a:xfrm>
            <a:off x="1494430" y="4954080"/>
            <a:ext cx="9464722" cy="1112406"/>
          </a:xfrm>
          <a:prstGeom prst="rect">
            <a:avLst/>
          </a:prstGeom>
        </p:spPr>
      </p:pic>
    </p:spTree>
    <p:extLst>
      <p:ext uri="{BB962C8B-B14F-4D97-AF65-F5344CB8AC3E}">
        <p14:creationId xmlns:p14="http://schemas.microsoft.com/office/powerpoint/2010/main" val="289538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8AB4-5002-82AB-B5FD-A76EE73B5699}"/>
              </a:ext>
            </a:extLst>
          </p:cNvPr>
          <p:cNvSpPr>
            <a:spLocks noGrp="1"/>
          </p:cNvSpPr>
          <p:nvPr>
            <p:ph type="title"/>
          </p:nvPr>
        </p:nvSpPr>
        <p:spPr/>
        <p:txBody>
          <a:bodyPr>
            <a:normAutofit/>
          </a:bodyPr>
          <a:lstStyle/>
          <a:p>
            <a:r>
              <a:rPr lang="en-US" sz="3600">
                <a:latin typeface="Times New Roman"/>
                <a:cs typeface="Calibri Light"/>
              </a:rPr>
              <a:t>Example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CF6B7FC-D4AE-E15A-630D-94086F57AA0A}"/>
              </a:ext>
            </a:extLst>
          </p:cNvPr>
          <p:cNvSpPr>
            <a:spLocks noGrp="1"/>
          </p:cNvSpPr>
          <p:nvPr>
            <p:ph idx="1"/>
          </p:nvPr>
        </p:nvSpPr>
        <p:spPr/>
        <p:txBody>
          <a:bodyPr vert="horz" lIns="91440" tIns="45720" rIns="91440" bIns="45720" rtlCol="0" anchor="t">
            <a:normAutofit/>
          </a:bodyPr>
          <a:lstStyle/>
          <a:p>
            <a:pPr marL="227965" indent="-227965"/>
            <a:r>
              <a:rPr lang="en-US" b="1">
                <a:latin typeface="Times New Roman"/>
                <a:cs typeface="Times New Roman"/>
              </a:rPr>
              <a:t>Mathematical steps + programming: </a:t>
            </a:r>
            <a:endParaRPr lang="en-US"/>
          </a:p>
          <a:p>
            <a:pPr marL="457200" indent="0">
              <a:lnSpc>
                <a:spcPct val="70000"/>
              </a:lnSpc>
              <a:buNone/>
            </a:pPr>
            <a:r>
              <a:rPr lang="en-US">
                <a:latin typeface="Times New Roman"/>
                <a:cs typeface="Times New Roman"/>
              </a:rPr>
              <a:t>5. </a:t>
            </a:r>
            <a:r>
              <a:rPr lang="en-US">
                <a:latin typeface="Times New Roman"/>
                <a:ea typeface="+mn-lt"/>
                <a:cs typeface="Times New Roman"/>
              </a:rPr>
              <a:t>Eigenvector Calculation: Compute the first k eigenvectors of the Laplacian matrix.</a:t>
            </a:r>
            <a:endParaRPr lang="en-US"/>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r>
              <a:rPr lang="en-US">
                <a:latin typeface="Times New Roman"/>
                <a:cs typeface="Times New Roman"/>
              </a:rPr>
              <a:t>6.</a:t>
            </a:r>
            <a:r>
              <a:rPr lang="en-US">
                <a:latin typeface="Times New Roman"/>
                <a:ea typeface="+mn-lt"/>
                <a:cs typeface="Times New Roman"/>
              </a:rPr>
              <a:t> Spectral Embedding</a:t>
            </a:r>
            <a:r>
              <a:rPr lang="en-US">
                <a:solidFill>
                  <a:srgbClr val="000000"/>
                </a:solidFill>
                <a:latin typeface="Times New Roman"/>
                <a:ea typeface="+mn-lt"/>
                <a:cs typeface="Times New Roman"/>
              </a:rPr>
              <a:t>: The k eigenvectors form the spectral embedding. Each image is represented in the embedded space.</a:t>
            </a:r>
            <a:endParaRPr lang="en-US">
              <a:cs typeface="Calibri"/>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50FD68F8-30AA-76D4-640D-F3C97ABE094A}"/>
              </a:ext>
            </a:extLst>
          </p:cNvPr>
          <p:cNvSpPr>
            <a:spLocks noGrp="1"/>
          </p:cNvSpPr>
          <p:nvPr>
            <p:ph type="sldNum" sz="quarter" idx="12"/>
          </p:nvPr>
        </p:nvSpPr>
        <p:spPr>
          <a:xfrm>
            <a:off x="573657" y="6298842"/>
            <a:ext cx="2743200" cy="365125"/>
          </a:xfrm>
        </p:spPr>
        <p:txBody>
          <a:bodyPr lIns="91440" tIns="45720" rIns="91440" bIns="45720" anchor="t"/>
          <a:lstStyle/>
          <a:p>
            <a:r>
              <a:rPr lang="en-US" dirty="0"/>
              <a:t>21</a:t>
            </a:r>
          </a:p>
        </p:txBody>
      </p:sp>
      <p:pic>
        <p:nvPicPr>
          <p:cNvPr id="7" name="Picture 6" descr="A black background with white text&#10;&#10;Description automatically generated">
            <a:extLst>
              <a:ext uri="{FF2B5EF4-FFF2-40B4-BE49-F238E27FC236}">
                <a16:creationId xmlns:a16="http://schemas.microsoft.com/office/drawing/2014/main" id="{E99537D2-729A-4BCA-F15C-44ECDA7B8547}"/>
              </a:ext>
            </a:extLst>
          </p:cNvPr>
          <p:cNvPicPr>
            <a:picLocks noChangeAspect="1"/>
          </p:cNvPicPr>
          <p:nvPr/>
        </p:nvPicPr>
        <p:blipFill>
          <a:blip r:embed="rId2"/>
          <a:stretch>
            <a:fillRect/>
          </a:stretch>
        </p:blipFill>
        <p:spPr>
          <a:xfrm>
            <a:off x="1505607" y="3123206"/>
            <a:ext cx="8720958" cy="1176519"/>
          </a:xfrm>
          <a:prstGeom prst="rect">
            <a:avLst/>
          </a:prstGeom>
        </p:spPr>
      </p:pic>
    </p:spTree>
    <p:extLst>
      <p:ext uri="{BB962C8B-B14F-4D97-AF65-F5344CB8AC3E}">
        <p14:creationId xmlns:p14="http://schemas.microsoft.com/office/powerpoint/2010/main" val="1225323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8AB4-5002-82AB-B5FD-A76EE73B5699}"/>
              </a:ext>
            </a:extLst>
          </p:cNvPr>
          <p:cNvSpPr>
            <a:spLocks noGrp="1"/>
          </p:cNvSpPr>
          <p:nvPr>
            <p:ph type="title"/>
          </p:nvPr>
        </p:nvSpPr>
        <p:spPr/>
        <p:txBody>
          <a:bodyPr>
            <a:normAutofit/>
          </a:bodyPr>
          <a:lstStyle/>
          <a:p>
            <a:r>
              <a:rPr lang="en-US" sz="3600">
                <a:latin typeface="Times New Roman"/>
                <a:cs typeface="Calibri Light"/>
              </a:rPr>
              <a:t>Example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CF6B7FC-D4AE-E15A-630D-94086F57AA0A}"/>
              </a:ext>
            </a:extLst>
          </p:cNvPr>
          <p:cNvSpPr>
            <a:spLocks noGrp="1"/>
          </p:cNvSpPr>
          <p:nvPr>
            <p:ph idx="1"/>
          </p:nvPr>
        </p:nvSpPr>
        <p:spPr/>
        <p:txBody>
          <a:bodyPr vert="horz" lIns="91440" tIns="45720" rIns="91440" bIns="45720" rtlCol="0" anchor="t">
            <a:normAutofit lnSpcReduction="10000"/>
          </a:bodyPr>
          <a:lstStyle/>
          <a:p>
            <a:pPr marL="227965" indent="-227965"/>
            <a:r>
              <a:rPr lang="en-US" b="1">
                <a:latin typeface="Times New Roman"/>
                <a:cs typeface="Times New Roman"/>
              </a:rPr>
              <a:t>Mathematical steps + programming: </a:t>
            </a:r>
            <a:endParaRPr lang="en-US"/>
          </a:p>
          <a:p>
            <a:pPr marL="457200" indent="0">
              <a:lnSpc>
                <a:spcPct val="70000"/>
              </a:lnSpc>
              <a:buNone/>
            </a:pPr>
            <a:r>
              <a:rPr lang="en-US">
                <a:latin typeface="Times New Roman"/>
                <a:cs typeface="Times New Roman"/>
              </a:rPr>
              <a:t>7. </a:t>
            </a:r>
            <a:r>
              <a:rPr lang="en-US">
                <a:latin typeface="Times New Roman"/>
                <a:ea typeface="+mn-lt"/>
                <a:cs typeface="Times New Roman"/>
              </a:rPr>
              <a:t>Clustering: Apply a clustering algorithm to the embedded space. For example, use k-means clustering to group the images into k clusters.</a:t>
            </a:r>
            <a:endParaRPr lang="en-US">
              <a:cs typeface="Calibri"/>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r>
              <a:rPr lang="en-US">
                <a:latin typeface="Times New Roman"/>
                <a:cs typeface="Times New Roman"/>
              </a:rPr>
              <a:t>8.</a:t>
            </a:r>
            <a:r>
              <a:rPr lang="en-US">
                <a:latin typeface="Times New Roman"/>
                <a:ea typeface="+mn-lt"/>
                <a:cs typeface="Times New Roman"/>
              </a:rPr>
              <a:t> Post-Processing and Interpretation</a:t>
            </a:r>
            <a:r>
              <a:rPr lang="en-US">
                <a:solidFill>
                  <a:srgbClr val="000000"/>
                </a:solidFill>
                <a:latin typeface="Times New Roman"/>
                <a:ea typeface="+mn-lt"/>
                <a:cs typeface="Times New Roman"/>
              </a:rPr>
              <a:t>: Analyze the clusters to see if they correspond to meaningful groupings of faces. For example, they might represent different individuals.</a:t>
            </a:r>
            <a:endParaRPr lang="en-US"/>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a:p>
            <a:pPr marL="457200" indent="0">
              <a:lnSpc>
                <a:spcPct val="70000"/>
              </a:lnSpc>
              <a:buNone/>
            </a:pPr>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50FD68F8-30AA-76D4-640D-F3C97ABE094A}"/>
              </a:ext>
            </a:extLst>
          </p:cNvPr>
          <p:cNvSpPr>
            <a:spLocks noGrp="1"/>
          </p:cNvSpPr>
          <p:nvPr>
            <p:ph type="sldNum" sz="quarter" idx="12"/>
          </p:nvPr>
        </p:nvSpPr>
        <p:spPr>
          <a:xfrm>
            <a:off x="573657" y="6298842"/>
            <a:ext cx="2743200" cy="365125"/>
          </a:xfrm>
        </p:spPr>
        <p:txBody>
          <a:bodyPr lIns="91440" tIns="45720" rIns="91440" bIns="45720" anchor="t"/>
          <a:lstStyle/>
          <a:p>
            <a:r>
              <a:rPr lang="en-US" dirty="0"/>
              <a:t>22</a:t>
            </a:r>
          </a:p>
        </p:txBody>
      </p:sp>
      <p:pic>
        <p:nvPicPr>
          <p:cNvPr id="5" name="Picture 4" descr="A black screen with white text&#10;&#10;Description automatically generated">
            <a:extLst>
              <a:ext uri="{FF2B5EF4-FFF2-40B4-BE49-F238E27FC236}">
                <a16:creationId xmlns:a16="http://schemas.microsoft.com/office/drawing/2014/main" id="{8FF3E39F-B788-EF54-DCB6-7A654B6A19D7}"/>
              </a:ext>
            </a:extLst>
          </p:cNvPr>
          <p:cNvPicPr>
            <a:picLocks noChangeAspect="1"/>
          </p:cNvPicPr>
          <p:nvPr/>
        </p:nvPicPr>
        <p:blipFill>
          <a:blip r:embed="rId2"/>
          <a:stretch>
            <a:fillRect/>
          </a:stretch>
        </p:blipFill>
        <p:spPr>
          <a:xfrm>
            <a:off x="1531883" y="3167286"/>
            <a:ext cx="8274268" cy="1653289"/>
          </a:xfrm>
          <a:prstGeom prst="rect">
            <a:avLst/>
          </a:prstGeom>
        </p:spPr>
      </p:pic>
    </p:spTree>
    <p:extLst>
      <p:ext uri="{BB962C8B-B14F-4D97-AF65-F5344CB8AC3E}">
        <p14:creationId xmlns:p14="http://schemas.microsoft.com/office/powerpoint/2010/main" val="413098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A994-582A-5F3F-A4A4-57099CA78912}"/>
              </a:ext>
            </a:extLst>
          </p:cNvPr>
          <p:cNvSpPr>
            <a:spLocks noGrp="1"/>
          </p:cNvSpPr>
          <p:nvPr>
            <p:ph type="title"/>
          </p:nvPr>
        </p:nvSpPr>
        <p:spPr>
          <a:xfrm>
            <a:off x="839788" y="365125"/>
            <a:ext cx="10515600" cy="993600"/>
          </a:xfrm>
          <a:solidFill>
            <a:schemeClr val="accent4"/>
          </a:solidFill>
        </p:spPr>
        <p:txBody>
          <a:bodyPr/>
          <a:lstStyle/>
          <a:p>
            <a:pPr algn="ctr"/>
            <a:r>
              <a:rPr lang="en-US" sz="3600">
                <a:latin typeface="Times New Roman"/>
                <a:cs typeface="Times New Roman"/>
              </a:rPr>
              <a:t>Reference</a:t>
            </a:r>
            <a:endParaRPr lang="en-US"/>
          </a:p>
        </p:txBody>
      </p:sp>
      <p:sp>
        <p:nvSpPr>
          <p:cNvPr id="4" name="Content Placeholder 3">
            <a:extLst>
              <a:ext uri="{FF2B5EF4-FFF2-40B4-BE49-F238E27FC236}">
                <a16:creationId xmlns:a16="http://schemas.microsoft.com/office/drawing/2014/main" id="{9995293C-B133-33EB-5486-E965167AC90C}"/>
              </a:ext>
            </a:extLst>
          </p:cNvPr>
          <p:cNvSpPr>
            <a:spLocks noGrp="1"/>
          </p:cNvSpPr>
          <p:nvPr>
            <p:ph sz="half" idx="2"/>
          </p:nvPr>
        </p:nvSpPr>
        <p:spPr>
          <a:xfrm>
            <a:off x="839789" y="1556170"/>
            <a:ext cx="10520541" cy="4534914"/>
          </a:xfrm>
        </p:spPr>
        <p:txBody>
          <a:bodyPr vert="horz" lIns="91440" tIns="45720" rIns="91440" bIns="45720" rtlCol="0" anchor="t">
            <a:normAutofit/>
          </a:bodyPr>
          <a:lstStyle/>
          <a:p>
            <a:pPr marL="227965" indent="-227965"/>
            <a:r>
              <a:rPr lang="en-US" sz="2000">
                <a:ea typeface="+mn-lt"/>
                <a:cs typeface="+mn-lt"/>
              </a:rPr>
              <a:t>[1] N. Doshi, “Spectral clustering,” Medium, </a:t>
            </a:r>
            <a:r>
              <a:rPr lang="en-US" sz="2000">
                <a:ea typeface="+mn-lt"/>
                <a:cs typeface="+mn-lt"/>
                <a:hlinkClick r:id="rId2"/>
              </a:rPr>
              <a:t>https://towardsdatascience.com/spectral-clustering-82d3cff3d3b7</a:t>
            </a:r>
            <a:r>
              <a:rPr lang="en-US" sz="2000">
                <a:ea typeface="+mn-lt"/>
                <a:cs typeface="+mn-lt"/>
              </a:rPr>
              <a:t> (accessed Nov. 5, 2023). </a:t>
            </a:r>
          </a:p>
          <a:p>
            <a:pPr marL="227965" indent="-227965"/>
            <a:r>
              <a:rPr lang="en-US" sz="2000">
                <a:effectLst/>
              </a:rPr>
              <a:t>[2] K. V, “Spectral clustering: A comprehensive guide for beginners,” Analytics Vidhya, https://www.analyticsvidhya.com/blog/2021/05/what-why-and-how-of-spectral-clustering/ (accessed Nov. 7, 2023). </a:t>
            </a:r>
            <a:endParaRPr lang="en-US" sz="2000">
              <a:cs typeface="Calibri" panose="020F0502020204030204"/>
            </a:endParaRPr>
          </a:p>
          <a:p>
            <a:pPr marL="227965" indent="-227965"/>
            <a:r>
              <a:rPr lang="en-US" sz="2000">
                <a:ea typeface="+mn-lt"/>
                <a:cs typeface="+mn-lt"/>
              </a:rPr>
              <a:t>[3] “Laplacian matrix,” Laplacian Matrix - an overview | ScienceDirect Topics, </a:t>
            </a:r>
            <a:r>
              <a:rPr lang="en-US" sz="2000">
                <a:ea typeface="+mn-lt"/>
                <a:cs typeface="+mn-lt"/>
                <a:hlinkClick r:id="rId3"/>
              </a:rPr>
              <a:t>https://www.sciencedirect.com/topics/computer-science/laplacian-matrix</a:t>
            </a:r>
            <a:r>
              <a:rPr lang="en-US" sz="2000">
                <a:ea typeface="+mn-lt"/>
                <a:cs typeface="+mn-lt"/>
              </a:rPr>
              <a:t> (accessed Nov. 5, 2023). </a:t>
            </a:r>
          </a:p>
          <a:p>
            <a:pPr marL="227965" indent="-227965"/>
            <a:r>
              <a:rPr lang="en-US" sz="2000">
                <a:cs typeface="Calibri" panose="020F0502020204030204"/>
              </a:rPr>
              <a:t>[4] A. </a:t>
            </a:r>
            <a:r>
              <a:rPr lang="en-US" sz="2000" err="1">
                <a:cs typeface="Calibri" panose="020F0502020204030204"/>
              </a:rPr>
              <a:t>Aoullay</a:t>
            </a:r>
            <a:r>
              <a:rPr lang="en-US" sz="2000">
                <a:cs typeface="Calibri" panose="020F0502020204030204"/>
              </a:rPr>
              <a:t>, “Spectral clustering for beginners,” Medium, https://towardsdatascience.com/spectral-clustering-for-beginners-d08b7d25b4d8 (accessed Nov. 7, 2023). </a:t>
            </a:r>
          </a:p>
          <a:p>
            <a:pPr marL="227965" indent="-227965"/>
            <a:r>
              <a:rPr lang="en-US" sz="2000">
                <a:cs typeface="Calibri" panose="020F0502020204030204"/>
              </a:rPr>
              <a:t>[5] “Spectral clustering in machine learning,” </a:t>
            </a:r>
            <a:r>
              <a:rPr lang="en-US" sz="2000" err="1">
                <a:cs typeface="Calibri" panose="020F0502020204030204"/>
              </a:rPr>
              <a:t>GeeksforGeeks</a:t>
            </a:r>
            <a:r>
              <a:rPr lang="en-US" sz="2000">
                <a:cs typeface="Calibri" panose="020F0502020204030204"/>
              </a:rPr>
              <a:t>, https://www.geeksforgeeks.org/ml-spectral-clustering/ (accessed Nov. 7, 2023). </a:t>
            </a:r>
          </a:p>
          <a:p>
            <a:pPr marL="227965" indent="-227965"/>
            <a:endParaRPr lang="en-US" sz="2000">
              <a:cs typeface="Calibri" panose="020F0502020204030204"/>
            </a:endParaRPr>
          </a:p>
          <a:p>
            <a:pPr marL="227965" indent="-227965"/>
            <a:endParaRPr lang="en-US">
              <a:cs typeface="Calibri" panose="020F0502020204030204"/>
            </a:endParaRPr>
          </a:p>
          <a:p>
            <a:pPr marL="227965" indent="-227965"/>
            <a:endParaRPr lang="en-US">
              <a:cs typeface="Calibri" panose="020F0502020204030204"/>
            </a:endParaRPr>
          </a:p>
        </p:txBody>
      </p:sp>
      <p:sp>
        <p:nvSpPr>
          <p:cNvPr id="7" name="Slide Number Placeholder 6">
            <a:extLst>
              <a:ext uri="{FF2B5EF4-FFF2-40B4-BE49-F238E27FC236}">
                <a16:creationId xmlns:a16="http://schemas.microsoft.com/office/drawing/2014/main" id="{349D4E05-0FD4-613B-6A59-EE12092B801C}"/>
              </a:ext>
            </a:extLst>
          </p:cNvPr>
          <p:cNvSpPr>
            <a:spLocks noGrp="1"/>
          </p:cNvSpPr>
          <p:nvPr>
            <p:ph type="sldNum" sz="quarter" idx="12"/>
          </p:nvPr>
        </p:nvSpPr>
        <p:spPr>
          <a:xfrm>
            <a:off x="839788" y="6288529"/>
            <a:ext cx="2743200" cy="365125"/>
          </a:xfrm>
        </p:spPr>
        <p:txBody>
          <a:bodyPr/>
          <a:lstStyle/>
          <a:p>
            <a:fld id="{2DEBF6B5-A8B6-5742-91AE-8DC29EBB8E42}" type="slidenum">
              <a:rPr lang="en-US" smtClean="0"/>
              <a:t>23</a:t>
            </a:fld>
            <a:endParaRPr lang="en-US"/>
          </a:p>
        </p:txBody>
      </p:sp>
    </p:spTree>
    <p:extLst>
      <p:ext uri="{BB962C8B-B14F-4D97-AF65-F5344CB8AC3E}">
        <p14:creationId xmlns:p14="http://schemas.microsoft.com/office/powerpoint/2010/main" val="402922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A994-582A-5F3F-A4A4-57099CA78912}"/>
              </a:ext>
            </a:extLst>
          </p:cNvPr>
          <p:cNvSpPr>
            <a:spLocks noGrp="1"/>
          </p:cNvSpPr>
          <p:nvPr>
            <p:ph type="title"/>
          </p:nvPr>
        </p:nvSpPr>
        <p:spPr>
          <a:xfrm>
            <a:off x="839788" y="365124"/>
            <a:ext cx="10515600" cy="5451059"/>
          </a:xfrm>
          <a:solidFill>
            <a:schemeClr val="accent4"/>
          </a:solidFill>
        </p:spPr>
        <p:txBody>
          <a:bodyPr/>
          <a:lstStyle/>
          <a:p>
            <a:pPr algn="ctr"/>
            <a:r>
              <a:rPr lang="en-US" sz="3600">
                <a:latin typeface="Times New Roman"/>
                <a:cs typeface="Times New Roman"/>
              </a:rPr>
              <a:t>Questions?</a:t>
            </a:r>
            <a:endParaRPr lang="en-US"/>
          </a:p>
        </p:txBody>
      </p:sp>
      <p:sp>
        <p:nvSpPr>
          <p:cNvPr id="4" name="Content Placeholder 3">
            <a:extLst>
              <a:ext uri="{FF2B5EF4-FFF2-40B4-BE49-F238E27FC236}">
                <a16:creationId xmlns:a16="http://schemas.microsoft.com/office/drawing/2014/main" id="{9995293C-B133-33EB-5486-E965167AC90C}"/>
              </a:ext>
            </a:extLst>
          </p:cNvPr>
          <p:cNvSpPr>
            <a:spLocks noGrp="1"/>
          </p:cNvSpPr>
          <p:nvPr>
            <p:ph sz="half" idx="2"/>
          </p:nvPr>
        </p:nvSpPr>
        <p:spPr>
          <a:xfrm>
            <a:off x="839789" y="1556170"/>
            <a:ext cx="10520541" cy="4534914"/>
          </a:xfrm>
        </p:spPr>
        <p:txBody>
          <a:bodyPr vert="horz" lIns="91440" tIns="45720" rIns="91440" bIns="45720" rtlCol="0" anchor="t">
            <a:normAutofit/>
          </a:bodyPr>
          <a:lstStyle/>
          <a:p>
            <a:pPr marL="227965" indent="-227965"/>
            <a:endParaRPr lang="en-US" sz="2000">
              <a:cs typeface="Calibri" panose="020F0502020204030204"/>
            </a:endParaRPr>
          </a:p>
          <a:p>
            <a:pPr marL="227965" indent="-227965"/>
            <a:endParaRPr lang="en-US">
              <a:cs typeface="Calibri" panose="020F0502020204030204"/>
            </a:endParaRPr>
          </a:p>
          <a:p>
            <a:pPr marL="227965" indent="-227965"/>
            <a:endParaRPr lang="en-US">
              <a:cs typeface="Calibri" panose="020F0502020204030204"/>
            </a:endParaRPr>
          </a:p>
        </p:txBody>
      </p:sp>
      <p:sp>
        <p:nvSpPr>
          <p:cNvPr id="7" name="Slide Number Placeholder 6">
            <a:extLst>
              <a:ext uri="{FF2B5EF4-FFF2-40B4-BE49-F238E27FC236}">
                <a16:creationId xmlns:a16="http://schemas.microsoft.com/office/drawing/2014/main" id="{349D4E05-0FD4-613B-6A59-EE12092B801C}"/>
              </a:ext>
            </a:extLst>
          </p:cNvPr>
          <p:cNvSpPr>
            <a:spLocks noGrp="1"/>
          </p:cNvSpPr>
          <p:nvPr>
            <p:ph type="sldNum" sz="quarter" idx="12"/>
          </p:nvPr>
        </p:nvSpPr>
        <p:spPr>
          <a:xfrm>
            <a:off x="839788" y="6288529"/>
            <a:ext cx="2743200" cy="365125"/>
          </a:xfrm>
        </p:spPr>
        <p:txBody>
          <a:bodyPr/>
          <a:lstStyle/>
          <a:p>
            <a:fld id="{2DEBF6B5-A8B6-5742-91AE-8DC29EBB8E42}" type="slidenum">
              <a:rPr lang="en-US" smtClean="0"/>
              <a:t>24</a:t>
            </a:fld>
            <a:endParaRPr lang="en-US"/>
          </a:p>
        </p:txBody>
      </p:sp>
    </p:spTree>
    <p:extLst>
      <p:ext uri="{BB962C8B-B14F-4D97-AF65-F5344CB8AC3E}">
        <p14:creationId xmlns:p14="http://schemas.microsoft.com/office/powerpoint/2010/main" val="287546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5893FB-782D-E65B-6EA8-5A8A9CDB40A0}"/>
              </a:ext>
            </a:extLst>
          </p:cNvPr>
          <p:cNvSpPr>
            <a:spLocks noGrp="1"/>
          </p:cNvSpPr>
          <p:nvPr>
            <p:ph type="title"/>
          </p:nvPr>
        </p:nvSpPr>
        <p:spPr>
          <a:xfrm>
            <a:off x="852577" y="132658"/>
            <a:ext cx="10515600" cy="993600"/>
          </a:xfrm>
          <a:solidFill>
            <a:schemeClr val="accent4"/>
          </a:solidFill>
        </p:spPr>
        <p:txBody>
          <a:bodyPr>
            <a:normAutofit/>
          </a:bodyPr>
          <a:lstStyle/>
          <a:p>
            <a:pPr algn="ctr"/>
            <a:r>
              <a:rPr lang="en-US" sz="3600">
                <a:latin typeface="Times New Roman"/>
                <a:cs typeface="Calibri Light"/>
              </a:rPr>
              <a:t>What is Spectral Clustering?</a:t>
            </a:r>
            <a:endParaRPr lang="en-US" sz="3600">
              <a:latin typeface="Times New Roman"/>
              <a:cs typeface="Times New Roman"/>
            </a:endParaRPr>
          </a:p>
        </p:txBody>
      </p:sp>
      <p:sp>
        <p:nvSpPr>
          <p:cNvPr id="4" name="Content Placeholder 3">
            <a:extLst>
              <a:ext uri="{FF2B5EF4-FFF2-40B4-BE49-F238E27FC236}">
                <a16:creationId xmlns:a16="http://schemas.microsoft.com/office/drawing/2014/main" id="{D6E82229-A1A2-8804-CB06-0567FC33DEAC}"/>
              </a:ext>
            </a:extLst>
          </p:cNvPr>
          <p:cNvSpPr>
            <a:spLocks noGrp="1"/>
          </p:cNvSpPr>
          <p:nvPr>
            <p:ph idx="1"/>
          </p:nvPr>
        </p:nvSpPr>
        <p:spPr>
          <a:xfrm>
            <a:off x="301580" y="1192414"/>
            <a:ext cx="11704669" cy="4351339"/>
          </a:xfrm>
        </p:spPr>
        <p:txBody>
          <a:bodyPr vert="horz" lIns="91440" tIns="45720" rIns="91440" bIns="45720" rtlCol="0" anchor="t">
            <a:normAutofit/>
          </a:bodyPr>
          <a:lstStyle/>
          <a:p>
            <a:pPr marL="227965" indent="-227965"/>
            <a:r>
              <a:rPr lang="en-US">
                <a:solidFill>
                  <a:srgbClr val="000000"/>
                </a:solidFill>
                <a:latin typeface="Times New Roman"/>
                <a:ea typeface="+mn-lt"/>
                <a:cs typeface="+mn-lt"/>
              </a:rPr>
              <a:t>Data clustering technique that identifies groups of similar data points by leveraging the eigenvalues and eigenvectors of a similarity graph.</a:t>
            </a:r>
          </a:p>
          <a:p>
            <a:pPr marL="227965" indent="-227965"/>
            <a:r>
              <a:rPr lang="en-US">
                <a:solidFill>
                  <a:srgbClr val="000000"/>
                </a:solidFill>
                <a:latin typeface="Times New Roman"/>
                <a:ea typeface="+mn-lt"/>
                <a:cs typeface="+mn-lt"/>
              </a:rPr>
              <a:t>Two ways to approach clustering:</a:t>
            </a:r>
          </a:p>
          <a:p>
            <a:pPr marL="685165" lvl="1" indent="-227965"/>
            <a:r>
              <a:rPr lang="en-US" b="1">
                <a:solidFill>
                  <a:srgbClr val="000000"/>
                </a:solidFill>
                <a:latin typeface="Times New Roman"/>
                <a:ea typeface="+mn-lt"/>
                <a:cs typeface="+mn-lt"/>
              </a:rPr>
              <a:t>Compactness</a:t>
            </a:r>
            <a:r>
              <a:rPr lang="en-US">
                <a:solidFill>
                  <a:srgbClr val="000000"/>
                </a:solidFill>
                <a:latin typeface="Times New Roman"/>
                <a:ea typeface="+mn-lt"/>
                <a:cs typeface="+mn-lt"/>
              </a:rPr>
              <a:t>: Points that are in close proximity to one another belong to the same cluster </a:t>
            </a:r>
          </a:p>
          <a:p>
            <a:pPr marL="685165" lvl="1" indent="-227965"/>
            <a:r>
              <a:rPr lang="en-US" b="1">
                <a:solidFill>
                  <a:srgbClr val="000000"/>
                </a:solidFill>
                <a:latin typeface="Times New Roman"/>
                <a:ea typeface="+mn-lt"/>
                <a:cs typeface="+mn-lt"/>
              </a:rPr>
              <a:t>Connectivity</a:t>
            </a:r>
            <a:r>
              <a:rPr lang="en-US">
                <a:solidFill>
                  <a:srgbClr val="000000"/>
                </a:solidFill>
                <a:latin typeface="Times New Roman"/>
                <a:ea typeface="+mn-lt"/>
                <a:cs typeface="+mn-lt"/>
              </a:rPr>
              <a:t>: Points that are linked or directly adjacent to one another are grouped into the same cluster</a:t>
            </a:r>
          </a:p>
          <a:p>
            <a:pPr marL="685165" lvl="1" indent="-227965"/>
            <a:endParaRPr lang="en-US">
              <a:solidFill>
                <a:srgbClr val="000000"/>
              </a:solidFill>
              <a:latin typeface="Times New Roman"/>
              <a:ea typeface="+mn-lt"/>
              <a:cs typeface="+mn-lt"/>
            </a:endParaRPr>
          </a:p>
        </p:txBody>
      </p:sp>
      <p:sp>
        <p:nvSpPr>
          <p:cNvPr id="7" name="Slide Number Placeholder 6">
            <a:extLst>
              <a:ext uri="{FF2B5EF4-FFF2-40B4-BE49-F238E27FC236}">
                <a16:creationId xmlns:a16="http://schemas.microsoft.com/office/drawing/2014/main" id="{727F21C2-D2A4-E2DC-A9CC-6E10BC724A43}"/>
              </a:ext>
            </a:extLst>
          </p:cNvPr>
          <p:cNvSpPr>
            <a:spLocks noGrp="1"/>
          </p:cNvSpPr>
          <p:nvPr>
            <p:ph type="sldNum" sz="quarter" idx="12"/>
          </p:nvPr>
        </p:nvSpPr>
        <p:spPr>
          <a:xfrm>
            <a:off x="838200" y="6252762"/>
            <a:ext cx="2743200" cy="365125"/>
          </a:xfrm>
        </p:spPr>
        <p:txBody>
          <a:bodyPr lIns="91440" tIns="45720" rIns="91440" bIns="45720" anchor="t"/>
          <a:lstStyle/>
          <a:p>
            <a:r>
              <a:rPr lang="en-US" dirty="0"/>
              <a:t>3</a:t>
            </a:r>
            <a:endParaRPr lang="en-US" dirty="0">
              <a:cs typeface="Calibri"/>
            </a:endParaRPr>
          </a:p>
        </p:txBody>
      </p:sp>
      <p:pic>
        <p:nvPicPr>
          <p:cNvPr id="2" name="Picture 1" descr="A black and red spiral with white text&#10;&#10;Description automatically generated">
            <a:extLst>
              <a:ext uri="{FF2B5EF4-FFF2-40B4-BE49-F238E27FC236}">
                <a16:creationId xmlns:a16="http://schemas.microsoft.com/office/drawing/2014/main" id="{5A9C7D46-A534-86D5-9D41-4F0E48E9D19C}"/>
              </a:ext>
            </a:extLst>
          </p:cNvPr>
          <p:cNvPicPr>
            <a:picLocks noChangeAspect="1"/>
          </p:cNvPicPr>
          <p:nvPr/>
        </p:nvPicPr>
        <p:blipFill>
          <a:blip r:embed="rId3"/>
          <a:stretch>
            <a:fillRect/>
          </a:stretch>
        </p:blipFill>
        <p:spPr>
          <a:xfrm>
            <a:off x="2673366" y="3961732"/>
            <a:ext cx="6869500" cy="1898796"/>
          </a:xfrm>
          <a:prstGeom prst="rect">
            <a:avLst/>
          </a:prstGeom>
        </p:spPr>
      </p:pic>
      <p:sp>
        <p:nvSpPr>
          <p:cNvPr id="5" name="TextBox 4">
            <a:extLst>
              <a:ext uri="{FF2B5EF4-FFF2-40B4-BE49-F238E27FC236}">
                <a16:creationId xmlns:a16="http://schemas.microsoft.com/office/drawing/2014/main" id="{B6E50C7A-4E56-2709-25ED-1F3336509BE0}"/>
              </a:ext>
            </a:extLst>
          </p:cNvPr>
          <p:cNvSpPr txBox="1"/>
          <p:nvPr/>
        </p:nvSpPr>
        <p:spPr>
          <a:xfrm>
            <a:off x="3435094" y="5763471"/>
            <a:ext cx="43876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Source: </a:t>
            </a:r>
            <a:r>
              <a:rPr lang="en-US" dirty="0">
                <a:latin typeface="Times New Roman"/>
                <a:ea typeface="+mn-lt"/>
                <a:cs typeface="+mn-lt"/>
                <a:hlinkClick r:id="rId4"/>
              </a:rPr>
              <a:t>https://tinyurl.com/5ekmrpz2</a:t>
            </a:r>
            <a:r>
              <a:rPr lang="en-US" dirty="0">
                <a:latin typeface="Times New Roman"/>
                <a:ea typeface="+mn-lt"/>
                <a:cs typeface="+mn-lt"/>
              </a:rPr>
              <a:t> </a:t>
            </a:r>
            <a:endParaRPr lang="en-US" dirty="0">
              <a:latin typeface="Times New Roman"/>
            </a:endParaRPr>
          </a:p>
        </p:txBody>
      </p:sp>
    </p:spTree>
    <p:extLst>
      <p:ext uri="{BB962C8B-B14F-4D97-AF65-F5344CB8AC3E}">
        <p14:creationId xmlns:p14="http://schemas.microsoft.com/office/powerpoint/2010/main" val="46137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595D-1424-8CBA-25DD-E0680EEED274}"/>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panose="02020603050405020304" pitchFamily="18" charset="0"/>
                <a:cs typeface="Times New Roman" panose="02020603050405020304" pitchFamily="18" charset="0"/>
              </a:rPr>
              <a:t>Clustering Vs Classification</a:t>
            </a:r>
            <a:endParaRPr lang="en-CA" sz="36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97F940C-9F74-4552-CC1F-1E099BB8ABA6}"/>
              </a:ext>
            </a:extLst>
          </p:cNvPr>
          <p:cNvPicPr>
            <a:picLocks noGrp="1" noChangeAspect="1"/>
          </p:cNvPicPr>
          <p:nvPr>
            <p:ph idx="1"/>
          </p:nvPr>
        </p:nvPicPr>
        <p:blipFill>
          <a:blip r:embed="rId3"/>
          <a:stretch>
            <a:fillRect/>
          </a:stretch>
        </p:blipFill>
        <p:spPr>
          <a:xfrm>
            <a:off x="2095163" y="1690688"/>
            <a:ext cx="7649721" cy="3600944"/>
          </a:xfrm>
        </p:spPr>
      </p:pic>
      <p:sp>
        <p:nvSpPr>
          <p:cNvPr id="4" name="Slide Number Placeholder 3">
            <a:extLst>
              <a:ext uri="{FF2B5EF4-FFF2-40B4-BE49-F238E27FC236}">
                <a16:creationId xmlns:a16="http://schemas.microsoft.com/office/drawing/2014/main" id="{3CFE4226-AD6E-773C-80FE-C6F232B67543}"/>
              </a:ext>
            </a:extLst>
          </p:cNvPr>
          <p:cNvSpPr>
            <a:spLocks noGrp="1"/>
          </p:cNvSpPr>
          <p:nvPr>
            <p:ph type="sldNum" sz="quarter" idx="12"/>
          </p:nvPr>
        </p:nvSpPr>
        <p:spPr>
          <a:xfrm>
            <a:off x="838200" y="6310312"/>
            <a:ext cx="2743200" cy="365125"/>
          </a:xfrm>
        </p:spPr>
        <p:txBody>
          <a:bodyPr lIns="91440" tIns="45720" rIns="91440" bIns="45720" anchor="t"/>
          <a:lstStyle/>
          <a:p>
            <a:r>
              <a:rPr lang="en-US" dirty="0"/>
              <a:t>4</a:t>
            </a:r>
            <a:endParaRPr lang="en-US" dirty="0">
              <a:cs typeface="Calibri"/>
            </a:endParaRPr>
          </a:p>
        </p:txBody>
      </p:sp>
      <p:sp>
        <p:nvSpPr>
          <p:cNvPr id="7" name="TextBox 6">
            <a:extLst>
              <a:ext uri="{FF2B5EF4-FFF2-40B4-BE49-F238E27FC236}">
                <a16:creationId xmlns:a16="http://schemas.microsoft.com/office/drawing/2014/main" id="{C59C12A1-2D46-56D2-0FEA-AF19E81D66D0}"/>
              </a:ext>
            </a:extLst>
          </p:cNvPr>
          <p:cNvSpPr txBox="1"/>
          <p:nvPr/>
        </p:nvSpPr>
        <p:spPr>
          <a:xfrm>
            <a:off x="3679371" y="5460686"/>
            <a:ext cx="4484914" cy="369332"/>
          </a:xfrm>
          <a:prstGeom prst="rect">
            <a:avLst/>
          </a:prstGeom>
          <a:noFill/>
        </p:spPr>
        <p:txBody>
          <a:bodyPr wrap="square" lIns="91440" tIns="45720" rIns="91440" bIns="45720" rtlCol="0" anchor="t">
            <a:spAutoFit/>
          </a:bodyPr>
          <a:lstStyle/>
          <a:p>
            <a:r>
              <a:rPr lang="en-US" dirty="0">
                <a:latin typeface="Times New Roman"/>
                <a:cs typeface="Times New Roman"/>
              </a:rPr>
              <a:t>Source: </a:t>
            </a:r>
            <a:r>
              <a:rPr lang="en-US" dirty="0">
                <a:latin typeface="Times New Roman"/>
                <a:ea typeface="+mn-lt"/>
                <a:cs typeface="+mn-lt"/>
                <a:hlinkClick r:id="rId4"/>
              </a:rPr>
              <a:t>https://tinyurl.com/e5se3zp3</a:t>
            </a:r>
            <a:r>
              <a:rPr lang="en-US" dirty="0">
                <a:latin typeface="Times New Roman"/>
                <a:ea typeface="+mn-lt"/>
                <a:cs typeface="+mn-lt"/>
              </a:rPr>
              <a:t> </a:t>
            </a:r>
            <a:r>
              <a:rPr lang="en-US" dirty="0">
                <a:ea typeface="+mn-lt"/>
                <a:cs typeface="+mn-lt"/>
              </a:rPr>
              <a:t> </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7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F8CA-5B53-C474-8FC8-9CE1A068700B}"/>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panose="02020603050405020304" pitchFamily="18" charset="0"/>
                <a:cs typeface="Times New Roman" panose="02020603050405020304" pitchFamily="18" charset="0"/>
              </a:rPr>
              <a:t>Why Spectral Clustering?</a:t>
            </a:r>
            <a:endParaRPr lang="en-CA" sz="3600">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BEB42F5B-12E5-FDFF-51FA-209967D515B8}"/>
              </a:ext>
            </a:extLst>
          </p:cNvPr>
          <p:cNvGraphicFramePr>
            <a:graphicFrameLocks noGrp="1"/>
          </p:cNvGraphicFramePr>
          <p:nvPr>
            <p:ph idx="1"/>
            <p:extLst>
              <p:ext uri="{D42A27DB-BD31-4B8C-83A1-F6EECF244321}">
                <p14:modId xmlns:p14="http://schemas.microsoft.com/office/powerpoint/2010/main" val="902514860"/>
              </p:ext>
            </p:extLst>
          </p:nvPr>
        </p:nvGraphicFramePr>
        <p:xfrm>
          <a:off x="838200" y="1519311"/>
          <a:ext cx="10299492" cy="4356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3911E33-AD3D-C91F-B76F-D012D7EC3C13}"/>
              </a:ext>
            </a:extLst>
          </p:cNvPr>
          <p:cNvSpPr>
            <a:spLocks noGrp="1"/>
          </p:cNvSpPr>
          <p:nvPr>
            <p:ph type="sldNum" sz="quarter" idx="12"/>
          </p:nvPr>
        </p:nvSpPr>
        <p:spPr>
          <a:xfrm>
            <a:off x="838200" y="6268404"/>
            <a:ext cx="2743200" cy="365125"/>
          </a:xfrm>
        </p:spPr>
        <p:txBody>
          <a:bodyPr lIns="91440" tIns="45720" rIns="91440" bIns="45720" anchor="t"/>
          <a:lstStyle/>
          <a:p>
            <a:r>
              <a:rPr lang="en-US" dirty="0"/>
              <a:t>5</a:t>
            </a:r>
            <a:endParaRPr lang="en-US" dirty="0">
              <a:cs typeface="Calibri"/>
            </a:endParaRPr>
          </a:p>
        </p:txBody>
      </p:sp>
    </p:spTree>
    <p:extLst>
      <p:ext uri="{BB962C8B-B14F-4D97-AF65-F5344CB8AC3E}">
        <p14:creationId xmlns:p14="http://schemas.microsoft.com/office/powerpoint/2010/main" val="74507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75C1-D99B-13CD-6ADE-B31CEE421A57}"/>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panose="02020603050405020304" pitchFamily="18" charset="0"/>
                <a:cs typeface="Times New Roman" panose="02020603050405020304" pitchFamily="18" charset="0"/>
              </a:rPr>
              <a:t>Challenges of Traditional Clustering </a:t>
            </a:r>
            <a:endParaRPr lang="en-CA" sz="3600">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7ECF83BC-AC83-3C8B-E9D0-567BD116D32C}"/>
              </a:ext>
            </a:extLst>
          </p:cNvPr>
          <p:cNvGraphicFramePr>
            <a:graphicFrameLocks noGrp="1"/>
          </p:cNvGraphicFramePr>
          <p:nvPr>
            <p:ph idx="1"/>
            <p:extLst>
              <p:ext uri="{D42A27DB-BD31-4B8C-83A1-F6EECF244321}">
                <p14:modId xmlns:p14="http://schemas.microsoft.com/office/powerpoint/2010/main" val="2650540279"/>
              </p:ext>
            </p:extLst>
          </p:nvPr>
        </p:nvGraphicFramePr>
        <p:xfrm>
          <a:off x="838200" y="1484027"/>
          <a:ext cx="10269511" cy="4452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756AB1F-6A92-822C-0AF2-D0BAC8AF13B3}"/>
              </a:ext>
            </a:extLst>
          </p:cNvPr>
          <p:cNvSpPr>
            <a:spLocks noGrp="1"/>
          </p:cNvSpPr>
          <p:nvPr>
            <p:ph type="sldNum" sz="quarter" idx="12"/>
          </p:nvPr>
        </p:nvSpPr>
        <p:spPr>
          <a:xfrm>
            <a:off x="838200" y="6310312"/>
            <a:ext cx="2743200" cy="365125"/>
          </a:xfrm>
        </p:spPr>
        <p:txBody>
          <a:bodyPr lIns="91440" tIns="45720" rIns="91440" bIns="45720" anchor="t"/>
          <a:lstStyle/>
          <a:p>
            <a:r>
              <a:rPr lang="en-US" dirty="0"/>
              <a:t>6</a:t>
            </a:r>
            <a:endParaRPr lang="en-US" dirty="0">
              <a:cs typeface="Calibri"/>
            </a:endParaRPr>
          </a:p>
        </p:txBody>
      </p:sp>
    </p:spTree>
    <p:extLst>
      <p:ext uri="{BB962C8B-B14F-4D97-AF65-F5344CB8AC3E}">
        <p14:creationId xmlns:p14="http://schemas.microsoft.com/office/powerpoint/2010/main" val="258254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0C44-CE67-47D3-8BA0-3A4AD89F6DC7}"/>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a:ea typeface="Calibri Light"/>
                <a:cs typeface="Calibri Light"/>
              </a:rPr>
              <a:t>Process: Affinity Matrix Construction</a:t>
            </a:r>
            <a:endParaRPr lang="en-US" sz="3600">
              <a:latin typeface="Times New Roman"/>
            </a:endParaRPr>
          </a:p>
        </p:txBody>
      </p:sp>
      <p:sp>
        <p:nvSpPr>
          <p:cNvPr id="3" name="Content Placeholder 2">
            <a:extLst>
              <a:ext uri="{FF2B5EF4-FFF2-40B4-BE49-F238E27FC236}">
                <a16:creationId xmlns:a16="http://schemas.microsoft.com/office/drawing/2014/main" id="{CA666157-67C5-42CD-A70D-44F7DD00AEE3}"/>
              </a:ext>
            </a:extLst>
          </p:cNvPr>
          <p:cNvSpPr>
            <a:spLocks noGrp="1"/>
          </p:cNvSpPr>
          <p:nvPr>
            <p:ph idx="1"/>
          </p:nvPr>
        </p:nvSpPr>
        <p:spPr/>
        <p:txBody>
          <a:bodyPr vert="horz" lIns="91440" tIns="45720" rIns="91440" bIns="45720" rtlCol="0" anchor="t">
            <a:normAutofit/>
          </a:bodyPr>
          <a:lstStyle/>
          <a:p>
            <a:pPr marL="227965" indent="-227965"/>
            <a:r>
              <a:rPr lang="en-US">
                <a:latin typeface="Times New Roman"/>
                <a:ea typeface="Calibri"/>
                <a:cs typeface="Calibri"/>
              </a:rPr>
              <a:t>Given a dataset with n data points, a matrix A is constructed. </a:t>
            </a:r>
          </a:p>
          <a:p>
            <a:pPr marL="227965" indent="-227965"/>
            <a:r>
              <a:rPr lang="en-US">
                <a:latin typeface="Times New Roman"/>
                <a:ea typeface="Calibri"/>
                <a:cs typeface="Calibri"/>
              </a:rPr>
              <a:t>This matrix encodes the pairwise similarity between data points. </a:t>
            </a:r>
          </a:p>
          <a:p>
            <a:pPr marL="227965" indent="-227965"/>
            <a:r>
              <a:rPr lang="en-US">
                <a:latin typeface="Times New Roman"/>
                <a:ea typeface="Calibri"/>
                <a:cs typeface="Calibri"/>
              </a:rPr>
              <a:t>Common similarity measures include Gaussian similarity (based on a radial basis function) </a:t>
            </a:r>
          </a:p>
          <a:p>
            <a:pPr marL="227965" indent="-227965"/>
            <a:endParaRPr lang="en-US">
              <a:latin typeface="Times New Roman"/>
              <a:ea typeface="Calibri"/>
              <a:cs typeface="Calibri"/>
            </a:endParaRPr>
          </a:p>
          <a:p>
            <a:pPr marL="227965" indent="-227965"/>
            <a:r>
              <a:rPr lang="en-US">
                <a:latin typeface="Times New Roman"/>
                <a:ea typeface="Calibri"/>
                <a:cs typeface="Calibri"/>
              </a:rPr>
              <a:t>Or k-Nearest Neighbors (where </a:t>
            </a:r>
            <a:r>
              <a:rPr lang="en-US" err="1">
                <a:latin typeface="Times New Roman"/>
                <a:ea typeface="Calibri"/>
                <a:cs typeface="Calibri"/>
              </a:rPr>
              <a:t>A</a:t>
            </a:r>
            <a:r>
              <a:rPr lang="en-US" baseline="-25000" err="1">
                <a:latin typeface="Times New Roman"/>
                <a:ea typeface="Calibri"/>
                <a:cs typeface="Calibri"/>
              </a:rPr>
              <a:t>ij</a:t>
            </a:r>
            <a:r>
              <a:rPr lang="en-US" baseline="-25000">
                <a:latin typeface="Times New Roman"/>
                <a:ea typeface="Calibri"/>
                <a:cs typeface="Calibri"/>
              </a:rPr>
              <a:t> </a:t>
            </a:r>
            <a:r>
              <a:rPr lang="en-US">
                <a:latin typeface="Times New Roman"/>
                <a:ea typeface="Calibri"/>
                <a:cs typeface="Calibri"/>
              </a:rPr>
              <a:t> is non-zero if data points </a:t>
            </a:r>
            <a:r>
              <a:rPr lang="en-US" err="1">
                <a:latin typeface="Times New Roman"/>
                <a:ea typeface="Calibri"/>
                <a:cs typeface="Calibri"/>
              </a:rPr>
              <a:t>i</a:t>
            </a:r>
            <a:r>
              <a:rPr lang="en-US">
                <a:latin typeface="Times New Roman"/>
                <a:ea typeface="Calibri"/>
                <a:cs typeface="Calibri"/>
              </a:rPr>
              <a:t> and j are among the k nearest neighbors of each other).</a:t>
            </a:r>
          </a:p>
          <a:p>
            <a:pPr marL="227965" indent="-227965"/>
            <a:r>
              <a:rPr lang="en-US">
                <a:latin typeface="Times New Roman"/>
                <a:ea typeface="Calibri"/>
                <a:cs typeface="Calibri"/>
              </a:rPr>
              <a:t>Or kernel</a:t>
            </a:r>
          </a:p>
        </p:txBody>
      </p:sp>
      <p:sp>
        <p:nvSpPr>
          <p:cNvPr id="4" name="Slide Number Placeholder 3">
            <a:extLst>
              <a:ext uri="{FF2B5EF4-FFF2-40B4-BE49-F238E27FC236}">
                <a16:creationId xmlns:a16="http://schemas.microsoft.com/office/drawing/2014/main" id="{B4CD3592-C28E-4A58-A12B-34B2F24CD5CC}"/>
              </a:ext>
            </a:extLst>
          </p:cNvPr>
          <p:cNvSpPr>
            <a:spLocks noGrp="1"/>
          </p:cNvSpPr>
          <p:nvPr>
            <p:ph type="sldNum" sz="quarter" idx="12"/>
          </p:nvPr>
        </p:nvSpPr>
        <p:spPr>
          <a:xfrm>
            <a:off x="838200" y="6278739"/>
            <a:ext cx="2743200" cy="365125"/>
          </a:xfrm>
        </p:spPr>
        <p:txBody>
          <a:bodyPr lIns="91440" tIns="45720" rIns="91440" bIns="45720" anchor="t"/>
          <a:lstStyle/>
          <a:p>
            <a:r>
              <a:rPr lang="en-US" dirty="0"/>
              <a:t>7</a:t>
            </a:r>
            <a:endParaRPr lang="en-US" dirty="0">
              <a:cs typeface="Calibri"/>
            </a:endParaRPr>
          </a:p>
        </p:txBody>
      </p:sp>
      <p:pic>
        <p:nvPicPr>
          <p:cNvPr id="6" name="Picture 5">
            <a:extLst>
              <a:ext uri="{FF2B5EF4-FFF2-40B4-BE49-F238E27FC236}">
                <a16:creationId xmlns:a16="http://schemas.microsoft.com/office/drawing/2014/main" id="{25CAA35F-DE6E-01ED-359F-FA1A14BD2185}"/>
              </a:ext>
            </a:extLst>
          </p:cNvPr>
          <p:cNvPicPr>
            <a:picLocks noChangeAspect="1"/>
          </p:cNvPicPr>
          <p:nvPr/>
        </p:nvPicPr>
        <p:blipFill>
          <a:blip r:embed="rId2"/>
          <a:stretch>
            <a:fillRect/>
          </a:stretch>
        </p:blipFill>
        <p:spPr>
          <a:xfrm>
            <a:off x="4545728" y="3365292"/>
            <a:ext cx="3264147" cy="732768"/>
          </a:xfrm>
          <a:prstGeom prst="rect">
            <a:avLst/>
          </a:prstGeom>
        </p:spPr>
      </p:pic>
    </p:spTree>
    <p:extLst>
      <p:ext uri="{BB962C8B-B14F-4D97-AF65-F5344CB8AC3E}">
        <p14:creationId xmlns:p14="http://schemas.microsoft.com/office/powerpoint/2010/main" val="152935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0C44-CE67-47D3-8BA0-3A4AD89F6DC7}"/>
              </a:ext>
            </a:extLst>
          </p:cNvPr>
          <p:cNvSpPr>
            <a:spLocks noGrp="1"/>
          </p:cNvSpPr>
          <p:nvPr>
            <p:ph type="title"/>
          </p:nvPr>
        </p:nvSpPr>
        <p:spPr>
          <a:xfrm>
            <a:off x="838200" y="365125"/>
            <a:ext cx="10515600" cy="993600"/>
          </a:xfrm>
          <a:solidFill>
            <a:schemeClr val="accent4"/>
          </a:solidFill>
        </p:spPr>
        <p:txBody>
          <a:bodyPr>
            <a:normAutofit/>
          </a:bodyPr>
          <a:lstStyle/>
          <a:p>
            <a:pPr algn="ctr"/>
            <a:r>
              <a:rPr lang="en-US" sz="3600">
                <a:latin typeface="Times New Roman"/>
                <a:ea typeface="Calibri Light"/>
                <a:cs typeface="Calibri Light"/>
              </a:rPr>
              <a:t>Process: </a:t>
            </a:r>
            <a:r>
              <a:rPr lang="en-US" sz="3600">
                <a:latin typeface="Times New Roman"/>
                <a:ea typeface="+mj-lt"/>
                <a:cs typeface="+mj-lt"/>
              </a:rPr>
              <a:t>Degree Matrix</a:t>
            </a:r>
          </a:p>
        </p:txBody>
      </p:sp>
      <p:sp>
        <p:nvSpPr>
          <p:cNvPr id="3" name="Content Placeholder 2">
            <a:extLst>
              <a:ext uri="{FF2B5EF4-FFF2-40B4-BE49-F238E27FC236}">
                <a16:creationId xmlns:a16="http://schemas.microsoft.com/office/drawing/2014/main" id="{CA666157-67C5-42CD-A70D-44F7DD00AEE3}"/>
              </a:ext>
            </a:extLst>
          </p:cNvPr>
          <p:cNvSpPr>
            <a:spLocks noGrp="1"/>
          </p:cNvSpPr>
          <p:nvPr>
            <p:ph idx="1"/>
          </p:nvPr>
        </p:nvSpPr>
        <p:spPr/>
        <p:txBody>
          <a:bodyPr vert="horz" lIns="91440" tIns="45720" rIns="91440" bIns="45720" rtlCol="0" anchor="t">
            <a:normAutofit/>
          </a:bodyPr>
          <a:lstStyle/>
          <a:p>
            <a:pPr marL="227965" indent="-227965"/>
            <a:r>
              <a:rPr lang="en-US">
                <a:latin typeface="Times New Roman"/>
                <a:cs typeface="Calibri"/>
              </a:rPr>
              <a:t>For each row in the affinity matrix, sum up the values to get the total similarity or degree of connection for each data point. </a:t>
            </a:r>
          </a:p>
          <a:p>
            <a:pPr marL="227965" indent="-227965"/>
            <a:r>
              <a:rPr lang="en-US">
                <a:latin typeface="Times New Roman"/>
                <a:cs typeface="Calibri"/>
              </a:rPr>
              <a:t>The degree matrix </a:t>
            </a:r>
            <a:r>
              <a:rPr lang="en-US" i="1">
                <a:latin typeface="Times New Roman"/>
                <a:cs typeface="Calibri"/>
              </a:rPr>
              <a:t>D</a:t>
            </a:r>
            <a:r>
              <a:rPr lang="en-US">
                <a:latin typeface="Times New Roman"/>
                <a:cs typeface="Calibri"/>
              </a:rPr>
              <a:t> is a diagonal matrix where each diagonal element represents the degree of the corresponding node in the graph. </a:t>
            </a:r>
          </a:p>
          <a:p>
            <a:pPr marL="227965" indent="-227965"/>
            <a:r>
              <a:rPr lang="en-US">
                <a:latin typeface="Times New Roman"/>
                <a:cs typeface="Calibri"/>
              </a:rPr>
              <a:t>If A is the affinity matrix, then the degree matrix </a:t>
            </a:r>
            <a:r>
              <a:rPr lang="en-US" i="1">
                <a:latin typeface="Times New Roman"/>
                <a:cs typeface="Calibri"/>
              </a:rPr>
              <a:t>D</a:t>
            </a:r>
            <a:r>
              <a:rPr lang="en-US">
                <a:latin typeface="Times New Roman"/>
                <a:cs typeface="Calibri"/>
              </a:rPr>
              <a:t> is formulated as </a:t>
            </a:r>
            <a:r>
              <a:rPr lang="en-US" i="1" err="1">
                <a:latin typeface="Times New Roman"/>
                <a:cs typeface="Calibri"/>
              </a:rPr>
              <a:t>Djj</a:t>
            </a:r>
            <a:r>
              <a:rPr lang="en-US" i="1">
                <a:latin typeface="Times New Roman"/>
                <a:cs typeface="Calibri"/>
              </a:rPr>
              <a:t> =∑j </a:t>
            </a:r>
            <a:r>
              <a:rPr lang="en-US" i="1" err="1">
                <a:latin typeface="Times New Roman"/>
                <a:cs typeface="Calibri"/>
              </a:rPr>
              <a:t>Aij</a:t>
            </a:r>
            <a:r>
              <a:rPr lang="en-US">
                <a:latin typeface="Times New Roman"/>
                <a:cs typeface="Calibri"/>
              </a:rPr>
              <a:t> , where </a:t>
            </a:r>
            <a:r>
              <a:rPr lang="en-US" i="1" err="1">
                <a:latin typeface="Times New Roman"/>
                <a:cs typeface="Calibri"/>
              </a:rPr>
              <a:t>i</a:t>
            </a:r>
            <a:r>
              <a:rPr lang="en-US">
                <a:latin typeface="Times New Roman"/>
                <a:cs typeface="Calibri"/>
              </a:rPr>
              <a:t> and </a:t>
            </a:r>
            <a:r>
              <a:rPr lang="en-US" i="1">
                <a:latin typeface="Times New Roman"/>
                <a:cs typeface="Calibri"/>
              </a:rPr>
              <a:t>j</a:t>
            </a:r>
            <a:r>
              <a:rPr lang="en-US">
                <a:latin typeface="Times New Roman"/>
                <a:cs typeface="Calibri"/>
              </a:rPr>
              <a:t> represent row and column indices, respectively.</a:t>
            </a:r>
          </a:p>
        </p:txBody>
      </p:sp>
      <p:sp>
        <p:nvSpPr>
          <p:cNvPr id="4" name="Slide Number Placeholder 3">
            <a:extLst>
              <a:ext uri="{FF2B5EF4-FFF2-40B4-BE49-F238E27FC236}">
                <a16:creationId xmlns:a16="http://schemas.microsoft.com/office/drawing/2014/main" id="{B4CD3592-C28E-4A58-A12B-34B2F24CD5CC}"/>
              </a:ext>
            </a:extLst>
          </p:cNvPr>
          <p:cNvSpPr>
            <a:spLocks noGrp="1"/>
          </p:cNvSpPr>
          <p:nvPr>
            <p:ph type="sldNum" sz="quarter" idx="12"/>
          </p:nvPr>
        </p:nvSpPr>
        <p:spPr>
          <a:xfrm>
            <a:off x="838200" y="6310312"/>
            <a:ext cx="2743200" cy="365125"/>
          </a:xfrm>
        </p:spPr>
        <p:txBody>
          <a:bodyPr lIns="91440" tIns="45720" rIns="91440" bIns="45720" anchor="t"/>
          <a:lstStyle/>
          <a:p>
            <a:r>
              <a:rPr lang="en-US" dirty="0"/>
              <a:t>8</a:t>
            </a:r>
            <a:endParaRPr lang="en-US" dirty="0">
              <a:cs typeface="Calibri"/>
            </a:endParaRPr>
          </a:p>
        </p:txBody>
      </p:sp>
    </p:spTree>
    <p:extLst>
      <p:ext uri="{BB962C8B-B14F-4D97-AF65-F5344CB8AC3E}">
        <p14:creationId xmlns:p14="http://schemas.microsoft.com/office/powerpoint/2010/main" val="201711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209D-ED34-81C7-800C-96D655CABD4E}"/>
              </a:ext>
            </a:extLst>
          </p:cNvPr>
          <p:cNvSpPr>
            <a:spLocks noGrp="1"/>
          </p:cNvSpPr>
          <p:nvPr>
            <p:ph type="title"/>
          </p:nvPr>
        </p:nvSpPr>
        <p:spPr>
          <a:xfrm>
            <a:off x="881130" y="90110"/>
            <a:ext cx="10515600" cy="993600"/>
          </a:xfrm>
          <a:solidFill>
            <a:schemeClr val="accent4"/>
          </a:solidFill>
        </p:spPr>
        <p:txBody>
          <a:bodyPr>
            <a:normAutofit/>
          </a:bodyPr>
          <a:lstStyle/>
          <a:p>
            <a:pPr algn="ctr"/>
            <a:r>
              <a:rPr lang="en-US" sz="3600">
                <a:latin typeface="Times New Roman"/>
                <a:ea typeface="Calibri Light"/>
                <a:cs typeface="Calibri Light"/>
              </a:rPr>
              <a:t>Process: </a:t>
            </a:r>
            <a:r>
              <a:rPr lang="en-US" sz="3600">
                <a:latin typeface="Times New Roman"/>
                <a:ea typeface="+mj-lt"/>
                <a:cs typeface="+mj-lt"/>
              </a:rPr>
              <a:t>Laplacian Matrix</a:t>
            </a:r>
          </a:p>
        </p:txBody>
      </p:sp>
      <p:sp>
        <p:nvSpPr>
          <p:cNvPr id="3" name="Content Placeholder 2">
            <a:extLst>
              <a:ext uri="{FF2B5EF4-FFF2-40B4-BE49-F238E27FC236}">
                <a16:creationId xmlns:a16="http://schemas.microsoft.com/office/drawing/2014/main" id="{6809CAB9-820C-B623-CE6E-7A7ADEB5213E}"/>
              </a:ext>
            </a:extLst>
          </p:cNvPr>
          <p:cNvSpPr>
            <a:spLocks noGrp="1"/>
          </p:cNvSpPr>
          <p:nvPr>
            <p:ph idx="1"/>
          </p:nvPr>
        </p:nvSpPr>
        <p:spPr>
          <a:xfrm>
            <a:off x="881130" y="1083710"/>
            <a:ext cx="10515600" cy="4351339"/>
          </a:xfrm>
        </p:spPr>
        <p:txBody>
          <a:bodyPr vert="horz" lIns="91440" tIns="45720" rIns="91440" bIns="45720" rtlCol="0" anchor="t">
            <a:normAutofit/>
          </a:bodyPr>
          <a:lstStyle/>
          <a:p>
            <a:pPr marL="227965" indent="-227965"/>
            <a:r>
              <a:rPr lang="en-US">
                <a:latin typeface="Times New Roman"/>
                <a:cs typeface="Calibri"/>
              </a:rPr>
              <a:t>The Laplacian matrix is derived from a graph, where nodes represent data points, and edges represent the relationships between these points.  </a:t>
            </a:r>
            <a:r>
              <a:rPr lang="en-US" i="1">
                <a:latin typeface="Times New Roman"/>
                <a:cs typeface="Calibri"/>
              </a:rPr>
              <a:t>L = D - A</a:t>
            </a:r>
          </a:p>
          <a:p>
            <a:pPr marL="227965" indent="-227965"/>
            <a:endParaRPr lang="en-US">
              <a:cs typeface="Calibri"/>
            </a:endParaRPr>
          </a:p>
        </p:txBody>
      </p:sp>
      <p:sp>
        <p:nvSpPr>
          <p:cNvPr id="4" name="Slide Number Placeholder 3">
            <a:extLst>
              <a:ext uri="{FF2B5EF4-FFF2-40B4-BE49-F238E27FC236}">
                <a16:creationId xmlns:a16="http://schemas.microsoft.com/office/drawing/2014/main" id="{53F2EDB8-C540-AE2D-CC5D-9D0F10010A44}"/>
              </a:ext>
            </a:extLst>
          </p:cNvPr>
          <p:cNvSpPr>
            <a:spLocks noGrp="1"/>
          </p:cNvSpPr>
          <p:nvPr>
            <p:ph type="sldNum" sz="quarter" idx="12"/>
          </p:nvPr>
        </p:nvSpPr>
        <p:spPr>
          <a:xfrm>
            <a:off x="881130" y="6246086"/>
            <a:ext cx="2743200" cy="365125"/>
          </a:xfrm>
        </p:spPr>
        <p:txBody>
          <a:bodyPr lIns="91440" tIns="45720" rIns="91440" bIns="45720" anchor="t"/>
          <a:lstStyle/>
          <a:p>
            <a:r>
              <a:rPr lang="en-US" dirty="0"/>
              <a:t>9</a:t>
            </a:r>
            <a:endParaRPr lang="en-US" dirty="0">
              <a:cs typeface="Calibri"/>
            </a:endParaRPr>
          </a:p>
        </p:txBody>
      </p:sp>
      <p:pic>
        <p:nvPicPr>
          <p:cNvPr id="6" name="Picture 5" descr="Laplacian Matrix - an overview | ScienceDirect Topics">
            <a:extLst>
              <a:ext uri="{FF2B5EF4-FFF2-40B4-BE49-F238E27FC236}">
                <a16:creationId xmlns:a16="http://schemas.microsoft.com/office/drawing/2014/main" id="{297F6021-AAB8-640C-EB07-0C2F518E0268}"/>
              </a:ext>
            </a:extLst>
          </p:cNvPr>
          <p:cNvPicPr>
            <a:picLocks noChangeAspect="1"/>
          </p:cNvPicPr>
          <p:nvPr/>
        </p:nvPicPr>
        <p:blipFill>
          <a:blip r:embed="rId2"/>
          <a:stretch>
            <a:fillRect/>
          </a:stretch>
        </p:blipFill>
        <p:spPr>
          <a:xfrm>
            <a:off x="2925528" y="2498705"/>
            <a:ext cx="6815333" cy="2751677"/>
          </a:xfrm>
          <a:prstGeom prst="rect">
            <a:avLst/>
          </a:prstGeom>
        </p:spPr>
      </p:pic>
      <p:sp>
        <p:nvSpPr>
          <p:cNvPr id="7" name="TextBox 6">
            <a:extLst>
              <a:ext uri="{FF2B5EF4-FFF2-40B4-BE49-F238E27FC236}">
                <a16:creationId xmlns:a16="http://schemas.microsoft.com/office/drawing/2014/main" id="{DAEA8C5C-99D3-3960-0CC2-4A6DF58D3581}"/>
              </a:ext>
            </a:extLst>
          </p:cNvPr>
          <p:cNvSpPr txBox="1"/>
          <p:nvPr/>
        </p:nvSpPr>
        <p:spPr>
          <a:xfrm>
            <a:off x="4077830" y="5524310"/>
            <a:ext cx="3955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Source: </a:t>
            </a:r>
            <a:r>
              <a:rPr lang="en-US" dirty="0">
                <a:latin typeface="Times New Roman"/>
                <a:ea typeface="+mn-lt"/>
                <a:cs typeface="+mn-lt"/>
                <a:hlinkClick r:id="rId3"/>
              </a:rPr>
              <a:t>https://tinyurl.com/2t5tz7bx</a:t>
            </a:r>
            <a:r>
              <a:rPr lang="en-US" dirty="0">
                <a:latin typeface="Times New Roman"/>
                <a:ea typeface="+mn-lt"/>
                <a:cs typeface="+mn-lt"/>
              </a:rPr>
              <a:t> </a:t>
            </a:r>
            <a:endParaRPr lang="en-US">
              <a:latin typeface="Times New Roman"/>
            </a:endParaRPr>
          </a:p>
        </p:txBody>
      </p:sp>
    </p:spTree>
    <p:extLst>
      <p:ext uri="{BB962C8B-B14F-4D97-AF65-F5344CB8AC3E}">
        <p14:creationId xmlns:p14="http://schemas.microsoft.com/office/powerpoint/2010/main" val="4081503521"/>
      </p:ext>
    </p:extLst>
  </p:cSld>
  <p:clrMapOvr>
    <a:masterClrMapping/>
  </p:clrMapOvr>
</p:sld>
</file>

<file path=ppt/theme/theme1.xml><?xml version="1.0" encoding="utf-8"?>
<a:theme xmlns:a="http://schemas.openxmlformats.org/drawingml/2006/main" name="1_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6</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Spectral Clustering</vt:lpstr>
      <vt:lpstr>Table of Contents</vt:lpstr>
      <vt:lpstr>What is Spectral Clustering?</vt:lpstr>
      <vt:lpstr>Clustering Vs Classification</vt:lpstr>
      <vt:lpstr>Why Spectral Clustering?</vt:lpstr>
      <vt:lpstr>Challenges of Traditional Clustering </vt:lpstr>
      <vt:lpstr>Process: Affinity Matrix Construction</vt:lpstr>
      <vt:lpstr>Process: Degree Matrix</vt:lpstr>
      <vt:lpstr>Process: Laplacian Matrix</vt:lpstr>
      <vt:lpstr>Process: Eigenvalue Problems</vt:lpstr>
      <vt:lpstr>Process: Eigenvector Calculation</vt:lpstr>
      <vt:lpstr>Process: Embedding</vt:lpstr>
      <vt:lpstr>Process: Clustering in Embedded Space</vt:lpstr>
      <vt:lpstr>Example</vt:lpstr>
      <vt:lpstr>Advantages of Spectral clustering</vt:lpstr>
      <vt:lpstr>Disadvantages to Spectral Clustering </vt:lpstr>
      <vt:lpstr>Applications of Spectral Clustering </vt:lpstr>
      <vt:lpstr>Example</vt:lpstr>
      <vt:lpstr>Example</vt:lpstr>
      <vt:lpstr>Example</vt:lpstr>
      <vt:lpstr>Example</vt:lpstr>
      <vt:lpstr>Example</vt:lpstr>
      <vt:lpstr>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Group-24</dc:title>
  <dc:creator>Altamash Yar</dc:creator>
  <cp:revision>86</cp:revision>
  <dcterms:created xsi:type="dcterms:W3CDTF">2023-09-28T21:26:11Z</dcterms:created>
  <dcterms:modified xsi:type="dcterms:W3CDTF">2023-11-11T23:16:17Z</dcterms:modified>
</cp:coreProperties>
</file>