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571" y="-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EY THAKUR" userId="8167a02f4c079b44" providerId="LiveId" clId="{8FA47AD5-B4D5-40E7-9DBB-30241CD625E3}"/>
    <pc:docChg chg="undo custSel addSld modSld">
      <pc:chgData name="AMEY THAKUR" userId="8167a02f4c079b44" providerId="LiveId" clId="{8FA47AD5-B4D5-40E7-9DBB-30241CD625E3}" dt="2022-04-23T09:40:42.410" v="45" actId="14734"/>
      <pc:docMkLst>
        <pc:docMk/>
      </pc:docMkLst>
      <pc:sldChg chg="addSp modSp new mod">
        <pc:chgData name="AMEY THAKUR" userId="8167a02f4c079b44" providerId="LiveId" clId="{8FA47AD5-B4D5-40E7-9DBB-30241CD625E3}" dt="2022-04-23T09:40:42.410" v="45" actId="14734"/>
        <pc:sldMkLst>
          <pc:docMk/>
          <pc:sldMk cId="3553769472" sldId="260"/>
        </pc:sldMkLst>
        <pc:graphicFrameChg chg="add mod modGraphic">
          <ac:chgData name="AMEY THAKUR" userId="8167a02f4c079b44" providerId="LiveId" clId="{8FA47AD5-B4D5-40E7-9DBB-30241CD625E3}" dt="2022-04-23T09:40:42.410" v="45" actId="14734"/>
          <ac:graphicFrameMkLst>
            <pc:docMk/>
            <pc:sldMk cId="3553769472" sldId="260"/>
            <ac:graphicFrameMk id="2" creationId="{634F42B6-C315-4806-8231-8C2CE7642262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7154-FEA7-442A-9F3C-1EE87E5187F9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A021-C359-4CF3-BAB0-E1D0683A1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2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7154-FEA7-442A-9F3C-1EE87E5187F9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A021-C359-4CF3-BAB0-E1D0683A1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3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7154-FEA7-442A-9F3C-1EE87E5187F9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A021-C359-4CF3-BAB0-E1D0683A1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81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7154-FEA7-442A-9F3C-1EE87E5187F9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A021-C359-4CF3-BAB0-E1D0683A1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77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7154-FEA7-442A-9F3C-1EE87E5187F9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A021-C359-4CF3-BAB0-E1D0683A1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79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7154-FEA7-442A-9F3C-1EE87E5187F9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A021-C359-4CF3-BAB0-E1D0683A1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20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7154-FEA7-442A-9F3C-1EE87E5187F9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A021-C359-4CF3-BAB0-E1D0683A1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46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7154-FEA7-442A-9F3C-1EE87E5187F9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A021-C359-4CF3-BAB0-E1D0683A1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86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7154-FEA7-442A-9F3C-1EE87E5187F9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A021-C359-4CF3-BAB0-E1D0683A1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4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7154-FEA7-442A-9F3C-1EE87E5187F9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A021-C359-4CF3-BAB0-E1D0683A1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83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7154-FEA7-442A-9F3C-1EE87E5187F9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A021-C359-4CF3-BAB0-E1D0683A1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97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27154-FEA7-442A-9F3C-1EE87E5187F9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CA021-C359-4CF3-BAB0-E1D0683A1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17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97ABB0-B5EA-461D-9206-7DA517025D87}"/>
              </a:ext>
            </a:extLst>
          </p:cNvPr>
          <p:cNvSpPr txBox="1"/>
          <p:nvPr/>
        </p:nvSpPr>
        <p:spPr>
          <a:xfrm>
            <a:off x="1786124" y="243915"/>
            <a:ext cx="3285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Play" panose="00000500000000000000" pitchFamily="2" charset="0"/>
              </a:rPr>
              <a:t>Performance Testing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9D2C5C-1B0B-42EB-8CB9-7452EB22BC51}"/>
              </a:ext>
            </a:extLst>
          </p:cNvPr>
          <p:cNvSpPr txBox="1"/>
          <p:nvPr/>
        </p:nvSpPr>
        <p:spPr>
          <a:xfrm>
            <a:off x="2307950" y="848775"/>
            <a:ext cx="2242097" cy="265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125" b="1" dirty="0">
                <a:latin typeface="Play" panose="00000500000000000000" pitchFamily="2" charset="0"/>
              </a:rPr>
              <a:t>Record User Scenarios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7D4C8-C4FE-477A-890B-8E2CD2D816F1}"/>
              </a:ext>
            </a:extLst>
          </p:cNvPr>
          <p:cNvSpPr txBox="1"/>
          <p:nvPr/>
        </p:nvSpPr>
        <p:spPr>
          <a:xfrm>
            <a:off x="2307950" y="1549815"/>
            <a:ext cx="2242097" cy="265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125" b="1" dirty="0">
                <a:latin typeface="Play" panose="00000500000000000000" pitchFamily="2" charset="0"/>
              </a:rPr>
              <a:t>Parameterize Test Scripts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FCAB2-95BF-4503-B3F8-C30CF3093218}"/>
              </a:ext>
            </a:extLst>
          </p:cNvPr>
          <p:cNvSpPr txBox="1"/>
          <p:nvPr/>
        </p:nvSpPr>
        <p:spPr>
          <a:xfrm>
            <a:off x="2307949" y="2250855"/>
            <a:ext cx="2242097" cy="265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125" b="1" dirty="0">
                <a:latin typeface="Play" panose="00000500000000000000" pitchFamily="2" charset="0"/>
              </a:rPr>
              <a:t>Group User Scenarios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53C2D-F3A7-4562-BC6C-1302716434AB}"/>
              </a:ext>
            </a:extLst>
          </p:cNvPr>
          <p:cNvSpPr txBox="1"/>
          <p:nvPr/>
        </p:nvSpPr>
        <p:spPr>
          <a:xfrm>
            <a:off x="2307948" y="2951895"/>
            <a:ext cx="2242097" cy="265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125" b="1" dirty="0">
                <a:latin typeface="Play" panose="00000500000000000000" pitchFamily="2" charset="0"/>
              </a:rPr>
              <a:t>Create Load Scenarios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EBECB-88D2-4DF9-A662-1FBC9E35A560}"/>
              </a:ext>
            </a:extLst>
          </p:cNvPr>
          <p:cNvSpPr txBox="1"/>
          <p:nvPr/>
        </p:nvSpPr>
        <p:spPr>
          <a:xfrm>
            <a:off x="2307948" y="3652935"/>
            <a:ext cx="2242097" cy="265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125" b="1" dirty="0">
                <a:latin typeface="Play" panose="00000500000000000000" pitchFamily="2" charset="0"/>
              </a:rPr>
              <a:t>Simulate and Execute 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72A26E-17DE-4900-B861-5B6F369CCDB2}"/>
              </a:ext>
            </a:extLst>
          </p:cNvPr>
          <p:cNvSpPr txBox="1"/>
          <p:nvPr/>
        </p:nvSpPr>
        <p:spPr>
          <a:xfrm>
            <a:off x="2307948" y="4353975"/>
            <a:ext cx="2242097" cy="265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125" b="1" dirty="0" err="1">
                <a:latin typeface="Play" panose="00000500000000000000" pitchFamily="2" charset="0"/>
              </a:rPr>
              <a:t>Analyze</a:t>
            </a:r>
            <a:r>
              <a:rPr lang="en-IN" sz="1125" b="1" dirty="0">
                <a:latin typeface="Play" panose="00000500000000000000" pitchFamily="2" charset="0"/>
              </a:rPr>
              <a:t> Test 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692B4B-A083-4CDD-9C57-9EDB9A66B1B2}"/>
              </a:ext>
            </a:extLst>
          </p:cNvPr>
          <p:cNvSpPr txBox="1"/>
          <p:nvPr/>
        </p:nvSpPr>
        <p:spPr>
          <a:xfrm>
            <a:off x="2307948" y="5055015"/>
            <a:ext cx="2242097" cy="265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125" b="1" dirty="0">
                <a:latin typeface="Play" panose="00000500000000000000" pitchFamily="2" charset="0"/>
              </a:rPr>
              <a:t>Reports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569996-A699-41EC-A11A-580C51E8347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428999" y="1114232"/>
            <a:ext cx="0" cy="435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748C3A-0557-46B9-9812-7A5078C0924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428998" y="1815272"/>
            <a:ext cx="1" cy="435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1D2EC3-AC50-4843-9FD7-FE253AFD95B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428997" y="2516312"/>
            <a:ext cx="1" cy="435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3F73D9-4A94-413A-BFF0-6DFEC70BC79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428997" y="3217352"/>
            <a:ext cx="0" cy="435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E5D2A7-40A4-4D0B-ADF7-563C8759FFA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428997" y="3918392"/>
            <a:ext cx="0" cy="435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E648D9-00F5-4338-B6B3-B4796522D88C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428997" y="4619432"/>
            <a:ext cx="0" cy="435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5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F71DAC-D19D-4941-8A39-2114057D7243}"/>
              </a:ext>
            </a:extLst>
          </p:cNvPr>
          <p:cNvSpPr txBox="1"/>
          <p:nvPr/>
        </p:nvSpPr>
        <p:spPr>
          <a:xfrm>
            <a:off x="1710543" y="959934"/>
            <a:ext cx="1032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latin typeface="Play" panose="00000500000000000000" pitchFamily="2" charset="0"/>
              </a:rPr>
              <a:t>Browser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CDF568-B175-4765-B2D2-E0673981343A}"/>
              </a:ext>
            </a:extLst>
          </p:cNvPr>
          <p:cNvSpPr txBox="1"/>
          <p:nvPr/>
        </p:nvSpPr>
        <p:spPr>
          <a:xfrm>
            <a:off x="4114800" y="959934"/>
            <a:ext cx="1032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latin typeface="Play" panose="00000500000000000000" pitchFamily="2" charset="0"/>
              </a:rPr>
              <a:t>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E204E-9F90-408C-8582-84078A9E8C9C}"/>
              </a:ext>
            </a:extLst>
          </p:cNvPr>
          <p:cNvSpPr txBox="1"/>
          <p:nvPr/>
        </p:nvSpPr>
        <p:spPr>
          <a:xfrm>
            <a:off x="1710543" y="3386142"/>
            <a:ext cx="1032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latin typeface="Play" panose="00000500000000000000" pitchFamily="2" charset="0"/>
              </a:rPr>
              <a:t>Browser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25061-D20A-410D-949F-1F7C171BC25C}"/>
              </a:ext>
            </a:extLst>
          </p:cNvPr>
          <p:cNvSpPr txBox="1"/>
          <p:nvPr/>
        </p:nvSpPr>
        <p:spPr>
          <a:xfrm>
            <a:off x="4114800" y="3386141"/>
            <a:ext cx="1032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latin typeface="Play" panose="00000500000000000000" pitchFamily="2" charset="0"/>
              </a:rPr>
              <a:t>Browser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C81452-69D7-434A-8E61-96821892F9F7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2226872" y="1236933"/>
            <a:ext cx="0" cy="2149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6C4B18-811A-4D94-8D1C-AE4F0996C4CB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631129" y="1236933"/>
            <a:ext cx="0" cy="2149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71EA16-FADE-41D0-A44D-03264E0D360B}"/>
              </a:ext>
            </a:extLst>
          </p:cNvPr>
          <p:cNvCxnSpPr>
            <a:cxnSpLocks/>
          </p:cNvCxnSpPr>
          <p:nvPr/>
        </p:nvCxnSpPr>
        <p:spPr>
          <a:xfrm>
            <a:off x="2226872" y="1706880"/>
            <a:ext cx="2404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BA8E87-7739-406C-AF8E-5E934838581A}"/>
              </a:ext>
            </a:extLst>
          </p:cNvPr>
          <p:cNvCxnSpPr>
            <a:cxnSpLocks/>
          </p:cNvCxnSpPr>
          <p:nvPr/>
        </p:nvCxnSpPr>
        <p:spPr>
          <a:xfrm flipH="1">
            <a:off x="2226872" y="2304288"/>
            <a:ext cx="2404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2A8C31-52AF-4E38-830E-12A05943DE8B}"/>
              </a:ext>
            </a:extLst>
          </p:cNvPr>
          <p:cNvSpPr txBox="1"/>
          <p:nvPr/>
        </p:nvSpPr>
        <p:spPr>
          <a:xfrm>
            <a:off x="2578606" y="1429881"/>
            <a:ext cx="1700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Play" panose="00000500000000000000" pitchFamily="2" charset="0"/>
              </a:rPr>
              <a:t>First HTTP Request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8BAAA1-5B42-40B1-BD7D-050D94B5915D}"/>
              </a:ext>
            </a:extLst>
          </p:cNvPr>
          <p:cNvSpPr txBox="1"/>
          <p:nvPr/>
        </p:nvSpPr>
        <p:spPr>
          <a:xfrm>
            <a:off x="2578605" y="2041786"/>
            <a:ext cx="1700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Play" panose="00000500000000000000" pitchFamily="2" charset="0"/>
              </a:rPr>
              <a:t>Rendered App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A9F06E6-8B0C-4D31-982C-667DEDEBF355}"/>
              </a:ext>
            </a:extLst>
          </p:cNvPr>
          <p:cNvCxnSpPr>
            <a:cxnSpLocks/>
          </p:cNvCxnSpPr>
          <p:nvPr/>
        </p:nvCxnSpPr>
        <p:spPr>
          <a:xfrm rot="5400000">
            <a:off x="2057616" y="2957989"/>
            <a:ext cx="338510" cy="12700"/>
          </a:xfrm>
          <a:prstGeom prst="bentConnector4">
            <a:avLst>
              <a:gd name="adj1" fmla="val 730"/>
              <a:gd name="adj2" fmla="val -942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49B4807-C16D-43F1-97DF-E48C470F0B28}"/>
              </a:ext>
            </a:extLst>
          </p:cNvPr>
          <p:cNvSpPr txBox="1"/>
          <p:nvPr/>
        </p:nvSpPr>
        <p:spPr>
          <a:xfrm>
            <a:off x="1181516" y="2825839"/>
            <a:ext cx="1032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Play" panose="00000500000000000000" pitchFamily="2" charset="0"/>
              </a:rPr>
              <a:t>Acts as SPA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A9E9BD2-3D6E-457A-8167-A8FCA62F7483}"/>
              </a:ext>
            </a:extLst>
          </p:cNvPr>
          <p:cNvSpPr txBox="1"/>
          <p:nvPr/>
        </p:nvSpPr>
        <p:spPr>
          <a:xfrm>
            <a:off x="4631124" y="1867085"/>
            <a:ext cx="1629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Play" panose="00000500000000000000" pitchFamily="2" charset="0"/>
              </a:rPr>
              <a:t>Computes the State</a:t>
            </a:r>
          </a:p>
        </p:txBody>
      </p:sp>
    </p:spTree>
    <p:extLst>
      <p:ext uri="{BB962C8B-B14F-4D97-AF65-F5344CB8AC3E}">
        <p14:creationId xmlns:p14="http://schemas.microsoft.com/office/powerpoint/2010/main" val="51144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ptop User Icon - Download in Flat Style">
            <a:extLst>
              <a:ext uri="{FF2B5EF4-FFF2-40B4-BE49-F238E27FC236}">
                <a16:creationId xmlns:a16="http://schemas.microsoft.com/office/drawing/2014/main" id="{263C5B79-AF12-4D10-92BE-DA98D7E77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359" y="635582"/>
            <a:ext cx="1201281" cy="120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76C3DE-2475-4294-8E81-DBCDC0CDAF1A}"/>
              </a:ext>
            </a:extLst>
          </p:cNvPr>
          <p:cNvSpPr txBox="1"/>
          <p:nvPr/>
        </p:nvSpPr>
        <p:spPr>
          <a:xfrm>
            <a:off x="2578602" y="2385010"/>
            <a:ext cx="1700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err="1">
                <a:latin typeface="Play" panose="00000500000000000000" pitchFamily="2" charset="0"/>
              </a:rPr>
              <a:t>QuadTree</a:t>
            </a:r>
            <a:endParaRPr lang="en-IN" sz="1200" dirty="0">
              <a:latin typeface="Play" panose="00000500000000000000" pitchFamily="2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08CFEC8-9D49-4C99-AE78-E8C433889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676" y="2662009"/>
            <a:ext cx="3244639" cy="194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A01DBF4-9CE9-4A46-B954-C863DEFFA9A8}"/>
              </a:ext>
            </a:extLst>
          </p:cNvPr>
          <p:cNvCxnSpPr>
            <a:cxnSpLocks/>
            <a:stCxn id="1026" idx="2"/>
            <a:endCxn id="3" idx="0"/>
          </p:cNvCxnSpPr>
          <p:nvPr/>
        </p:nvCxnSpPr>
        <p:spPr>
          <a:xfrm flipH="1">
            <a:off x="3428996" y="1836863"/>
            <a:ext cx="4" cy="54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A5DB0B-427F-4F46-B5B3-0A4198363DF5}"/>
              </a:ext>
            </a:extLst>
          </p:cNvPr>
          <p:cNvCxnSpPr>
            <a:cxnSpLocks/>
            <a:stCxn id="1030" idx="2"/>
            <a:endCxn id="13" idx="0"/>
          </p:cNvCxnSpPr>
          <p:nvPr/>
        </p:nvCxnSpPr>
        <p:spPr>
          <a:xfrm>
            <a:off x="3428996" y="4607387"/>
            <a:ext cx="0" cy="505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Next.js - Wikipedia">
            <a:extLst>
              <a:ext uri="{FF2B5EF4-FFF2-40B4-BE49-F238E27FC236}">
                <a16:creationId xmlns:a16="http://schemas.microsoft.com/office/drawing/2014/main" id="{C516F25D-543F-47D8-A598-FD2630CA3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310" y="5391552"/>
            <a:ext cx="1377369" cy="82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C48DC9-AFC2-4CF3-9B77-996ECE236CB6}"/>
              </a:ext>
            </a:extLst>
          </p:cNvPr>
          <p:cNvSpPr txBox="1"/>
          <p:nvPr/>
        </p:nvSpPr>
        <p:spPr>
          <a:xfrm>
            <a:off x="2578602" y="5113259"/>
            <a:ext cx="1700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Play" panose="00000500000000000000" pitchFamily="2" charset="0"/>
              </a:rPr>
              <a:t>Front-end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0E3443-1C0A-4CAC-8187-4173C30F2E3A}"/>
              </a:ext>
            </a:extLst>
          </p:cNvPr>
          <p:cNvCxnSpPr>
            <a:cxnSpLocks/>
            <a:stCxn id="1032" idx="2"/>
            <a:endCxn id="25" idx="0"/>
          </p:cNvCxnSpPr>
          <p:nvPr/>
        </p:nvCxnSpPr>
        <p:spPr>
          <a:xfrm>
            <a:off x="3428995" y="6216698"/>
            <a:ext cx="1" cy="52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1080905-E49A-47DE-B637-EA7C4E384DEF}"/>
              </a:ext>
            </a:extLst>
          </p:cNvPr>
          <p:cNvSpPr txBox="1"/>
          <p:nvPr/>
        </p:nvSpPr>
        <p:spPr>
          <a:xfrm>
            <a:off x="2578602" y="6745574"/>
            <a:ext cx="1700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Play" panose="00000500000000000000" pitchFamily="2" charset="0"/>
              </a:rPr>
              <a:t>API Routes</a:t>
            </a:r>
          </a:p>
        </p:txBody>
      </p:sp>
      <p:pic>
        <p:nvPicPr>
          <p:cNvPr id="27" name="Picture 8" descr="Next.js - Wikipedia">
            <a:extLst>
              <a:ext uri="{FF2B5EF4-FFF2-40B4-BE49-F238E27FC236}">
                <a16:creationId xmlns:a16="http://schemas.microsoft.com/office/drawing/2014/main" id="{8CA59F8B-888D-46E7-8444-CE6C31418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310" y="7022573"/>
            <a:ext cx="1377369" cy="82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04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32329-12FD-452C-95CF-000B721C8DA8}"/>
              </a:ext>
            </a:extLst>
          </p:cNvPr>
          <p:cNvSpPr txBox="1"/>
          <p:nvPr/>
        </p:nvSpPr>
        <p:spPr>
          <a:xfrm>
            <a:off x="1031240" y="642803"/>
            <a:ext cx="47955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latin typeface="Play" panose="00000500000000000000" pitchFamily="2" charset="0"/>
              </a:rPr>
              <a:t>The Big Bang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FFEAA-0B92-4FB7-8906-8E53885129C7}"/>
              </a:ext>
            </a:extLst>
          </p:cNvPr>
          <p:cNvSpPr txBox="1"/>
          <p:nvPr/>
        </p:nvSpPr>
        <p:spPr>
          <a:xfrm>
            <a:off x="1031240" y="1341372"/>
            <a:ext cx="1032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Play" panose="00000500000000000000" pitchFamily="2" charset="0"/>
              </a:rPr>
              <a:t>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23A4C8-DEAC-4243-89D7-3CDCB5987570}"/>
              </a:ext>
            </a:extLst>
          </p:cNvPr>
          <p:cNvSpPr txBox="1"/>
          <p:nvPr/>
        </p:nvSpPr>
        <p:spPr>
          <a:xfrm>
            <a:off x="1031240" y="2039941"/>
            <a:ext cx="1032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Play" panose="00000500000000000000" pitchFamily="2" charset="0"/>
              </a:rPr>
              <a:t>Efforts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3D643-98CF-45F2-8029-08222B32B29D}"/>
              </a:ext>
            </a:extLst>
          </p:cNvPr>
          <p:cNvSpPr txBox="1"/>
          <p:nvPr/>
        </p:nvSpPr>
        <p:spPr>
          <a:xfrm>
            <a:off x="1031239" y="2738510"/>
            <a:ext cx="1032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Play" panose="00000500000000000000" pitchFamily="2" charset="0"/>
              </a:rPr>
              <a:t>Resources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470A0-328D-452B-84BB-5BF9791412C6}"/>
              </a:ext>
            </a:extLst>
          </p:cNvPr>
          <p:cNvSpPr txBox="1"/>
          <p:nvPr/>
        </p:nvSpPr>
        <p:spPr>
          <a:xfrm>
            <a:off x="3119119" y="1947606"/>
            <a:ext cx="8026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Play" panose="00000500000000000000" pitchFamily="2" charset="0"/>
              </a:rPr>
              <a:t>Big</a:t>
            </a:r>
          </a:p>
          <a:p>
            <a:pPr algn="ctr"/>
            <a:r>
              <a:rPr lang="en-IN" sz="1200" dirty="0">
                <a:latin typeface="Play" panose="00000500000000000000" pitchFamily="2" charset="0"/>
              </a:rPr>
              <a:t>Bang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4D5021-B7C2-4716-A931-087893F5BFA7}"/>
              </a:ext>
            </a:extLst>
          </p:cNvPr>
          <p:cNvSpPr txBox="1"/>
          <p:nvPr/>
        </p:nvSpPr>
        <p:spPr>
          <a:xfrm>
            <a:off x="4930140" y="1947606"/>
            <a:ext cx="89661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err="1">
                <a:latin typeface="Play" panose="00000500000000000000" pitchFamily="2" charset="0"/>
              </a:rPr>
              <a:t>QuadTree</a:t>
            </a:r>
            <a:endParaRPr lang="en-IN" sz="1200" b="1" dirty="0">
              <a:latin typeface="Play" panose="00000500000000000000" pitchFamily="2" charset="0"/>
            </a:endParaRPr>
          </a:p>
          <a:p>
            <a:pPr algn="ctr"/>
            <a:r>
              <a:rPr lang="en-IN" sz="1200" b="1" dirty="0">
                <a:latin typeface="Play" panose="00000500000000000000" pitchFamily="2" charset="0"/>
              </a:rPr>
              <a:t>Visualizer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24426C-7CFC-4CBD-88F9-F08BBD20417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921758" y="2178439"/>
            <a:ext cx="1008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5D8E09-1C6C-4DB1-8159-7896C2AE8772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063897" y="1479872"/>
            <a:ext cx="1055222" cy="56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8519AC-EC2D-4B95-8267-699F774019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063897" y="2178439"/>
            <a:ext cx="105522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99B52B-8ECD-4228-87EE-DA36D5E35DA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063896" y="2316939"/>
            <a:ext cx="1055222" cy="56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08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34F42B6-C315-4806-8231-8C2CE7642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87181"/>
              </p:ext>
            </p:extLst>
          </p:nvPr>
        </p:nvGraphicFramePr>
        <p:xfrm>
          <a:off x="641324" y="339215"/>
          <a:ext cx="5575351" cy="3708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31876">
                  <a:extLst>
                    <a:ext uri="{9D8B030D-6E8A-4147-A177-3AD203B41FA5}">
                      <a16:colId xmlns:a16="http://schemas.microsoft.com/office/drawing/2014/main" val="3675994769"/>
                    </a:ext>
                  </a:extLst>
                </a:gridCol>
                <a:gridCol w="1869440">
                  <a:extLst>
                    <a:ext uri="{9D8B030D-6E8A-4147-A177-3AD203B41FA5}">
                      <a16:colId xmlns:a16="http://schemas.microsoft.com/office/drawing/2014/main" val="1629783640"/>
                    </a:ext>
                  </a:extLst>
                </a:gridCol>
                <a:gridCol w="2874035">
                  <a:extLst>
                    <a:ext uri="{9D8B030D-6E8A-4147-A177-3AD203B41FA5}">
                      <a16:colId xmlns:a16="http://schemas.microsoft.com/office/drawing/2014/main" val="1699149137"/>
                    </a:ext>
                  </a:extLst>
                </a:gridCol>
              </a:tblGrid>
              <a:tr h="312551"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Author’s Name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and Year of Publication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Findings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45834"/>
                  </a:ext>
                </a:extLst>
              </a:tr>
              <a:tr h="867271"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Qing Cai, </a:t>
                      </a:r>
                      <a:endParaRPr lang="en-IN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Yimin</a:t>
                      </a:r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Zhou</a:t>
                      </a:r>
                      <a:endParaRPr lang="en-IN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quadtree-based hierarchical clustering a method for visualizing large point dataset, 2016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paper introduces a new clustering method with quadtree spatial indexing. It explains a grid-based, partitioning, hierarchical clustering method on quadtree file system storage.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915694"/>
                  </a:ext>
                </a:extLst>
              </a:tr>
              <a:tr h="681464"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Clifford A. Shaffer, Hanan </a:t>
                      </a:r>
                      <a:r>
                        <a:rPr lang="en-IN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Samet</a:t>
                      </a:r>
                      <a:endParaRPr lang="en-IN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Optimal quadtree construction algorithms, 1987</a:t>
                      </a:r>
                      <a:endParaRPr lang="en-IN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 paper, an algorithm for constructing a quadtree in time proportionate to the number of blocks in a given picture is described.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52137"/>
                  </a:ext>
                </a:extLst>
              </a:tr>
              <a:tr h="1172618"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Irene </a:t>
                      </a:r>
                      <a:r>
                        <a:rPr lang="en-IN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Gargantini</a:t>
                      </a:r>
                      <a:endParaRPr lang="en-IN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effective way to represent quadtrees, 1982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paper proposes a new structure very similar to a quadtree, called a “linear quadtree” and different algorithms used to represent that structure. The linear quadtree saves 66% of the computer storage required by regular quadtrees.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330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769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530</TotalTime>
  <Words>197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Play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AMEY THAKUR</dc:creator>
  <cp:lastModifiedBy>AMEY THAKUR</cp:lastModifiedBy>
  <cp:revision>2</cp:revision>
  <dcterms:created xsi:type="dcterms:W3CDTF">2022-04-22T01:29:14Z</dcterms:created>
  <dcterms:modified xsi:type="dcterms:W3CDTF">2022-04-23T15:02:08Z</dcterms:modified>
</cp:coreProperties>
</file>