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7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qCMaYa7Sdt48HpsK6H98k7dsA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344EC4-4309-4F13-AB16-303C7A7BAD48}">
  <a:tblStyle styleId="{58344EC4-4309-4F13-AB16-303C7A7BAD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389EA4-57BE-4970-927D-13789D9B5B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3831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642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3603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37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32389" y="1836594"/>
            <a:ext cx="9597055" cy="165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PLUGIN BASED SYSTEM FRAMEWORK FOR IMAGE PROCESSING</a:t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pic>
        <p:nvPicPr>
          <p:cNvPr id="85" name="Google Shape;85;p1" descr="https://lh5.googleusercontent.com/j7Ls_vbKtRxdnDBfbOpGURj9YiFopNGdIM6Kni8LFjJLkuL-dM0u-OU7bkvXbXWzmEWvRtQd51iRQ1Yk-NqjoD2KnvMnPYR6_q5f0vpAIrOpnxWE3ssO6KqdsyWHpN5H2z-y_y_cfDKt7876s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20" y="81745"/>
            <a:ext cx="1709654" cy="10106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432389" y="4973781"/>
            <a:ext cx="384844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Vishwajit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Gaikwad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192219" y="2364017"/>
            <a:ext cx="7620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TERNA ENGINEERING COLLEGE 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Nerul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(W),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Mumbai 400706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PRESENTATION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ID : PHI – CS 05</a:t>
            </a:r>
            <a:endParaRPr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109855" y="4973781"/>
            <a:ext cx="5777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Members:      Priyanka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Chikane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A-09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Ankit Gore                       A-11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Krupali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Tayade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A-13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Aditya Kumar                  A-30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1191346" y="161060"/>
            <a:ext cx="100188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CONTENTS 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918390" y="1171740"/>
            <a:ext cx="10545729" cy="54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Abstract                                                                                            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Software Development model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(Proposed System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342900" lvl="0">
              <a:lnSpc>
                <a:spcPct val="200000"/>
              </a:lnSpc>
              <a:buFont typeface="Times New Roman"/>
              <a:buAutoNum type="arabicPeriod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8.    Conclusion</a:t>
            </a:r>
            <a:endParaRPr lang="en-IN" sz="1800" dirty="0"/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9.    Future Scope</a:t>
            </a:r>
            <a:endParaRPr lang="en-IN" sz="1800" dirty="0"/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/>
              <a:t>10.  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Acknowledgement</a:t>
            </a:r>
            <a:endParaRPr lang="en-IN" sz="1800" dirty="0"/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IN" sz="1800" dirty="0"/>
              <a:t>11.   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IN" sz="1800" dirty="0"/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AutoNum type="arabicPeriod" startAt="12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Publication (E-Certificates) </a:t>
            </a:r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AutoNum type="arabicPeriod" startAt="12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Work Distribution and Contribution</a:t>
            </a:r>
          </a:p>
          <a:p>
            <a:pPr marL="342900" lvl="0" algn="just">
              <a:lnSpc>
                <a:spcPct val="200000"/>
              </a:lnSpc>
              <a:spcBef>
                <a:spcPts val="0"/>
              </a:spcBef>
              <a:buAutoNum type="arabicPeriod" startAt="12"/>
            </a:pP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800" dirty="0">
                <a:latin typeface="Times New Roman"/>
                <a:ea typeface="Times New Roman"/>
                <a:cs typeface="Times New Roman"/>
                <a:sym typeface="Times New Roman"/>
              </a:rPr>
              <a:t>Programming Course Completion Status</a:t>
            </a:r>
          </a:p>
          <a:p>
            <a:pPr marL="342900" lvl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85;p1" descr="https://lh5.googleusercontent.com/j7Ls_vbKtRxdnDBfbOpGURj9YiFopNGdIM6Kni8LFjJLkuL-dM0u-OU7bkvXbXWzmEWvRtQd51iRQ1Yk-NqjoD2KnvMnPYR6_q5f0vpAIrOpnxWE3ssO6KqdsyWHpN5H2z-y_y_cfDKt7876s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20" y="81745"/>
            <a:ext cx="1709654" cy="101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>
            <a:spLocks noGrp="1"/>
          </p:cNvSpPr>
          <p:nvPr>
            <p:ph type="title"/>
          </p:nvPr>
        </p:nvSpPr>
        <p:spPr>
          <a:xfrm>
            <a:off x="1136511" y="2113625"/>
            <a:ext cx="8689064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Thank you</a:t>
            </a:r>
            <a:endParaRPr/>
          </a:p>
        </p:txBody>
      </p:sp>
      <p:pic>
        <p:nvPicPr>
          <p:cNvPr id="236" name="Google Shape;236;p17" descr="The Anatomy of a &quot;Thank You&quot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94470" y="1201119"/>
            <a:ext cx="6667500" cy="4191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" name="Google Shape;85;p1" descr="https://lh5.googleusercontent.com/j7Ls_vbKtRxdnDBfbOpGURj9YiFopNGdIM6Kni8LFjJLkuL-dM0u-OU7bkvXbXWzmEWvRtQd51iRQ1Yk-NqjoD2KnvMnPYR6_q5f0vpAIrOpnxWE3ssO6KqdsyWHpN5H2z-y_y_cfDKt7876s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20" y="81745"/>
            <a:ext cx="1709654" cy="101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91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PLUGIN BASED SYSTEM FRAMEWORK FOR IMAGE PROCESSING   </vt:lpstr>
      <vt:lpstr>CONTENTS :</vt:lpstr>
      <vt:lpstr>                          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PLUGIN BASED SYSTEM FRAMEWORK FOR IMAGE PROCESSING</dc:title>
  <dc:creator>user</dc:creator>
  <cp:lastModifiedBy>sharvari</cp:lastModifiedBy>
  <cp:revision>5</cp:revision>
  <dcterms:created xsi:type="dcterms:W3CDTF">2020-10-11T21:43:26Z</dcterms:created>
  <dcterms:modified xsi:type="dcterms:W3CDTF">2021-09-22T08:34:26Z</dcterms:modified>
</cp:coreProperties>
</file>