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7" r:id="rId6"/>
    <p:sldId id="268" r:id="rId7"/>
    <p:sldId id="266" r:id="rId8"/>
    <p:sldId id="269" r:id="rId9"/>
    <p:sldId id="270" r:id="rId10"/>
    <p:sldId id="271" r:id="rId11"/>
    <p:sldId id="272" r:id="rId12"/>
    <p:sldId id="258" r:id="rId13"/>
    <p:sldId id="259" r:id="rId14"/>
    <p:sldId id="260" r:id="rId15"/>
    <p:sldId id="273" r:id="rId16"/>
    <p:sldId id="274" r:id="rId17"/>
    <p:sldId id="275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23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5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5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9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9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6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B058-A71B-420B-BBAD-F0CD7A3701B0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1954-28A0-4946-B416-A0B7FEFA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F776ED-7DF7-4C3F-9401-B38F827384DC}"/>
              </a:ext>
            </a:extLst>
          </p:cNvPr>
          <p:cNvSpPr/>
          <p:nvPr/>
        </p:nvSpPr>
        <p:spPr>
          <a:xfrm>
            <a:off x="2897210" y="3507023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3606C-DC96-4A51-AA03-CEE365FEE599}"/>
              </a:ext>
            </a:extLst>
          </p:cNvPr>
          <p:cNvSpPr txBox="1"/>
          <p:nvPr/>
        </p:nvSpPr>
        <p:spPr>
          <a:xfrm>
            <a:off x="3074301" y="3667091"/>
            <a:ext cx="709396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1, 2, 3, 4, 5, 6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E98968-34F5-4963-B3D4-5E6ED22ADEE9}"/>
              </a:ext>
            </a:extLst>
          </p:cNvPr>
          <p:cNvSpPr/>
          <p:nvPr/>
        </p:nvSpPr>
        <p:spPr>
          <a:xfrm>
            <a:off x="1833630" y="4707018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5F21AC-FF4B-4104-8DD1-35FF26D0EF92}"/>
              </a:ext>
            </a:extLst>
          </p:cNvPr>
          <p:cNvSpPr/>
          <p:nvPr/>
        </p:nvSpPr>
        <p:spPr>
          <a:xfrm>
            <a:off x="3960790" y="4707018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B68016-DEBF-40AF-9061-6730C0528ED2}"/>
              </a:ext>
            </a:extLst>
          </p:cNvPr>
          <p:cNvSpPr/>
          <p:nvPr/>
        </p:nvSpPr>
        <p:spPr>
          <a:xfrm>
            <a:off x="2897210" y="5907014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12D7-7159-42E3-8D05-259E7390FF75}"/>
              </a:ext>
            </a:extLst>
          </p:cNvPr>
          <p:cNvSpPr txBox="1"/>
          <p:nvPr/>
        </p:nvSpPr>
        <p:spPr>
          <a:xfrm>
            <a:off x="2010721" y="4867087"/>
            <a:ext cx="709396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7, 8, 9, 10, 11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436D2-F135-4AF3-BE3B-03B3F6E831E7}"/>
              </a:ext>
            </a:extLst>
          </p:cNvPr>
          <p:cNvSpPr txBox="1"/>
          <p:nvPr/>
        </p:nvSpPr>
        <p:spPr>
          <a:xfrm>
            <a:off x="3314567" y="6067083"/>
            <a:ext cx="228864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3DA8C-DEB0-460D-A2D6-AABFBC90D366}"/>
              </a:ext>
            </a:extLst>
          </p:cNvPr>
          <p:cNvSpPr txBox="1"/>
          <p:nvPr/>
        </p:nvSpPr>
        <p:spPr>
          <a:xfrm>
            <a:off x="4275062" y="4867087"/>
            <a:ext cx="435036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12, 13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A41218-BF0D-4200-B239-22D66057178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2365420" y="3998987"/>
            <a:ext cx="1063580" cy="70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880DBF-AF0F-450B-9ABF-F0E5FE46C993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3429000" y="3998987"/>
            <a:ext cx="1063580" cy="70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BFABC6-8D30-466D-9C38-AA639F09756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365420" y="5198982"/>
            <a:ext cx="1063580" cy="70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62E1CD-2DBA-43F1-A2EB-99F5B38EC199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429000" y="5198982"/>
            <a:ext cx="1063580" cy="70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49BD3E-4655-44DF-B894-CB85FC688729}"/>
              </a:ext>
            </a:extLst>
          </p:cNvPr>
          <p:cNvSpPr txBox="1"/>
          <p:nvPr/>
        </p:nvSpPr>
        <p:spPr>
          <a:xfrm>
            <a:off x="3242105" y="4861208"/>
            <a:ext cx="373787" cy="212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89B51-CF7B-4365-8B6C-DCC8754B3116}"/>
              </a:ext>
            </a:extLst>
          </p:cNvPr>
          <p:cNvSpPr txBox="1"/>
          <p:nvPr/>
        </p:nvSpPr>
        <p:spPr>
          <a:xfrm>
            <a:off x="5220072" y="4867087"/>
            <a:ext cx="373787" cy="212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65780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85371942-1254-4F95-AD3D-9E5D4C3204F6}"/>
              </a:ext>
            </a:extLst>
          </p:cNvPr>
          <p:cNvSpPr/>
          <p:nvPr/>
        </p:nvSpPr>
        <p:spPr>
          <a:xfrm>
            <a:off x="836188" y="761629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1885C-8322-4D1B-A2F6-A2CA5A88CA14}"/>
              </a:ext>
            </a:extLst>
          </p:cNvPr>
          <p:cNvSpPr txBox="1"/>
          <p:nvPr/>
        </p:nvSpPr>
        <p:spPr>
          <a:xfrm>
            <a:off x="932442" y="832262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Random Input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D3908D0A-49D5-4E4A-9DD6-F34BDF2D03EA}"/>
              </a:ext>
            </a:extLst>
          </p:cNvPr>
          <p:cNvSpPr/>
          <p:nvPr/>
        </p:nvSpPr>
        <p:spPr>
          <a:xfrm>
            <a:off x="836188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5B585D4B-23AF-4CF2-BF68-F329250E98F3}"/>
              </a:ext>
            </a:extLst>
          </p:cNvPr>
          <p:cNvSpPr/>
          <p:nvPr/>
        </p:nvSpPr>
        <p:spPr>
          <a:xfrm>
            <a:off x="3880191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96A53A71-E9F2-415B-9213-E52CFEA6F763}"/>
              </a:ext>
            </a:extLst>
          </p:cNvPr>
          <p:cNvSpPr/>
          <p:nvPr/>
        </p:nvSpPr>
        <p:spPr>
          <a:xfrm>
            <a:off x="836188" y="3232113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EEF3911F-F56A-4289-9059-00CE499827DF}"/>
              </a:ext>
            </a:extLst>
          </p:cNvPr>
          <p:cNvSpPr/>
          <p:nvPr/>
        </p:nvSpPr>
        <p:spPr>
          <a:xfrm>
            <a:off x="1317449" y="4268529"/>
            <a:ext cx="1660360" cy="626018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39798-C5CE-4143-999C-D4DB1D4C63AE}"/>
              </a:ext>
            </a:extLst>
          </p:cNvPr>
          <p:cNvSpPr txBox="1"/>
          <p:nvPr/>
        </p:nvSpPr>
        <p:spPr>
          <a:xfrm>
            <a:off x="932442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EFC50-011E-4AD1-87DF-C8A5EF8F66D8}"/>
              </a:ext>
            </a:extLst>
          </p:cNvPr>
          <p:cNvSpPr txBox="1"/>
          <p:nvPr/>
        </p:nvSpPr>
        <p:spPr>
          <a:xfrm>
            <a:off x="3976446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Real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73774-EE9D-4DB4-9CEC-C0A5FBF5D55F}"/>
              </a:ext>
            </a:extLst>
          </p:cNvPr>
          <p:cNvSpPr txBox="1"/>
          <p:nvPr/>
        </p:nvSpPr>
        <p:spPr>
          <a:xfrm>
            <a:off x="932442" y="3302745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5D7D4-456F-4CBF-B74D-862957C2686E}"/>
              </a:ext>
            </a:extLst>
          </p:cNvPr>
          <p:cNvSpPr txBox="1"/>
          <p:nvPr/>
        </p:nvSpPr>
        <p:spPr>
          <a:xfrm>
            <a:off x="1386618" y="4396718"/>
            <a:ext cx="156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Frontend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8BE53-63EA-401C-B999-9FA9AE44D843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>
            <a:off x="1906999" y="1303006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03DBBB-AF14-47A5-B95F-7EA9369F54D2}"/>
              </a:ext>
            </a:extLst>
          </p:cNvPr>
          <p:cNvCxnSpPr>
            <a:cxnSpLocks/>
          </p:cNvCxnSpPr>
          <p:nvPr/>
        </p:nvCxnSpPr>
        <p:spPr>
          <a:xfrm>
            <a:off x="1750587" y="4894547"/>
            <a:ext cx="0" cy="611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C8A89DE6-20FD-49E3-B5D8-C3611111D6C9}"/>
              </a:ext>
            </a:extLst>
          </p:cNvPr>
          <p:cNvSpPr/>
          <p:nvPr/>
        </p:nvSpPr>
        <p:spPr>
          <a:xfrm>
            <a:off x="1317449" y="5506493"/>
            <a:ext cx="1660360" cy="1267286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5AE8C965-09F0-4125-AD5C-08FFA3B497DF}"/>
              </a:ext>
            </a:extLst>
          </p:cNvPr>
          <p:cNvSpPr/>
          <p:nvPr/>
        </p:nvSpPr>
        <p:spPr>
          <a:xfrm>
            <a:off x="1317449" y="7385724"/>
            <a:ext cx="1660360" cy="1267286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808C21-5F95-411F-9F63-CA99EBB1639C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>
            <a:off x="2147629" y="6773779"/>
            <a:ext cx="0" cy="61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CA9C36-7E97-465A-A0BC-0C8E7244F16E}"/>
              </a:ext>
            </a:extLst>
          </p:cNvPr>
          <p:cNvSpPr txBox="1"/>
          <p:nvPr/>
        </p:nvSpPr>
        <p:spPr>
          <a:xfrm>
            <a:off x="1407676" y="5610607"/>
            <a:ext cx="1521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Python Flask Server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DD0767-244D-418E-A82D-7102701B9A29}"/>
              </a:ext>
            </a:extLst>
          </p:cNvPr>
          <p:cNvCxnSpPr>
            <a:cxnSpLocks/>
          </p:cNvCxnSpPr>
          <p:nvPr/>
        </p:nvCxnSpPr>
        <p:spPr>
          <a:xfrm flipV="1">
            <a:off x="2568751" y="4894547"/>
            <a:ext cx="0" cy="61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D7707B-DD33-4084-9E8C-1F60500F488E}"/>
              </a:ext>
            </a:extLst>
          </p:cNvPr>
          <p:cNvSpPr txBox="1"/>
          <p:nvPr/>
        </p:nvSpPr>
        <p:spPr>
          <a:xfrm>
            <a:off x="1386635" y="7511535"/>
            <a:ext cx="1521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90686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4F3DE9C8-318A-468B-BF81-FE6B930793EE}"/>
              </a:ext>
            </a:extLst>
          </p:cNvPr>
          <p:cNvSpPr/>
          <p:nvPr/>
        </p:nvSpPr>
        <p:spPr>
          <a:xfrm>
            <a:off x="470356" y="3452604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E5F89-6565-482B-8627-4DCC40D0AB7F}"/>
              </a:ext>
            </a:extLst>
          </p:cNvPr>
          <p:cNvSpPr txBox="1"/>
          <p:nvPr/>
        </p:nvSpPr>
        <p:spPr>
          <a:xfrm>
            <a:off x="524498" y="3477702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Random Input Vector</a:t>
            </a:r>
          </a:p>
        </p:txBody>
      </p:sp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78D0D715-BF32-43D2-84F4-1581CAF16E56}"/>
              </a:ext>
            </a:extLst>
          </p:cNvPr>
          <p:cNvSpPr/>
          <p:nvPr/>
        </p:nvSpPr>
        <p:spPr>
          <a:xfrm>
            <a:off x="1939927" y="3452604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DFC73CA4-7855-4FED-9D8F-5C1AD31BDC2B}"/>
              </a:ext>
            </a:extLst>
          </p:cNvPr>
          <p:cNvSpPr/>
          <p:nvPr/>
        </p:nvSpPr>
        <p:spPr>
          <a:xfrm>
            <a:off x="1190446" y="4313836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71EFF-9FAE-4FC9-8C6B-045FE60E3877}"/>
              </a:ext>
            </a:extLst>
          </p:cNvPr>
          <p:cNvSpPr txBox="1"/>
          <p:nvPr/>
        </p:nvSpPr>
        <p:spPr>
          <a:xfrm>
            <a:off x="1244588" y="4333701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Generator</a:t>
            </a:r>
          </a:p>
          <a:p>
            <a:pPr algn="ctr"/>
            <a:r>
              <a:rPr lang="en-IN" sz="1125" dirty="0">
                <a:latin typeface="Play" panose="00000500000000000000" pitchFamily="2" charset="0"/>
              </a:rPr>
              <a:t>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72F7E-90B6-4760-963E-2B192245DE15}"/>
              </a:ext>
            </a:extLst>
          </p:cNvPr>
          <p:cNvSpPr txBox="1"/>
          <p:nvPr/>
        </p:nvSpPr>
        <p:spPr>
          <a:xfrm>
            <a:off x="1244588" y="5274730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Generated Example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7C38B242-6897-4487-A84A-5708E49E6776}"/>
              </a:ext>
            </a:extLst>
          </p:cNvPr>
          <p:cNvSpPr/>
          <p:nvPr/>
        </p:nvSpPr>
        <p:spPr>
          <a:xfrm>
            <a:off x="3713413" y="3452604"/>
            <a:ext cx="1204662" cy="423284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540B0682-B5E9-4691-A90A-E6A364CCE5E5}"/>
              </a:ext>
            </a:extLst>
          </p:cNvPr>
          <p:cNvSpPr/>
          <p:nvPr/>
        </p:nvSpPr>
        <p:spPr>
          <a:xfrm>
            <a:off x="5182983" y="3452604"/>
            <a:ext cx="1204662" cy="423284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56598-0606-47D1-B261-AB51BB77B598}"/>
              </a:ext>
            </a:extLst>
          </p:cNvPr>
          <p:cNvSpPr txBox="1"/>
          <p:nvPr/>
        </p:nvSpPr>
        <p:spPr>
          <a:xfrm>
            <a:off x="1994070" y="3472469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Additional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06D232-826B-410C-81CE-FA6520B4B1CC}"/>
              </a:ext>
            </a:extLst>
          </p:cNvPr>
          <p:cNvSpPr txBox="1"/>
          <p:nvPr/>
        </p:nvSpPr>
        <p:spPr>
          <a:xfrm>
            <a:off x="3767555" y="3465153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Input </a:t>
            </a:r>
          </a:p>
          <a:p>
            <a:pPr algn="ctr"/>
            <a:r>
              <a:rPr lang="en-IN" sz="1125" dirty="0">
                <a:latin typeface="Play" panose="00000500000000000000" pitchFamily="2" charset="0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434622-8A95-4B1C-B869-A4E9434CB3DC}"/>
              </a:ext>
            </a:extLst>
          </p:cNvPr>
          <p:cNvSpPr txBox="1"/>
          <p:nvPr/>
        </p:nvSpPr>
        <p:spPr>
          <a:xfrm>
            <a:off x="5237126" y="3460424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Additional Information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119D4BA6-0E9C-4946-B604-9B6B6543778A}"/>
              </a:ext>
            </a:extLst>
          </p:cNvPr>
          <p:cNvSpPr/>
          <p:nvPr/>
        </p:nvSpPr>
        <p:spPr>
          <a:xfrm>
            <a:off x="4462894" y="4313836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3B93B-FFE5-4512-A247-1043AA57CD23}"/>
              </a:ext>
            </a:extLst>
          </p:cNvPr>
          <p:cNvSpPr txBox="1"/>
          <p:nvPr/>
        </p:nvSpPr>
        <p:spPr>
          <a:xfrm>
            <a:off x="4517036" y="4333701"/>
            <a:ext cx="10963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Discriminator</a:t>
            </a:r>
          </a:p>
          <a:p>
            <a:pPr algn="ctr"/>
            <a:r>
              <a:rPr lang="en-IN" sz="1125" dirty="0">
                <a:latin typeface="Play" panose="00000500000000000000" pitchFamily="2" charset="0"/>
              </a:rPr>
              <a:t>Model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5AA31A51-9506-46D1-91A0-FCF5745528E1}"/>
              </a:ext>
            </a:extLst>
          </p:cNvPr>
          <p:cNvSpPr/>
          <p:nvPr/>
        </p:nvSpPr>
        <p:spPr>
          <a:xfrm>
            <a:off x="4360005" y="5274731"/>
            <a:ext cx="1410438" cy="3981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BBFC9-30F0-4788-BA56-065C0F60139A}"/>
              </a:ext>
            </a:extLst>
          </p:cNvPr>
          <p:cNvSpPr txBox="1"/>
          <p:nvPr/>
        </p:nvSpPr>
        <p:spPr>
          <a:xfrm>
            <a:off x="4374875" y="5274730"/>
            <a:ext cx="1410438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Binary Classification</a:t>
            </a:r>
          </a:p>
          <a:p>
            <a:pPr algn="ctr"/>
            <a:r>
              <a:rPr lang="en-IN" sz="1125" dirty="0">
                <a:latin typeface="Play" panose="00000500000000000000" pitchFamily="2" charset="0"/>
              </a:rPr>
              <a:t>(Real/Fake)</a:t>
            </a: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1D66285A-B0D7-405A-A292-BB8D93C5B962}"/>
              </a:ext>
            </a:extLst>
          </p:cNvPr>
          <p:cNvSpPr/>
          <p:nvPr/>
        </p:nvSpPr>
        <p:spPr>
          <a:xfrm>
            <a:off x="1087558" y="5274731"/>
            <a:ext cx="1410438" cy="398185"/>
          </a:xfrm>
          <a:prstGeom prst="snipRoundRect">
            <a:avLst>
              <a:gd name="adj1" fmla="val 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2AF874-BBFE-4302-98AA-C44EB6E5A159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>
            <a:off x="1072687" y="3890521"/>
            <a:ext cx="720090" cy="423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8BF966-43FA-49FD-86E7-34C43D014B8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1792777" y="3890521"/>
            <a:ext cx="749481" cy="423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C02655-110C-4655-87FB-212512E3BC0F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>
            <a:off x="4315744" y="3875888"/>
            <a:ext cx="749481" cy="43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D5E66-83BC-43D4-A5D4-792B97DEBF00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>
            <a:off x="5065225" y="3875888"/>
            <a:ext cx="720089" cy="437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A2DE3F-FD86-4A1A-9AE0-E787D8C914A1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5065224" y="4751753"/>
            <a:ext cx="1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93F7A7-5531-497F-B982-7E1F616B2E5C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1792776" y="4751753"/>
            <a:ext cx="1" cy="522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8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52D73-8E13-4429-A104-69880CBA88FE}"/>
              </a:ext>
            </a:extLst>
          </p:cNvPr>
          <p:cNvSpPr txBox="1"/>
          <p:nvPr/>
        </p:nvSpPr>
        <p:spPr>
          <a:xfrm>
            <a:off x="716952" y="3477702"/>
            <a:ext cx="117773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Generated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4ED55-EF84-41E3-BE1A-7D5A4C6983AA}"/>
              </a:ext>
            </a:extLst>
          </p:cNvPr>
          <p:cNvSpPr txBox="1"/>
          <p:nvPr/>
        </p:nvSpPr>
        <p:spPr>
          <a:xfrm>
            <a:off x="2771101" y="3477702"/>
            <a:ext cx="115081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Discriminator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11F11-BBD3-4411-9FD3-D2A1691E2F7E}"/>
              </a:ext>
            </a:extLst>
          </p:cNvPr>
          <p:cNvSpPr txBox="1"/>
          <p:nvPr/>
        </p:nvSpPr>
        <p:spPr>
          <a:xfrm>
            <a:off x="4798327" y="3477702"/>
            <a:ext cx="110203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Real Data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F61F6400-325D-4EC6-A799-716771ED69E7}"/>
              </a:ext>
            </a:extLst>
          </p:cNvPr>
          <p:cNvSpPr/>
          <p:nvPr/>
        </p:nvSpPr>
        <p:spPr>
          <a:xfrm>
            <a:off x="703490" y="3854753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F7B329-59F4-43DC-9759-9E81C47EF369}"/>
              </a:ext>
            </a:extLst>
          </p:cNvPr>
          <p:cNvSpPr/>
          <p:nvPr/>
        </p:nvSpPr>
        <p:spPr>
          <a:xfrm>
            <a:off x="730415" y="3975183"/>
            <a:ext cx="70782" cy="156034"/>
          </a:xfrm>
          <a:custGeom>
            <a:avLst/>
            <a:gdLst>
              <a:gd name="connsiteX0" fmla="*/ 92279 w 125835"/>
              <a:gd name="connsiteY0" fmla="*/ 0 h 277393"/>
              <a:gd name="connsiteX1" fmla="*/ 125835 w 125835"/>
              <a:gd name="connsiteY1" fmla="*/ 67112 h 277393"/>
              <a:gd name="connsiteX2" fmla="*/ 100668 w 125835"/>
              <a:gd name="connsiteY2" fmla="*/ 159391 h 277393"/>
              <a:gd name="connsiteX3" fmla="*/ 58723 w 125835"/>
              <a:gd name="connsiteY3" fmla="*/ 234892 h 277393"/>
              <a:gd name="connsiteX4" fmla="*/ 8389 w 125835"/>
              <a:gd name="connsiteY4" fmla="*/ 276837 h 277393"/>
              <a:gd name="connsiteX5" fmla="*/ 0 w 125835"/>
              <a:gd name="connsiteY5" fmla="*/ 276837 h 27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35" h="277393">
                <a:moveTo>
                  <a:pt x="92279" y="0"/>
                </a:moveTo>
                <a:cubicBezTo>
                  <a:pt x="97019" y="7901"/>
                  <a:pt x="125835" y="49052"/>
                  <a:pt x="125835" y="67112"/>
                </a:cubicBezTo>
                <a:cubicBezTo>
                  <a:pt x="125835" y="157689"/>
                  <a:pt x="125641" y="109446"/>
                  <a:pt x="100668" y="159391"/>
                </a:cubicBezTo>
                <a:cubicBezTo>
                  <a:pt x="79570" y="201587"/>
                  <a:pt x="111624" y="181991"/>
                  <a:pt x="58723" y="234892"/>
                </a:cubicBezTo>
                <a:cubicBezTo>
                  <a:pt x="40170" y="253445"/>
                  <a:pt x="31748" y="265158"/>
                  <a:pt x="8389" y="276837"/>
                </a:cubicBezTo>
                <a:cubicBezTo>
                  <a:pt x="5888" y="278088"/>
                  <a:pt x="2796" y="276837"/>
                  <a:pt x="0" y="2768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C54C40-A301-4242-BD3C-525418CC5E2D}"/>
              </a:ext>
            </a:extLst>
          </p:cNvPr>
          <p:cNvSpPr/>
          <p:nvPr/>
        </p:nvSpPr>
        <p:spPr>
          <a:xfrm>
            <a:off x="1047575" y="3951521"/>
            <a:ext cx="201561" cy="156034"/>
          </a:xfrm>
          <a:custGeom>
            <a:avLst/>
            <a:gdLst>
              <a:gd name="connsiteX0" fmla="*/ 159391 w 266681"/>
              <a:gd name="connsiteY0" fmla="*/ 4038 h 264097"/>
              <a:gd name="connsiteX1" fmla="*/ 100668 w 266681"/>
              <a:gd name="connsiteY1" fmla="*/ 12427 h 264097"/>
              <a:gd name="connsiteX2" fmla="*/ 50334 w 266681"/>
              <a:gd name="connsiteY2" fmla="*/ 29205 h 264097"/>
              <a:gd name="connsiteX3" fmla="*/ 8389 w 266681"/>
              <a:gd name="connsiteY3" fmla="*/ 79539 h 264097"/>
              <a:gd name="connsiteX4" fmla="*/ 0 w 266681"/>
              <a:gd name="connsiteY4" fmla="*/ 104706 h 264097"/>
              <a:gd name="connsiteX5" fmla="*/ 33556 w 266681"/>
              <a:gd name="connsiteY5" fmla="*/ 171818 h 264097"/>
              <a:gd name="connsiteX6" fmla="*/ 58723 w 266681"/>
              <a:gd name="connsiteY6" fmla="*/ 222152 h 264097"/>
              <a:gd name="connsiteX7" fmla="*/ 83890 w 266681"/>
              <a:gd name="connsiteY7" fmla="*/ 230541 h 264097"/>
              <a:gd name="connsiteX8" fmla="*/ 109057 w 266681"/>
              <a:gd name="connsiteY8" fmla="*/ 247319 h 264097"/>
              <a:gd name="connsiteX9" fmla="*/ 167780 w 266681"/>
              <a:gd name="connsiteY9" fmla="*/ 264097 h 264097"/>
              <a:gd name="connsiteX10" fmla="*/ 218114 w 266681"/>
              <a:gd name="connsiteY10" fmla="*/ 247319 h 264097"/>
              <a:gd name="connsiteX11" fmla="*/ 243281 w 266681"/>
              <a:gd name="connsiteY11" fmla="*/ 238930 h 264097"/>
              <a:gd name="connsiteX12" fmla="*/ 251670 w 266681"/>
              <a:gd name="connsiteY12" fmla="*/ 129873 h 264097"/>
              <a:gd name="connsiteX13" fmla="*/ 218114 w 266681"/>
              <a:gd name="connsiteY13" fmla="*/ 79539 h 264097"/>
              <a:gd name="connsiteX14" fmla="*/ 159391 w 266681"/>
              <a:gd name="connsiteY14" fmla="*/ 4038 h 26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681" h="264097">
                <a:moveTo>
                  <a:pt x="159391" y="4038"/>
                </a:moveTo>
                <a:cubicBezTo>
                  <a:pt x="139817" y="-7147"/>
                  <a:pt x="119935" y="7981"/>
                  <a:pt x="100668" y="12427"/>
                </a:cubicBezTo>
                <a:cubicBezTo>
                  <a:pt x="83435" y="16404"/>
                  <a:pt x="50334" y="29205"/>
                  <a:pt x="50334" y="29205"/>
                </a:cubicBezTo>
                <a:cubicBezTo>
                  <a:pt x="31781" y="47758"/>
                  <a:pt x="20068" y="56180"/>
                  <a:pt x="8389" y="79539"/>
                </a:cubicBezTo>
                <a:cubicBezTo>
                  <a:pt x="4434" y="87448"/>
                  <a:pt x="2796" y="96317"/>
                  <a:pt x="0" y="104706"/>
                </a:cubicBezTo>
                <a:cubicBezTo>
                  <a:pt x="16768" y="188545"/>
                  <a:pt x="-6729" y="111391"/>
                  <a:pt x="33556" y="171818"/>
                </a:cubicBezTo>
                <a:cubicBezTo>
                  <a:pt x="50925" y="197871"/>
                  <a:pt x="30437" y="199523"/>
                  <a:pt x="58723" y="222152"/>
                </a:cubicBezTo>
                <a:cubicBezTo>
                  <a:pt x="65628" y="227676"/>
                  <a:pt x="75981" y="226586"/>
                  <a:pt x="83890" y="230541"/>
                </a:cubicBezTo>
                <a:cubicBezTo>
                  <a:pt x="92908" y="235050"/>
                  <a:pt x="100039" y="242810"/>
                  <a:pt x="109057" y="247319"/>
                </a:cubicBezTo>
                <a:cubicBezTo>
                  <a:pt x="121092" y="253336"/>
                  <a:pt x="157029" y="261409"/>
                  <a:pt x="167780" y="264097"/>
                </a:cubicBezTo>
                <a:lnTo>
                  <a:pt x="218114" y="247319"/>
                </a:lnTo>
                <a:lnTo>
                  <a:pt x="243281" y="238930"/>
                </a:lnTo>
                <a:cubicBezTo>
                  <a:pt x="270772" y="197693"/>
                  <a:pt x="274651" y="203412"/>
                  <a:pt x="251670" y="129873"/>
                </a:cubicBezTo>
                <a:cubicBezTo>
                  <a:pt x="245655" y="110626"/>
                  <a:pt x="224491" y="98669"/>
                  <a:pt x="218114" y="79539"/>
                </a:cubicBezTo>
                <a:cubicBezTo>
                  <a:pt x="199359" y="23273"/>
                  <a:pt x="178965" y="15223"/>
                  <a:pt x="159391" y="403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1026" name="Picture 2" descr="Indian 10-rupee note - Wikipedia">
            <a:extLst>
              <a:ext uri="{FF2B5EF4-FFF2-40B4-BE49-F238E27FC236}">
                <a16:creationId xmlns:a16="http://schemas.microsoft.com/office/drawing/2014/main" id="{BFDBE85A-561F-4772-9835-CC4F3B15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15" y="3807457"/>
            <a:ext cx="1102035" cy="5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F42F83-43CD-4506-9F04-8847F1DA9888}"/>
              </a:ext>
            </a:extLst>
          </p:cNvPr>
          <p:cNvSpPr txBox="1"/>
          <p:nvPr/>
        </p:nvSpPr>
        <p:spPr>
          <a:xfrm>
            <a:off x="2565890" y="3957652"/>
            <a:ext cx="57540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solidFill>
                  <a:srgbClr val="FF0000"/>
                </a:solidFill>
                <a:latin typeface="Play" panose="00000500000000000000" pitchFamily="2" charset="0"/>
              </a:rPr>
              <a:t>FAKE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E49B0-456E-43AF-9501-435A8A87ED2A}"/>
              </a:ext>
            </a:extLst>
          </p:cNvPr>
          <p:cNvSpPr txBox="1"/>
          <p:nvPr/>
        </p:nvSpPr>
        <p:spPr>
          <a:xfrm>
            <a:off x="3584760" y="3957652"/>
            <a:ext cx="57540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solidFill>
                  <a:srgbClr val="00B050"/>
                </a:solidFill>
                <a:latin typeface="Play" panose="00000500000000000000" pitchFamily="2" charset="0"/>
              </a:rPr>
              <a:t>REAL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35F2B3-94C7-468B-9FCF-0281FD3ED347}"/>
              </a:ext>
            </a:extLst>
          </p:cNvPr>
          <p:cNvCxnSpPr>
            <a:cxnSpLocks/>
            <a:stCxn id="18" idx="1"/>
            <a:endCxn id="12" idx="0"/>
          </p:cNvCxnSpPr>
          <p:nvPr/>
        </p:nvCxnSpPr>
        <p:spPr>
          <a:xfrm flipH="1" flipV="1">
            <a:off x="1908152" y="4073712"/>
            <a:ext cx="657738" cy="1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09EF2A-4332-4EDD-AD4A-F4FB76744750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 flipV="1">
            <a:off x="4160167" y="4073711"/>
            <a:ext cx="662548" cy="1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5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52D73-8E13-4429-A104-69880CBA88FE}"/>
              </a:ext>
            </a:extLst>
          </p:cNvPr>
          <p:cNvSpPr txBox="1"/>
          <p:nvPr/>
        </p:nvSpPr>
        <p:spPr>
          <a:xfrm>
            <a:off x="716952" y="3477702"/>
            <a:ext cx="117773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Generated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4ED55-EF84-41E3-BE1A-7D5A4C6983AA}"/>
              </a:ext>
            </a:extLst>
          </p:cNvPr>
          <p:cNvSpPr txBox="1"/>
          <p:nvPr/>
        </p:nvSpPr>
        <p:spPr>
          <a:xfrm>
            <a:off x="2771101" y="3477702"/>
            <a:ext cx="115081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Discriminator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11F11-BBD3-4411-9FD3-D2A1691E2F7E}"/>
              </a:ext>
            </a:extLst>
          </p:cNvPr>
          <p:cNvSpPr txBox="1"/>
          <p:nvPr/>
        </p:nvSpPr>
        <p:spPr>
          <a:xfrm>
            <a:off x="4798327" y="3477702"/>
            <a:ext cx="110203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Real Data</a:t>
            </a: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F61F6400-325D-4EC6-A799-716771ED69E7}"/>
              </a:ext>
            </a:extLst>
          </p:cNvPr>
          <p:cNvSpPr/>
          <p:nvPr/>
        </p:nvSpPr>
        <p:spPr>
          <a:xfrm>
            <a:off x="703490" y="3854753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Indian 10-rupee note - Wikipedia">
            <a:extLst>
              <a:ext uri="{FF2B5EF4-FFF2-40B4-BE49-F238E27FC236}">
                <a16:creationId xmlns:a16="http://schemas.microsoft.com/office/drawing/2014/main" id="{BFDBE85A-561F-4772-9835-CC4F3B15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15" y="3807457"/>
            <a:ext cx="1102035" cy="5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F42F83-43CD-4506-9F04-8847F1DA9888}"/>
              </a:ext>
            </a:extLst>
          </p:cNvPr>
          <p:cNvSpPr txBox="1"/>
          <p:nvPr/>
        </p:nvSpPr>
        <p:spPr>
          <a:xfrm>
            <a:off x="2565890" y="3957652"/>
            <a:ext cx="57540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solidFill>
                  <a:srgbClr val="FF0000"/>
                </a:solidFill>
                <a:latin typeface="Play" panose="00000500000000000000" pitchFamily="2" charset="0"/>
              </a:rPr>
              <a:t>FAKE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E49B0-456E-43AF-9501-435A8A87ED2A}"/>
              </a:ext>
            </a:extLst>
          </p:cNvPr>
          <p:cNvSpPr txBox="1"/>
          <p:nvPr/>
        </p:nvSpPr>
        <p:spPr>
          <a:xfrm>
            <a:off x="3584760" y="3957652"/>
            <a:ext cx="57540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solidFill>
                  <a:srgbClr val="00B050"/>
                </a:solidFill>
                <a:latin typeface="Play" panose="00000500000000000000" pitchFamily="2" charset="0"/>
              </a:rPr>
              <a:t>REAL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35F2B3-94C7-468B-9FCF-0281FD3ED347}"/>
              </a:ext>
            </a:extLst>
          </p:cNvPr>
          <p:cNvCxnSpPr>
            <a:cxnSpLocks/>
            <a:stCxn id="18" idx="1"/>
            <a:endCxn id="12" idx="0"/>
          </p:cNvCxnSpPr>
          <p:nvPr/>
        </p:nvCxnSpPr>
        <p:spPr>
          <a:xfrm flipH="1" flipV="1">
            <a:off x="1908152" y="4073712"/>
            <a:ext cx="657738" cy="1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09EF2A-4332-4EDD-AD4A-F4FB76744750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 flipV="1">
            <a:off x="4160167" y="4073711"/>
            <a:ext cx="662548" cy="1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C14E17-E2B7-402B-9A81-66B661CFB59D}"/>
              </a:ext>
            </a:extLst>
          </p:cNvPr>
          <p:cNvSpPr txBox="1"/>
          <p:nvPr/>
        </p:nvSpPr>
        <p:spPr>
          <a:xfrm>
            <a:off x="1467549" y="4073710"/>
            <a:ext cx="306723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>
                <a:solidFill>
                  <a:srgbClr val="202124"/>
                </a:solidFill>
                <a:latin typeface="arial" panose="020B0604020202020204" pitchFamily="34" charset="0"/>
              </a:rPr>
              <a:t>₹</a:t>
            </a:r>
            <a:r>
              <a:rPr lang="en-IN" sz="1013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1A0933-2620-42C2-BAEC-4F61F91F0FB3}"/>
              </a:ext>
            </a:extLst>
          </p:cNvPr>
          <p:cNvSpPr/>
          <p:nvPr/>
        </p:nvSpPr>
        <p:spPr>
          <a:xfrm>
            <a:off x="952241" y="3995850"/>
            <a:ext cx="184034" cy="1557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66EAF0D-42AB-46BE-97B6-F1803BED1BD7}"/>
              </a:ext>
            </a:extLst>
          </p:cNvPr>
          <p:cNvSpPr/>
          <p:nvPr/>
        </p:nvSpPr>
        <p:spPr>
          <a:xfrm>
            <a:off x="929605" y="4156701"/>
            <a:ext cx="94376" cy="113252"/>
          </a:xfrm>
          <a:custGeom>
            <a:avLst/>
            <a:gdLst>
              <a:gd name="connsiteX0" fmla="*/ 167780 w 167780"/>
              <a:gd name="connsiteY0" fmla="*/ 0 h 201336"/>
              <a:gd name="connsiteX1" fmla="*/ 100668 w 167780"/>
              <a:gd name="connsiteY1" fmla="*/ 16778 h 201336"/>
              <a:gd name="connsiteX2" fmla="*/ 25167 w 167780"/>
              <a:gd name="connsiteY2" fmla="*/ 75501 h 201336"/>
              <a:gd name="connsiteX3" fmla="*/ 8389 w 167780"/>
              <a:gd name="connsiteY3" fmla="*/ 100668 h 201336"/>
              <a:gd name="connsiteX4" fmla="*/ 0 w 167780"/>
              <a:gd name="connsiteY4" fmla="*/ 125835 h 201336"/>
              <a:gd name="connsiteX5" fmla="*/ 8389 w 167780"/>
              <a:gd name="connsiteY5" fmla="*/ 201336 h 2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780" h="201336">
                <a:moveTo>
                  <a:pt x="167780" y="0"/>
                </a:moveTo>
                <a:cubicBezTo>
                  <a:pt x="156159" y="2324"/>
                  <a:pt x="115178" y="8717"/>
                  <a:pt x="100668" y="16778"/>
                </a:cubicBezTo>
                <a:cubicBezTo>
                  <a:pt x="71639" y="32905"/>
                  <a:pt x="46250" y="50202"/>
                  <a:pt x="25167" y="75501"/>
                </a:cubicBezTo>
                <a:cubicBezTo>
                  <a:pt x="18712" y="83246"/>
                  <a:pt x="12898" y="91650"/>
                  <a:pt x="8389" y="100668"/>
                </a:cubicBezTo>
                <a:cubicBezTo>
                  <a:pt x="4434" y="108577"/>
                  <a:pt x="2796" y="117446"/>
                  <a:pt x="0" y="125835"/>
                </a:cubicBezTo>
                <a:lnTo>
                  <a:pt x="8389" y="20133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8D2DF6-96C0-4395-AD03-0A742C20E98D}"/>
              </a:ext>
            </a:extLst>
          </p:cNvPr>
          <p:cNvSpPr/>
          <p:nvPr/>
        </p:nvSpPr>
        <p:spPr>
          <a:xfrm>
            <a:off x="1066450" y="4156702"/>
            <a:ext cx="92409" cy="117970"/>
          </a:xfrm>
          <a:custGeom>
            <a:avLst/>
            <a:gdLst>
              <a:gd name="connsiteX0" fmla="*/ 0 w 164282"/>
              <a:gd name="connsiteY0" fmla="*/ 0 h 209725"/>
              <a:gd name="connsiteX1" fmla="*/ 83890 w 164282"/>
              <a:gd name="connsiteY1" fmla="*/ 16778 h 209725"/>
              <a:gd name="connsiteX2" fmla="*/ 109057 w 164282"/>
              <a:gd name="connsiteY2" fmla="*/ 33556 h 209725"/>
              <a:gd name="connsiteX3" fmla="*/ 142613 w 164282"/>
              <a:gd name="connsiteY3" fmla="*/ 83890 h 209725"/>
              <a:gd name="connsiteX4" fmla="*/ 159391 w 164282"/>
              <a:gd name="connsiteY4" fmla="*/ 209725 h 2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82" h="209725">
                <a:moveTo>
                  <a:pt x="0" y="0"/>
                </a:moveTo>
                <a:cubicBezTo>
                  <a:pt x="21641" y="3092"/>
                  <a:pt x="60463" y="5065"/>
                  <a:pt x="83890" y="16778"/>
                </a:cubicBezTo>
                <a:cubicBezTo>
                  <a:pt x="92908" y="21287"/>
                  <a:pt x="100668" y="27963"/>
                  <a:pt x="109057" y="33556"/>
                </a:cubicBezTo>
                <a:lnTo>
                  <a:pt x="142613" y="83890"/>
                </a:lnTo>
                <a:cubicBezTo>
                  <a:pt x="178005" y="136977"/>
                  <a:pt x="159391" y="98975"/>
                  <a:pt x="159391" y="209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F0312E-0562-436C-8625-42631196A3B7}"/>
              </a:ext>
            </a:extLst>
          </p:cNvPr>
          <p:cNvSpPr/>
          <p:nvPr/>
        </p:nvSpPr>
        <p:spPr>
          <a:xfrm>
            <a:off x="1019262" y="4100076"/>
            <a:ext cx="56626" cy="19873"/>
          </a:xfrm>
          <a:custGeom>
            <a:avLst/>
            <a:gdLst>
              <a:gd name="connsiteX0" fmla="*/ 0 w 100668"/>
              <a:gd name="connsiteY0" fmla="*/ 0 h 35330"/>
              <a:gd name="connsiteX1" fmla="*/ 41945 w 100668"/>
              <a:gd name="connsiteY1" fmla="*/ 33556 h 35330"/>
              <a:gd name="connsiteX2" fmla="*/ 92279 w 100668"/>
              <a:gd name="connsiteY2" fmla="*/ 25167 h 35330"/>
              <a:gd name="connsiteX3" fmla="*/ 100668 w 100668"/>
              <a:gd name="connsiteY3" fmla="*/ 0 h 3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68" h="35330">
                <a:moveTo>
                  <a:pt x="0" y="0"/>
                </a:moveTo>
                <a:cubicBezTo>
                  <a:pt x="13982" y="11185"/>
                  <a:pt x="24671" y="28845"/>
                  <a:pt x="41945" y="33556"/>
                </a:cubicBezTo>
                <a:cubicBezTo>
                  <a:pt x="58355" y="38031"/>
                  <a:pt x="77511" y="33606"/>
                  <a:pt x="92279" y="25167"/>
                </a:cubicBezTo>
                <a:cubicBezTo>
                  <a:pt x="99957" y="20780"/>
                  <a:pt x="100668" y="0"/>
                  <a:pt x="10066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B34210-78CF-4981-8598-F3F0F98A0DC4}"/>
              </a:ext>
            </a:extLst>
          </p:cNvPr>
          <p:cNvSpPr/>
          <p:nvPr/>
        </p:nvSpPr>
        <p:spPr>
          <a:xfrm>
            <a:off x="1019262" y="404345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AF5611-148E-4B73-8A47-52DD14864C99}"/>
              </a:ext>
            </a:extLst>
          </p:cNvPr>
          <p:cNvSpPr/>
          <p:nvPr/>
        </p:nvSpPr>
        <p:spPr>
          <a:xfrm>
            <a:off x="1006404" y="4043216"/>
            <a:ext cx="25717" cy="3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7D8F78-35C9-4E37-901F-ADBE2AE951C9}"/>
              </a:ext>
            </a:extLst>
          </p:cNvPr>
          <p:cNvSpPr/>
          <p:nvPr/>
        </p:nvSpPr>
        <p:spPr>
          <a:xfrm>
            <a:off x="1073343" y="4041546"/>
            <a:ext cx="25717" cy="3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C526A-54AE-4CF8-A858-0C28E0A899E6}"/>
              </a:ext>
            </a:extLst>
          </p:cNvPr>
          <p:cNvSpPr txBox="1"/>
          <p:nvPr/>
        </p:nvSpPr>
        <p:spPr>
          <a:xfrm>
            <a:off x="1224238" y="3873804"/>
            <a:ext cx="697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" dirty="0">
                <a:solidFill>
                  <a:schemeClr val="accent2">
                    <a:lumMod val="50000"/>
                  </a:schemeClr>
                </a:solidFill>
              </a:rPr>
              <a:t>RESERVE BANK OF INDIA</a:t>
            </a:r>
          </a:p>
        </p:txBody>
      </p:sp>
    </p:spTree>
    <p:extLst>
      <p:ext uri="{BB962C8B-B14F-4D97-AF65-F5344CB8AC3E}">
        <p14:creationId xmlns:p14="http://schemas.microsoft.com/office/powerpoint/2010/main" val="94271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52D73-8E13-4429-A104-69880CBA88FE}"/>
              </a:ext>
            </a:extLst>
          </p:cNvPr>
          <p:cNvSpPr txBox="1"/>
          <p:nvPr/>
        </p:nvSpPr>
        <p:spPr>
          <a:xfrm>
            <a:off x="716952" y="3477702"/>
            <a:ext cx="117773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Generated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4ED55-EF84-41E3-BE1A-7D5A4C6983AA}"/>
              </a:ext>
            </a:extLst>
          </p:cNvPr>
          <p:cNvSpPr txBox="1"/>
          <p:nvPr/>
        </p:nvSpPr>
        <p:spPr>
          <a:xfrm>
            <a:off x="2771101" y="3477702"/>
            <a:ext cx="1150813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Discriminator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11F11-BBD3-4411-9FD3-D2A1691E2F7E}"/>
              </a:ext>
            </a:extLst>
          </p:cNvPr>
          <p:cNvSpPr txBox="1"/>
          <p:nvPr/>
        </p:nvSpPr>
        <p:spPr>
          <a:xfrm>
            <a:off x="4798327" y="3477702"/>
            <a:ext cx="110203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latin typeface="Play" panose="00000500000000000000" pitchFamily="2" charset="0"/>
              </a:rPr>
              <a:t>Real Data</a:t>
            </a:r>
          </a:p>
        </p:txBody>
      </p:sp>
      <p:pic>
        <p:nvPicPr>
          <p:cNvPr id="1026" name="Picture 2" descr="Indian 10-rupee note - Wikipedia">
            <a:extLst>
              <a:ext uri="{FF2B5EF4-FFF2-40B4-BE49-F238E27FC236}">
                <a16:creationId xmlns:a16="http://schemas.microsoft.com/office/drawing/2014/main" id="{BFDBE85A-561F-4772-9835-CC4F3B15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15" y="3807456"/>
            <a:ext cx="1102035" cy="5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0E49B0-456E-43AF-9501-435A8A87ED2A}"/>
              </a:ext>
            </a:extLst>
          </p:cNvPr>
          <p:cNvSpPr txBox="1"/>
          <p:nvPr/>
        </p:nvSpPr>
        <p:spPr>
          <a:xfrm>
            <a:off x="3584760" y="3957652"/>
            <a:ext cx="57540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solidFill>
                  <a:srgbClr val="00B050"/>
                </a:solidFill>
                <a:latin typeface="Play" panose="00000500000000000000" pitchFamily="2" charset="0"/>
              </a:rPr>
              <a:t>REAL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35F2B3-94C7-468B-9FCF-0281FD3ED347}"/>
              </a:ext>
            </a:extLst>
          </p:cNvPr>
          <p:cNvCxnSpPr>
            <a:cxnSpLocks/>
          </p:cNvCxnSpPr>
          <p:nvPr/>
        </p:nvCxnSpPr>
        <p:spPr>
          <a:xfrm flipH="1">
            <a:off x="1856838" y="4073710"/>
            <a:ext cx="657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09EF2A-4332-4EDD-AD4A-F4FB76744750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 flipV="1">
            <a:off x="4160167" y="4073710"/>
            <a:ext cx="662548" cy="1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ndian 10-rupee note - Wikipedia">
            <a:extLst>
              <a:ext uri="{FF2B5EF4-FFF2-40B4-BE49-F238E27FC236}">
                <a16:creationId xmlns:a16="http://schemas.microsoft.com/office/drawing/2014/main" id="{180A0EE8-4FBF-4882-9DC7-1B996AD2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" y="3807457"/>
            <a:ext cx="1102035" cy="53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64D823-610F-43A6-A187-60ECFC075081}"/>
              </a:ext>
            </a:extLst>
          </p:cNvPr>
          <p:cNvSpPr txBox="1"/>
          <p:nvPr/>
        </p:nvSpPr>
        <p:spPr>
          <a:xfrm>
            <a:off x="2519386" y="3957651"/>
            <a:ext cx="57540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b="1" dirty="0">
                <a:solidFill>
                  <a:srgbClr val="00B050"/>
                </a:solidFill>
                <a:latin typeface="Play" panose="00000500000000000000" pitchFamily="2" charset="0"/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15162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0E263A-D386-471B-8B65-D78944F5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35" y="926432"/>
            <a:ext cx="28670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B8BEE69E-1ACD-4184-BA38-62FB8E6FE707}"/>
              </a:ext>
            </a:extLst>
          </p:cNvPr>
          <p:cNvSpPr/>
          <p:nvPr/>
        </p:nvSpPr>
        <p:spPr>
          <a:xfrm>
            <a:off x="1119077" y="5275395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096F4-7991-41F2-9A30-8264EBC378E3}"/>
              </a:ext>
            </a:extLst>
          </p:cNvPr>
          <p:cNvSpPr txBox="1"/>
          <p:nvPr/>
        </p:nvSpPr>
        <p:spPr>
          <a:xfrm>
            <a:off x="1074299" y="5272787"/>
            <a:ext cx="12942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CHAT HISTORY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3B010-1B52-45D0-9356-4246064890BF}"/>
              </a:ext>
            </a:extLst>
          </p:cNvPr>
          <p:cNvSpPr txBox="1"/>
          <p:nvPr/>
        </p:nvSpPr>
        <p:spPr>
          <a:xfrm>
            <a:off x="2880812" y="5770084"/>
            <a:ext cx="109637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CHAT ROOM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8075C4ED-F49D-463A-B605-477877F513AB}"/>
              </a:ext>
            </a:extLst>
          </p:cNvPr>
          <p:cNvSpPr/>
          <p:nvPr/>
        </p:nvSpPr>
        <p:spPr>
          <a:xfrm>
            <a:off x="2723781" y="5713312"/>
            <a:ext cx="1410438" cy="398185"/>
          </a:xfrm>
          <a:prstGeom prst="snipRoundRect">
            <a:avLst>
              <a:gd name="adj1" fmla="val 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E467AE91-CE8D-4D01-8141-F12227D70FE2}"/>
              </a:ext>
            </a:extLst>
          </p:cNvPr>
          <p:cNvSpPr/>
          <p:nvPr/>
        </p:nvSpPr>
        <p:spPr>
          <a:xfrm>
            <a:off x="4652351" y="5275395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B8341F7-6276-49EB-9041-301C339E7391}"/>
              </a:ext>
            </a:extLst>
          </p:cNvPr>
          <p:cNvSpPr/>
          <p:nvPr/>
        </p:nvSpPr>
        <p:spPr>
          <a:xfrm>
            <a:off x="4652351" y="6111497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ABB03-7656-44AE-92BE-D9F94F6D9400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2323739" y="5494354"/>
            <a:ext cx="400044" cy="21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063C10-950A-41D5-BE36-4F800884FB9F}"/>
              </a:ext>
            </a:extLst>
          </p:cNvPr>
          <p:cNvCxnSpPr>
            <a:cxnSpLocks/>
          </p:cNvCxnSpPr>
          <p:nvPr/>
        </p:nvCxnSpPr>
        <p:spPr>
          <a:xfrm flipH="1">
            <a:off x="2323739" y="6111497"/>
            <a:ext cx="400042" cy="32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01B2C2-4300-4896-980D-4A24C5A86C6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134219" y="6111497"/>
            <a:ext cx="518132" cy="21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0CB46-9DB1-4458-B9B5-4C8449F117B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134219" y="5494354"/>
            <a:ext cx="518132" cy="21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A6E4506F-1B68-4BAB-8F40-E0973CFF642F}"/>
              </a:ext>
            </a:extLst>
          </p:cNvPr>
          <p:cNvSpPr/>
          <p:nvPr/>
        </p:nvSpPr>
        <p:spPr>
          <a:xfrm>
            <a:off x="1119077" y="6106945"/>
            <a:ext cx="1204662" cy="43791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4E2D6-29AC-4C43-B0E1-498FE05E6393}"/>
              </a:ext>
            </a:extLst>
          </p:cNvPr>
          <p:cNvSpPr txBox="1"/>
          <p:nvPr/>
        </p:nvSpPr>
        <p:spPr>
          <a:xfrm>
            <a:off x="1074298" y="6111497"/>
            <a:ext cx="12942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SYSTEM USER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E7EA6-E074-4ED7-B582-ED90D709A616}"/>
              </a:ext>
            </a:extLst>
          </p:cNvPr>
          <p:cNvSpPr txBox="1"/>
          <p:nvPr/>
        </p:nvSpPr>
        <p:spPr>
          <a:xfrm>
            <a:off x="4652351" y="6106945"/>
            <a:ext cx="12942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CHAT PROFILE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A2302-DD18-41E3-B97B-0D4453AA94B4}"/>
              </a:ext>
            </a:extLst>
          </p:cNvPr>
          <p:cNvSpPr txBox="1"/>
          <p:nvPr/>
        </p:nvSpPr>
        <p:spPr>
          <a:xfrm>
            <a:off x="4602521" y="5279282"/>
            <a:ext cx="12942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25" dirty="0">
                <a:latin typeface="Play" panose="00000500000000000000" pitchFamily="2" charset="0"/>
              </a:rPr>
              <a:t>CHAT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34982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6B074B-4D37-46EE-BC01-6B94F110C1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" y="324936"/>
            <a:ext cx="6530340" cy="367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84AA1-4821-4163-80BC-E312A33749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" y="3998411"/>
            <a:ext cx="6530340" cy="36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6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36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F46139-32BE-4C80-9194-BB9C4199D466}"/>
              </a:ext>
            </a:extLst>
          </p:cNvPr>
          <p:cNvSpPr/>
          <p:nvPr/>
        </p:nvSpPr>
        <p:spPr>
          <a:xfrm>
            <a:off x="2927665" y="3346583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9B27B-3AA1-4E59-922B-5B932A2E15A9}"/>
              </a:ext>
            </a:extLst>
          </p:cNvPr>
          <p:cNvSpPr txBox="1"/>
          <p:nvPr/>
        </p:nvSpPr>
        <p:spPr>
          <a:xfrm>
            <a:off x="3098682" y="3514658"/>
            <a:ext cx="660638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1, 2, 3, 4, 5, 6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DF3DF1-473B-45CA-BC93-EA7A23FB2F99}"/>
              </a:ext>
            </a:extLst>
          </p:cNvPr>
          <p:cNvSpPr/>
          <p:nvPr/>
        </p:nvSpPr>
        <p:spPr>
          <a:xfrm>
            <a:off x="2259390" y="4699436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13365-5968-45D2-8A15-3E2479A0E473}"/>
              </a:ext>
            </a:extLst>
          </p:cNvPr>
          <p:cNvSpPr txBox="1"/>
          <p:nvPr/>
        </p:nvSpPr>
        <p:spPr>
          <a:xfrm>
            <a:off x="3652727" y="4905195"/>
            <a:ext cx="677037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7, 8, 9, 10, 11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864AFD-504C-4F11-BF24-FD14132C5800}"/>
              </a:ext>
            </a:extLst>
          </p:cNvPr>
          <p:cNvSpPr/>
          <p:nvPr/>
        </p:nvSpPr>
        <p:spPr>
          <a:xfrm>
            <a:off x="2927665" y="5659528"/>
            <a:ext cx="1063580" cy="491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88F7B-F219-4C03-A4CD-4E6D012BDCA0}"/>
              </a:ext>
            </a:extLst>
          </p:cNvPr>
          <p:cNvSpPr txBox="1"/>
          <p:nvPr/>
        </p:nvSpPr>
        <p:spPr>
          <a:xfrm>
            <a:off x="3129136" y="5827603"/>
            <a:ext cx="660638" cy="212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12, 13, 14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4BCA0A-BFCE-4381-A15B-432AC0BCB4B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 flipH="1">
            <a:off x="2791179" y="3838547"/>
            <a:ext cx="668276" cy="860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402DB6-F60F-47EF-8E3E-7C04F8748D6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791179" y="5191400"/>
            <a:ext cx="668276" cy="46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35982E-3B7D-467B-A13D-E930C051016D}"/>
              </a:ext>
            </a:extLst>
          </p:cNvPr>
          <p:cNvSpPr txBox="1"/>
          <p:nvPr/>
        </p:nvSpPr>
        <p:spPr>
          <a:xfrm>
            <a:off x="3889527" y="4191085"/>
            <a:ext cx="373787" cy="212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F1965-0D1F-43BE-8D41-8EB4FDF4ADC2}"/>
              </a:ext>
            </a:extLst>
          </p:cNvPr>
          <p:cNvSpPr txBox="1"/>
          <p:nvPr/>
        </p:nvSpPr>
        <p:spPr>
          <a:xfrm>
            <a:off x="4179571" y="4875094"/>
            <a:ext cx="373787" cy="2122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87E6C2-D21B-44DA-A80B-31FC106B7071}"/>
              </a:ext>
            </a:extLst>
          </p:cNvPr>
          <p:cNvSpPr txBox="1"/>
          <p:nvPr/>
        </p:nvSpPr>
        <p:spPr>
          <a:xfrm>
            <a:off x="3100438" y="6357051"/>
            <a:ext cx="718033" cy="33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79" b="1" dirty="0">
                <a:latin typeface="Play" panose="00000500000000000000" pitchFamily="2" charset="0"/>
              </a:rPr>
              <a:t>FLOW GRAPH</a:t>
            </a:r>
          </a:p>
        </p:txBody>
      </p:sp>
    </p:spTree>
    <p:extLst>
      <p:ext uri="{BB962C8B-B14F-4D97-AF65-F5344CB8AC3E}">
        <p14:creationId xmlns:p14="http://schemas.microsoft.com/office/powerpoint/2010/main" val="38109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6DCB690-246C-47E9-BB3C-F66C4814B8F7}"/>
              </a:ext>
            </a:extLst>
          </p:cNvPr>
          <p:cNvSpPr/>
          <p:nvPr/>
        </p:nvSpPr>
        <p:spPr>
          <a:xfrm>
            <a:off x="707675" y="2566007"/>
            <a:ext cx="1722704" cy="238699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9217E-D058-4BF3-86EA-3E7D30D6EF5D}"/>
              </a:ext>
            </a:extLst>
          </p:cNvPr>
          <p:cNvSpPr txBox="1"/>
          <p:nvPr/>
        </p:nvSpPr>
        <p:spPr>
          <a:xfrm>
            <a:off x="707674" y="5101389"/>
            <a:ext cx="1722703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  <a:cs typeface="Times New Roman" panose="02020603050405020304" pitchFamily="18" charset="0"/>
              </a:rPr>
              <a:t>Batch Pool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0F69F-4F51-46E0-BE82-6C88344F20F8}"/>
              </a:ext>
            </a:extLst>
          </p:cNvPr>
          <p:cNvSpPr txBox="1"/>
          <p:nvPr/>
        </p:nvSpPr>
        <p:spPr>
          <a:xfrm>
            <a:off x="767830" y="3475227"/>
            <a:ext cx="1602389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(Sketch, Label)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CF12E7-E9FE-49C0-A889-CD006D5A9256}"/>
              </a:ext>
            </a:extLst>
          </p:cNvPr>
          <p:cNvSpPr/>
          <p:nvPr/>
        </p:nvSpPr>
        <p:spPr>
          <a:xfrm>
            <a:off x="2610853" y="2107166"/>
            <a:ext cx="3539472" cy="917682"/>
          </a:xfrm>
          <a:prstGeom prst="roundRect">
            <a:avLst>
              <a:gd name="adj" fmla="val 297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C5BEC-4E71-4802-A8F5-DD961C99BA7F}"/>
              </a:ext>
            </a:extLst>
          </p:cNvPr>
          <p:cNvSpPr txBox="1"/>
          <p:nvPr/>
        </p:nvSpPr>
        <p:spPr>
          <a:xfrm>
            <a:off x="2671011" y="2273615"/>
            <a:ext cx="950494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Training Data: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38A60-A116-4D1E-80DA-67D1D48A4681}"/>
              </a:ext>
            </a:extLst>
          </p:cNvPr>
          <p:cNvSpPr/>
          <p:nvPr/>
        </p:nvSpPr>
        <p:spPr>
          <a:xfrm>
            <a:off x="3801979" y="2190390"/>
            <a:ext cx="885965" cy="7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B692D-9643-47D2-B529-BFE61E2CF306}"/>
              </a:ext>
            </a:extLst>
          </p:cNvPr>
          <p:cNvSpPr txBox="1"/>
          <p:nvPr/>
        </p:nvSpPr>
        <p:spPr>
          <a:xfrm>
            <a:off x="3881008" y="2273615"/>
            <a:ext cx="727906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Photo</a:t>
            </a:r>
          </a:p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815FD-D1FD-46AE-9115-7C054A36DA4A}"/>
              </a:ext>
            </a:extLst>
          </p:cNvPr>
          <p:cNvSpPr/>
          <p:nvPr/>
        </p:nvSpPr>
        <p:spPr>
          <a:xfrm>
            <a:off x="4917638" y="2190385"/>
            <a:ext cx="1002993" cy="7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93084-C0E6-489D-9538-A630B76B920D}"/>
              </a:ext>
            </a:extLst>
          </p:cNvPr>
          <p:cNvSpPr txBox="1"/>
          <p:nvPr/>
        </p:nvSpPr>
        <p:spPr>
          <a:xfrm>
            <a:off x="5015666" y="2273615"/>
            <a:ext cx="806936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Sketch</a:t>
            </a:r>
          </a:p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96F0C-80E1-4E4B-B4D7-6E834841657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244961" y="2941619"/>
            <a:ext cx="1" cy="87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B028A-E655-4E40-A7C6-29BE9F789E20}"/>
              </a:ext>
            </a:extLst>
          </p:cNvPr>
          <p:cNvSpPr txBox="1"/>
          <p:nvPr/>
        </p:nvSpPr>
        <p:spPr>
          <a:xfrm>
            <a:off x="3059029" y="3229006"/>
            <a:ext cx="1150654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Generated Sketch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48BF0-7213-463B-A7E5-B774F119F5A4}"/>
              </a:ext>
            </a:extLst>
          </p:cNvPr>
          <p:cNvCxnSpPr>
            <a:cxnSpLocks/>
          </p:cNvCxnSpPr>
          <p:nvPr/>
        </p:nvCxnSpPr>
        <p:spPr>
          <a:xfrm flipH="1" flipV="1">
            <a:off x="1776161" y="4157167"/>
            <a:ext cx="193708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A336DFF7-CA56-4F95-8CA9-ED651A64C02E}"/>
              </a:ext>
            </a:extLst>
          </p:cNvPr>
          <p:cNvSpPr/>
          <p:nvPr/>
        </p:nvSpPr>
        <p:spPr>
          <a:xfrm>
            <a:off x="3771900" y="3864780"/>
            <a:ext cx="998616" cy="584775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0FC93506-731A-4FE8-BD6E-BD713AF6E155}"/>
              </a:ext>
            </a:extLst>
          </p:cNvPr>
          <p:cNvSpPr/>
          <p:nvPr/>
        </p:nvSpPr>
        <p:spPr>
          <a:xfrm>
            <a:off x="988716" y="4222065"/>
            <a:ext cx="399637" cy="22749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0B2B1-14A0-4EF9-9AC5-A3BDED32DA74}"/>
              </a:ext>
            </a:extLst>
          </p:cNvPr>
          <p:cNvSpPr txBox="1"/>
          <p:nvPr/>
        </p:nvSpPr>
        <p:spPr>
          <a:xfrm>
            <a:off x="806745" y="4084339"/>
            <a:ext cx="123319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Play" panose="00000500000000000000" pitchFamily="2" charset="0"/>
                <a:cs typeface="Times New Roman" panose="02020603050405020304" pitchFamily="18" charset="0"/>
              </a:rPr>
              <a:t>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AA8FD-2851-41DD-B6B6-A8C4DC63B5C7}"/>
              </a:ext>
            </a:extLst>
          </p:cNvPr>
          <p:cNvSpPr txBox="1"/>
          <p:nvPr/>
        </p:nvSpPr>
        <p:spPr>
          <a:xfrm>
            <a:off x="2194748" y="4084340"/>
            <a:ext cx="175471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Play" panose="00000500000000000000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C0E70-C5ED-482E-98A6-B4D0188F3C33}"/>
              </a:ext>
            </a:extLst>
          </p:cNvPr>
          <p:cNvSpPr txBox="1"/>
          <p:nvPr/>
        </p:nvSpPr>
        <p:spPr>
          <a:xfrm>
            <a:off x="1367247" y="4043422"/>
            <a:ext cx="141883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Play" panose="00000500000000000000" pitchFamily="2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760F0-0A5D-4B0E-9888-E145183232AB}"/>
              </a:ext>
            </a:extLst>
          </p:cNvPr>
          <p:cNvSpPr txBox="1"/>
          <p:nvPr/>
        </p:nvSpPr>
        <p:spPr>
          <a:xfrm>
            <a:off x="1464126" y="4232573"/>
            <a:ext cx="746458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Play" panose="00000500000000000000" pitchFamily="2" charset="0"/>
                <a:cs typeface="Times New Roman" panose="02020603050405020304" pitchFamily="18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7782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EC17056B-B718-40DE-8CED-A4C27B1D1DC8}"/>
              </a:ext>
            </a:extLst>
          </p:cNvPr>
          <p:cNvSpPr/>
          <p:nvPr/>
        </p:nvSpPr>
        <p:spPr>
          <a:xfrm>
            <a:off x="1287376" y="593323"/>
            <a:ext cx="2141621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84932-BA0E-472E-AFAD-98CFDDE9B5EB}"/>
              </a:ext>
            </a:extLst>
          </p:cNvPr>
          <p:cNvSpPr txBox="1"/>
          <p:nvPr/>
        </p:nvSpPr>
        <p:spPr>
          <a:xfrm>
            <a:off x="1455817" y="765541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Input Data 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64CC-06E6-4391-96F0-AAF335C7E051}"/>
              </a:ext>
            </a:extLst>
          </p:cNvPr>
          <p:cNvSpPr/>
          <p:nvPr/>
        </p:nvSpPr>
        <p:spPr>
          <a:xfrm>
            <a:off x="1661857" y="2384139"/>
            <a:ext cx="1392655" cy="1227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0D6BF-A78D-420D-9CF0-FB6AF6485A23}"/>
              </a:ext>
            </a:extLst>
          </p:cNvPr>
          <p:cNvSpPr txBox="1"/>
          <p:nvPr/>
        </p:nvSpPr>
        <p:spPr>
          <a:xfrm>
            <a:off x="1906999" y="2797695"/>
            <a:ext cx="90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D3DDB4-E876-4108-8E95-178F1064D20D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2358185" y="1315218"/>
            <a:ext cx="2" cy="106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F75D8BED-3C66-4811-98AE-7EB01C666909}"/>
              </a:ext>
            </a:extLst>
          </p:cNvPr>
          <p:cNvSpPr/>
          <p:nvPr/>
        </p:nvSpPr>
        <p:spPr>
          <a:xfrm>
            <a:off x="1287379" y="4592052"/>
            <a:ext cx="2141621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F82FF-B7D5-4CA1-9CFF-E6B94F54F3BF}"/>
              </a:ext>
            </a:extLst>
          </p:cNvPr>
          <p:cNvSpPr txBox="1"/>
          <p:nvPr/>
        </p:nvSpPr>
        <p:spPr>
          <a:xfrm>
            <a:off x="1618240" y="4752944"/>
            <a:ext cx="147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Predictions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0304F3-9BB7-405B-9131-E96317B54EA9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>
            <a:off x="2358185" y="3611361"/>
            <a:ext cx="5" cy="98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1A57E8BF-6528-4500-A56F-103655CFEA5D}"/>
              </a:ext>
            </a:extLst>
          </p:cNvPr>
          <p:cNvSpPr/>
          <p:nvPr/>
        </p:nvSpPr>
        <p:spPr>
          <a:xfrm>
            <a:off x="3759861" y="4592052"/>
            <a:ext cx="2141621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45791-1675-45C5-9BB1-ADED04620AEC}"/>
              </a:ext>
            </a:extLst>
          </p:cNvPr>
          <p:cNvSpPr txBox="1"/>
          <p:nvPr/>
        </p:nvSpPr>
        <p:spPr>
          <a:xfrm>
            <a:off x="3802722" y="4752944"/>
            <a:ext cx="205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Output Data (Y)</a:t>
            </a:r>
          </a:p>
        </p:txBody>
      </p:sp>
      <p:sp>
        <p:nvSpPr>
          <p:cNvPr id="23" name="Rectangle: Top Corners One Rounded and One Snipped 22">
            <a:extLst>
              <a:ext uri="{FF2B5EF4-FFF2-40B4-BE49-F238E27FC236}">
                <a16:creationId xmlns:a16="http://schemas.microsoft.com/office/drawing/2014/main" id="{6F8C4AC9-F7D6-4061-BB65-42B8A71AFCFA}"/>
              </a:ext>
            </a:extLst>
          </p:cNvPr>
          <p:cNvSpPr/>
          <p:nvPr/>
        </p:nvSpPr>
        <p:spPr>
          <a:xfrm>
            <a:off x="3098128" y="6283076"/>
            <a:ext cx="989605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29C0F-78CA-4C4F-A763-80801A2AA9A9}"/>
              </a:ext>
            </a:extLst>
          </p:cNvPr>
          <p:cNvSpPr txBox="1"/>
          <p:nvPr/>
        </p:nvSpPr>
        <p:spPr>
          <a:xfrm>
            <a:off x="3194379" y="6443968"/>
            <a:ext cx="79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Error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DEDC35-9305-4158-9529-ADDD0DFE4CFB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>
            <a:off x="2358190" y="5313947"/>
            <a:ext cx="1234741" cy="96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ACFFB-B5A0-4629-BEE9-F1B68CBBFEE2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3592931" y="5313947"/>
            <a:ext cx="1237741" cy="969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F9173C6-2233-498A-93CC-C418FC851B57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rot="10800000">
            <a:off x="1661858" y="2997750"/>
            <a:ext cx="1436271" cy="3646274"/>
          </a:xfrm>
          <a:prstGeom prst="bentConnector3">
            <a:avLst>
              <a:gd name="adj1" fmla="val 1653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EF0430-95BD-4745-AB8B-5F0092DF80B9}"/>
              </a:ext>
            </a:extLst>
          </p:cNvPr>
          <p:cNvSpPr txBox="1"/>
          <p:nvPr/>
        </p:nvSpPr>
        <p:spPr>
          <a:xfrm>
            <a:off x="775280" y="5927558"/>
            <a:ext cx="118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Update Model</a:t>
            </a:r>
          </a:p>
        </p:txBody>
      </p:sp>
    </p:spTree>
    <p:extLst>
      <p:ext uri="{BB962C8B-B14F-4D97-AF65-F5344CB8AC3E}">
        <p14:creationId xmlns:p14="http://schemas.microsoft.com/office/powerpoint/2010/main" val="64692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EC17056B-B718-40DE-8CED-A4C27B1D1DC8}"/>
              </a:ext>
            </a:extLst>
          </p:cNvPr>
          <p:cNvSpPr/>
          <p:nvPr/>
        </p:nvSpPr>
        <p:spPr>
          <a:xfrm>
            <a:off x="1287376" y="593323"/>
            <a:ext cx="2141621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84932-BA0E-472E-AFAD-98CFDDE9B5EB}"/>
              </a:ext>
            </a:extLst>
          </p:cNvPr>
          <p:cNvSpPr txBox="1"/>
          <p:nvPr/>
        </p:nvSpPr>
        <p:spPr>
          <a:xfrm>
            <a:off x="1455817" y="765541"/>
            <a:ext cx="180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Input Data 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564CC-06E6-4391-96F0-AAF335C7E051}"/>
              </a:ext>
            </a:extLst>
          </p:cNvPr>
          <p:cNvSpPr/>
          <p:nvPr/>
        </p:nvSpPr>
        <p:spPr>
          <a:xfrm>
            <a:off x="1661857" y="2384139"/>
            <a:ext cx="1392655" cy="1227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0D6BF-A78D-420D-9CF0-FB6AF6485A23}"/>
              </a:ext>
            </a:extLst>
          </p:cNvPr>
          <p:cNvSpPr txBox="1"/>
          <p:nvPr/>
        </p:nvSpPr>
        <p:spPr>
          <a:xfrm>
            <a:off x="1906999" y="2797695"/>
            <a:ext cx="90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D3DDB4-E876-4108-8E95-178F1064D20D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2358185" y="1315218"/>
            <a:ext cx="2" cy="106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6659B-6A86-4097-844A-AF35A44676CD}"/>
              </a:ext>
            </a:extLst>
          </p:cNvPr>
          <p:cNvCxnSpPr>
            <a:cxnSpLocks/>
            <a:stCxn id="4" idx="2"/>
            <a:endCxn id="22" idx="3"/>
          </p:cNvCxnSpPr>
          <p:nvPr/>
        </p:nvCxnSpPr>
        <p:spPr>
          <a:xfrm flipH="1">
            <a:off x="2358184" y="3611361"/>
            <a:ext cx="1" cy="106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B82DE5D2-B592-477F-B521-D83329C7C7BE}"/>
              </a:ext>
            </a:extLst>
          </p:cNvPr>
          <p:cNvSpPr/>
          <p:nvPr/>
        </p:nvSpPr>
        <p:spPr>
          <a:xfrm>
            <a:off x="1287373" y="4680282"/>
            <a:ext cx="2141621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40230-19B0-415E-92E9-007156D497B1}"/>
              </a:ext>
            </a:extLst>
          </p:cNvPr>
          <p:cNvSpPr txBox="1"/>
          <p:nvPr/>
        </p:nvSpPr>
        <p:spPr>
          <a:xfrm>
            <a:off x="1455820" y="4694291"/>
            <a:ext cx="180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Predicted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7661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564CC-06E6-4391-96F0-AAF335C7E051}"/>
              </a:ext>
            </a:extLst>
          </p:cNvPr>
          <p:cNvSpPr/>
          <p:nvPr/>
        </p:nvSpPr>
        <p:spPr>
          <a:xfrm>
            <a:off x="1661857" y="2384139"/>
            <a:ext cx="1392655" cy="1227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0D6BF-A78D-420D-9CF0-FB6AF6485A23}"/>
              </a:ext>
            </a:extLst>
          </p:cNvPr>
          <p:cNvSpPr txBox="1"/>
          <p:nvPr/>
        </p:nvSpPr>
        <p:spPr>
          <a:xfrm>
            <a:off x="1906999" y="2797695"/>
            <a:ext cx="90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lay" panose="00000500000000000000" pitchFamily="2" charset="0"/>
              </a:rPr>
              <a:t>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6659B-6A86-4097-844A-AF35A44676CD}"/>
              </a:ext>
            </a:extLst>
          </p:cNvPr>
          <p:cNvCxnSpPr>
            <a:cxnSpLocks/>
            <a:stCxn id="4" idx="2"/>
            <a:endCxn id="22" idx="3"/>
          </p:cNvCxnSpPr>
          <p:nvPr/>
        </p:nvCxnSpPr>
        <p:spPr>
          <a:xfrm flipH="1">
            <a:off x="2358184" y="3611361"/>
            <a:ext cx="1" cy="1068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B82DE5D2-B592-477F-B521-D83329C7C7BE}"/>
              </a:ext>
            </a:extLst>
          </p:cNvPr>
          <p:cNvSpPr/>
          <p:nvPr/>
        </p:nvSpPr>
        <p:spPr>
          <a:xfrm>
            <a:off x="1287373" y="4680282"/>
            <a:ext cx="2141621" cy="721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40230-19B0-415E-92E9-007156D497B1}"/>
              </a:ext>
            </a:extLst>
          </p:cNvPr>
          <p:cNvSpPr txBox="1"/>
          <p:nvPr/>
        </p:nvSpPr>
        <p:spPr>
          <a:xfrm>
            <a:off x="1455820" y="4694291"/>
            <a:ext cx="180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Generated Examples</a:t>
            </a:r>
          </a:p>
        </p:txBody>
      </p:sp>
    </p:spTree>
    <p:extLst>
      <p:ext uri="{BB962C8B-B14F-4D97-AF65-F5344CB8AC3E}">
        <p14:creationId xmlns:p14="http://schemas.microsoft.com/office/powerpoint/2010/main" val="195063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85371942-1254-4F95-AD3D-9E5D4C3204F6}"/>
              </a:ext>
            </a:extLst>
          </p:cNvPr>
          <p:cNvSpPr/>
          <p:nvPr/>
        </p:nvSpPr>
        <p:spPr>
          <a:xfrm>
            <a:off x="836188" y="761629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1885C-8322-4D1B-A2F6-A2CA5A88CA14}"/>
              </a:ext>
            </a:extLst>
          </p:cNvPr>
          <p:cNvSpPr txBox="1"/>
          <p:nvPr/>
        </p:nvSpPr>
        <p:spPr>
          <a:xfrm>
            <a:off x="932442" y="832262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Random Input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D3908D0A-49D5-4E4A-9DD6-F34BDF2D03EA}"/>
              </a:ext>
            </a:extLst>
          </p:cNvPr>
          <p:cNvSpPr/>
          <p:nvPr/>
        </p:nvSpPr>
        <p:spPr>
          <a:xfrm>
            <a:off x="836188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5B585D4B-23AF-4CF2-BF68-F329250E98F3}"/>
              </a:ext>
            </a:extLst>
          </p:cNvPr>
          <p:cNvSpPr/>
          <p:nvPr/>
        </p:nvSpPr>
        <p:spPr>
          <a:xfrm>
            <a:off x="3880191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96A53A71-E9F2-415B-9213-E52CFEA6F763}"/>
              </a:ext>
            </a:extLst>
          </p:cNvPr>
          <p:cNvSpPr/>
          <p:nvPr/>
        </p:nvSpPr>
        <p:spPr>
          <a:xfrm>
            <a:off x="836188" y="3232113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C85B8AAB-5233-48BE-A3F0-683B038D9938}"/>
              </a:ext>
            </a:extLst>
          </p:cNvPr>
          <p:cNvSpPr/>
          <p:nvPr/>
        </p:nvSpPr>
        <p:spPr>
          <a:xfrm>
            <a:off x="3880191" y="3232112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A6EA28DB-1142-4781-8183-469E3DF6C7CB}"/>
              </a:ext>
            </a:extLst>
          </p:cNvPr>
          <p:cNvSpPr/>
          <p:nvPr/>
        </p:nvSpPr>
        <p:spPr>
          <a:xfrm>
            <a:off x="2358189" y="4467353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EEF3911F-F56A-4289-9059-00CE499827DF}"/>
              </a:ext>
            </a:extLst>
          </p:cNvPr>
          <p:cNvSpPr/>
          <p:nvPr/>
        </p:nvSpPr>
        <p:spPr>
          <a:xfrm>
            <a:off x="836188" y="5702593"/>
            <a:ext cx="2141621" cy="7078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2F75A46F-0C98-4828-B556-3DA5CD525C90}"/>
              </a:ext>
            </a:extLst>
          </p:cNvPr>
          <p:cNvSpPr/>
          <p:nvPr/>
        </p:nvSpPr>
        <p:spPr>
          <a:xfrm>
            <a:off x="3880191" y="5702592"/>
            <a:ext cx="2141621" cy="7078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39798-C5CE-4143-999C-D4DB1D4C63AE}"/>
              </a:ext>
            </a:extLst>
          </p:cNvPr>
          <p:cNvSpPr txBox="1"/>
          <p:nvPr/>
        </p:nvSpPr>
        <p:spPr>
          <a:xfrm>
            <a:off x="932442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EFC50-011E-4AD1-87DF-C8A5EF8F66D8}"/>
              </a:ext>
            </a:extLst>
          </p:cNvPr>
          <p:cNvSpPr txBox="1"/>
          <p:nvPr/>
        </p:nvSpPr>
        <p:spPr>
          <a:xfrm>
            <a:off x="3976446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Real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73774-EE9D-4DB4-9CEC-C0A5FBF5D55F}"/>
              </a:ext>
            </a:extLst>
          </p:cNvPr>
          <p:cNvSpPr txBox="1"/>
          <p:nvPr/>
        </p:nvSpPr>
        <p:spPr>
          <a:xfrm>
            <a:off x="932442" y="3302745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BA48B-7832-42FE-9A70-5670447526C3}"/>
              </a:ext>
            </a:extLst>
          </p:cNvPr>
          <p:cNvSpPr txBox="1"/>
          <p:nvPr/>
        </p:nvSpPr>
        <p:spPr>
          <a:xfrm>
            <a:off x="4072700" y="330274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0AD03-6C7B-4C4B-8321-02B5D9DF7BF7}"/>
              </a:ext>
            </a:extLst>
          </p:cNvPr>
          <p:cNvSpPr txBox="1"/>
          <p:nvPr/>
        </p:nvSpPr>
        <p:spPr>
          <a:xfrm>
            <a:off x="2454443" y="4537985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Discriminator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34C108-76A3-4991-9349-CF793FDF50C1}"/>
              </a:ext>
            </a:extLst>
          </p:cNvPr>
          <p:cNvSpPr txBox="1"/>
          <p:nvPr/>
        </p:nvSpPr>
        <p:spPr>
          <a:xfrm>
            <a:off x="3976445" y="5702592"/>
            <a:ext cx="19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Discriminator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5D7D4-456F-4CBF-B74D-862957C2686E}"/>
              </a:ext>
            </a:extLst>
          </p:cNvPr>
          <p:cNvSpPr txBox="1"/>
          <p:nvPr/>
        </p:nvSpPr>
        <p:spPr>
          <a:xfrm>
            <a:off x="932442" y="5702592"/>
            <a:ext cx="19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 </a:t>
            </a:r>
          </a:p>
          <a:p>
            <a:pPr algn="ctr"/>
            <a:r>
              <a:rPr lang="en-IN" sz="2000" dirty="0">
                <a:latin typeface="Play" panose="00000500000000000000" pitchFamily="2" charset="0"/>
              </a:rPr>
              <a:t>Loss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8BE53-63EA-401C-B999-9FA9AE44D843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>
            <a:off x="1906999" y="1303006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DC2CF0-2E9C-4045-B554-2EE91F12986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>
            <a:off x="1906999" y="2538248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E41CF1-031B-46D2-912B-40A460063780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>
            <a:off x="4951002" y="2538248"/>
            <a:ext cx="0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73B6D-AEA1-4C5D-BC66-0643E271B64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429000" y="3773489"/>
            <a:ext cx="1522002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D6F39F-FED8-464C-9D8A-05DA8D3CA6AD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1906997" y="3773486"/>
            <a:ext cx="1522003" cy="69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05F028-344C-4EA7-AF8F-05D8F920AC75}"/>
              </a:ext>
            </a:extLst>
          </p:cNvPr>
          <p:cNvCxnSpPr>
            <a:cxnSpLocks/>
            <a:stCxn id="14" idx="1"/>
            <a:endCxn id="23" idx="0"/>
          </p:cNvCxnSpPr>
          <p:nvPr/>
        </p:nvCxnSpPr>
        <p:spPr>
          <a:xfrm flipH="1">
            <a:off x="1906998" y="5008730"/>
            <a:ext cx="1522002" cy="69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379CE9-AD98-46B1-AAB6-4ECD70EC228F}"/>
              </a:ext>
            </a:extLst>
          </p:cNvPr>
          <p:cNvCxnSpPr>
            <a:cxnSpLocks/>
            <a:stCxn id="14" idx="1"/>
            <a:endCxn id="22" idx="0"/>
          </p:cNvCxnSpPr>
          <p:nvPr/>
        </p:nvCxnSpPr>
        <p:spPr>
          <a:xfrm>
            <a:off x="3429000" y="5008730"/>
            <a:ext cx="1522001" cy="69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85371942-1254-4F95-AD3D-9E5D4C3204F6}"/>
              </a:ext>
            </a:extLst>
          </p:cNvPr>
          <p:cNvSpPr/>
          <p:nvPr/>
        </p:nvSpPr>
        <p:spPr>
          <a:xfrm>
            <a:off x="836188" y="761629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1885C-8322-4D1B-A2F6-A2CA5A88CA14}"/>
              </a:ext>
            </a:extLst>
          </p:cNvPr>
          <p:cNvSpPr txBox="1"/>
          <p:nvPr/>
        </p:nvSpPr>
        <p:spPr>
          <a:xfrm>
            <a:off x="932442" y="832262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Random Input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D3908D0A-49D5-4E4A-9DD6-F34BDF2D03EA}"/>
              </a:ext>
            </a:extLst>
          </p:cNvPr>
          <p:cNvSpPr/>
          <p:nvPr/>
        </p:nvSpPr>
        <p:spPr>
          <a:xfrm>
            <a:off x="836188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5B585D4B-23AF-4CF2-BF68-F329250E98F3}"/>
              </a:ext>
            </a:extLst>
          </p:cNvPr>
          <p:cNvSpPr/>
          <p:nvPr/>
        </p:nvSpPr>
        <p:spPr>
          <a:xfrm>
            <a:off x="3880191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96A53A71-E9F2-415B-9213-E52CFEA6F763}"/>
              </a:ext>
            </a:extLst>
          </p:cNvPr>
          <p:cNvSpPr/>
          <p:nvPr/>
        </p:nvSpPr>
        <p:spPr>
          <a:xfrm>
            <a:off x="836188" y="3232113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C85B8AAB-5233-48BE-A3F0-683B038D9938}"/>
              </a:ext>
            </a:extLst>
          </p:cNvPr>
          <p:cNvSpPr/>
          <p:nvPr/>
        </p:nvSpPr>
        <p:spPr>
          <a:xfrm>
            <a:off x="3880191" y="3232112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A6EA28DB-1142-4781-8183-469E3DF6C7CB}"/>
              </a:ext>
            </a:extLst>
          </p:cNvPr>
          <p:cNvSpPr/>
          <p:nvPr/>
        </p:nvSpPr>
        <p:spPr>
          <a:xfrm>
            <a:off x="836188" y="446735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EEF3911F-F56A-4289-9059-00CE499827DF}"/>
              </a:ext>
            </a:extLst>
          </p:cNvPr>
          <p:cNvSpPr/>
          <p:nvPr/>
        </p:nvSpPr>
        <p:spPr>
          <a:xfrm>
            <a:off x="836188" y="5702593"/>
            <a:ext cx="2141621" cy="7078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2F75A46F-0C98-4828-B556-3DA5CD525C90}"/>
              </a:ext>
            </a:extLst>
          </p:cNvPr>
          <p:cNvSpPr/>
          <p:nvPr/>
        </p:nvSpPr>
        <p:spPr>
          <a:xfrm>
            <a:off x="3880191" y="5702592"/>
            <a:ext cx="2141621" cy="7078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39798-C5CE-4143-999C-D4DB1D4C63AE}"/>
              </a:ext>
            </a:extLst>
          </p:cNvPr>
          <p:cNvSpPr txBox="1"/>
          <p:nvPr/>
        </p:nvSpPr>
        <p:spPr>
          <a:xfrm>
            <a:off x="932442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EFC50-011E-4AD1-87DF-C8A5EF8F66D8}"/>
              </a:ext>
            </a:extLst>
          </p:cNvPr>
          <p:cNvSpPr txBox="1"/>
          <p:nvPr/>
        </p:nvSpPr>
        <p:spPr>
          <a:xfrm>
            <a:off x="3976446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Real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73774-EE9D-4DB4-9CEC-C0A5FBF5D55F}"/>
              </a:ext>
            </a:extLst>
          </p:cNvPr>
          <p:cNvSpPr txBox="1"/>
          <p:nvPr/>
        </p:nvSpPr>
        <p:spPr>
          <a:xfrm>
            <a:off x="932442" y="3302745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BA48B-7832-42FE-9A70-5670447526C3}"/>
              </a:ext>
            </a:extLst>
          </p:cNvPr>
          <p:cNvSpPr txBox="1"/>
          <p:nvPr/>
        </p:nvSpPr>
        <p:spPr>
          <a:xfrm>
            <a:off x="4072700" y="330274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0AD03-6C7B-4C4B-8321-02B5D9DF7BF7}"/>
              </a:ext>
            </a:extLst>
          </p:cNvPr>
          <p:cNvSpPr txBox="1"/>
          <p:nvPr/>
        </p:nvSpPr>
        <p:spPr>
          <a:xfrm>
            <a:off x="950473" y="4524629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Discriminator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34C108-76A3-4991-9349-CF793FDF50C1}"/>
              </a:ext>
            </a:extLst>
          </p:cNvPr>
          <p:cNvSpPr txBox="1"/>
          <p:nvPr/>
        </p:nvSpPr>
        <p:spPr>
          <a:xfrm>
            <a:off x="3976445" y="5702592"/>
            <a:ext cx="19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Discriminator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5D7D4-456F-4CBF-B74D-862957C2686E}"/>
              </a:ext>
            </a:extLst>
          </p:cNvPr>
          <p:cNvSpPr txBox="1"/>
          <p:nvPr/>
        </p:nvSpPr>
        <p:spPr>
          <a:xfrm>
            <a:off x="932442" y="5702592"/>
            <a:ext cx="19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 </a:t>
            </a:r>
          </a:p>
          <a:p>
            <a:pPr algn="ctr"/>
            <a:r>
              <a:rPr lang="en-IN" sz="2000" dirty="0">
                <a:latin typeface="Play" panose="00000500000000000000" pitchFamily="2" charset="0"/>
              </a:rPr>
              <a:t>Loss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8BE53-63EA-401C-B999-9FA9AE44D843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>
            <a:off x="1906999" y="1303006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DC2CF0-2E9C-4045-B554-2EE91F12986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>
            <a:off x="1906999" y="2538248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E41CF1-031B-46D2-912B-40A460063780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>
            <a:off x="4951002" y="2538248"/>
            <a:ext cx="0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73B6D-AEA1-4C5D-BC66-0643E271B64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1906999" y="3773489"/>
            <a:ext cx="3044003" cy="69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D6F39F-FED8-464C-9D8A-05DA8D3CA6AD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>
            <a:off x="1906999" y="3773490"/>
            <a:ext cx="0" cy="69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05F028-344C-4EA7-AF8F-05D8F920AC75}"/>
              </a:ext>
            </a:extLst>
          </p:cNvPr>
          <p:cNvCxnSpPr>
            <a:cxnSpLocks/>
            <a:stCxn id="14" idx="1"/>
            <a:endCxn id="23" idx="0"/>
          </p:cNvCxnSpPr>
          <p:nvPr/>
        </p:nvCxnSpPr>
        <p:spPr>
          <a:xfrm flipH="1">
            <a:off x="1906998" y="5008728"/>
            <a:ext cx="1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379CE9-AD98-46B1-AAB6-4ECD70EC228F}"/>
              </a:ext>
            </a:extLst>
          </p:cNvPr>
          <p:cNvCxnSpPr>
            <a:cxnSpLocks/>
            <a:stCxn id="14" idx="1"/>
            <a:endCxn id="22" idx="0"/>
          </p:cNvCxnSpPr>
          <p:nvPr/>
        </p:nvCxnSpPr>
        <p:spPr>
          <a:xfrm>
            <a:off x="1906999" y="5008728"/>
            <a:ext cx="3044002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BACB2-2C17-45E4-8DF8-477C8D3DBBD2}"/>
              </a:ext>
            </a:extLst>
          </p:cNvPr>
          <p:cNvSpPr/>
          <p:nvPr/>
        </p:nvSpPr>
        <p:spPr>
          <a:xfrm>
            <a:off x="661737" y="1596761"/>
            <a:ext cx="2526584" cy="50206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A2515B-2926-485B-B018-2F4204B5F3CD}"/>
              </a:ext>
            </a:extLst>
          </p:cNvPr>
          <p:cNvCxnSpPr>
            <a:cxnSpLocks/>
          </p:cNvCxnSpPr>
          <p:nvPr/>
        </p:nvCxnSpPr>
        <p:spPr>
          <a:xfrm flipV="1">
            <a:off x="397042" y="3302744"/>
            <a:ext cx="0" cy="1064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16BB07-9C0C-4576-99C2-C0F9B56EC974}"/>
              </a:ext>
            </a:extLst>
          </p:cNvPr>
          <p:cNvSpPr txBox="1"/>
          <p:nvPr/>
        </p:nvSpPr>
        <p:spPr>
          <a:xfrm rot="16200000">
            <a:off x="-693349" y="5355218"/>
            <a:ext cx="213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latin typeface="Play" panose="00000500000000000000" pitchFamily="2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11127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85371942-1254-4F95-AD3D-9E5D4C3204F6}"/>
              </a:ext>
            </a:extLst>
          </p:cNvPr>
          <p:cNvSpPr/>
          <p:nvPr/>
        </p:nvSpPr>
        <p:spPr>
          <a:xfrm>
            <a:off x="836188" y="761629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1885C-8322-4D1B-A2F6-A2CA5A88CA14}"/>
              </a:ext>
            </a:extLst>
          </p:cNvPr>
          <p:cNvSpPr txBox="1"/>
          <p:nvPr/>
        </p:nvSpPr>
        <p:spPr>
          <a:xfrm>
            <a:off x="932442" y="832262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Random Input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D3908D0A-49D5-4E4A-9DD6-F34BDF2D03EA}"/>
              </a:ext>
            </a:extLst>
          </p:cNvPr>
          <p:cNvSpPr/>
          <p:nvPr/>
        </p:nvSpPr>
        <p:spPr>
          <a:xfrm>
            <a:off x="836188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5B585D4B-23AF-4CF2-BF68-F329250E98F3}"/>
              </a:ext>
            </a:extLst>
          </p:cNvPr>
          <p:cNvSpPr/>
          <p:nvPr/>
        </p:nvSpPr>
        <p:spPr>
          <a:xfrm>
            <a:off x="3880191" y="199687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96A53A71-E9F2-415B-9213-E52CFEA6F763}"/>
              </a:ext>
            </a:extLst>
          </p:cNvPr>
          <p:cNvSpPr/>
          <p:nvPr/>
        </p:nvSpPr>
        <p:spPr>
          <a:xfrm>
            <a:off x="836188" y="3232113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C85B8AAB-5233-48BE-A3F0-683B038D9938}"/>
              </a:ext>
            </a:extLst>
          </p:cNvPr>
          <p:cNvSpPr/>
          <p:nvPr/>
        </p:nvSpPr>
        <p:spPr>
          <a:xfrm>
            <a:off x="3880191" y="3232112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A6EA28DB-1142-4781-8183-469E3DF6C7CB}"/>
              </a:ext>
            </a:extLst>
          </p:cNvPr>
          <p:cNvSpPr/>
          <p:nvPr/>
        </p:nvSpPr>
        <p:spPr>
          <a:xfrm>
            <a:off x="3880190" y="4467351"/>
            <a:ext cx="2141621" cy="541377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EEF3911F-F56A-4289-9059-00CE499827DF}"/>
              </a:ext>
            </a:extLst>
          </p:cNvPr>
          <p:cNvSpPr/>
          <p:nvPr/>
        </p:nvSpPr>
        <p:spPr>
          <a:xfrm>
            <a:off x="836188" y="5702593"/>
            <a:ext cx="2141621" cy="7078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2F75A46F-0C98-4828-B556-3DA5CD525C90}"/>
              </a:ext>
            </a:extLst>
          </p:cNvPr>
          <p:cNvSpPr/>
          <p:nvPr/>
        </p:nvSpPr>
        <p:spPr>
          <a:xfrm>
            <a:off x="3880191" y="5702592"/>
            <a:ext cx="2141621" cy="70788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39798-C5CE-4143-999C-D4DB1D4C63AE}"/>
              </a:ext>
            </a:extLst>
          </p:cNvPr>
          <p:cNvSpPr txBox="1"/>
          <p:nvPr/>
        </p:nvSpPr>
        <p:spPr>
          <a:xfrm>
            <a:off x="932442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EFC50-011E-4AD1-87DF-C8A5EF8F66D8}"/>
              </a:ext>
            </a:extLst>
          </p:cNvPr>
          <p:cNvSpPr txBox="1"/>
          <p:nvPr/>
        </p:nvSpPr>
        <p:spPr>
          <a:xfrm>
            <a:off x="3976446" y="206750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Real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73774-EE9D-4DB4-9CEC-C0A5FBF5D55F}"/>
              </a:ext>
            </a:extLst>
          </p:cNvPr>
          <p:cNvSpPr txBox="1"/>
          <p:nvPr/>
        </p:nvSpPr>
        <p:spPr>
          <a:xfrm>
            <a:off x="932442" y="3302745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BA48B-7832-42FE-9A70-5670447526C3}"/>
              </a:ext>
            </a:extLst>
          </p:cNvPr>
          <p:cNvSpPr txBox="1"/>
          <p:nvPr/>
        </p:nvSpPr>
        <p:spPr>
          <a:xfrm>
            <a:off x="4072700" y="3302744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Sample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0AD03-6C7B-4C4B-8321-02B5D9DF7BF7}"/>
              </a:ext>
            </a:extLst>
          </p:cNvPr>
          <p:cNvSpPr txBox="1"/>
          <p:nvPr/>
        </p:nvSpPr>
        <p:spPr>
          <a:xfrm>
            <a:off x="3976445" y="4537982"/>
            <a:ext cx="194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Discriminator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34C108-76A3-4991-9349-CF793FDF50C1}"/>
              </a:ext>
            </a:extLst>
          </p:cNvPr>
          <p:cNvSpPr txBox="1"/>
          <p:nvPr/>
        </p:nvSpPr>
        <p:spPr>
          <a:xfrm>
            <a:off x="3976445" y="5702592"/>
            <a:ext cx="19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Discriminator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5D7D4-456F-4CBF-B74D-862957C2686E}"/>
              </a:ext>
            </a:extLst>
          </p:cNvPr>
          <p:cNvSpPr txBox="1"/>
          <p:nvPr/>
        </p:nvSpPr>
        <p:spPr>
          <a:xfrm>
            <a:off x="932442" y="5702592"/>
            <a:ext cx="194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Play" panose="00000500000000000000" pitchFamily="2" charset="0"/>
              </a:rPr>
              <a:t>Generator </a:t>
            </a:r>
          </a:p>
          <a:p>
            <a:pPr algn="ctr"/>
            <a:r>
              <a:rPr lang="en-IN" sz="2000" dirty="0">
                <a:latin typeface="Play" panose="00000500000000000000" pitchFamily="2" charset="0"/>
              </a:rPr>
              <a:t>Loss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8BE53-63EA-401C-B999-9FA9AE44D843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>
            <a:off x="1906999" y="1303006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DC2CF0-2E9C-4045-B554-2EE91F12986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>
            <a:off x="1906999" y="2538248"/>
            <a:ext cx="0" cy="69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E41CF1-031B-46D2-912B-40A460063780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>
            <a:off x="4951002" y="2538248"/>
            <a:ext cx="0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73B6D-AEA1-4C5D-BC66-0643E271B64E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951001" y="3773489"/>
            <a:ext cx="1" cy="69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D6F39F-FED8-464C-9D8A-05DA8D3CA6AD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>
            <a:off x="1906999" y="3773490"/>
            <a:ext cx="3044002" cy="69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05F028-344C-4EA7-AF8F-05D8F920AC75}"/>
              </a:ext>
            </a:extLst>
          </p:cNvPr>
          <p:cNvCxnSpPr>
            <a:cxnSpLocks/>
            <a:stCxn id="14" idx="1"/>
            <a:endCxn id="23" idx="0"/>
          </p:cNvCxnSpPr>
          <p:nvPr/>
        </p:nvCxnSpPr>
        <p:spPr>
          <a:xfrm flipH="1">
            <a:off x="1906998" y="5008728"/>
            <a:ext cx="3044003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379CE9-AD98-46B1-AAB6-4ECD70EC228F}"/>
              </a:ext>
            </a:extLst>
          </p:cNvPr>
          <p:cNvCxnSpPr>
            <a:cxnSpLocks/>
            <a:stCxn id="14" idx="1"/>
            <a:endCxn id="22" idx="0"/>
          </p:cNvCxnSpPr>
          <p:nvPr/>
        </p:nvCxnSpPr>
        <p:spPr>
          <a:xfrm>
            <a:off x="4951001" y="5008728"/>
            <a:ext cx="0" cy="693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BACB2-2C17-45E4-8DF8-477C8D3DBBD2}"/>
              </a:ext>
            </a:extLst>
          </p:cNvPr>
          <p:cNvSpPr/>
          <p:nvPr/>
        </p:nvSpPr>
        <p:spPr>
          <a:xfrm>
            <a:off x="3687708" y="4120421"/>
            <a:ext cx="2526584" cy="2649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A2515B-2926-485B-B018-2F4204B5F3CD}"/>
              </a:ext>
            </a:extLst>
          </p:cNvPr>
          <p:cNvCxnSpPr>
            <a:cxnSpLocks/>
          </p:cNvCxnSpPr>
          <p:nvPr/>
        </p:nvCxnSpPr>
        <p:spPr>
          <a:xfrm flipV="1">
            <a:off x="6513536" y="4120420"/>
            <a:ext cx="0" cy="532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16BB07-9C0C-4576-99C2-C0F9B56EC974}"/>
              </a:ext>
            </a:extLst>
          </p:cNvPr>
          <p:cNvSpPr txBox="1"/>
          <p:nvPr/>
        </p:nvSpPr>
        <p:spPr>
          <a:xfrm rot="5400000">
            <a:off x="5445731" y="5605788"/>
            <a:ext cx="213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FF0000"/>
                </a:solidFill>
                <a:latin typeface="Play" panose="00000500000000000000" pitchFamily="2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221158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215</Words>
  <Application>Microsoft Office PowerPoint</Application>
  <PresentationFormat>A4 Paper (210x297 mm)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THAKUR</dc:creator>
  <cp:lastModifiedBy>AMEY THAKUR</cp:lastModifiedBy>
  <cp:revision>19</cp:revision>
  <dcterms:created xsi:type="dcterms:W3CDTF">2021-05-04T09:52:58Z</dcterms:created>
  <dcterms:modified xsi:type="dcterms:W3CDTF">2021-08-20T19:13:21Z</dcterms:modified>
</cp:coreProperties>
</file>