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2F63F-3F51-387A-835E-E54F05784B41}" v="243" dt="2021-09-20T14:15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94CC638B-1E7F-446A-A4A7-F9B9F398344F}">
      <dgm:prSet phldrT="[Text]"/>
      <dgm:spPr/>
      <dgm:t>
        <a:bodyPr/>
        <a:lstStyle/>
        <a:p>
          <a:r>
            <a:rPr lang="en-CA" b="1" dirty="0"/>
            <a:t>USE</a:t>
          </a:r>
        </a:p>
      </dgm:t>
    </dgm:pt>
    <dgm:pt modelId="{E747F58A-4C7E-425E-8C6F-E548569ED2B8}" type="parTrans" cxnId="{7220ADE2-6551-4E6E-9403-58D053ED93F6}">
      <dgm:prSet/>
      <dgm:spPr/>
      <dgm:t>
        <a:bodyPr/>
        <a:lstStyle/>
        <a:p>
          <a:endParaRPr lang="en-CA"/>
        </a:p>
      </dgm:t>
    </dgm:pt>
    <dgm:pt modelId="{FF69C6DF-D01B-43EB-8E90-2BE63400C019}" type="sibTrans" cxnId="{7220ADE2-6551-4E6E-9403-58D053ED93F6}">
      <dgm:prSet/>
      <dgm:spPr/>
      <dgm:t>
        <a:bodyPr/>
        <a:lstStyle/>
        <a:p>
          <a:endParaRPr lang="en-CA"/>
        </a:p>
      </dgm:t>
    </dgm:pt>
    <dgm:pt modelId="{89DF2F98-71CF-4250-B0D7-6CEC7067FD3F}">
      <dgm:prSet phldrT="[Text]"/>
      <dgm:spPr/>
      <dgm:t>
        <a:bodyPr/>
        <a:lstStyle/>
        <a:p>
          <a:r>
            <a:rPr lang="en-CA" b="1" dirty="0"/>
            <a:t>spokesperson</a:t>
          </a:r>
        </a:p>
      </dgm:t>
    </dgm:pt>
    <dgm:pt modelId="{76471D4B-423E-476A-9407-9546093E77D3}" type="parTrans" cxnId="{334EFDC0-7466-4000-8D7A-5B24E21D7880}">
      <dgm:prSet/>
      <dgm:spPr/>
      <dgm:t>
        <a:bodyPr/>
        <a:lstStyle/>
        <a:p>
          <a:endParaRPr lang="en-CA"/>
        </a:p>
      </dgm:t>
    </dgm:pt>
    <dgm:pt modelId="{EF4826D8-047E-4A65-98EF-014D7D6D26BE}" type="sibTrans" cxnId="{334EFDC0-7466-4000-8D7A-5B24E21D7880}">
      <dgm:prSet/>
      <dgm:spPr/>
      <dgm:t>
        <a:bodyPr/>
        <a:lstStyle/>
        <a:p>
          <a:endParaRPr lang="en-CA"/>
        </a:p>
      </dgm:t>
    </dgm:pt>
    <dgm:pt modelId="{0870D7EC-700E-4356-85C3-9F145425DA72}">
      <dgm:prSet phldrT="[Text]"/>
      <dgm:spPr/>
      <dgm:t>
        <a:bodyPr/>
        <a:lstStyle/>
        <a:p>
          <a:r>
            <a:rPr lang="en-CA" b="1" dirty="0"/>
            <a:t>humankind</a:t>
          </a:r>
        </a:p>
      </dgm:t>
    </dgm:pt>
    <dgm:pt modelId="{0A157334-9E45-416D-8759-2C0D9F7E9AA2}" type="parTrans" cxnId="{3B9FB8D2-553C-4255-A59F-68E7FEB66ED9}">
      <dgm:prSet/>
      <dgm:spPr/>
      <dgm:t>
        <a:bodyPr/>
        <a:lstStyle/>
        <a:p>
          <a:endParaRPr lang="en-CA"/>
        </a:p>
      </dgm:t>
    </dgm:pt>
    <dgm:pt modelId="{861A31AF-C82D-4CC1-9A32-A8EF0A56A977}" type="sibTrans" cxnId="{3B9FB8D2-553C-4255-A59F-68E7FEB66ED9}">
      <dgm:prSet/>
      <dgm:spPr/>
      <dgm:t>
        <a:bodyPr/>
        <a:lstStyle/>
        <a:p>
          <a:endParaRPr lang="en-CA"/>
        </a:p>
      </dgm:t>
    </dgm:pt>
    <dgm:pt modelId="{F97AD931-A49D-428A-B873-6D84FE4FCF2F}">
      <dgm:prSet phldrT="[Text]"/>
      <dgm:spPr/>
      <dgm:t>
        <a:bodyPr/>
        <a:lstStyle/>
        <a:p>
          <a:r>
            <a:rPr lang="en-CA" b="1" dirty="0"/>
            <a:t>distinguished guests</a:t>
          </a:r>
        </a:p>
      </dgm:t>
    </dgm:pt>
    <dgm:pt modelId="{38C1F2B7-262F-4F2A-A010-09F880F914FA}" type="parTrans" cxnId="{9076E889-052B-4E1A-B4AA-4870C47CA9CE}">
      <dgm:prSet/>
      <dgm:spPr/>
      <dgm:t>
        <a:bodyPr/>
        <a:lstStyle/>
        <a:p>
          <a:endParaRPr lang="en-CA"/>
        </a:p>
      </dgm:t>
    </dgm:pt>
    <dgm:pt modelId="{960E52C0-5D7E-48B9-8945-CD62CFC64580}" type="sibTrans" cxnId="{9076E889-052B-4E1A-B4AA-4870C47CA9CE}">
      <dgm:prSet/>
      <dgm:spPr/>
      <dgm:t>
        <a:bodyPr/>
        <a:lstStyle/>
        <a:p>
          <a:endParaRPr lang="en-CA"/>
        </a:p>
      </dgm:t>
    </dgm:pt>
    <dgm:pt modelId="{6571762F-9DAB-4FDA-B10F-F1C391901D1C}">
      <dgm:prSet phldrT="[Text]"/>
      <dgm:spPr/>
      <dgm:t>
        <a:bodyPr/>
        <a:lstStyle/>
        <a:p>
          <a:r>
            <a:rPr lang="en-CA" b="1" dirty="0"/>
            <a:t>people, friends, folks, all</a:t>
          </a:r>
        </a:p>
      </dgm:t>
    </dgm:pt>
    <dgm:pt modelId="{0B715583-EB7E-4A21-9D53-D7DC00030747}" type="parTrans" cxnId="{B8E8EB73-CDED-43C0-82B2-BD8ED1A22070}">
      <dgm:prSet/>
      <dgm:spPr/>
      <dgm:t>
        <a:bodyPr/>
        <a:lstStyle/>
        <a:p>
          <a:endParaRPr lang="en-CA"/>
        </a:p>
      </dgm:t>
    </dgm:pt>
    <dgm:pt modelId="{E2309BBF-EB09-48F5-BA43-0A064639BB08}" type="sibTrans" cxnId="{B8E8EB73-CDED-43C0-82B2-BD8ED1A22070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B1EE6A72-74A2-492F-9741-91C3903856FD}" type="pres">
      <dgm:prSet presAssocID="{94CC638B-1E7F-446A-A4A7-F9B9F398344F}" presName="compNode" presStyleCnt="0"/>
      <dgm:spPr/>
    </dgm:pt>
    <dgm:pt modelId="{AC3D1097-BE17-45C6-8987-4C9E97BB90AE}" type="pres">
      <dgm:prSet presAssocID="{94CC638B-1E7F-446A-A4A7-F9B9F398344F}" presName="aNode" presStyleLbl="bgShp" presStyleIdx="0" presStyleCnt="1" custLinFactNeighborX="-2767" custLinFactNeighborY="28209"/>
      <dgm:spPr/>
    </dgm:pt>
    <dgm:pt modelId="{73A0DF4A-F705-4084-8908-671D91C6E848}" type="pres">
      <dgm:prSet presAssocID="{94CC638B-1E7F-446A-A4A7-F9B9F398344F}" presName="textNode" presStyleLbl="bgShp" presStyleIdx="0" presStyleCnt="1"/>
      <dgm:spPr/>
    </dgm:pt>
    <dgm:pt modelId="{8CA42CAC-E8D0-400F-9264-CEF1B0880EBB}" type="pres">
      <dgm:prSet presAssocID="{94CC638B-1E7F-446A-A4A7-F9B9F398344F}" presName="compChildNode" presStyleCnt="0"/>
      <dgm:spPr/>
    </dgm:pt>
    <dgm:pt modelId="{ACFA5270-C2CA-4868-A653-351B0ED8B0E2}" type="pres">
      <dgm:prSet presAssocID="{94CC638B-1E7F-446A-A4A7-F9B9F398344F}" presName="theInnerList" presStyleCnt="0"/>
      <dgm:spPr/>
    </dgm:pt>
    <dgm:pt modelId="{CBAD2395-599C-45D0-8BCD-4E5783AEA215}" type="pres">
      <dgm:prSet presAssocID="{0870D7EC-700E-4356-85C3-9F145425DA72}" presName="childNode" presStyleLbl="node1" presStyleIdx="0" presStyleCnt="4">
        <dgm:presLayoutVars>
          <dgm:bulletEnabled val="1"/>
        </dgm:presLayoutVars>
      </dgm:prSet>
      <dgm:spPr/>
    </dgm:pt>
    <dgm:pt modelId="{EEB63035-3F20-4A7B-BF20-1F0C9D57EBC4}" type="pres">
      <dgm:prSet presAssocID="{0870D7EC-700E-4356-85C3-9F145425DA72}" presName="aSpace2" presStyleCnt="0"/>
      <dgm:spPr/>
    </dgm:pt>
    <dgm:pt modelId="{DB0D7849-7687-4052-8B8D-F8E761B62B05}" type="pres">
      <dgm:prSet presAssocID="{89DF2F98-71CF-4250-B0D7-6CEC7067FD3F}" presName="childNode" presStyleLbl="node1" presStyleIdx="1" presStyleCnt="4">
        <dgm:presLayoutVars>
          <dgm:bulletEnabled val="1"/>
        </dgm:presLayoutVars>
      </dgm:prSet>
      <dgm:spPr/>
    </dgm:pt>
    <dgm:pt modelId="{81D9D595-E425-4782-B452-02CB5BED9D56}" type="pres">
      <dgm:prSet presAssocID="{89DF2F98-71CF-4250-B0D7-6CEC7067FD3F}" presName="aSpace2" presStyleCnt="0"/>
      <dgm:spPr/>
    </dgm:pt>
    <dgm:pt modelId="{249DECDF-E025-4033-BC41-92A931521D48}" type="pres">
      <dgm:prSet presAssocID="{F97AD931-A49D-428A-B873-6D84FE4FCF2F}" presName="childNode" presStyleLbl="node1" presStyleIdx="2" presStyleCnt="4">
        <dgm:presLayoutVars>
          <dgm:bulletEnabled val="1"/>
        </dgm:presLayoutVars>
      </dgm:prSet>
      <dgm:spPr/>
    </dgm:pt>
    <dgm:pt modelId="{ADC53D0B-F98F-4BC7-BF7A-0F6D2634613F}" type="pres">
      <dgm:prSet presAssocID="{F97AD931-A49D-428A-B873-6D84FE4FCF2F}" presName="aSpace2" presStyleCnt="0"/>
      <dgm:spPr/>
    </dgm:pt>
    <dgm:pt modelId="{21462E3A-10B3-4975-8089-8D818BB0EF43}" type="pres">
      <dgm:prSet presAssocID="{6571762F-9DAB-4FDA-B10F-F1C391901D1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3C44D0D-EFC7-414E-BC15-367F39FFDA1E}" type="presOf" srcId="{94CC638B-1E7F-446A-A4A7-F9B9F398344F}" destId="{73A0DF4A-F705-4084-8908-671D91C6E848}" srcOrd="1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0E26FF60-28C8-43D5-A389-F4CDE5FB2696}" type="presOf" srcId="{89DF2F98-71CF-4250-B0D7-6CEC7067FD3F}" destId="{DB0D7849-7687-4052-8B8D-F8E761B62B05}" srcOrd="0" destOrd="0" presId="urn:microsoft.com/office/officeart/2005/8/layout/lProcess2"/>
    <dgm:cxn modelId="{B8E8EB73-CDED-43C0-82B2-BD8ED1A22070}" srcId="{94CC638B-1E7F-446A-A4A7-F9B9F398344F}" destId="{6571762F-9DAB-4FDA-B10F-F1C391901D1C}" srcOrd="3" destOrd="0" parTransId="{0B715583-EB7E-4A21-9D53-D7DC00030747}" sibTransId="{E2309BBF-EB09-48F5-BA43-0A064639BB08}"/>
    <dgm:cxn modelId="{9076E889-052B-4E1A-B4AA-4870C47CA9CE}" srcId="{94CC638B-1E7F-446A-A4A7-F9B9F398344F}" destId="{F97AD931-A49D-428A-B873-6D84FE4FCF2F}" srcOrd="2" destOrd="0" parTransId="{38C1F2B7-262F-4F2A-A010-09F880F914FA}" sibTransId="{960E52C0-5D7E-48B9-8945-CD62CFC64580}"/>
    <dgm:cxn modelId="{CA7AEA8E-E1C4-4A32-8655-E7DC15079F3E}" type="presOf" srcId="{F97AD931-A49D-428A-B873-6D84FE4FCF2F}" destId="{249DECDF-E025-4033-BC41-92A931521D48}" srcOrd="0" destOrd="0" presId="urn:microsoft.com/office/officeart/2005/8/layout/lProcess2"/>
    <dgm:cxn modelId="{4F1D93B3-344C-4F28-8C98-13F6E0BC44E5}" type="presOf" srcId="{6571762F-9DAB-4FDA-B10F-F1C391901D1C}" destId="{21462E3A-10B3-4975-8089-8D818BB0EF43}" srcOrd="0" destOrd="0" presId="urn:microsoft.com/office/officeart/2005/8/layout/lProcess2"/>
    <dgm:cxn modelId="{334EFDC0-7466-4000-8D7A-5B24E21D7880}" srcId="{94CC638B-1E7F-446A-A4A7-F9B9F398344F}" destId="{89DF2F98-71CF-4250-B0D7-6CEC7067FD3F}" srcOrd="1" destOrd="0" parTransId="{76471D4B-423E-476A-9407-9546093E77D3}" sibTransId="{EF4826D8-047E-4A65-98EF-014D7D6D26BE}"/>
    <dgm:cxn modelId="{03B704C7-D7F8-45F6-BCBC-08775A5B3EDA}" type="presOf" srcId="{94CC638B-1E7F-446A-A4A7-F9B9F398344F}" destId="{AC3D1097-BE17-45C6-8987-4C9E97BB90AE}" srcOrd="0" destOrd="0" presId="urn:microsoft.com/office/officeart/2005/8/layout/lProcess2"/>
    <dgm:cxn modelId="{3B9FB8D2-553C-4255-A59F-68E7FEB66ED9}" srcId="{94CC638B-1E7F-446A-A4A7-F9B9F398344F}" destId="{0870D7EC-700E-4356-85C3-9F145425DA72}" srcOrd="0" destOrd="0" parTransId="{0A157334-9E45-416D-8759-2C0D9F7E9AA2}" sibTransId="{861A31AF-C82D-4CC1-9A32-A8EF0A56A977}"/>
    <dgm:cxn modelId="{482223DF-551D-44B5-AFDA-3C379E29430F}" type="presOf" srcId="{0870D7EC-700E-4356-85C3-9F145425DA72}" destId="{CBAD2395-599C-45D0-8BCD-4E5783AEA215}" srcOrd="0" destOrd="0" presId="urn:microsoft.com/office/officeart/2005/8/layout/lProcess2"/>
    <dgm:cxn modelId="{7220ADE2-6551-4E6E-9403-58D053ED93F6}" srcId="{D5951B69-05C8-4132-A35F-9E05C50C2EF3}" destId="{94CC638B-1E7F-446A-A4A7-F9B9F398344F}" srcOrd="0" destOrd="0" parTransId="{E747F58A-4C7E-425E-8C6F-E548569ED2B8}" sibTransId="{FF69C6DF-D01B-43EB-8E90-2BE63400C019}"/>
    <dgm:cxn modelId="{F0CDEA3A-6005-4351-908A-51DDA4A9694C}" type="presParOf" srcId="{8388329C-1A4E-4490-B6A9-347E87C8ADB5}" destId="{B1EE6A72-74A2-492F-9741-91C3903856FD}" srcOrd="0" destOrd="0" presId="urn:microsoft.com/office/officeart/2005/8/layout/lProcess2"/>
    <dgm:cxn modelId="{ECA0FD14-E7D1-4DF7-8547-C4A4F58A791E}" type="presParOf" srcId="{B1EE6A72-74A2-492F-9741-91C3903856FD}" destId="{AC3D1097-BE17-45C6-8987-4C9E97BB90AE}" srcOrd="0" destOrd="0" presId="urn:microsoft.com/office/officeart/2005/8/layout/lProcess2"/>
    <dgm:cxn modelId="{D6D02676-92BD-4273-B3D1-AB999C19FC92}" type="presParOf" srcId="{B1EE6A72-74A2-492F-9741-91C3903856FD}" destId="{73A0DF4A-F705-4084-8908-671D91C6E848}" srcOrd="1" destOrd="0" presId="urn:microsoft.com/office/officeart/2005/8/layout/lProcess2"/>
    <dgm:cxn modelId="{D83B6376-DBC8-428F-93BE-A00A5355359F}" type="presParOf" srcId="{B1EE6A72-74A2-492F-9741-91C3903856FD}" destId="{8CA42CAC-E8D0-400F-9264-CEF1B0880EBB}" srcOrd="2" destOrd="0" presId="urn:microsoft.com/office/officeart/2005/8/layout/lProcess2"/>
    <dgm:cxn modelId="{77E83613-06D3-4AF3-B716-9C2AD7749851}" type="presParOf" srcId="{8CA42CAC-E8D0-400F-9264-CEF1B0880EBB}" destId="{ACFA5270-C2CA-4868-A653-351B0ED8B0E2}" srcOrd="0" destOrd="0" presId="urn:microsoft.com/office/officeart/2005/8/layout/lProcess2"/>
    <dgm:cxn modelId="{FC3D8387-4372-4D20-82D0-BDC67EE54720}" type="presParOf" srcId="{ACFA5270-C2CA-4868-A653-351B0ED8B0E2}" destId="{CBAD2395-599C-45D0-8BCD-4E5783AEA215}" srcOrd="0" destOrd="0" presId="urn:microsoft.com/office/officeart/2005/8/layout/lProcess2"/>
    <dgm:cxn modelId="{130CE436-5631-441E-A38F-349CE9881D13}" type="presParOf" srcId="{ACFA5270-C2CA-4868-A653-351B0ED8B0E2}" destId="{EEB63035-3F20-4A7B-BF20-1F0C9D57EBC4}" srcOrd="1" destOrd="0" presId="urn:microsoft.com/office/officeart/2005/8/layout/lProcess2"/>
    <dgm:cxn modelId="{FFDB894C-1651-43C9-A925-9A8BB3E63921}" type="presParOf" srcId="{ACFA5270-C2CA-4868-A653-351B0ED8B0E2}" destId="{DB0D7849-7687-4052-8B8D-F8E761B62B05}" srcOrd="2" destOrd="0" presId="urn:microsoft.com/office/officeart/2005/8/layout/lProcess2"/>
    <dgm:cxn modelId="{9BA66E2B-8F04-4851-9284-3C3A7B48CD52}" type="presParOf" srcId="{ACFA5270-C2CA-4868-A653-351B0ED8B0E2}" destId="{81D9D595-E425-4782-B452-02CB5BED9D56}" srcOrd="3" destOrd="0" presId="urn:microsoft.com/office/officeart/2005/8/layout/lProcess2"/>
    <dgm:cxn modelId="{11B9B357-A14C-48F2-A31F-DF27AB2B56B7}" type="presParOf" srcId="{ACFA5270-C2CA-4868-A653-351B0ED8B0E2}" destId="{249DECDF-E025-4033-BC41-92A931521D48}" srcOrd="4" destOrd="0" presId="urn:microsoft.com/office/officeart/2005/8/layout/lProcess2"/>
    <dgm:cxn modelId="{963BDCC3-BA47-4F4F-9E47-465627345BC4}" type="presParOf" srcId="{ACFA5270-C2CA-4868-A653-351B0ED8B0E2}" destId="{ADC53D0B-F98F-4BC7-BF7A-0F6D2634613F}" srcOrd="5" destOrd="0" presId="urn:microsoft.com/office/officeart/2005/8/layout/lProcess2"/>
    <dgm:cxn modelId="{7455856C-62B6-4D01-82A3-3BBEE1474FC9}" type="presParOf" srcId="{ACFA5270-C2CA-4868-A653-351B0ED8B0E2}" destId="{21462E3A-10B3-4975-8089-8D818BB0EF4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89F4A980-DC2C-41B4-9886-DE2FA5F7C455}">
      <dgm:prSet phldrT="[Text]"/>
      <dgm:spPr/>
      <dgm:t>
        <a:bodyPr/>
        <a:lstStyle/>
        <a:p>
          <a:r>
            <a:rPr lang="en-CA" b="1" dirty="0"/>
            <a:t>mankind</a:t>
          </a:r>
        </a:p>
      </dgm:t>
    </dgm:pt>
    <dgm:pt modelId="{89072734-890E-43A0-9F62-B4467B89BB80}" type="sibTrans" cxnId="{6B1D9079-BA2C-4686-AE14-351E69794D7B}">
      <dgm:prSet/>
      <dgm:spPr/>
      <dgm:t>
        <a:bodyPr/>
        <a:lstStyle/>
        <a:p>
          <a:endParaRPr lang="en-CA"/>
        </a:p>
      </dgm:t>
    </dgm:pt>
    <dgm:pt modelId="{43C0B54D-2900-4F45-9380-E95581F71F66}" type="parTrans" cxnId="{6B1D9079-BA2C-4686-AE14-351E69794D7B}">
      <dgm:prSet/>
      <dgm:spPr/>
      <dgm:t>
        <a:bodyPr/>
        <a:lstStyle/>
        <a:p>
          <a:endParaRPr lang="en-CA"/>
        </a:p>
      </dgm:t>
    </dgm:pt>
    <dgm:pt modelId="{DB077A5D-4FAE-4BF7-9832-7F3E902F2475}">
      <dgm:prSet phldrT="[Text]"/>
      <dgm:spPr/>
      <dgm:t>
        <a:bodyPr/>
        <a:lstStyle/>
        <a:p>
          <a:r>
            <a:rPr lang="en-CA" b="1" dirty="0"/>
            <a:t>spokesman</a:t>
          </a:r>
        </a:p>
      </dgm:t>
    </dgm:pt>
    <dgm:pt modelId="{503334D0-14B2-44B4-A98D-C88988C4AFE2}" type="sibTrans" cxnId="{4EE91612-A870-4D42-8536-7FD2EC63895B}">
      <dgm:prSet/>
      <dgm:spPr/>
      <dgm:t>
        <a:bodyPr/>
        <a:lstStyle/>
        <a:p>
          <a:endParaRPr lang="en-CA"/>
        </a:p>
      </dgm:t>
    </dgm:pt>
    <dgm:pt modelId="{0ED679BF-7170-4D0F-8070-8440149A19AF}" type="parTrans" cxnId="{4EE91612-A870-4D42-8536-7FD2EC63895B}">
      <dgm:prSet/>
      <dgm:spPr/>
      <dgm:t>
        <a:bodyPr/>
        <a:lstStyle/>
        <a:p>
          <a:endParaRPr lang="en-CA"/>
        </a:p>
      </dgm:t>
    </dgm:pt>
    <dgm:pt modelId="{4D4F0E64-9057-404D-8CC9-0E0C42DC0FF9}">
      <dgm:prSet phldrT="[Text]"/>
      <dgm:spPr/>
      <dgm:t>
        <a:bodyPr/>
        <a:lstStyle/>
        <a:p>
          <a:r>
            <a:rPr lang="en-CA" b="1" dirty="0"/>
            <a:t>ladies and gentlemen</a:t>
          </a:r>
        </a:p>
      </dgm:t>
    </dgm:pt>
    <dgm:pt modelId="{884B1BE7-43D7-4F4C-8D0D-B1A1D0F2BD42}" type="sibTrans" cxnId="{51A98163-9C16-4452-8F9F-88C53B70A22D}">
      <dgm:prSet/>
      <dgm:spPr/>
      <dgm:t>
        <a:bodyPr/>
        <a:lstStyle/>
        <a:p>
          <a:endParaRPr lang="en-CA"/>
        </a:p>
      </dgm:t>
    </dgm:pt>
    <dgm:pt modelId="{75312DBC-6E97-46F2-889A-F706EC90AD0E}" type="parTrans" cxnId="{51A98163-9C16-4452-8F9F-88C53B70A22D}">
      <dgm:prSet/>
      <dgm:spPr/>
      <dgm:t>
        <a:bodyPr/>
        <a:lstStyle/>
        <a:p>
          <a:endParaRPr lang="en-CA"/>
        </a:p>
      </dgm:t>
    </dgm:pt>
    <dgm:pt modelId="{329E7B9F-F05A-4FB9-B51E-FCA1EE9F0215}">
      <dgm:prSet phldrT="[Text]"/>
      <dgm:spPr/>
      <dgm:t>
        <a:bodyPr/>
        <a:lstStyle/>
        <a:p>
          <a:r>
            <a:rPr lang="en-CA" b="1" dirty="0"/>
            <a:t>guys</a:t>
          </a:r>
        </a:p>
      </dgm:t>
    </dgm:pt>
    <dgm:pt modelId="{88877B26-79CB-4CD4-B8DD-7AD9790FC344}" type="sibTrans" cxnId="{EC9595D1-02B1-4F63-A73B-31BB6F472137}">
      <dgm:prSet/>
      <dgm:spPr/>
      <dgm:t>
        <a:bodyPr/>
        <a:lstStyle/>
        <a:p>
          <a:endParaRPr lang="en-CA"/>
        </a:p>
      </dgm:t>
    </dgm:pt>
    <dgm:pt modelId="{34F7C324-29A8-4278-9780-9484447B3CA0}" type="parTrans" cxnId="{EC9595D1-02B1-4F63-A73B-31BB6F472137}">
      <dgm:prSet/>
      <dgm:spPr/>
      <dgm:t>
        <a:bodyPr/>
        <a:lstStyle/>
        <a:p>
          <a:endParaRPr lang="en-CA"/>
        </a:p>
      </dgm:t>
    </dgm:pt>
    <dgm:pt modelId="{0152AE57-0CC9-4037-BEBA-0C0C06999FEF}">
      <dgm:prSet phldrT="[Text]"/>
      <dgm:spPr/>
      <dgm:t>
        <a:bodyPr/>
        <a:lstStyle/>
        <a:p>
          <a:r>
            <a:rPr lang="en-CA" b="1" dirty="0"/>
            <a:t>AVOID</a:t>
          </a:r>
        </a:p>
      </dgm:t>
    </dgm:pt>
    <dgm:pt modelId="{0883675C-37A3-4103-AA48-93C9C14EC0A4}" type="sibTrans" cxnId="{4CDEEEA7-A95B-4201-A1E4-86E542DF436E}">
      <dgm:prSet/>
      <dgm:spPr/>
      <dgm:t>
        <a:bodyPr/>
        <a:lstStyle/>
        <a:p>
          <a:endParaRPr lang="en-CA"/>
        </a:p>
      </dgm:t>
    </dgm:pt>
    <dgm:pt modelId="{13D828D0-23A7-48A8-AB4E-3B3179FC2923}" type="parTrans" cxnId="{4CDEEEA7-A95B-4201-A1E4-86E542DF436E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AE1D3550-EC42-4DD6-96CD-B7B4DC7BD884}" type="pres">
      <dgm:prSet presAssocID="{0152AE57-0CC9-4037-BEBA-0C0C06999FEF}" presName="compNode" presStyleCnt="0"/>
      <dgm:spPr/>
    </dgm:pt>
    <dgm:pt modelId="{27AE93A1-CDDA-4E12-A1B3-4F1DB25233B2}" type="pres">
      <dgm:prSet presAssocID="{0152AE57-0CC9-4037-BEBA-0C0C06999FEF}" presName="aNode" presStyleLbl="bgShp" presStyleIdx="0" presStyleCnt="1" custLinFactNeighborX="-5788" custLinFactNeighborY="-217"/>
      <dgm:spPr/>
    </dgm:pt>
    <dgm:pt modelId="{9DA825B9-AA51-4D25-9A1D-8EA133B6BD8D}" type="pres">
      <dgm:prSet presAssocID="{0152AE57-0CC9-4037-BEBA-0C0C06999FEF}" presName="textNode" presStyleLbl="bgShp" presStyleIdx="0" presStyleCnt="1"/>
      <dgm:spPr/>
    </dgm:pt>
    <dgm:pt modelId="{AB17EBF3-FA9D-440A-BCFE-D0CED77CB1EF}" type="pres">
      <dgm:prSet presAssocID="{0152AE57-0CC9-4037-BEBA-0C0C06999FEF}" presName="compChildNode" presStyleCnt="0"/>
      <dgm:spPr/>
    </dgm:pt>
    <dgm:pt modelId="{9143E397-CB24-4F07-8243-A6D2F27E7085}" type="pres">
      <dgm:prSet presAssocID="{0152AE57-0CC9-4037-BEBA-0C0C06999FEF}" presName="theInnerList" presStyleCnt="0"/>
      <dgm:spPr/>
    </dgm:pt>
    <dgm:pt modelId="{3FA1A0BE-4E9F-4057-8734-4C4775E41EBC}" type="pres">
      <dgm:prSet presAssocID="{89F4A980-DC2C-41B4-9886-DE2FA5F7C455}" presName="childNode" presStyleLbl="node1" presStyleIdx="0" presStyleCnt="4">
        <dgm:presLayoutVars>
          <dgm:bulletEnabled val="1"/>
        </dgm:presLayoutVars>
      </dgm:prSet>
      <dgm:spPr/>
    </dgm:pt>
    <dgm:pt modelId="{A3C39C80-EC26-4AFB-81C4-5765EDC7C70C}" type="pres">
      <dgm:prSet presAssocID="{89F4A980-DC2C-41B4-9886-DE2FA5F7C455}" presName="aSpace2" presStyleCnt="0"/>
      <dgm:spPr/>
    </dgm:pt>
    <dgm:pt modelId="{4CDDF7C0-5955-4906-863C-D34A7B9A5690}" type="pres">
      <dgm:prSet presAssocID="{DB077A5D-4FAE-4BF7-9832-7F3E902F2475}" presName="childNode" presStyleLbl="node1" presStyleIdx="1" presStyleCnt="4">
        <dgm:presLayoutVars>
          <dgm:bulletEnabled val="1"/>
        </dgm:presLayoutVars>
      </dgm:prSet>
      <dgm:spPr/>
    </dgm:pt>
    <dgm:pt modelId="{9D710B1B-F157-487A-A278-A76AAA209CC7}" type="pres">
      <dgm:prSet presAssocID="{DB077A5D-4FAE-4BF7-9832-7F3E902F2475}" presName="aSpace2" presStyleCnt="0"/>
      <dgm:spPr/>
    </dgm:pt>
    <dgm:pt modelId="{6C613A72-D84E-4040-B33B-3C8125E7CF99}" type="pres">
      <dgm:prSet presAssocID="{4D4F0E64-9057-404D-8CC9-0E0C42DC0FF9}" presName="childNode" presStyleLbl="node1" presStyleIdx="2" presStyleCnt="4">
        <dgm:presLayoutVars>
          <dgm:bulletEnabled val="1"/>
        </dgm:presLayoutVars>
      </dgm:prSet>
      <dgm:spPr/>
    </dgm:pt>
    <dgm:pt modelId="{FDC9B011-6A23-444D-911A-4234133B4760}" type="pres">
      <dgm:prSet presAssocID="{4D4F0E64-9057-404D-8CC9-0E0C42DC0FF9}" presName="aSpace2" presStyleCnt="0"/>
      <dgm:spPr/>
    </dgm:pt>
    <dgm:pt modelId="{A7C767CF-D939-4995-83BE-85DBC70F1A30}" type="pres">
      <dgm:prSet presAssocID="{329E7B9F-F05A-4FB9-B51E-FCA1EE9F021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4EE91612-A870-4D42-8536-7FD2EC63895B}" srcId="{0152AE57-0CC9-4037-BEBA-0C0C06999FEF}" destId="{DB077A5D-4FAE-4BF7-9832-7F3E902F2475}" srcOrd="1" destOrd="0" parTransId="{0ED679BF-7170-4D0F-8070-8440149A19AF}" sibTransId="{503334D0-14B2-44B4-A98D-C88988C4AFE2}"/>
    <dgm:cxn modelId="{4D71F32E-D4DB-4705-851E-F62817270327}" type="presOf" srcId="{0152AE57-0CC9-4037-BEBA-0C0C06999FEF}" destId="{9DA825B9-AA51-4D25-9A1D-8EA133B6BD8D}" srcOrd="1" destOrd="0" presId="urn:microsoft.com/office/officeart/2005/8/layout/lProcess2"/>
    <dgm:cxn modelId="{E0DEAA30-03DD-4F12-8D68-A8648184EA65}" type="presOf" srcId="{4D4F0E64-9057-404D-8CC9-0E0C42DC0FF9}" destId="{6C613A72-D84E-4040-B33B-3C8125E7CF99}" srcOrd="0" destOrd="0" presId="urn:microsoft.com/office/officeart/2005/8/layout/lProcess2"/>
    <dgm:cxn modelId="{C5333A38-1D69-4FDE-83A8-273989FD5547}" type="presOf" srcId="{DB077A5D-4FAE-4BF7-9832-7F3E902F2475}" destId="{4CDDF7C0-5955-4906-863C-D34A7B9A5690}" srcOrd="0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299EC360-172F-46AF-A019-B13EEB9E3DF3}" type="presOf" srcId="{329E7B9F-F05A-4FB9-B51E-FCA1EE9F0215}" destId="{A7C767CF-D939-4995-83BE-85DBC70F1A30}" srcOrd="0" destOrd="0" presId="urn:microsoft.com/office/officeart/2005/8/layout/lProcess2"/>
    <dgm:cxn modelId="{51A98163-9C16-4452-8F9F-88C53B70A22D}" srcId="{0152AE57-0CC9-4037-BEBA-0C0C06999FEF}" destId="{4D4F0E64-9057-404D-8CC9-0E0C42DC0FF9}" srcOrd="2" destOrd="0" parTransId="{75312DBC-6E97-46F2-889A-F706EC90AD0E}" sibTransId="{884B1BE7-43D7-4F4C-8D0D-B1A1D0F2BD42}"/>
    <dgm:cxn modelId="{6B1D9079-BA2C-4686-AE14-351E69794D7B}" srcId="{0152AE57-0CC9-4037-BEBA-0C0C06999FEF}" destId="{89F4A980-DC2C-41B4-9886-DE2FA5F7C455}" srcOrd="0" destOrd="0" parTransId="{43C0B54D-2900-4F45-9380-E95581F71F66}" sibTransId="{89072734-890E-43A0-9F62-B4467B89BB80}"/>
    <dgm:cxn modelId="{8AD3448F-BC82-417D-A3E3-B0C4224AE341}" type="presOf" srcId="{89F4A980-DC2C-41B4-9886-DE2FA5F7C455}" destId="{3FA1A0BE-4E9F-4057-8734-4C4775E41EBC}" srcOrd="0" destOrd="0" presId="urn:microsoft.com/office/officeart/2005/8/layout/lProcess2"/>
    <dgm:cxn modelId="{4CDEEEA7-A95B-4201-A1E4-86E542DF436E}" srcId="{D5951B69-05C8-4132-A35F-9E05C50C2EF3}" destId="{0152AE57-0CC9-4037-BEBA-0C0C06999FEF}" srcOrd="0" destOrd="0" parTransId="{13D828D0-23A7-48A8-AB4E-3B3179FC2923}" sibTransId="{0883675C-37A3-4103-AA48-93C9C14EC0A4}"/>
    <dgm:cxn modelId="{752C1DBE-8EE8-437A-9078-A08BB72D0A86}" type="presOf" srcId="{0152AE57-0CC9-4037-BEBA-0C0C06999FEF}" destId="{27AE93A1-CDDA-4E12-A1B3-4F1DB25233B2}" srcOrd="0" destOrd="0" presId="urn:microsoft.com/office/officeart/2005/8/layout/lProcess2"/>
    <dgm:cxn modelId="{EC9595D1-02B1-4F63-A73B-31BB6F472137}" srcId="{0152AE57-0CC9-4037-BEBA-0C0C06999FEF}" destId="{329E7B9F-F05A-4FB9-B51E-FCA1EE9F0215}" srcOrd="3" destOrd="0" parTransId="{34F7C324-29A8-4278-9780-9484447B3CA0}" sibTransId="{88877B26-79CB-4CD4-B8DD-7AD9790FC344}"/>
    <dgm:cxn modelId="{9107F29C-74B8-4794-A04C-51A67B4CF2F4}" type="presParOf" srcId="{8388329C-1A4E-4490-B6A9-347E87C8ADB5}" destId="{AE1D3550-EC42-4DD6-96CD-B7B4DC7BD884}" srcOrd="0" destOrd="0" presId="urn:microsoft.com/office/officeart/2005/8/layout/lProcess2"/>
    <dgm:cxn modelId="{CB2BA0CC-8868-430A-8307-BC2810A43484}" type="presParOf" srcId="{AE1D3550-EC42-4DD6-96CD-B7B4DC7BD884}" destId="{27AE93A1-CDDA-4E12-A1B3-4F1DB25233B2}" srcOrd="0" destOrd="0" presId="urn:microsoft.com/office/officeart/2005/8/layout/lProcess2"/>
    <dgm:cxn modelId="{701B74AA-C4FC-4DA1-B0E3-7B1A20A6C2EA}" type="presParOf" srcId="{AE1D3550-EC42-4DD6-96CD-B7B4DC7BD884}" destId="{9DA825B9-AA51-4D25-9A1D-8EA133B6BD8D}" srcOrd="1" destOrd="0" presId="urn:microsoft.com/office/officeart/2005/8/layout/lProcess2"/>
    <dgm:cxn modelId="{413847CD-72CD-4478-8AAE-A68860D7DFA7}" type="presParOf" srcId="{AE1D3550-EC42-4DD6-96CD-B7B4DC7BD884}" destId="{AB17EBF3-FA9D-440A-BCFE-D0CED77CB1EF}" srcOrd="2" destOrd="0" presId="urn:microsoft.com/office/officeart/2005/8/layout/lProcess2"/>
    <dgm:cxn modelId="{3BAB4FCD-41ED-4F26-9C9D-33C95738AF77}" type="presParOf" srcId="{AB17EBF3-FA9D-440A-BCFE-D0CED77CB1EF}" destId="{9143E397-CB24-4F07-8243-A6D2F27E7085}" srcOrd="0" destOrd="0" presId="urn:microsoft.com/office/officeart/2005/8/layout/lProcess2"/>
    <dgm:cxn modelId="{6A914511-64E4-4A9F-9727-810C4AC3E4E2}" type="presParOf" srcId="{9143E397-CB24-4F07-8243-A6D2F27E7085}" destId="{3FA1A0BE-4E9F-4057-8734-4C4775E41EBC}" srcOrd="0" destOrd="0" presId="urn:microsoft.com/office/officeart/2005/8/layout/lProcess2"/>
    <dgm:cxn modelId="{9A508099-1A0D-4967-AACE-5F130FC627BA}" type="presParOf" srcId="{9143E397-CB24-4F07-8243-A6D2F27E7085}" destId="{A3C39C80-EC26-4AFB-81C4-5765EDC7C70C}" srcOrd="1" destOrd="0" presId="urn:microsoft.com/office/officeart/2005/8/layout/lProcess2"/>
    <dgm:cxn modelId="{5BC72BEE-3822-43D0-A1FA-9B98589008DB}" type="presParOf" srcId="{9143E397-CB24-4F07-8243-A6D2F27E7085}" destId="{4CDDF7C0-5955-4906-863C-D34A7B9A5690}" srcOrd="2" destOrd="0" presId="urn:microsoft.com/office/officeart/2005/8/layout/lProcess2"/>
    <dgm:cxn modelId="{9C6169EF-B775-4C75-AA3A-093491B3FE35}" type="presParOf" srcId="{9143E397-CB24-4F07-8243-A6D2F27E7085}" destId="{9D710B1B-F157-487A-A278-A76AAA209CC7}" srcOrd="3" destOrd="0" presId="urn:microsoft.com/office/officeart/2005/8/layout/lProcess2"/>
    <dgm:cxn modelId="{73F83BD9-FA96-4D79-B055-A2289BE1D24E}" type="presParOf" srcId="{9143E397-CB24-4F07-8243-A6D2F27E7085}" destId="{6C613A72-D84E-4040-B33B-3C8125E7CF99}" srcOrd="4" destOrd="0" presId="urn:microsoft.com/office/officeart/2005/8/layout/lProcess2"/>
    <dgm:cxn modelId="{84CCAD78-A378-4B08-BAE3-4C8F14A4A720}" type="presParOf" srcId="{9143E397-CB24-4F07-8243-A6D2F27E7085}" destId="{FDC9B011-6A23-444D-911A-4234133B4760}" srcOrd="5" destOrd="0" presId="urn:microsoft.com/office/officeart/2005/8/layout/lProcess2"/>
    <dgm:cxn modelId="{36E03E00-B707-4D59-8CA3-666EAF83E380}" type="presParOf" srcId="{9143E397-CB24-4F07-8243-A6D2F27E7085}" destId="{A7C767CF-D939-4995-83BE-85DBC70F1A3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94CC638B-1E7F-446A-A4A7-F9B9F398344F}">
      <dgm:prSet phldrT="[Text]"/>
      <dgm:spPr/>
      <dgm:t>
        <a:bodyPr/>
        <a:lstStyle/>
        <a:p>
          <a:r>
            <a:rPr lang="en-CA" b="1" dirty="0"/>
            <a:t>USE</a:t>
          </a:r>
        </a:p>
      </dgm:t>
    </dgm:pt>
    <dgm:pt modelId="{E747F58A-4C7E-425E-8C6F-E548569ED2B8}" type="parTrans" cxnId="{7220ADE2-6551-4E6E-9403-58D053ED93F6}">
      <dgm:prSet/>
      <dgm:spPr/>
      <dgm:t>
        <a:bodyPr/>
        <a:lstStyle/>
        <a:p>
          <a:endParaRPr lang="en-CA"/>
        </a:p>
      </dgm:t>
    </dgm:pt>
    <dgm:pt modelId="{FF69C6DF-D01B-43EB-8E90-2BE63400C019}" type="sibTrans" cxnId="{7220ADE2-6551-4E6E-9403-58D053ED93F6}">
      <dgm:prSet/>
      <dgm:spPr/>
      <dgm:t>
        <a:bodyPr/>
        <a:lstStyle/>
        <a:p>
          <a:endParaRPr lang="en-CA"/>
        </a:p>
      </dgm:t>
    </dgm:pt>
    <dgm:pt modelId="{89DF2F98-71CF-4250-B0D7-6CEC7067FD3F}">
      <dgm:prSet phldrT="[Text]"/>
      <dgm:spPr/>
      <dgm:t>
        <a:bodyPr/>
        <a:lstStyle/>
        <a:p>
          <a:r>
            <a:rPr lang="en-CA" b="1" dirty="0"/>
            <a:t>each student should choose their classes</a:t>
          </a:r>
          <a:br>
            <a:rPr lang="en-CA" b="1" dirty="0"/>
          </a:br>
          <a:r>
            <a:rPr lang="en-CA" b="1" dirty="0"/>
            <a:t>OR students should choose their classes </a:t>
          </a:r>
        </a:p>
      </dgm:t>
    </dgm:pt>
    <dgm:pt modelId="{76471D4B-423E-476A-9407-9546093E77D3}" type="parTrans" cxnId="{334EFDC0-7466-4000-8D7A-5B24E21D7880}">
      <dgm:prSet/>
      <dgm:spPr/>
      <dgm:t>
        <a:bodyPr/>
        <a:lstStyle/>
        <a:p>
          <a:endParaRPr lang="en-CA"/>
        </a:p>
      </dgm:t>
    </dgm:pt>
    <dgm:pt modelId="{EF4826D8-047E-4A65-98EF-014D7D6D26BE}" type="sibTrans" cxnId="{334EFDC0-7466-4000-8D7A-5B24E21D7880}">
      <dgm:prSet/>
      <dgm:spPr/>
      <dgm:t>
        <a:bodyPr/>
        <a:lstStyle/>
        <a:p>
          <a:endParaRPr lang="en-CA"/>
        </a:p>
      </dgm:t>
    </dgm:pt>
    <dgm:pt modelId="{0870D7EC-700E-4356-85C3-9F145425DA72}">
      <dgm:prSet phldrT="[Text]"/>
      <dgm:spPr/>
      <dgm:t>
        <a:bodyPr/>
        <a:lstStyle/>
        <a:p>
          <a:r>
            <a:rPr lang="en-CA" b="1" dirty="0"/>
            <a:t>their</a:t>
          </a:r>
        </a:p>
      </dgm:t>
    </dgm:pt>
    <dgm:pt modelId="{0A157334-9E45-416D-8759-2C0D9F7E9AA2}" type="parTrans" cxnId="{3B9FB8D2-553C-4255-A59F-68E7FEB66ED9}">
      <dgm:prSet/>
      <dgm:spPr/>
      <dgm:t>
        <a:bodyPr/>
        <a:lstStyle/>
        <a:p>
          <a:endParaRPr lang="en-CA"/>
        </a:p>
      </dgm:t>
    </dgm:pt>
    <dgm:pt modelId="{861A31AF-C82D-4CC1-9A32-A8EF0A56A977}" type="sibTrans" cxnId="{3B9FB8D2-553C-4255-A59F-68E7FEB66ED9}">
      <dgm:prSet/>
      <dgm:spPr/>
      <dgm:t>
        <a:bodyPr/>
        <a:lstStyle/>
        <a:p>
          <a:endParaRPr lang="en-CA"/>
        </a:p>
      </dgm:t>
    </dgm:pt>
    <dgm:pt modelId="{F97AD931-A49D-428A-B873-6D84FE4FCF2F}">
      <dgm:prSet phldrT="[Text]"/>
      <dgm:spPr/>
      <dgm:t>
        <a:bodyPr/>
        <a:lstStyle/>
        <a:p>
          <a:r>
            <a:rPr lang="en-CA" b="1" dirty="0"/>
            <a:t>Dr. (when applicable)</a:t>
          </a:r>
          <a:br>
            <a:rPr lang="en-CA" b="1" dirty="0"/>
          </a:br>
          <a:r>
            <a:rPr lang="en-CA" b="1" dirty="0"/>
            <a:t>or ask for the appropriate </a:t>
          </a:r>
          <a:r>
            <a:rPr lang="en-CA" b="1" dirty="0" err="1"/>
            <a:t>honourific</a:t>
          </a:r>
          <a:r>
            <a:rPr lang="en-CA" b="1" dirty="0"/>
            <a:t> </a:t>
          </a:r>
        </a:p>
      </dgm:t>
    </dgm:pt>
    <dgm:pt modelId="{38C1F2B7-262F-4F2A-A010-09F880F914FA}" type="parTrans" cxnId="{9076E889-052B-4E1A-B4AA-4870C47CA9CE}">
      <dgm:prSet/>
      <dgm:spPr/>
      <dgm:t>
        <a:bodyPr/>
        <a:lstStyle/>
        <a:p>
          <a:endParaRPr lang="en-CA"/>
        </a:p>
      </dgm:t>
    </dgm:pt>
    <dgm:pt modelId="{960E52C0-5D7E-48B9-8945-CD62CFC64580}" type="sibTrans" cxnId="{9076E889-052B-4E1A-B4AA-4870C47CA9CE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B1EE6A72-74A2-492F-9741-91C3903856FD}" type="pres">
      <dgm:prSet presAssocID="{94CC638B-1E7F-446A-A4A7-F9B9F398344F}" presName="compNode" presStyleCnt="0"/>
      <dgm:spPr/>
    </dgm:pt>
    <dgm:pt modelId="{AC3D1097-BE17-45C6-8987-4C9E97BB90AE}" type="pres">
      <dgm:prSet presAssocID="{94CC638B-1E7F-446A-A4A7-F9B9F398344F}" presName="aNode" presStyleLbl="bgShp" presStyleIdx="0" presStyleCnt="1" custLinFactNeighborX="-2767" custLinFactNeighborY="28209"/>
      <dgm:spPr/>
    </dgm:pt>
    <dgm:pt modelId="{73A0DF4A-F705-4084-8908-671D91C6E848}" type="pres">
      <dgm:prSet presAssocID="{94CC638B-1E7F-446A-A4A7-F9B9F398344F}" presName="textNode" presStyleLbl="bgShp" presStyleIdx="0" presStyleCnt="1"/>
      <dgm:spPr/>
    </dgm:pt>
    <dgm:pt modelId="{8CA42CAC-E8D0-400F-9264-CEF1B0880EBB}" type="pres">
      <dgm:prSet presAssocID="{94CC638B-1E7F-446A-A4A7-F9B9F398344F}" presName="compChildNode" presStyleCnt="0"/>
      <dgm:spPr/>
    </dgm:pt>
    <dgm:pt modelId="{ACFA5270-C2CA-4868-A653-351B0ED8B0E2}" type="pres">
      <dgm:prSet presAssocID="{94CC638B-1E7F-446A-A4A7-F9B9F398344F}" presName="theInnerList" presStyleCnt="0"/>
      <dgm:spPr/>
    </dgm:pt>
    <dgm:pt modelId="{CBAD2395-599C-45D0-8BCD-4E5783AEA215}" type="pres">
      <dgm:prSet presAssocID="{0870D7EC-700E-4356-85C3-9F145425DA72}" presName="childNode" presStyleLbl="node1" presStyleIdx="0" presStyleCnt="3">
        <dgm:presLayoutVars>
          <dgm:bulletEnabled val="1"/>
        </dgm:presLayoutVars>
      </dgm:prSet>
      <dgm:spPr/>
    </dgm:pt>
    <dgm:pt modelId="{EEB63035-3F20-4A7B-BF20-1F0C9D57EBC4}" type="pres">
      <dgm:prSet presAssocID="{0870D7EC-700E-4356-85C3-9F145425DA72}" presName="aSpace2" presStyleCnt="0"/>
      <dgm:spPr/>
    </dgm:pt>
    <dgm:pt modelId="{DB0D7849-7687-4052-8B8D-F8E761B62B05}" type="pres">
      <dgm:prSet presAssocID="{89DF2F98-71CF-4250-B0D7-6CEC7067FD3F}" presName="childNode" presStyleLbl="node1" presStyleIdx="1" presStyleCnt="3">
        <dgm:presLayoutVars>
          <dgm:bulletEnabled val="1"/>
        </dgm:presLayoutVars>
      </dgm:prSet>
      <dgm:spPr/>
    </dgm:pt>
    <dgm:pt modelId="{81D9D595-E425-4782-B452-02CB5BED9D56}" type="pres">
      <dgm:prSet presAssocID="{89DF2F98-71CF-4250-B0D7-6CEC7067FD3F}" presName="aSpace2" presStyleCnt="0"/>
      <dgm:spPr/>
    </dgm:pt>
    <dgm:pt modelId="{249DECDF-E025-4033-BC41-92A931521D48}" type="pres">
      <dgm:prSet presAssocID="{F97AD931-A49D-428A-B873-6D84FE4FCF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3C44D0D-EFC7-414E-BC15-367F39FFDA1E}" type="presOf" srcId="{94CC638B-1E7F-446A-A4A7-F9B9F398344F}" destId="{73A0DF4A-F705-4084-8908-671D91C6E848}" srcOrd="1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0E26FF60-28C8-43D5-A389-F4CDE5FB2696}" type="presOf" srcId="{89DF2F98-71CF-4250-B0D7-6CEC7067FD3F}" destId="{DB0D7849-7687-4052-8B8D-F8E761B62B05}" srcOrd="0" destOrd="0" presId="urn:microsoft.com/office/officeart/2005/8/layout/lProcess2"/>
    <dgm:cxn modelId="{9076E889-052B-4E1A-B4AA-4870C47CA9CE}" srcId="{94CC638B-1E7F-446A-A4A7-F9B9F398344F}" destId="{F97AD931-A49D-428A-B873-6D84FE4FCF2F}" srcOrd="2" destOrd="0" parTransId="{38C1F2B7-262F-4F2A-A010-09F880F914FA}" sibTransId="{960E52C0-5D7E-48B9-8945-CD62CFC64580}"/>
    <dgm:cxn modelId="{CA7AEA8E-E1C4-4A32-8655-E7DC15079F3E}" type="presOf" srcId="{F97AD931-A49D-428A-B873-6D84FE4FCF2F}" destId="{249DECDF-E025-4033-BC41-92A931521D48}" srcOrd="0" destOrd="0" presId="urn:microsoft.com/office/officeart/2005/8/layout/lProcess2"/>
    <dgm:cxn modelId="{334EFDC0-7466-4000-8D7A-5B24E21D7880}" srcId="{94CC638B-1E7F-446A-A4A7-F9B9F398344F}" destId="{89DF2F98-71CF-4250-B0D7-6CEC7067FD3F}" srcOrd="1" destOrd="0" parTransId="{76471D4B-423E-476A-9407-9546093E77D3}" sibTransId="{EF4826D8-047E-4A65-98EF-014D7D6D26BE}"/>
    <dgm:cxn modelId="{03B704C7-D7F8-45F6-BCBC-08775A5B3EDA}" type="presOf" srcId="{94CC638B-1E7F-446A-A4A7-F9B9F398344F}" destId="{AC3D1097-BE17-45C6-8987-4C9E97BB90AE}" srcOrd="0" destOrd="0" presId="urn:microsoft.com/office/officeart/2005/8/layout/lProcess2"/>
    <dgm:cxn modelId="{3B9FB8D2-553C-4255-A59F-68E7FEB66ED9}" srcId="{94CC638B-1E7F-446A-A4A7-F9B9F398344F}" destId="{0870D7EC-700E-4356-85C3-9F145425DA72}" srcOrd="0" destOrd="0" parTransId="{0A157334-9E45-416D-8759-2C0D9F7E9AA2}" sibTransId="{861A31AF-C82D-4CC1-9A32-A8EF0A56A977}"/>
    <dgm:cxn modelId="{482223DF-551D-44B5-AFDA-3C379E29430F}" type="presOf" srcId="{0870D7EC-700E-4356-85C3-9F145425DA72}" destId="{CBAD2395-599C-45D0-8BCD-4E5783AEA215}" srcOrd="0" destOrd="0" presId="urn:microsoft.com/office/officeart/2005/8/layout/lProcess2"/>
    <dgm:cxn modelId="{7220ADE2-6551-4E6E-9403-58D053ED93F6}" srcId="{D5951B69-05C8-4132-A35F-9E05C50C2EF3}" destId="{94CC638B-1E7F-446A-A4A7-F9B9F398344F}" srcOrd="0" destOrd="0" parTransId="{E747F58A-4C7E-425E-8C6F-E548569ED2B8}" sibTransId="{FF69C6DF-D01B-43EB-8E90-2BE63400C019}"/>
    <dgm:cxn modelId="{F0CDEA3A-6005-4351-908A-51DDA4A9694C}" type="presParOf" srcId="{8388329C-1A4E-4490-B6A9-347E87C8ADB5}" destId="{B1EE6A72-74A2-492F-9741-91C3903856FD}" srcOrd="0" destOrd="0" presId="urn:microsoft.com/office/officeart/2005/8/layout/lProcess2"/>
    <dgm:cxn modelId="{ECA0FD14-E7D1-4DF7-8547-C4A4F58A791E}" type="presParOf" srcId="{B1EE6A72-74A2-492F-9741-91C3903856FD}" destId="{AC3D1097-BE17-45C6-8987-4C9E97BB90AE}" srcOrd="0" destOrd="0" presId="urn:microsoft.com/office/officeart/2005/8/layout/lProcess2"/>
    <dgm:cxn modelId="{D6D02676-92BD-4273-B3D1-AB999C19FC92}" type="presParOf" srcId="{B1EE6A72-74A2-492F-9741-91C3903856FD}" destId="{73A0DF4A-F705-4084-8908-671D91C6E848}" srcOrd="1" destOrd="0" presId="urn:microsoft.com/office/officeart/2005/8/layout/lProcess2"/>
    <dgm:cxn modelId="{D83B6376-DBC8-428F-93BE-A00A5355359F}" type="presParOf" srcId="{B1EE6A72-74A2-492F-9741-91C3903856FD}" destId="{8CA42CAC-E8D0-400F-9264-CEF1B0880EBB}" srcOrd="2" destOrd="0" presId="urn:microsoft.com/office/officeart/2005/8/layout/lProcess2"/>
    <dgm:cxn modelId="{77E83613-06D3-4AF3-B716-9C2AD7749851}" type="presParOf" srcId="{8CA42CAC-E8D0-400F-9264-CEF1B0880EBB}" destId="{ACFA5270-C2CA-4868-A653-351B0ED8B0E2}" srcOrd="0" destOrd="0" presId="urn:microsoft.com/office/officeart/2005/8/layout/lProcess2"/>
    <dgm:cxn modelId="{FC3D8387-4372-4D20-82D0-BDC67EE54720}" type="presParOf" srcId="{ACFA5270-C2CA-4868-A653-351B0ED8B0E2}" destId="{CBAD2395-599C-45D0-8BCD-4E5783AEA215}" srcOrd="0" destOrd="0" presId="urn:microsoft.com/office/officeart/2005/8/layout/lProcess2"/>
    <dgm:cxn modelId="{130CE436-5631-441E-A38F-349CE9881D13}" type="presParOf" srcId="{ACFA5270-C2CA-4868-A653-351B0ED8B0E2}" destId="{EEB63035-3F20-4A7B-BF20-1F0C9D57EBC4}" srcOrd="1" destOrd="0" presId="urn:microsoft.com/office/officeart/2005/8/layout/lProcess2"/>
    <dgm:cxn modelId="{FFDB894C-1651-43C9-A925-9A8BB3E63921}" type="presParOf" srcId="{ACFA5270-C2CA-4868-A653-351B0ED8B0E2}" destId="{DB0D7849-7687-4052-8B8D-F8E761B62B05}" srcOrd="2" destOrd="0" presId="urn:microsoft.com/office/officeart/2005/8/layout/lProcess2"/>
    <dgm:cxn modelId="{9BA66E2B-8F04-4851-9284-3C3A7B48CD52}" type="presParOf" srcId="{ACFA5270-C2CA-4868-A653-351B0ED8B0E2}" destId="{81D9D595-E425-4782-B452-02CB5BED9D56}" srcOrd="3" destOrd="0" presId="urn:microsoft.com/office/officeart/2005/8/layout/lProcess2"/>
    <dgm:cxn modelId="{11B9B357-A14C-48F2-A31F-DF27AB2B56B7}" type="presParOf" srcId="{ACFA5270-C2CA-4868-A653-351B0ED8B0E2}" destId="{249DECDF-E025-4033-BC41-92A931521D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89F4A980-DC2C-41B4-9886-DE2FA5F7C455}">
      <dgm:prSet phldrT="[Text]"/>
      <dgm:spPr/>
      <dgm:t>
        <a:bodyPr/>
        <a:lstStyle/>
        <a:p>
          <a:r>
            <a:rPr lang="en-CA" b="1" dirty="0"/>
            <a:t>his/her</a:t>
          </a:r>
        </a:p>
      </dgm:t>
    </dgm:pt>
    <dgm:pt modelId="{89072734-890E-43A0-9F62-B4467B89BB80}" type="sibTrans" cxnId="{6B1D9079-BA2C-4686-AE14-351E69794D7B}">
      <dgm:prSet/>
      <dgm:spPr/>
      <dgm:t>
        <a:bodyPr/>
        <a:lstStyle/>
        <a:p>
          <a:endParaRPr lang="en-CA"/>
        </a:p>
      </dgm:t>
    </dgm:pt>
    <dgm:pt modelId="{43C0B54D-2900-4F45-9380-E95581F71F66}" type="parTrans" cxnId="{6B1D9079-BA2C-4686-AE14-351E69794D7B}">
      <dgm:prSet/>
      <dgm:spPr/>
      <dgm:t>
        <a:bodyPr/>
        <a:lstStyle/>
        <a:p>
          <a:endParaRPr lang="en-CA"/>
        </a:p>
      </dgm:t>
    </dgm:pt>
    <dgm:pt modelId="{DB077A5D-4FAE-4BF7-9832-7F3E902F2475}">
      <dgm:prSet phldrT="[Text]"/>
      <dgm:spPr/>
      <dgm:t>
        <a:bodyPr/>
        <a:lstStyle/>
        <a:p>
          <a:r>
            <a:rPr lang="en-CA" b="1" dirty="0"/>
            <a:t>each student should choose his classes</a:t>
          </a:r>
        </a:p>
      </dgm:t>
    </dgm:pt>
    <dgm:pt modelId="{503334D0-14B2-44B4-A98D-C88988C4AFE2}" type="sibTrans" cxnId="{4EE91612-A870-4D42-8536-7FD2EC63895B}">
      <dgm:prSet/>
      <dgm:spPr/>
      <dgm:t>
        <a:bodyPr/>
        <a:lstStyle/>
        <a:p>
          <a:endParaRPr lang="en-CA"/>
        </a:p>
      </dgm:t>
    </dgm:pt>
    <dgm:pt modelId="{0ED679BF-7170-4D0F-8070-8440149A19AF}" type="parTrans" cxnId="{4EE91612-A870-4D42-8536-7FD2EC63895B}">
      <dgm:prSet/>
      <dgm:spPr/>
      <dgm:t>
        <a:bodyPr/>
        <a:lstStyle/>
        <a:p>
          <a:endParaRPr lang="en-CA"/>
        </a:p>
      </dgm:t>
    </dgm:pt>
    <dgm:pt modelId="{4D4F0E64-9057-404D-8CC9-0E0C42DC0FF9}">
      <dgm:prSet phldrT="[Text]"/>
      <dgm:spPr/>
      <dgm:t>
        <a:bodyPr/>
        <a:lstStyle/>
        <a:p>
          <a:r>
            <a:rPr lang="en-CA" b="1" dirty="0"/>
            <a:t>Ma’am, Sir, Mr., Mrs., Ms. </a:t>
          </a:r>
          <a:br>
            <a:rPr lang="en-CA" b="1" dirty="0"/>
          </a:br>
          <a:r>
            <a:rPr lang="en-CA" b="1" dirty="0"/>
            <a:t>(when gender is assumed/unknown)</a:t>
          </a:r>
        </a:p>
      </dgm:t>
    </dgm:pt>
    <dgm:pt modelId="{884B1BE7-43D7-4F4C-8D0D-B1A1D0F2BD42}" type="sibTrans" cxnId="{51A98163-9C16-4452-8F9F-88C53B70A22D}">
      <dgm:prSet/>
      <dgm:spPr/>
      <dgm:t>
        <a:bodyPr/>
        <a:lstStyle/>
        <a:p>
          <a:endParaRPr lang="en-CA"/>
        </a:p>
      </dgm:t>
    </dgm:pt>
    <dgm:pt modelId="{75312DBC-6E97-46F2-889A-F706EC90AD0E}" type="parTrans" cxnId="{51A98163-9C16-4452-8F9F-88C53B70A22D}">
      <dgm:prSet/>
      <dgm:spPr/>
      <dgm:t>
        <a:bodyPr/>
        <a:lstStyle/>
        <a:p>
          <a:endParaRPr lang="en-CA"/>
        </a:p>
      </dgm:t>
    </dgm:pt>
    <dgm:pt modelId="{0152AE57-0CC9-4037-BEBA-0C0C06999FEF}">
      <dgm:prSet phldrT="[Text]"/>
      <dgm:spPr/>
      <dgm:t>
        <a:bodyPr/>
        <a:lstStyle/>
        <a:p>
          <a:r>
            <a:rPr lang="en-CA" b="1" dirty="0"/>
            <a:t>AVOID</a:t>
          </a:r>
        </a:p>
      </dgm:t>
    </dgm:pt>
    <dgm:pt modelId="{0883675C-37A3-4103-AA48-93C9C14EC0A4}" type="sibTrans" cxnId="{4CDEEEA7-A95B-4201-A1E4-86E542DF436E}">
      <dgm:prSet/>
      <dgm:spPr/>
      <dgm:t>
        <a:bodyPr/>
        <a:lstStyle/>
        <a:p>
          <a:endParaRPr lang="en-CA"/>
        </a:p>
      </dgm:t>
    </dgm:pt>
    <dgm:pt modelId="{13D828D0-23A7-48A8-AB4E-3B3179FC2923}" type="parTrans" cxnId="{4CDEEEA7-A95B-4201-A1E4-86E542DF436E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AE1D3550-EC42-4DD6-96CD-B7B4DC7BD884}" type="pres">
      <dgm:prSet presAssocID="{0152AE57-0CC9-4037-BEBA-0C0C06999FEF}" presName="compNode" presStyleCnt="0"/>
      <dgm:spPr/>
    </dgm:pt>
    <dgm:pt modelId="{27AE93A1-CDDA-4E12-A1B3-4F1DB25233B2}" type="pres">
      <dgm:prSet presAssocID="{0152AE57-0CC9-4037-BEBA-0C0C06999FEF}" presName="aNode" presStyleLbl="bgShp" presStyleIdx="0" presStyleCnt="1" custLinFactNeighborX="-5788" custLinFactNeighborY="-217"/>
      <dgm:spPr/>
    </dgm:pt>
    <dgm:pt modelId="{9DA825B9-AA51-4D25-9A1D-8EA133B6BD8D}" type="pres">
      <dgm:prSet presAssocID="{0152AE57-0CC9-4037-BEBA-0C0C06999FEF}" presName="textNode" presStyleLbl="bgShp" presStyleIdx="0" presStyleCnt="1"/>
      <dgm:spPr/>
    </dgm:pt>
    <dgm:pt modelId="{AB17EBF3-FA9D-440A-BCFE-D0CED77CB1EF}" type="pres">
      <dgm:prSet presAssocID="{0152AE57-0CC9-4037-BEBA-0C0C06999FEF}" presName="compChildNode" presStyleCnt="0"/>
      <dgm:spPr/>
    </dgm:pt>
    <dgm:pt modelId="{9143E397-CB24-4F07-8243-A6D2F27E7085}" type="pres">
      <dgm:prSet presAssocID="{0152AE57-0CC9-4037-BEBA-0C0C06999FEF}" presName="theInnerList" presStyleCnt="0"/>
      <dgm:spPr/>
    </dgm:pt>
    <dgm:pt modelId="{3FA1A0BE-4E9F-4057-8734-4C4775E41EBC}" type="pres">
      <dgm:prSet presAssocID="{89F4A980-DC2C-41B4-9886-DE2FA5F7C455}" presName="childNode" presStyleLbl="node1" presStyleIdx="0" presStyleCnt="3">
        <dgm:presLayoutVars>
          <dgm:bulletEnabled val="1"/>
        </dgm:presLayoutVars>
      </dgm:prSet>
      <dgm:spPr/>
    </dgm:pt>
    <dgm:pt modelId="{A3C39C80-EC26-4AFB-81C4-5765EDC7C70C}" type="pres">
      <dgm:prSet presAssocID="{89F4A980-DC2C-41B4-9886-DE2FA5F7C455}" presName="aSpace2" presStyleCnt="0"/>
      <dgm:spPr/>
    </dgm:pt>
    <dgm:pt modelId="{4CDDF7C0-5955-4906-863C-D34A7B9A5690}" type="pres">
      <dgm:prSet presAssocID="{DB077A5D-4FAE-4BF7-9832-7F3E902F2475}" presName="childNode" presStyleLbl="node1" presStyleIdx="1" presStyleCnt="3">
        <dgm:presLayoutVars>
          <dgm:bulletEnabled val="1"/>
        </dgm:presLayoutVars>
      </dgm:prSet>
      <dgm:spPr/>
    </dgm:pt>
    <dgm:pt modelId="{9D710B1B-F157-487A-A278-A76AAA209CC7}" type="pres">
      <dgm:prSet presAssocID="{DB077A5D-4FAE-4BF7-9832-7F3E902F2475}" presName="aSpace2" presStyleCnt="0"/>
      <dgm:spPr/>
    </dgm:pt>
    <dgm:pt modelId="{6C613A72-D84E-4040-B33B-3C8125E7CF99}" type="pres">
      <dgm:prSet presAssocID="{4D4F0E64-9057-404D-8CC9-0E0C42DC0FF9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EE91612-A870-4D42-8536-7FD2EC63895B}" srcId="{0152AE57-0CC9-4037-BEBA-0C0C06999FEF}" destId="{DB077A5D-4FAE-4BF7-9832-7F3E902F2475}" srcOrd="1" destOrd="0" parTransId="{0ED679BF-7170-4D0F-8070-8440149A19AF}" sibTransId="{503334D0-14B2-44B4-A98D-C88988C4AFE2}"/>
    <dgm:cxn modelId="{4D71F32E-D4DB-4705-851E-F62817270327}" type="presOf" srcId="{0152AE57-0CC9-4037-BEBA-0C0C06999FEF}" destId="{9DA825B9-AA51-4D25-9A1D-8EA133B6BD8D}" srcOrd="1" destOrd="0" presId="urn:microsoft.com/office/officeart/2005/8/layout/lProcess2"/>
    <dgm:cxn modelId="{E0DEAA30-03DD-4F12-8D68-A8648184EA65}" type="presOf" srcId="{4D4F0E64-9057-404D-8CC9-0E0C42DC0FF9}" destId="{6C613A72-D84E-4040-B33B-3C8125E7CF99}" srcOrd="0" destOrd="0" presId="urn:microsoft.com/office/officeart/2005/8/layout/lProcess2"/>
    <dgm:cxn modelId="{C5333A38-1D69-4FDE-83A8-273989FD5547}" type="presOf" srcId="{DB077A5D-4FAE-4BF7-9832-7F3E902F2475}" destId="{4CDDF7C0-5955-4906-863C-D34A7B9A5690}" srcOrd="0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51A98163-9C16-4452-8F9F-88C53B70A22D}" srcId="{0152AE57-0CC9-4037-BEBA-0C0C06999FEF}" destId="{4D4F0E64-9057-404D-8CC9-0E0C42DC0FF9}" srcOrd="2" destOrd="0" parTransId="{75312DBC-6E97-46F2-889A-F706EC90AD0E}" sibTransId="{884B1BE7-43D7-4F4C-8D0D-B1A1D0F2BD42}"/>
    <dgm:cxn modelId="{6B1D9079-BA2C-4686-AE14-351E69794D7B}" srcId="{0152AE57-0CC9-4037-BEBA-0C0C06999FEF}" destId="{89F4A980-DC2C-41B4-9886-DE2FA5F7C455}" srcOrd="0" destOrd="0" parTransId="{43C0B54D-2900-4F45-9380-E95581F71F66}" sibTransId="{89072734-890E-43A0-9F62-B4467B89BB80}"/>
    <dgm:cxn modelId="{8AD3448F-BC82-417D-A3E3-B0C4224AE341}" type="presOf" srcId="{89F4A980-DC2C-41B4-9886-DE2FA5F7C455}" destId="{3FA1A0BE-4E9F-4057-8734-4C4775E41EBC}" srcOrd="0" destOrd="0" presId="urn:microsoft.com/office/officeart/2005/8/layout/lProcess2"/>
    <dgm:cxn modelId="{4CDEEEA7-A95B-4201-A1E4-86E542DF436E}" srcId="{D5951B69-05C8-4132-A35F-9E05C50C2EF3}" destId="{0152AE57-0CC9-4037-BEBA-0C0C06999FEF}" srcOrd="0" destOrd="0" parTransId="{13D828D0-23A7-48A8-AB4E-3B3179FC2923}" sibTransId="{0883675C-37A3-4103-AA48-93C9C14EC0A4}"/>
    <dgm:cxn modelId="{752C1DBE-8EE8-437A-9078-A08BB72D0A86}" type="presOf" srcId="{0152AE57-0CC9-4037-BEBA-0C0C06999FEF}" destId="{27AE93A1-CDDA-4E12-A1B3-4F1DB25233B2}" srcOrd="0" destOrd="0" presId="urn:microsoft.com/office/officeart/2005/8/layout/lProcess2"/>
    <dgm:cxn modelId="{9107F29C-74B8-4794-A04C-51A67B4CF2F4}" type="presParOf" srcId="{8388329C-1A4E-4490-B6A9-347E87C8ADB5}" destId="{AE1D3550-EC42-4DD6-96CD-B7B4DC7BD884}" srcOrd="0" destOrd="0" presId="urn:microsoft.com/office/officeart/2005/8/layout/lProcess2"/>
    <dgm:cxn modelId="{CB2BA0CC-8868-430A-8307-BC2810A43484}" type="presParOf" srcId="{AE1D3550-EC42-4DD6-96CD-B7B4DC7BD884}" destId="{27AE93A1-CDDA-4E12-A1B3-4F1DB25233B2}" srcOrd="0" destOrd="0" presId="urn:microsoft.com/office/officeart/2005/8/layout/lProcess2"/>
    <dgm:cxn modelId="{701B74AA-C4FC-4DA1-B0E3-7B1A20A6C2EA}" type="presParOf" srcId="{AE1D3550-EC42-4DD6-96CD-B7B4DC7BD884}" destId="{9DA825B9-AA51-4D25-9A1D-8EA133B6BD8D}" srcOrd="1" destOrd="0" presId="urn:microsoft.com/office/officeart/2005/8/layout/lProcess2"/>
    <dgm:cxn modelId="{413847CD-72CD-4478-8AAE-A68860D7DFA7}" type="presParOf" srcId="{AE1D3550-EC42-4DD6-96CD-B7B4DC7BD884}" destId="{AB17EBF3-FA9D-440A-BCFE-D0CED77CB1EF}" srcOrd="2" destOrd="0" presId="urn:microsoft.com/office/officeart/2005/8/layout/lProcess2"/>
    <dgm:cxn modelId="{3BAB4FCD-41ED-4F26-9C9D-33C95738AF77}" type="presParOf" srcId="{AB17EBF3-FA9D-440A-BCFE-D0CED77CB1EF}" destId="{9143E397-CB24-4F07-8243-A6D2F27E7085}" srcOrd="0" destOrd="0" presId="urn:microsoft.com/office/officeart/2005/8/layout/lProcess2"/>
    <dgm:cxn modelId="{6A914511-64E4-4A9F-9727-810C4AC3E4E2}" type="presParOf" srcId="{9143E397-CB24-4F07-8243-A6D2F27E7085}" destId="{3FA1A0BE-4E9F-4057-8734-4C4775E41EBC}" srcOrd="0" destOrd="0" presId="urn:microsoft.com/office/officeart/2005/8/layout/lProcess2"/>
    <dgm:cxn modelId="{9A508099-1A0D-4967-AACE-5F130FC627BA}" type="presParOf" srcId="{9143E397-CB24-4F07-8243-A6D2F27E7085}" destId="{A3C39C80-EC26-4AFB-81C4-5765EDC7C70C}" srcOrd="1" destOrd="0" presId="urn:microsoft.com/office/officeart/2005/8/layout/lProcess2"/>
    <dgm:cxn modelId="{5BC72BEE-3822-43D0-A1FA-9B98589008DB}" type="presParOf" srcId="{9143E397-CB24-4F07-8243-A6D2F27E7085}" destId="{4CDDF7C0-5955-4906-863C-D34A7B9A5690}" srcOrd="2" destOrd="0" presId="urn:microsoft.com/office/officeart/2005/8/layout/lProcess2"/>
    <dgm:cxn modelId="{9C6169EF-B775-4C75-AA3A-093491B3FE35}" type="presParOf" srcId="{9143E397-CB24-4F07-8243-A6D2F27E7085}" destId="{9D710B1B-F157-487A-A278-A76AAA209CC7}" srcOrd="3" destOrd="0" presId="urn:microsoft.com/office/officeart/2005/8/layout/lProcess2"/>
    <dgm:cxn modelId="{73F83BD9-FA96-4D79-B055-A2289BE1D24E}" type="presParOf" srcId="{9143E397-CB24-4F07-8243-A6D2F27E7085}" destId="{6C613A72-D84E-4040-B33B-3C8125E7CF9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94CC638B-1E7F-446A-A4A7-F9B9F398344F}">
      <dgm:prSet phldrT="[Text]"/>
      <dgm:spPr/>
      <dgm:t>
        <a:bodyPr/>
        <a:lstStyle/>
        <a:p>
          <a:r>
            <a:rPr lang="en-CA" b="1" dirty="0"/>
            <a:t>USE</a:t>
          </a:r>
        </a:p>
      </dgm:t>
    </dgm:pt>
    <dgm:pt modelId="{E747F58A-4C7E-425E-8C6F-E548569ED2B8}" type="parTrans" cxnId="{7220ADE2-6551-4E6E-9403-58D053ED93F6}">
      <dgm:prSet/>
      <dgm:spPr/>
      <dgm:t>
        <a:bodyPr/>
        <a:lstStyle/>
        <a:p>
          <a:endParaRPr lang="en-CA"/>
        </a:p>
      </dgm:t>
    </dgm:pt>
    <dgm:pt modelId="{FF69C6DF-D01B-43EB-8E90-2BE63400C019}" type="sibTrans" cxnId="{7220ADE2-6551-4E6E-9403-58D053ED93F6}">
      <dgm:prSet/>
      <dgm:spPr/>
      <dgm:t>
        <a:bodyPr/>
        <a:lstStyle/>
        <a:p>
          <a:endParaRPr lang="en-CA"/>
        </a:p>
      </dgm:t>
    </dgm:pt>
    <dgm:pt modelId="{89DF2F98-71CF-4250-B0D7-6CEC7067FD3F}">
      <dgm:prSet phldrT="[Text]"/>
      <dgm:spPr/>
      <dgm:t>
        <a:bodyPr/>
        <a:lstStyle/>
        <a:p>
          <a:r>
            <a:rPr lang="en-CA" b="1" dirty="0"/>
            <a:t>Write in your pronouns</a:t>
          </a:r>
        </a:p>
      </dgm:t>
    </dgm:pt>
    <dgm:pt modelId="{76471D4B-423E-476A-9407-9546093E77D3}" type="parTrans" cxnId="{334EFDC0-7466-4000-8D7A-5B24E21D7880}">
      <dgm:prSet/>
      <dgm:spPr/>
      <dgm:t>
        <a:bodyPr/>
        <a:lstStyle/>
        <a:p>
          <a:endParaRPr lang="en-CA"/>
        </a:p>
      </dgm:t>
    </dgm:pt>
    <dgm:pt modelId="{EF4826D8-047E-4A65-98EF-014D7D6D26BE}" type="sibTrans" cxnId="{334EFDC0-7466-4000-8D7A-5B24E21D7880}">
      <dgm:prSet/>
      <dgm:spPr/>
      <dgm:t>
        <a:bodyPr/>
        <a:lstStyle/>
        <a:p>
          <a:endParaRPr lang="en-CA"/>
        </a:p>
      </dgm:t>
    </dgm:pt>
    <dgm:pt modelId="{0870D7EC-700E-4356-85C3-9F145425DA72}">
      <dgm:prSet phldrT="[Text]"/>
      <dgm:spPr/>
      <dgm:t>
        <a:bodyPr/>
        <a:lstStyle/>
        <a:p>
          <a:r>
            <a:rPr lang="en-CA" b="1" dirty="0"/>
            <a:t>Write in your gender</a:t>
          </a:r>
        </a:p>
      </dgm:t>
    </dgm:pt>
    <dgm:pt modelId="{0A157334-9E45-416D-8759-2C0D9F7E9AA2}" type="parTrans" cxnId="{3B9FB8D2-553C-4255-A59F-68E7FEB66ED9}">
      <dgm:prSet/>
      <dgm:spPr/>
      <dgm:t>
        <a:bodyPr/>
        <a:lstStyle/>
        <a:p>
          <a:endParaRPr lang="en-CA"/>
        </a:p>
      </dgm:t>
    </dgm:pt>
    <dgm:pt modelId="{861A31AF-C82D-4CC1-9A32-A8EF0A56A977}" type="sibTrans" cxnId="{3B9FB8D2-553C-4255-A59F-68E7FEB66ED9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B1EE6A72-74A2-492F-9741-91C3903856FD}" type="pres">
      <dgm:prSet presAssocID="{94CC638B-1E7F-446A-A4A7-F9B9F398344F}" presName="compNode" presStyleCnt="0"/>
      <dgm:spPr/>
    </dgm:pt>
    <dgm:pt modelId="{AC3D1097-BE17-45C6-8987-4C9E97BB90AE}" type="pres">
      <dgm:prSet presAssocID="{94CC638B-1E7F-446A-A4A7-F9B9F398344F}" presName="aNode" presStyleLbl="bgShp" presStyleIdx="0" presStyleCnt="1" custLinFactNeighborX="-2767" custLinFactNeighborY="28209"/>
      <dgm:spPr/>
    </dgm:pt>
    <dgm:pt modelId="{73A0DF4A-F705-4084-8908-671D91C6E848}" type="pres">
      <dgm:prSet presAssocID="{94CC638B-1E7F-446A-A4A7-F9B9F398344F}" presName="textNode" presStyleLbl="bgShp" presStyleIdx="0" presStyleCnt="1"/>
      <dgm:spPr/>
    </dgm:pt>
    <dgm:pt modelId="{8CA42CAC-E8D0-400F-9264-CEF1B0880EBB}" type="pres">
      <dgm:prSet presAssocID="{94CC638B-1E7F-446A-A4A7-F9B9F398344F}" presName="compChildNode" presStyleCnt="0"/>
      <dgm:spPr/>
    </dgm:pt>
    <dgm:pt modelId="{ACFA5270-C2CA-4868-A653-351B0ED8B0E2}" type="pres">
      <dgm:prSet presAssocID="{94CC638B-1E7F-446A-A4A7-F9B9F398344F}" presName="theInnerList" presStyleCnt="0"/>
      <dgm:spPr/>
    </dgm:pt>
    <dgm:pt modelId="{CBAD2395-599C-45D0-8BCD-4E5783AEA215}" type="pres">
      <dgm:prSet presAssocID="{0870D7EC-700E-4356-85C3-9F145425DA72}" presName="childNode" presStyleLbl="node1" presStyleIdx="0" presStyleCnt="2">
        <dgm:presLayoutVars>
          <dgm:bulletEnabled val="1"/>
        </dgm:presLayoutVars>
      </dgm:prSet>
      <dgm:spPr/>
    </dgm:pt>
    <dgm:pt modelId="{EEB63035-3F20-4A7B-BF20-1F0C9D57EBC4}" type="pres">
      <dgm:prSet presAssocID="{0870D7EC-700E-4356-85C3-9F145425DA72}" presName="aSpace2" presStyleCnt="0"/>
      <dgm:spPr/>
    </dgm:pt>
    <dgm:pt modelId="{DB0D7849-7687-4052-8B8D-F8E761B62B05}" type="pres">
      <dgm:prSet presAssocID="{89DF2F98-71CF-4250-B0D7-6CEC7067FD3F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43C44D0D-EFC7-414E-BC15-367F39FFDA1E}" type="presOf" srcId="{94CC638B-1E7F-446A-A4A7-F9B9F398344F}" destId="{73A0DF4A-F705-4084-8908-671D91C6E848}" srcOrd="1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0E26FF60-28C8-43D5-A389-F4CDE5FB2696}" type="presOf" srcId="{89DF2F98-71CF-4250-B0D7-6CEC7067FD3F}" destId="{DB0D7849-7687-4052-8B8D-F8E761B62B05}" srcOrd="0" destOrd="0" presId="urn:microsoft.com/office/officeart/2005/8/layout/lProcess2"/>
    <dgm:cxn modelId="{334EFDC0-7466-4000-8D7A-5B24E21D7880}" srcId="{94CC638B-1E7F-446A-A4A7-F9B9F398344F}" destId="{89DF2F98-71CF-4250-B0D7-6CEC7067FD3F}" srcOrd="1" destOrd="0" parTransId="{76471D4B-423E-476A-9407-9546093E77D3}" sibTransId="{EF4826D8-047E-4A65-98EF-014D7D6D26BE}"/>
    <dgm:cxn modelId="{03B704C7-D7F8-45F6-BCBC-08775A5B3EDA}" type="presOf" srcId="{94CC638B-1E7F-446A-A4A7-F9B9F398344F}" destId="{AC3D1097-BE17-45C6-8987-4C9E97BB90AE}" srcOrd="0" destOrd="0" presId="urn:microsoft.com/office/officeart/2005/8/layout/lProcess2"/>
    <dgm:cxn modelId="{3B9FB8D2-553C-4255-A59F-68E7FEB66ED9}" srcId="{94CC638B-1E7F-446A-A4A7-F9B9F398344F}" destId="{0870D7EC-700E-4356-85C3-9F145425DA72}" srcOrd="0" destOrd="0" parTransId="{0A157334-9E45-416D-8759-2C0D9F7E9AA2}" sibTransId="{861A31AF-C82D-4CC1-9A32-A8EF0A56A977}"/>
    <dgm:cxn modelId="{482223DF-551D-44B5-AFDA-3C379E29430F}" type="presOf" srcId="{0870D7EC-700E-4356-85C3-9F145425DA72}" destId="{CBAD2395-599C-45D0-8BCD-4E5783AEA215}" srcOrd="0" destOrd="0" presId="urn:microsoft.com/office/officeart/2005/8/layout/lProcess2"/>
    <dgm:cxn modelId="{7220ADE2-6551-4E6E-9403-58D053ED93F6}" srcId="{D5951B69-05C8-4132-A35F-9E05C50C2EF3}" destId="{94CC638B-1E7F-446A-A4A7-F9B9F398344F}" srcOrd="0" destOrd="0" parTransId="{E747F58A-4C7E-425E-8C6F-E548569ED2B8}" sibTransId="{FF69C6DF-D01B-43EB-8E90-2BE63400C019}"/>
    <dgm:cxn modelId="{F0CDEA3A-6005-4351-908A-51DDA4A9694C}" type="presParOf" srcId="{8388329C-1A4E-4490-B6A9-347E87C8ADB5}" destId="{B1EE6A72-74A2-492F-9741-91C3903856FD}" srcOrd="0" destOrd="0" presId="urn:microsoft.com/office/officeart/2005/8/layout/lProcess2"/>
    <dgm:cxn modelId="{ECA0FD14-E7D1-4DF7-8547-C4A4F58A791E}" type="presParOf" srcId="{B1EE6A72-74A2-492F-9741-91C3903856FD}" destId="{AC3D1097-BE17-45C6-8987-4C9E97BB90AE}" srcOrd="0" destOrd="0" presId="urn:microsoft.com/office/officeart/2005/8/layout/lProcess2"/>
    <dgm:cxn modelId="{D6D02676-92BD-4273-B3D1-AB999C19FC92}" type="presParOf" srcId="{B1EE6A72-74A2-492F-9741-91C3903856FD}" destId="{73A0DF4A-F705-4084-8908-671D91C6E848}" srcOrd="1" destOrd="0" presId="urn:microsoft.com/office/officeart/2005/8/layout/lProcess2"/>
    <dgm:cxn modelId="{D83B6376-DBC8-428F-93BE-A00A5355359F}" type="presParOf" srcId="{B1EE6A72-74A2-492F-9741-91C3903856FD}" destId="{8CA42CAC-E8D0-400F-9264-CEF1B0880EBB}" srcOrd="2" destOrd="0" presId="urn:microsoft.com/office/officeart/2005/8/layout/lProcess2"/>
    <dgm:cxn modelId="{77E83613-06D3-4AF3-B716-9C2AD7749851}" type="presParOf" srcId="{8CA42CAC-E8D0-400F-9264-CEF1B0880EBB}" destId="{ACFA5270-C2CA-4868-A653-351B0ED8B0E2}" srcOrd="0" destOrd="0" presId="urn:microsoft.com/office/officeart/2005/8/layout/lProcess2"/>
    <dgm:cxn modelId="{FC3D8387-4372-4D20-82D0-BDC67EE54720}" type="presParOf" srcId="{ACFA5270-C2CA-4868-A653-351B0ED8B0E2}" destId="{CBAD2395-599C-45D0-8BCD-4E5783AEA215}" srcOrd="0" destOrd="0" presId="urn:microsoft.com/office/officeart/2005/8/layout/lProcess2"/>
    <dgm:cxn modelId="{130CE436-5631-441E-A38F-349CE9881D13}" type="presParOf" srcId="{ACFA5270-C2CA-4868-A653-351B0ED8B0E2}" destId="{EEB63035-3F20-4A7B-BF20-1F0C9D57EBC4}" srcOrd="1" destOrd="0" presId="urn:microsoft.com/office/officeart/2005/8/layout/lProcess2"/>
    <dgm:cxn modelId="{FFDB894C-1651-43C9-A925-9A8BB3E63921}" type="presParOf" srcId="{ACFA5270-C2CA-4868-A653-351B0ED8B0E2}" destId="{DB0D7849-7687-4052-8B8D-F8E761B62B0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951B69-05C8-4132-A35F-9E05C50C2EF3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89F4A980-DC2C-41B4-9886-DE2FA5F7C455}">
      <dgm:prSet phldrT="[Text]"/>
      <dgm:spPr/>
      <dgm:t>
        <a:bodyPr/>
        <a:lstStyle/>
        <a:p>
          <a:r>
            <a:rPr lang="en-CA" b="1" dirty="0"/>
            <a:t>Select gender: male or female</a:t>
          </a:r>
        </a:p>
      </dgm:t>
    </dgm:pt>
    <dgm:pt modelId="{89072734-890E-43A0-9F62-B4467B89BB80}" type="sibTrans" cxnId="{6B1D9079-BA2C-4686-AE14-351E69794D7B}">
      <dgm:prSet/>
      <dgm:spPr/>
      <dgm:t>
        <a:bodyPr/>
        <a:lstStyle/>
        <a:p>
          <a:endParaRPr lang="en-CA"/>
        </a:p>
      </dgm:t>
    </dgm:pt>
    <dgm:pt modelId="{43C0B54D-2900-4F45-9380-E95581F71F66}" type="parTrans" cxnId="{6B1D9079-BA2C-4686-AE14-351E69794D7B}">
      <dgm:prSet/>
      <dgm:spPr/>
      <dgm:t>
        <a:bodyPr/>
        <a:lstStyle/>
        <a:p>
          <a:endParaRPr lang="en-CA"/>
        </a:p>
      </dgm:t>
    </dgm:pt>
    <dgm:pt modelId="{DB077A5D-4FAE-4BF7-9832-7F3E902F2475}">
      <dgm:prSet phldrT="[Text]"/>
      <dgm:spPr/>
      <dgm:t>
        <a:bodyPr/>
        <a:lstStyle/>
        <a:p>
          <a:r>
            <a:rPr lang="en-CA" b="1" dirty="0"/>
            <a:t>Select pronouns: </a:t>
          </a:r>
          <a:br>
            <a:rPr lang="en-CA" b="1" dirty="0"/>
          </a:br>
          <a:r>
            <a:rPr lang="en-CA" b="1" dirty="0"/>
            <a:t>he/him, she/her, or they/them</a:t>
          </a:r>
        </a:p>
      </dgm:t>
    </dgm:pt>
    <dgm:pt modelId="{503334D0-14B2-44B4-A98D-C88988C4AFE2}" type="sibTrans" cxnId="{4EE91612-A870-4D42-8536-7FD2EC63895B}">
      <dgm:prSet/>
      <dgm:spPr/>
      <dgm:t>
        <a:bodyPr/>
        <a:lstStyle/>
        <a:p>
          <a:endParaRPr lang="en-CA"/>
        </a:p>
      </dgm:t>
    </dgm:pt>
    <dgm:pt modelId="{0ED679BF-7170-4D0F-8070-8440149A19AF}" type="parTrans" cxnId="{4EE91612-A870-4D42-8536-7FD2EC63895B}">
      <dgm:prSet/>
      <dgm:spPr/>
      <dgm:t>
        <a:bodyPr/>
        <a:lstStyle/>
        <a:p>
          <a:endParaRPr lang="en-CA"/>
        </a:p>
      </dgm:t>
    </dgm:pt>
    <dgm:pt modelId="{0152AE57-0CC9-4037-BEBA-0C0C06999FEF}">
      <dgm:prSet phldrT="[Text]"/>
      <dgm:spPr/>
      <dgm:t>
        <a:bodyPr/>
        <a:lstStyle/>
        <a:p>
          <a:r>
            <a:rPr lang="en-CA" b="1" dirty="0"/>
            <a:t>AVOID</a:t>
          </a:r>
        </a:p>
      </dgm:t>
    </dgm:pt>
    <dgm:pt modelId="{0883675C-37A3-4103-AA48-93C9C14EC0A4}" type="sibTrans" cxnId="{4CDEEEA7-A95B-4201-A1E4-86E542DF436E}">
      <dgm:prSet/>
      <dgm:spPr/>
      <dgm:t>
        <a:bodyPr/>
        <a:lstStyle/>
        <a:p>
          <a:endParaRPr lang="en-CA"/>
        </a:p>
      </dgm:t>
    </dgm:pt>
    <dgm:pt modelId="{13D828D0-23A7-48A8-AB4E-3B3179FC2923}" type="parTrans" cxnId="{4CDEEEA7-A95B-4201-A1E4-86E542DF436E}">
      <dgm:prSet/>
      <dgm:spPr/>
      <dgm:t>
        <a:bodyPr/>
        <a:lstStyle/>
        <a:p>
          <a:endParaRPr lang="en-CA"/>
        </a:p>
      </dgm:t>
    </dgm:pt>
    <dgm:pt modelId="{8388329C-1A4E-4490-B6A9-347E87C8ADB5}" type="pres">
      <dgm:prSet presAssocID="{D5951B69-05C8-4132-A35F-9E05C50C2EF3}" presName="theList" presStyleCnt="0">
        <dgm:presLayoutVars>
          <dgm:dir/>
          <dgm:animLvl val="lvl"/>
          <dgm:resizeHandles val="exact"/>
        </dgm:presLayoutVars>
      </dgm:prSet>
      <dgm:spPr/>
    </dgm:pt>
    <dgm:pt modelId="{AE1D3550-EC42-4DD6-96CD-B7B4DC7BD884}" type="pres">
      <dgm:prSet presAssocID="{0152AE57-0CC9-4037-BEBA-0C0C06999FEF}" presName="compNode" presStyleCnt="0"/>
      <dgm:spPr/>
    </dgm:pt>
    <dgm:pt modelId="{27AE93A1-CDDA-4E12-A1B3-4F1DB25233B2}" type="pres">
      <dgm:prSet presAssocID="{0152AE57-0CC9-4037-BEBA-0C0C06999FEF}" presName="aNode" presStyleLbl="bgShp" presStyleIdx="0" presStyleCnt="1" custLinFactNeighborX="-5788" custLinFactNeighborY="-217"/>
      <dgm:spPr/>
    </dgm:pt>
    <dgm:pt modelId="{9DA825B9-AA51-4D25-9A1D-8EA133B6BD8D}" type="pres">
      <dgm:prSet presAssocID="{0152AE57-0CC9-4037-BEBA-0C0C06999FEF}" presName="textNode" presStyleLbl="bgShp" presStyleIdx="0" presStyleCnt="1"/>
      <dgm:spPr/>
    </dgm:pt>
    <dgm:pt modelId="{AB17EBF3-FA9D-440A-BCFE-D0CED77CB1EF}" type="pres">
      <dgm:prSet presAssocID="{0152AE57-0CC9-4037-BEBA-0C0C06999FEF}" presName="compChildNode" presStyleCnt="0"/>
      <dgm:spPr/>
    </dgm:pt>
    <dgm:pt modelId="{9143E397-CB24-4F07-8243-A6D2F27E7085}" type="pres">
      <dgm:prSet presAssocID="{0152AE57-0CC9-4037-BEBA-0C0C06999FEF}" presName="theInnerList" presStyleCnt="0"/>
      <dgm:spPr/>
    </dgm:pt>
    <dgm:pt modelId="{3FA1A0BE-4E9F-4057-8734-4C4775E41EBC}" type="pres">
      <dgm:prSet presAssocID="{89F4A980-DC2C-41B4-9886-DE2FA5F7C455}" presName="childNode" presStyleLbl="node1" presStyleIdx="0" presStyleCnt="2">
        <dgm:presLayoutVars>
          <dgm:bulletEnabled val="1"/>
        </dgm:presLayoutVars>
      </dgm:prSet>
      <dgm:spPr/>
    </dgm:pt>
    <dgm:pt modelId="{A3C39C80-EC26-4AFB-81C4-5765EDC7C70C}" type="pres">
      <dgm:prSet presAssocID="{89F4A980-DC2C-41B4-9886-DE2FA5F7C455}" presName="aSpace2" presStyleCnt="0"/>
      <dgm:spPr/>
    </dgm:pt>
    <dgm:pt modelId="{4CDDF7C0-5955-4906-863C-D34A7B9A5690}" type="pres">
      <dgm:prSet presAssocID="{DB077A5D-4FAE-4BF7-9832-7F3E902F2475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4EE91612-A870-4D42-8536-7FD2EC63895B}" srcId="{0152AE57-0CC9-4037-BEBA-0C0C06999FEF}" destId="{DB077A5D-4FAE-4BF7-9832-7F3E902F2475}" srcOrd="1" destOrd="0" parTransId="{0ED679BF-7170-4D0F-8070-8440149A19AF}" sibTransId="{503334D0-14B2-44B4-A98D-C88988C4AFE2}"/>
    <dgm:cxn modelId="{4D71F32E-D4DB-4705-851E-F62817270327}" type="presOf" srcId="{0152AE57-0CC9-4037-BEBA-0C0C06999FEF}" destId="{9DA825B9-AA51-4D25-9A1D-8EA133B6BD8D}" srcOrd="1" destOrd="0" presId="urn:microsoft.com/office/officeart/2005/8/layout/lProcess2"/>
    <dgm:cxn modelId="{C5333A38-1D69-4FDE-83A8-273989FD5547}" type="presOf" srcId="{DB077A5D-4FAE-4BF7-9832-7F3E902F2475}" destId="{4CDDF7C0-5955-4906-863C-D34A7B9A5690}" srcOrd="0" destOrd="0" presId="urn:microsoft.com/office/officeart/2005/8/layout/lProcess2"/>
    <dgm:cxn modelId="{556A003D-E553-49FA-9F1D-384567BD0024}" type="presOf" srcId="{D5951B69-05C8-4132-A35F-9E05C50C2EF3}" destId="{8388329C-1A4E-4490-B6A9-347E87C8ADB5}" srcOrd="0" destOrd="0" presId="urn:microsoft.com/office/officeart/2005/8/layout/lProcess2"/>
    <dgm:cxn modelId="{6B1D9079-BA2C-4686-AE14-351E69794D7B}" srcId="{0152AE57-0CC9-4037-BEBA-0C0C06999FEF}" destId="{89F4A980-DC2C-41B4-9886-DE2FA5F7C455}" srcOrd="0" destOrd="0" parTransId="{43C0B54D-2900-4F45-9380-E95581F71F66}" sibTransId="{89072734-890E-43A0-9F62-B4467B89BB80}"/>
    <dgm:cxn modelId="{8AD3448F-BC82-417D-A3E3-B0C4224AE341}" type="presOf" srcId="{89F4A980-DC2C-41B4-9886-DE2FA5F7C455}" destId="{3FA1A0BE-4E9F-4057-8734-4C4775E41EBC}" srcOrd="0" destOrd="0" presId="urn:microsoft.com/office/officeart/2005/8/layout/lProcess2"/>
    <dgm:cxn modelId="{4CDEEEA7-A95B-4201-A1E4-86E542DF436E}" srcId="{D5951B69-05C8-4132-A35F-9E05C50C2EF3}" destId="{0152AE57-0CC9-4037-BEBA-0C0C06999FEF}" srcOrd="0" destOrd="0" parTransId="{13D828D0-23A7-48A8-AB4E-3B3179FC2923}" sibTransId="{0883675C-37A3-4103-AA48-93C9C14EC0A4}"/>
    <dgm:cxn modelId="{752C1DBE-8EE8-437A-9078-A08BB72D0A86}" type="presOf" srcId="{0152AE57-0CC9-4037-BEBA-0C0C06999FEF}" destId="{27AE93A1-CDDA-4E12-A1B3-4F1DB25233B2}" srcOrd="0" destOrd="0" presId="urn:microsoft.com/office/officeart/2005/8/layout/lProcess2"/>
    <dgm:cxn modelId="{9107F29C-74B8-4794-A04C-51A67B4CF2F4}" type="presParOf" srcId="{8388329C-1A4E-4490-B6A9-347E87C8ADB5}" destId="{AE1D3550-EC42-4DD6-96CD-B7B4DC7BD884}" srcOrd="0" destOrd="0" presId="urn:microsoft.com/office/officeart/2005/8/layout/lProcess2"/>
    <dgm:cxn modelId="{CB2BA0CC-8868-430A-8307-BC2810A43484}" type="presParOf" srcId="{AE1D3550-EC42-4DD6-96CD-B7B4DC7BD884}" destId="{27AE93A1-CDDA-4E12-A1B3-4F1DB25233B2}" srcOrd="0" destOrd="0" presId="urn:microsoft.com/office/officeart/2005/8/layout/lProcess2"/>
    <dgm:cxn modelId="{701B74AA-C4FC-4DA1-B0E3-7B1A20A6C2EA}" type="presParOf" srcId="{AE1D3550-EC42-4DD6-96CD-B7B4DC7BD884}" destId="{9DA825B9-AA51-4D25-9A1D-8EA133B6BD8D}" srcOrd="1" destOrd="0" presId="urn:microsoft.com/office/officeart/2005/8/layout/lProcess2"/>
    <dgm:cxn modelId="{413847CD-72CD-4478-8AAE-A68860D7DFA7}" type="presParOf" srcId="{AE1D3550-EC42-4DD6-96CD-B7B4DC7BD884}" destId="{AB17EBF3-FA9D-440A-BCFE-D0CED77CB1EF}" srcOrd="2" destOrd="0" presId="urn:microsoft.com/office/officeart/2005/8/layout/lProcess2"/>
    <dgm:cxn modelId="{3BAB4FCD-41ED-4F26-9C9D-33C95738AF77}" type="presParOf" srcId="{AB17EBF3-FA9D-440A-BCFE-D0CED77CB1EF}" destId="{9143E397-CB24-4F07-8243-A6D2F27E7085}" srcOrd="0" destOrd="0" presId="urn:microsoft.com/office/officeart/2005/8/layout/lProcess2"/>
    <dgm:cxn modelId="{6A914511-64E4-4A9F-9727-810C4AC3E4E2}" type="presParOf" srcId="{9143E397-CB24-4F07-8243-A6D2F27E7085}" destId="{3FA1A0BE-4E9F-4057-8734-4C4775E41EBC}" srcOrd="0" destOrd="0" presId="urn:microsoft.com/office/officeart/2005/8/layout/lProcess2"/>
    <dgm:cxn modelId="{9A508099-1A0D-4967-AACE-5F130FC627BA}" type="presParOf" srcId="{9143E397-CB24-4F07-8243-A6D2F27E7085}" destId="{A3C39C80-EC26-4AFB-81C4-5765EDC7C70C}" srcOrd="1" destOrd="0" presId="urn:microsoft.com/office/officeart/2005/8/layout/lProcess2"/>
    <dgm:cxn modelId="{5BC72BEE-3822-43D0-A1FA-9B98589008DB}" type="presParOf" srcId="{9143E397-CB24-4F07-8243-A6D2F27E7085}" destId="{4CDDF7C0-5955-4906-863C-D34A7B9A569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D1097-BE17-45C6-8987-4C9E97BB90AE}">
      <dsp:nvSpPr>
        <dsp:cNvPr id="0" name=""/>
        <dsp:cNvSpPr/>
      </dsp:nvSpPr>
      <dsp:spPr>
        <a:xfrm>
          <a:off x="0" y="0"/>
          <a:ext cx="5855039" cy="3650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kern="1200" dirty="0"/>
            <a:t>USE</a:t>
          </a:r>
        </a:p>
      </dsp:txBody>
      <dsp:txXfrm>
        <a:off x="0" y="0"/>
        <a:ext cx="5855039" cy="1095228"/>
      </dsp:txXfrm>
    </dsp:sp>
    <dsp:sp modelId="{CBAD2395-599C-45D0-8BCD-4E5783AEA215}">
      <dsp:nvSpPr>
        <dsp:cNvPr id="0" name=""/>
        <dsp:cNvSpPr/>
      </dsp:nvSpPr>
      <dsp:spPr>
        <a:xfrm>
          <a:off x="585503" y="1095317"/>
          <a:ext cx="4684032" cy="531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humankind</a:t>
          </a:r>
        </a:p>
      </dsp:txBody>
      <dsp:txXfrm>
        <a:off x="601080" y="1110894"/>
        <a:ext cx="4652878" cy="500684"/>
      </dsp:txXfrm>
    </dsp:sp>
    <dsp:sp modelId="{DB0D7849-7687-4052-8B8D-F8E761B62B05}">
      <dsp:nvSpPr>
        <dsp:cNvPr id="0" name=""/>
        <dsp:cNvSpPr/>
      </dsp:nvSpPr>
      <dsp:spPr>
        <a:xfrm>
          <a:off x="585503" y="1708976"/>
          <a:ext cx="4684032" cy="531838"/>
        </a:xfrm>
        <a:prstGeom prst="roundRect">
          <a:avLst>
            <a:gd name="adj" fmla="val 10000"/>
          </a:avLst>
        </a:prstGeom>
        <a:solidFill>
          <a:schemeClr val="accent2">
            <a:hueOff val="-172752"/>
            <a:satOff val="1674"/>
            <a:lumOff val="-51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spokesperson</a:t>
          </a:r>
        </a:p>
      </dsp:txBody>
      <dsp:txXfrm>
        <a:off x="601080" y="1724553"/>
        <a:ext cx="4652878" cy="500684"/>
      </dsp:txXfrm>
    </dsp:sp>
    <dsp:sp modelId="{249DECDF-E025-4033-BC41-92A931521D48}">
      <dsp:nvSpPr>
        <dsp:cNvPr id="0" name=""/>
        <dsp:cNvSpPr/>
      </dsp:nvSpPr>
      <dsp:spPr>
        <a:xfrm>
          <a:off x="585503" y="2322635"/>
          <a:ext cx="4684032" cy="531838"/>
        </a:xfrm>
        <a:prstGeom prst="roundRect">
          <a:avLst>
            <a:gd name="adj" fmla="val 10000"/>
          </a:avLst>
        </a:prstGeom>
        <a:solidFill>
          <a:schemeClr val="accent2">
            <a:hueOff val="-345504"/>
            <a:satOff val="3347"/>
            <a:lumOff val="-10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distinguished guests</a:t>
          </a:r>
        </a:p>
      </dsp:txBody>
      <dsp:txXfrm>
        <a:off x="601080" y="2338212"/>
        <a:ext cx="4652878" cy="500684"/>
      </dsp:txXfrm>
    </dsp:sp>
    <dsp:sp modelId="{21462E3A-10B3-4975-8089-8D818BB0EF43}">
      <dsp:nvSpPr>
        <dsp:cNvPr id="0" name=""/>
        <dsp:cNvSpPr/>
      </dsp:nvSpPr>
      <dsp:spPr>
        <a:xfrm>
          <a:off x="585503" y="2936294"/>
          <a:ext cx="4684032" cy="531838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people, friends, folks, all</a:t>
          </a:r>
        </a:p>
      </dsp:txBody>
      <dsp:txXfrm>
        <a:off x="601080" y="2951871"/>
        <a:ext cx="4652878" cy="50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93A1-CDDA-4E12-A1B3-4F1DB25233B2}">
      <dsp:nvSpPr>
        <dsp:cNvPr id="0" name=""/>
        <dsp:cNvSpPr/>
      </dsp:nvSpPr>
      <dsp:spPr>
        <a:xfrm>
          <a:off x="0" y="0"/>
          <a:ext cx="5649119" cy="365076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200" b="1" kern="1200" dirty="0"/>
            <a:t>AVOID</a:t>
          </a:r>
        </a:p>
      </dsp:txBody>
      <dsp:txXfrm>
        <a:off x="0" y="0"/>
        <a:ext cx="5649119" cy="1095228"/>
      </dsp:txXfrm>
    </dsp:sp>
    <dsp:sp modelId="{3FA1A0BE-4E9F-4057-8734-4C4775E41EBC}">
      <dsp:nvSpPr>
        <dsp:cNvPr id="0" name=""/>
        <dsp:cNvSpPr/>
      </dsp:nvSpPr>
      <dsp:spPr>
        <a:xfrm>
          <a:off x="564911" y="1095317"/>
          <a:ext cx="4519296" cy="531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mankind</a:t>
          </a:r>
        </a:p>
      </dsp:txBody>
      <dsp:txXfrm>
        <a:off x="580488" y="1110894"/>
        <a:ext cx="4488142" cy="500684"/>
      </dsp:txXfrm>
    </dsp:sp>
    <dsp:sp modelId="{4CDDF7C0-5955-4906-863C-D34A7B9A5690}">
      <dsp:nvSpPr>
        <dsp:cNvPr id="0" name=""/>
        <dsp:cNvSpPr/>
      </dsp:nvSpPr>
      <dsp:spPr>
        <a:xfrm>
          <a:off x="564911" y="1708976"/>
          <a:ext cx="4519296" cy="531838"/>
        </a:xfrm>
        <a:prstGeom prst="roundRect">
          <a:avLst>
            <a:gd name="adj" fmla="val 10000"/>
          </a:avLst>
        </a:prstGeom>
        <a:solidFill>
          <a:schemeClr val="accent2">
            <a:hueOff val="-172752"/>
            <a:satOff val="1674"/>
            <a:lumOff val="-51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spokesman</a:t>
          </a:r>
        </a:p>
      </dsp:txBody>
      <dsp:txXfrm>
        <a:off x="580488" y="1724553"/>
        <a:ext cx="4488142" cy="500684"/>
      </dsp:txXfrm>
    </dsp:sp>
    <dsp:sp modelId="{6C613A72-D84E-4040-B33B-3C8125E7CF99}">
      <dsp:nvSpPr>
        <dsp:cNvPr id="0" name=""/>
        <dsp:cNvSpPr/>
      </dsp:nvSpPr>
      <dsp:spPr>
        <a:xfrm>
          <a:off x="564911" y="2322635"/>
          <a:ext cx="4519296" cy="531838"/>
        </a:xfrm>
        <a:prstGeom prst="roundRect">
          <a:avLst>
            <a:gd name="adj" fmla="val 10000"/>
          </a:avLst>
        </a:prstGeom>
        <a:solidFill>
          <a:schemeClr val="accent2">
            <a:hueOff val="-345504"/>
            <a:satOff val="3347"/>
            <a:lumOff val="-103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ladies and gentlemen</a:t>
          </a:r>
        </a:p>
      </dsp:txBody>
      <dsp:txXfrm>
        <a:off x="580488" y="2338212"/>
        <a:ext cx="4488142" cy="500684"/>
      </dsp:txXfrm>
    </dsp:sp>
    <dsp:sp modelId="{A7C767CF-D939-4995-83BE-85DBC70F1A30}">
      <dsp:nvSpPr>
        <dsp:cNvPr id="0" name=""/>
        <dsp:cNvSpPr/>
      </dsp:nvSpPr>
      <dsp:spPr>
        <a:xfrm>
          <a:off x="564911" y="2936294"/>
          <a:ext cx="4519296" cy="531838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b="1" kern="1200" dirty="0"/>
            <a:t>guys</a:t>
          </a:r>
        </a:p>
      </dsp:txBody>
      <dsp:txXfrm>
        <a:off x="580488" y="2951871"/>
        <a:ext cx="4488142" cy="50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D1097-BE17-45C6-8987-4C9E97BB90AE}">
      <dsp:nvSpPr>
        <dsp:cNvPr id="0" name=""/>
        <dsp:cNvSpPr/>
      </dsp:nvSpPr>
      <dsp:spPr>
        <a:xfrm>
          <a:off x="0" y="0"/>
          <a:ext cx="5855039" cy="30765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/>
            <a:t>USE</a:t>
          </a:r>
        </a:p>
      </dsp:txBody>
      <dsp:txXfrm>
        <a:off x="0" y="0"/>
        <a:ext cx="5855039" cy="922968"/>
      </dsp:txXfrm>
    </dsp:sp>
    <dsp:sp modelId="{CBAD2395-599C-45D0-8BCD-4E5783AEA215}">
      <dsp:nvSpPr>
        <dsp:cNvPr id="0" name=""/>
        <dsp:cNvSpPr/>
      </dsp:nvSpPr>
      <dsp:spPr>
        <a:xfrm>
          <a:off x="585503" y="923230"/>
          <a:ext cx="4684032" cy="604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their</a:t>
          </a:r>
        </a:p>
      </dsp:txBody>
      <dsp:txXfrm>
        <a:off x="603206" y="940933"/>
        <a:ext cx="4648626" cy="569014"/>
      </dsp:txXfrm>
    </dsp:sp>
    <dsp:sp modelId="{DB0D7849-7687-4052-8B8D-F8E761B62B05}">
      <dsp:nvSpPr>
        <dsp:cNvPr id="0" name=""/>
        <dsp:cNvSpPr/>
      </dsp:nvSpPr>
      <dsp:spPr>
        <a:xfrm>
          <a:off x="585503" y="1620639"/>
          <a:ext cx="4684032" cy="604420"/>
        </a:xfrm>
        <a:prstGeom prst="roundRect">
          <a:avLst>
            <a:gd name="adj" fmla="val 10000"/>
          </a:avLst>
        </a:prstGeom>
        <a:solidFill>
          <a:schemeClr val="accent2">
            <a:hueOff val="-259128"/>
            <a:satOff val="2510"/>
            <a:lumOff val="-7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each student should choose their classes</a:t>
          </a:r>
          <a:br>
            <a:rPr lang="en-CA" sz="1800" b="1" kern="1200" dirty="0"/>
          </a:br>
          <a:r>
            <a:rPr lang="en-CA" sz="1800" b="1" kern="1200" dirty="0"/>
            <a:t>OR students should choose their classes </a:t>
          </a:r>
        </a:p>
      </dsp:txBody>
      <dsp:txXfrm>
        <a:off x="603206" y="1638342"/>
        <a:ext cx="4648626" cy="569014"/>
      </dsp:txXfrm>
    </dsp:sp>
    <dsp:sp modelId="{249DECDF-E025-4033-BC41-92A931521D48}">
      <dsp:nvSpPr>
        <dsp:cNvPr id="0" name=""/>
        <dsp:cNvSpPr/>
      </dsp:nvSpPr>
      <dsp:spPr>
        <a:xfrm>
          <a:off x="585503" y="2318048"/>
          <a:ext cx="4684032" cy="604420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Dr. (when applicable)</a:t>
          </a:r>
          <a:br>
            <a:rPr lang="en-CA" sz="1800" b="1" kern="1200" dirty="0"/>
          </a:br>
          <a:r>
            <a:rPr lang="en-CA" sz="1800" b="1" kern="1200" dirty="0"/>
            <a:t>or ask for the appropriate </a:t>
          </a:r>
          <a:r>
            <a:rPr lang="en-CA" sz="1800" b="1" kern="1200" dirty="0" err="1"/>
            <a:t>honourific</a:t>
          </a:r>
          <a:r>
            <a:rPr lang="en-CA" sz="1800" b="1" kern="1200" dirty="0"/>
            <a:t> </a:t>
          </a:r>
        </a:p>
      </dsp:txBody>
      <dsp:txXfrm>
        <a:off x="603206" y="2335751"/>
        <a:ext cx="4648626" cy="569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93A1-CDDA-4E12-A1B3-4F1DB25233B2}">
      <dsp:nvSpPr>
        <dsp:cNvPr id="0" name=""/>
        <dsp:cNvSpPr/>
      </dsp:nvSpPr>
      <dsp:spPr>
        <a:xfrm>
          <a:off x="0" y="0"/>
          <a:ext cx="5649119" cy="30765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/>
            <a:t>AVOID</a:t>
          </a:r>
        </a:p>
      </dsp:txBody>
      <dsp:txXfrm>
        <a:off x="0" y="0"/>
        <a:ext cx="5649119" cy="922968"/>
      </dsp:txXfrm>
    </dsp:sp>
    <dsp:sp modelId="{3FA1A0BE-4E9F-4057-8734-4C4775E41EBC}">
      <dsp:nvSpPr>
        <dsp:cNvPr id="0" name=""/>
        <dsp:cNvSpPr/>
      </dsp:nvSpPr>
      <dsp:spPr>
        <a:xfrm>
          <a:off x="564911" y="923230"/>
          <a:ext cx="4519296" cy="604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his/her</a:t>
          </a:r>
        </a:p>
      </dsp:txBody>
      <dsp:txXfrm>
        <a:off x="582614" y="940933"/>
        <a:ext cx="4483890" cy="569014"/>
      </dsp:txXfrm>
    </dsp:sp>
    <dsp:sp modelId="{4CDDF7C0-5955-4906-863C-D34A7B9A5690}">
      <dsp:nvSpPr>
        <dsp:cNvPr id="0" name=""/>
        <dsp:cNvSpPr/>
      </dsp:nvSpPr>
      <dsp:spPr>
        <a:xfrm>
          <a:off x="564911" y="1620639"/>
          <a:ext cx="4519296" cy="604420"/>
        </a:xfrm>
        <a:prstGeom prst="roundRect">
          <a:avLst>
            <a:gd name="adj" fmla="val 10000"/>
          </a:avLst>
        </a:prstGeom>
        <a:solidFill>
          <a:schemeClr val="accent2">
            <a:hueOff val="-259128"/>
            <a:satOff val="2510"/>
            <a:lumOff val="-77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each student should choose his classes</a:t>
          </a:r>
        </a:p>
      </dsp:txBody>
      <dsp:txXfrm>
        <a:off x="582614" y="1638342"/>
        <a:ext cx="4483890" cy="569014"/>
      </dsp:txXfrm>
    </dsp:sp>
    <dsp:sp modelId="{6C613A72-D84E-4040-B33B-3C8125E7CF99}">
      <dsp:nvSpPr>
        <dsp:cNvPr id="0" name=""/>
        <dsp:cNvSpPr/>
      </dsp:nvSpPr>
      <dsp:spPr>
        <a:xfrm>
          <a:off x="564911" y="2318048"/>
          <a:ext cx="4519296" cy="604420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Ma’am, Sir, Mr., Mrs., Ms. </a:t>
          </a:r>
          <a:br>
            <a:rPr lang="en-CA" sz="1800" b="1" kern="1200" dirty="0"/>
          </a:br>
          <a:r>
            <a:rPr lang="en-CA" sz="1800" b="1" kern="1200" dirty="0"/>
            <a:t>(when gender is assumed/unknown)</a:t>
          </a:r>
        </a:p>
      </dsp:txBody>
      <dsp:txXfrm>
        <a:off x="582614" y="2335751"/>
        <a:ext cx="4483890" cy="569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D1097-BE17-45C6-8987-4C9E97BB90AE}">
      <dsp:nvSpPr>
        <dsp:cNvPr id="0" name=""/>
        <dsp:cNvSpPr/>
      </dsp:nvSpPr>
      <dsp:spPr>
        <a:xfrm>
          <a:off x="0" y="0"/>
          <a:ext cx="5855039" cy="30765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/>
            <a:t>USE</a:t>
          </a:r>
        </a:p>
      </dsp:txBody>
      <dsp:txXfrm>
        <a:off x="0" y="0"/>
        <a:ext cx="5855039" cy="922968"/>
      </dsp:txXfrm>
    </dsp:sp>
    <dsp:sp modelId="{CBAD2395-599C-45D0-8BCD-4E5783AEA215}">
      <dsp:nvSpPr>
        <dsp:cNvPr id="0" name=""/>
        <dsp:cNvSpPr/>
      </dsp:nvSpPr>
      <dsp:spPr>
        <a:xfrm>
          <a:off x="585503" y="923869"/>
          <a:ext cx="4684032" cy="9276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Write in your gender</a:t>
          </a:r>
        </a:p>
      </dsp:txBody>
      <dsp:txXfrm>
        <a:off x="612672" y="951038"/>
        <a:ext cx="4629694" cy="873286"/>
      </dsp:txXfrm>
    </dsp:sp>
    <dsp:sp modelId="{DB0D7849-7687-4052-8B8D-F8E761B62B05}">
      <dsp:nvSpPr>
        <dsp:cNvPr id="0" name=""/>
        <dsp:cNvSpPr/>
      </dsp:nvSpPr>
      <dsp:spPr>
        <a:xfrm>
          <a:off x="585503" y="1994205"/>
          <a:ext cx="4684032" cy="927624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Write in your pronouns</a:t>
          </a:r>
        </a:p>
      </dsp:txBody>
      <dsp:txXfrm>
        <a:off x="612672" y="2021374"/>
        <a:ext cx="4629694" cy="873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E93A1-CDDA-4E12-A1B3-4F1DB25233B2}">
      <dsp:nvSpPr>
        <dsp:cNvPr id="0" name=""/>
        <dsp:cNvSpPr/>
      </dsp:nvSpPr>
      <dsp:spPr>
        <a:xfrm>
          <a:off x="0" y="0"/>
          <a:ext cx="5649119" cy="30765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/>
            <a:t>AVOID</a:t>
          </a:r>
        </a:p>
      </dsp:txBody>
      <dsp:txXfrm>
        <a:off x="0" y="0"/>
        <a:ext cx="5649119" cy="922968"/>
      </dsp:txXfrm>
    </dsp:sp>
    <dsp:sp modelId="{3FA1A0BE-4E9F-4057-8734-4C4775E41EBC}">
      <dsp:nvSpPr>
        <dsp:cNvPr id="0" name=""/>
        <dsp:cNvSpPr/>
      </dsp:nvSpPr>
      <dsp:spPr>
        <a:xfrm>
          <a:off x="564911" y="923869"/>
          <a:ext cx="4519296" cy="9276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Select gender: male or female</a:t>
          </a:r>
        </a:p>
      </dsp:txBody>
      <dsp:txXfrm>
        <a:off x="592080" y="951038"/>
        <a:ext cx="4464958" cy="873286"/>
      </dsp:txXfrm>
    </dsp:sp>
    <dsp:sp modelId="{4CDDF7C0-5955-4906-863C-D34A7B9A5690}">
      <dsp:nvSpPr>
        <dsp:cNvPr id="0" name=""/>
        <dsp:cNvSpPr/>
      </dsp:nvSpPr>
      <dsp:spPr>
        <a:xfrm>
          <a:off x="564911" y="1994205"/>
          <a:ext cx="4519296" cy="927624"/>
        </a:xfrm>
        <a:prstGeom prst="roundRect">
          <a:avLst>
            <a:gd name="adj" fmla="val 10000"/>
          </a:avLst>
        </a:prstGeom>
        <a:solidFill>
          <a:schemeClr val="accent2">
            <a:hueOff val="-518255"/>
            <a:satOff val="5021"/>
            <a:lumOff val="-1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1" kern="1200" dirty="0"/>
            <a:t>Select pronouns: </a:t>
          </a:r>
          <a:br>
            <a:rPr lang="en-CA" sz="2400" b="1" kern="1200" dirty="0"/>
          </a:br>
          <a:r>
            <a:rPr lang="en-CA" sz="2400" b="1" kern="1200" dirty="0"/>
            <a:t>he/him, she/her, or they/them</a:t>
          </a:r>
        </a:p>
      </dsp:txBody>
      <dsp:txXfrm>
        <a:off x="592080" y="2021374"/>
        <a:ext cx="4464958" cy="873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96F4FED-B0C6-4215-ABEF-95AAB4F1E9AA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7FBEDF5-87F2-4830-BA2E-4C8096F4FB5C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02806F8-3032-4AAA-9CE1-5474775EB74F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D5BE96A-55CF-408E-A7E5-D005C4B07F2F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F701879-D4C2-4480-AC3F-AB825555AE1A}" type="slidenum">
              <a:rPr lang="en-GB" sz="1200" b="0" strike="noStrike" spc="-1">
                <a:latin typeface="Times New Roman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3DE9EAC-7E04-40C9-88B5-8DD78D29715A}" type="slidenum">
              <a:rPr lang="en-GB" sz="1200" b="0" strike="noStrike" spc="-1">
                <a:latin typeface="Times New Roman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E7D3DBD-5A4B-4297-BD97-22A687605AEA}" type="slidenum">
              <a:rPr lang="en-GB" sz="1200" b="0" strike="noStrike" spc="-1">
                <a:latin typeface="Times New Roman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5919452-2F46-4BF7-A20E-6E3F41A69778}" type="slidenum">
              <a:rPr lang="en-GB" sz="1200" b="0" strike="noStrike" spc="-1">
                <a:latin typeface="Times New Roman"/>
              </a:rPr>
              <a:t>7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A97DAF-51DE-478B-8342-1EA21CF06A26}" type="slidenum">
              <a:rPr lang="en-GB" sz="1200" b="0" strike="noStrike" spc="-1">
                <a:latin typeface="Times New Roman"/>
              </a:rPr>
              <a:t>8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90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fld id="{69CFD1EB-CD39-4C7C-AD52-DA8AAD3CE02A}" type="slidenum"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CA" sz="10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3840" y="124920"/>
            <a:ext cx="11943720" cy="4372200"/>
          </a:xfrm>
          <a:prstGeom prst="rect">
            <a:avLst/>
          </a:prstGeom>
        </p:spPr>
        <p:txBody>
          <a:bodyPr anchor="ctr" anchorCtr="1">
            <a:noAutofit/>
          </a:bodyPr>
          <a:lstStyle/>
          <a:p>
            <a:pPr marL="228600" indent="-228240"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Insert Image</a:t>
            </a: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94800" y="4366080"/>
            <a:ext cx="10606680" cy="1236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60">
                <a:solidFill>
                  <a:srgbClr val="404040"/>
                </a:solidFill>
                <a:latin typeface="Century Gothic"/>
              </a:rPr>
              <a:t>Title</a:t>
            </a:r>
            <a:endParaRPr lang="en-US" sz="4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435600" y="4726440"/>
            <a:ext cx="72360" cy="1371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fld id="{657B4FAE-C1E5-411A-9EBE-BA57DBF3B012}" type="slidenum"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CA" sz="10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99280" y="0"/>
            <a:ext cx="5892480" cy="6857640"/>
          </a:xfrm>
          <a:prstGeom prst="rect">
            <a:avLst/>
          </a:prstGeom>
        </p:spPr>
        <p:txBody>
          <a:bodyPr anchor="ctr" anchorCtr="1">
            <a:noAutofit/>
          </a:bodyPr>
          <a:lstStyle/>
          <a:p>
            <a:pPr marL="228600" indent="-228240"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Insert Image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46400" y="420120"/>
            <a:ext cx="5170320" cy="1236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60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71320" y="2061000"/>
            <a:ext cx="5045040" cy="334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1" strike="noStrike" spc="-1">
                <a:solidFill>
                  <a:srgbClr val="014E52"/>
                </a:solidFill>
                <a:latin typeface="Century Gothic"/>
              </a:rPr>
              <a:t>Edit Master text styles</a:t>
            </a:r>
            <a:endParaRPr lang="en-US" sz="1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571320" y="2708280"/>
            <a:ext cx="5045040" cy="3561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  <a:endParaRPr lang="en-US" sz="1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446400" y="0"/>
            <a:ext cx="1188360" cy="12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fld id="{ADC3E291-CA82-4C11-A6AA-E84E7D7089CE}" type="slidenum"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CA" sz="1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fld id="{A99468B6-0120-40F2-88B8-18C23118DA1E}" type="slidenum"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CA" sz="10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Placeholder 8" descr="A hand holding a pen over paper"/>
          <p:cNvPicPr/>
          <p:nvPr/>
        </p:nvPicPr>
        <p:blipFill>
          <a:blip r:embed="rId3"/>
          <a:srcRect l="29516" t="45853" b="37331"/>
          <a:stretch/>
        </p:blipFill>
        <p:spPr>
          <a:xfrm>
            <a:off x="0" y="-196200"/>
            <a:ext cx="12191760" cy="4520880"/>
          </a:xfrm>
          <a:prstGeom prst="rect">
            <a:avLst/>
          </a:prstGeom>
          <a:ln w="0"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694800" y="4901400"/>
            <a:ext cx="10606680" cy="701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1" strike="noStrike" spc="-60">
                <a:solidFill>
                  <a:srgbClr val="404040"/>
                </a:solidFill>
                <a:latin typeface="Century Gothic"/>
              </a:rPr>
              <a:t>Understanding Pronouns</a:t>
            </a:r>
            <a:endParaRPr lang="en-US" sz="4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94800" y="5603040"/>
            <a:ext cx="9143640" cy="341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800" b="1" strike="noStrike" spc="-1">
                <a:solidFill>
                  <a:srgbClr val="033F4E"/>
                </a:solidFill>
                <a:latin typeface="Century Gothic"/>
              </a:rPr>
              <a:t>Writing Support Desk</a:t>
            </a:r>
            <a:endParaRPr lang="en-CA" sz="1800" b="0" strike="noStrike" spc="-1">
              <a:latin typeface="Arial"/>
            </a:endParaRPr>
          </a:p>
        </p:txBody>
      </p:sp>
      <p:pic>
        <p:nvPicPr>
          <p:cNvPr id="136" name="Picture 5" descr="Image result for uwindsor logo"/>
          <p:cNvPicPr/>
          <p:nvPr/>
        </p:nvPicPr>
        <p:blipFill>
          <a:blip r:embed="rId4"/>
          <a:stretch/>
        </p:blipFill>
        <p:spPr>
          <a:xfrm>
            <a:off x="9217440" y="4676040"/>
            <a:ext cx="2815920" cy="9266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2394360" y="5603040"/>
            <a:ext cx="9143640" cy="3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33F4E"/>
                </a:solidFill>
                <a:latin typeface="Century Gothic"/>
              </a:rPr>
              <a:t>writingsupport@uwindsor.ca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5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6650280" y="3369240"/>
            <a:ext cx="5045040" cy="334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69240" y="314640"/>
            <a:ext cx="1111752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WHAT IS INCLUSIVE LANGUAGE?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669240" y="1112760"/>
            <a:ext cx="1128024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Language that does not exclude or other individuals or groups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67F9C"/>
                </a:solidFill>
                <a:latin typeface="Century Gothic"/>
              </a:rPr>
              <a:t>Language that does not perpetuate discrimination or stereotypes 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Language that strives for equity &amp; to avoid harm</a:t>
            </a:r>
            <a:endParaRPr lang="en-CA" sz="3200" b="0" strike="noStrike" spc="-1">
              <a:latin typeface="Arial"/>
            </a:endParaRPr>
          </a:p>
        </p:txBody>
      </p:sp>
      <p:pic>
        <p:nvPicPr>
          <p:cNvPr id="143" name="Picture 1" descr="A diverse group of smiling people"/>
          <p:cNvPicPr/>
          <p:nvPr/>
        </p:nvPicPr>
        <p:blipFill>
          <a:blip r:embed="rId3"/>
          <a:srcRect t="10668" b="21161"/>
          <a:stretch/>
        </p:blipFill>
        <p:spPr>
          <a:xfrm>
            <a:off x="2876760" y="3703680"/>
            <a:ext cx="9315000" cy="315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1360160" y="6369120"/>
            <a:ext cx="335520" cy="4885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11360160" y="6369120"/>
            <a:ext cx="335520" cy="3646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1000" b="1" strike="noStrike" spc="-1">
                <a:solidFill>
                  <a:srgbClr val="FFFFFF"/>
                </a:solidFill>
                <a:latin typeface="Century Gothic"/>
              </a:rPr>
              <a:t>5</a:t>
            </a:r>
            <a:endParaRPr lang="en-CA" sz="1000" b="0" strike="noStrike" spc="-1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650280" y="3369240"/>
            <a:ext cx="5045040" cy="334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669240" y="314640"/>
            <a:ext cx="1111752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WHY USE INCLUSIVE LANGUAGE?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669240" y="1112760"/>
            <a:ext cx="11280240" cy="30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Language is powerful. It not only describes but can perpetuate and create our realities.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67F9C"/>
                </a:solidFill>
                <a:latin typeface="Century Gothic"/>
              </a:rPr>
              <a:t>Respect for others is paramount. Inclusive language demonstrates respect.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UWindsor is committed to equity, diversity, and inclusion.</a:t>
            </a:r>
            <a:endParaRPr lang="en-CA" sz="3200" b="0" strike="noStrike" spc="-1">
              <a:latin typeface="Arial"/>
            </a:endParaRPr>
          </a:p>
        </p:txBody>
      </p:sp>
      <p:pic>
        <p:nvPicPr>
          <p:cNvPr id="149" name="Picture 1" descr="A diverse group of smiling people"/>
          <p:cNvPicPr/>
          <p:nvPr/>
        </p:nvPicPr>
        <p:blipFill>
          <a:blip r:embed="rId3"/>
          <a:srcRect t="10668" b="21161"/>
          <a:stretch/>
        </p:blipFill>
        <p:spPr>
          <a:xfrm>
            <a:off x="2876760" y="3703680"/>
            <a:ext cx="9315000" cy="315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8160" y="167040"/>
            <a:ext cx="11863440" cy="55080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LANGUAGE &amp; GENDER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8160" y="997200"/>
            <a:ext cx="11278080" cy="17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Much commonly used language is gendered, even if we do not notice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67F9C"/>
                </a:solidFill>
                <a:latin typeface="Century Gothic"/>
              </a:rPr>
              <a:t>Using gendered terms and language can exclude people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Use gender-neutral terminology to be inclusive</a:t>
            </a:r>
            <a:endParaRPr lang="en-CA" sz="28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65864793"/>
              </p:ext>
            </p:extLst>
          </p:nvPr>
        </p:nvGraphicFramePr>
        <p:xfrm>
          <a:off x="6095880" y="3039840"/>
          <a:ext cx="5855040" cy="365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4" name="Picture 4_0" descr="A picture containing object&#10;&#10;Description generated with high confidence"/>
          <p:cNvPicPr/>
          <p:nvPr/>
        </p:nvPicPr>
        <p:blipFill>
          <a:blip r:embed="rId8"/>
          <a:stretch/>
        </p:blipFill>
        <p:spPr>
          <a:xfrm>
            <a:off x="10061640" y="2749680"/>
            <a:ext cx="1448640" cy="1448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936516818"/>
              </p:ext>
            </p:extLst>
          </p:nvPr>
        </p:nvGraphicFramePr>
        <p:xfrm>
          <a:off x="240480" y="3039840"/>
          <a:ext cx="5649120" cy="365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5" name="CustomShape 3"/>
          <p:cNvSpPr/>
          <p:nvPr/>
        </p:nvSpPr>
        <p:spPr>
          <a:xfrm>
            <a:off x="4424400" y="2696760"/>
            <a:ext cx="1635840" cy="1635840"/>
          </a:xfrm>
          <a:prstGeom prst="mathMultiply">
            <a:avLst>
              <a:gd name="adj1" fmla="val 23520"/>
            </a:avLst>
          </a:prstGeom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08160" y="167040"/>
            <a:ext cx="11863440" cy="55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GENDER IDENTITY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8160" y="997200"/>
            <a:ext cx="6743520" cy="545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Is distinct from sexual orientation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67F9C"/>
                </a:solidFill>
                <a:latin typeface="Century Gothic"/>
              </a:rPr>
              <a:t>Is each individual’s sense of their own gender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00000"/>
                </a:solidFill>
                <a:latin typeface="Century Gothic"/>
              </a:rPr>
              <a:t>Exists on a continuum, not as a binary of male/female</a:t>
            </a:r>
            <a:endParaRPr lang="en-CA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3200" b="1" strike="noStrike" spc="-1">
                <a:solidFill>
                  <a:srgbClr val="067F9C"/>
                </a:solidFill>
                <a:latin typeface="Century Gothic"/>
              </a:rPr>
              <a:t>Language should be inclusive of cis, trans, non-binary, Two-Spirit, gender-non-conforming, and all gender-expansive people.</a:t>
            </a:r>
            <a:endParaRPr lang="en-CA" sz="3200" b="0" strike="noStrike" spc="-1">
              <a:latin typeface="Arial"/>
            </a:endParaRPr>
          </a:p>
        </p:txBody>
      </p:sp>
      <p:pic>
        <p:nvPicPr>
          <p:cNvPr id="158" name="Picture 3_0" descr="Two people walking, one wearing rainbow socks and suspenders and the other with a trans pride flag worn as a cape"/>
          <p:cNvPicPr/>
          <p:nvPr/>
        </p:nvPicPr>
        <p:blipFill>
          <a:blip r:embed="rId3"/>
          <a:srcRect l="20582" t="10363" r="35155" b="722"/>
          <a:stretch/>
        </p:blipFill>
        <p:spPr>
          <a:xfrm>
            <a:off x="7094160" y="-9720"/>
            <a:ext cx="5096160" cy="686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8160" y="167040"/>
            <a:ext cx="11863440" cy="55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PRONOUNS, TITLES, &amp; GENDER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08160" y="925200"/>
            <a:ext cx="11278080" cy="22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Singular “they” is grammatically correct when the gender of the subject is unknown or the subject uses they/them pronouns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67F9C"/>
                </a:solidFill>
                <a:latin typeface="Century Gothic"/>
              </a:rPr>
              <a:t>Pluralizing can also help keep phrases gender neutral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Dr. is a gender-neutral honourific for anyone with a doctorate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67F9C"/>
                </a:solidFill>
                <a:latin typeface="Century Gothic"/>
              </a:rPr>
              <a:t>Do not assume someone’s gender/pronouns/honourific</a:t>
            </a:r>
            <a:endParaRPr lang="en-CA" sz="2800" b="0" strike="noStrike" spc="-1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019103049"/>
              </p:ext>
            </p:extLst>
          </p:nvPr>
        </p:nvGraphicFramePr>
        <p:xfrm>
          <a:off x="6095880" y="3614040"/>
          <a:ext cx="5855040" cy="307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1" name="Picture 4" descr="A picture containing object&#10;&#10;Description generated with high confidence"/>
          <p:cNvPicPr/>
          <p:nvPr/>
        </p:nvPicPr>
        <p:blipFill>
          <a:blip r:embed="rId8"/>
          <a:stretch/>
        </p:blipFill>
        <p:spPr>
          <a:xfrm>
            <a:off x="10061640" y="2977560"/>
            <a:ext cx="1448640" cy="1220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879473945"/>
              </p:ext>
            </p:extLst>
          </p:nvPr>
        </p:nvGraphicFramePr>
        <p:xfrm>
          <a:off x="240480" y="3614040"/>
          <a:ext cx="5649120" cy="307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2" name="CustomShape 3"/>
          <p:cNvSpPr/>
          <p:nvPr/>
        </p:nvSpPr>
        <p:spPr>
          <a:xfrm>
            <a:off x="4424400" y="2953800"/>
            <a:ext cx="1635840" cy="1378440"/>
          </a:xfrm>
          <a:prstGeom prst="mathMultiply">
            <a:avLst>
              <a:gd name="adj1" fmla="val 23520"/>
            </a:avLst>
          </a:prstGeom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8160" y="167040"/>
            <a:ext cx="11863440" cy="55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trike="noStrike" spc="-1">
                <a:solidFill>
                  <a:srgbClr val="045F75"/>
                </a:solidFill>
                <a:latin typeface="Century Gothic"/>
              </a:rPr>
              <a:t>PRONOUNS, TITLES, &amp; GENDER</a:t>
            </a:r>
            <a:endParaRPr lang="en-CA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08160" y="997200"/>
            <a:ext cx="11278080" cy="22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Always use the correct pronouns identified by an individual. Be aware that they may use neo-pronouns (ex. xe/xem/xyr) </a:t>
            </a:r>
            <a:br/>
            <a:r>
              <a:rPr lang="en-CA" sz="2800" b="1" strike="noStrike" spc="-1">
                <a:solidFill>
                  <a:srgbClr val="000000"/>
                </a:solidFill>
                <a:latin typeface="Century Gothic"/>
              </a:rPr>
              <a:t>or gender-neutral pronouns (they/them)</a:t>
            </a:r>
            <a:endParaRPr lang="en-CA" sz="2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67F9C"/>
              </a:buClr>
              <a:buFont typeface="Arial"/>
              <a:buChar char="•"/>
            </a:pPr>
            <a:r>
              <a:rPr lang="en-CA" sz="2800" b="1" strike="noStrike" spc="-1">
                <a:solidFill>
                  <a:srgbClr val="067F9C"/>
                </a:solidFill>
                <a:latin typeface="Century Gothic"/>
              </a:rPr>
              <a:t>In research, avoid providing only binary options for participants to declare gender or pronouns</a:t>
            </a:r>
            <a:endParaRPr lang="en-CA" sz="2800" b="0" strike="noStrike" spc="-1">
              <a:latin typeface="Arial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56995760"/>
              </p:ext>
            </p:extLst>
          </p:nvPr>
        </p:nvGraphicFramePr>
        <p:xfrm>
          <a:off x="6095880" y="3614040"/>
          <a:ext cx="5855040" cy="307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5" name="Picture 4" descr="A picture containing object&#10;&#10;Description generated with high confidence"/>
          <p:cNvPicPr/>
          <p:nvPr/>
        </p:nvPicPr>
        <p:blipFill>
          <a:blip r:embed="rId8"/>
          <a:stretch/>
        </p:blipFill>
        <p:spPr>
          <a:xfrm>
            <a:off x="9903240" y="3220560"/>
            <a:ext cx="1448640" cy="1220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1286502480"/>
              </p:ext>
            </p:extLst>
          </p:nvPr>
        </p:nvGraphicFramePr>
        <p:xfrm>
          <a:off x="240480" y="3614040"/>
          <a:ext cx="5649120" cy="307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6" name="CustomShape 3"/>
          <p:cNvSpPr/>
          <p:nvPr/>
        </p:nvSpPr>
        <p:spPr>
          <a:xfrm>
            <a:off x="4253760" y="3141720"/>
            <a:ext cx="1635840" cy="1378440"/>
          </a:xfrm>
          <a:prstGeom prst="mathMultiply">
            <a:avLst>
              <a:gd name="adj1" fmla="val 23520"/>
            </a:avLst>
          </a:prstGeom>
          <a:solidFill>
            <a:schemeClr val="accent2">
              <a:hueOff val="-518255"/>
              <a:satOff val="5021"/>
              <a:lumOff val="-15491"/>
              <a:alpha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08160" y="167040"/>
            <a:ext cx="11863440" cy="55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5400" b="1" spc="-1">
                <a:solidFill>
                  <a:srgbClr val="045F75"/>
                </a:solidFill>
                <a:latin typeface="Century Gothic"/>
              </a:rPr>
              <a:t>Quick Tips</a:t>
            </a:r>
            <a:endParaRPr lang="en-CA" sz="540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8160" y="997200"/>
            <a:ext cx="11516040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 marL="285750" indent="-285115">
              <a:buClr>
                <a:srgbClr val="000000"/>
              </a:buClr>
              <a:buFont typeface="Arial"/>
              <a:buChar char="•"/>
            </a:pPr>
            <a:endParaRPr lang="en-CA" sz="2800" b="1" spc="-1" dirty="0">
              <a:latin typeface="Century Gothic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A7E3A4-1421-4B75-B9DE-861D53F9A709}"/>
              </a:ext>
            </a:extLst>
          </p:cNvPr>
          <p:cNvSpPr/>
          <p:nvPr/>
        </p:nvSpPr>
        <p:spPr>
          <a:xfrm>
            <a:off x="1138687" y="1605951"/>
            <a:ext cx="10251055" cy="40256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115">
              <a:buFont typeface="Arial,Sans-Serif"/>
              <a:buChar char="•"/>
            </a:pPr>
            <a:r>
              <a:rPr lang="en-CA" sz="2400" b="1">
                <a:solidFill>
                  <a:schemeClr val="tx1"/>
                </a:solidFill>
                <a:latin typeface="Century Gothic"/>
              </a:rPr>
              <a:t>If you are meeting someone for the first time and do not know their pronouns, ask them.</a:t>
            </a: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r>
              <a:rPr lang="en-CA" sz="2400" b="1">
                <a:solidFill>
                  <a:schemeClr val="tx1"/>
                </a:solidFill>
                <a:latin typeface="Century Gothic"/>
              </a:rPr>
              <a:t>Focus on communicating clearly and respectfully.</a:t>
            </a: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r>
              <a:rPr lang="en-CA" sz="2400" b="1">
                <a:solidFill>
                  <a:schemeClr val="tx1"/>
                </a:solidFill>
                <a:latin typeface="Century Gothic"/>
              </a:rPr>
              <a:t>It is okay to make mistakes when you misgender someone, as long as you apologize and correct yourself.</a:t>
            </a: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115">
              <a:buFont typeface="Arial,Sans-Serif"/>
              <a:buChar char="•"/>
            </a:pPr>
            <a:endParaRPr lang="en-CA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635"/>
            <a:endParaRPr lang="en-CA" sz="28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CA" sz="2800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35" y="367470"/>
            <a:ext cx="11742526" cy="627261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30837" y="760928"/>
            <a:ext cx="11542321" cy="588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500" b="1" dirty="0">
                <a:solidFill>
                  <a:schemeClr val="bg1"/>
                </a:solidFill>
              </a:rPr>
              <a:t>QUESTIONS?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Remember, this slideshow and many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others are available to download via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the Writing Support Brightspace page.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CA" b="1" i="0" dirty="0">
                <a:solidFill>
                  <a:schemeClr val="bg2"/>
                </a:solidFill>
                <a:effectLst/>
                <a:latin typeface="din-2014"/>
              </a:rPr>
              <a:t>Students can self-enroll as 'learners' either by selecting 'Discover' from the Brightspace landing page and clicking 'Enroll' on the Writing Support organization.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0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490</Words>
  <Application>Microsoft Office PowerPoint</Application>
  <PresentationFormat>Widescreen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Arial,Sans-Serif</vt:lpstr>
      <vt:lpstr>Century Gothic</vt:lpstr>
      <vt:lpstr>din-2014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STRUCTURE</dc:title>
  <dc:subject/>
  <dc:creator/>
  <dc:description/>
  <cp:lastModifiedBy>Grant Yocom</cp:lastModifiedBy>
  <cp:revision>2162</cp:revision>
  <dcterms:created xsi:type="dcterms:W3CDTF">2019-04-24T14:18:13Z</dcterms:created>
  <dcterms:modified xsi:type="dcterms:W3CDTF">2023-01-20T14:27:32Z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0x01010042220D665E05544788A1DE57D652212C</vt:lpwstr>
  </property>
  <property fmtid="{D5CDD505-2E9C-101B-9397-08002B2CF9AE}" pid="3" name="Notes">
    <vt:i4>38</vt:i4>
  </property>
  <property fmtid="{D5CDD505-2E9C-101B-9397-08002B2CF9AE}" pid="4" name="PresentationFormat">
    <vt:lpwstr>Widescreen</vt:lpwstr>
  </property>
  <property fmtid="{D5CDD505-2E9C-101B-9397-08002B2CF9AE}" pid="5" name="Slides">
    <vt:i4>38</vt:i4>
  </property>
</Properties>
</file>