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3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3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74"/>
  </p:notesMasterIdLst>
  <p:handoutMasterIdLst>
    <p:handoutMasterId r:id="rId75"/>
  </p:handoutMasterIdLst>
  <p:sldIdLst>
    <p:sldId id="256" r:id="rId5"/>
    <p:sldId id="286" r:id="rId6"/>
    <p:sldId id="309" r:id="rId7"/>
    <p:sldId id="353" r:id="rId8"/>
    <p:sldId id="388" r:id="rId9"/>
    <p:sldId id="389" r:id="rId10"/>
    <p:sldId id="394" r:id="rId11"/>
    <p:sldId id="391" r:id="rId12"/>
    <p:sldId id="392" r:id="rId13"/>
    <p:sldId id="393" r:id="rId14"/>
    <p:sldId id="387" r:id="rId15"/>
    <p:sldId id="395" r:id="rId16"/>
    <p:sldId id="396" r:id="rId17"/>
    <p:sldId id="355" r:id="rId18"/>
    <p:sldId id="397" r:id="rId19"/>
    <p:sldId id="359" r:id="rId20"/>
    <p:sldId id="398" r:id="rId21"/>
    <p:sldId id="399" r:id="rId22"/>
    <p:sldId id="400" r:id="rId23"/>
    <p:sldId id="401" r:id="rId24"/>
    <p:sldId id="402" r:id="rId25"/>
    <p:sldId id="403" r:id="rId26"/>
    <p:sldId id="455" r:id="rId27"/>
    <p:sldId id="285" r:id="rId28"/>
    <p:sldId id="404" r:id="rId29"/>
    <p:sldId id="458" r:id="rId30"/>
    <p:sldId id="456" r:id="rId31"/>
    <p:sldId id="460" r:id="rId32"/>
    <p:sldId id="461" r:id="rId33"/>
    <p:sldId id="462" r:id="rId34"/>
    <p:sldId id="463" r:id="rId35"/>
    <p:sldId id="459" r:id="rId36"/>
    <p:sldId id="457" r:id="rId37"/>
    <p:sldId id="464" r:id="rId38"/>
    <p:sldId id="466" r:id="rId39"/>
    <p:sldId id="465" r:id="rId40"/>
    <p:sldId id="467" r:id="rId41"/>
    <p:sldId id="406" r:id="rId42"/>
    <p:sldId id="415" r:id="rId43"/>
    <p:sldId id="468" r:id="rId44"/>
    <p:sldId id="424" r:id="rId45"/>
    <p:sldId id="441" r:id="rId46"/>
    <p:sldId id="442" r:id="rId47"/>
    <p:sldId id="443" r:id="rId48"/>
    <p:sldId id="444" r:id="rId49"/>
    <p:sldId id="445" r:id="rId50"/>
    <p:sldId id="446" r:id="rId51"/>
    <p:sldId id="448" r:id="rId52"/>
    <p:sldId id="469" r:id="rId53"/>
    <p:sldId id="478" r:id="rId54"/>
    <p:sldId id="476" r:id="rId55"/>
    <p:sldId id="475" r:id="rId56"/>
    <p:sldId id="474" r:id="rId57"/>
    <p:sldId id="473" r:id="rId58"/>
    <p:sldId id="472" r:id="rId59"/>
    <p:sldId id="471" r:id="rId60"/>
    <p:sldId id="470" r:id="rId61"/>
    <p:sldId id="485" r:id="rId62"/>
    <p:sldId id="484" r:id="rId63"/>
    <p:sldId id="483" r:id="rId64"/>
    <p:sldId id="482" r:id="rId65"/>
    <p:sldId id="481" r:id="rId66"/>
    <p:sldId id="480" r:id="rId67"/>
    <p:sldId id="486" r:id="rId68"/>
    <p:sldId id="487" r:id="rId69"/>
    <p:sldId id="454" r:id="rId70"/>
    <p:sldId id="439" r:id="rId71"/>
    <p:sldId id="440" r:id="rId72"/>
    <p:sldId id="488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56D"/>
    <a:srgbClr val="0FA5BE"/>
    <a:srgbClr val="0C596D"/>
    <a:srgbClr val="014E52"/>
    <a:srgbClr val="8888FF"/>
    <a:srgbClr val="1DA9BF"/>
    <a:srgbClr val="067F9C"/>
    <a:srgbClr val="1ABEEB"/>
    <a:srgbClr val="145C72"/>
    <a:srgbClr val="79A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E5124D-CF53-CB09-D76B-3775915ECD18}" v="519" dt="2019-12-19T16:18:19.981"/>
    <p1510:client id="{1190CA13-72B6-4B50-B468-6038C5A8E95F}" v="2" dt="2019-08-06T15:02:56.684"/>
    <p1510:client id="{231E95B4-86F1-BD4A-4FAA-8A3498776691}" v="9" dt="2020-05-13T18:35:05.055"/>
    <p1510:client id="{3F4819E9-59DB-3B43-4BA3-42A6E8185017}" v="303" dt="2020-04-28T15:03:17.275"/>
    <p1510:client id="{6214D846-0A93-1E68-B7F1-E08ED1AF45AC}" v="16" dt="2019-12-19T18:59:53.338"/>
    <p1510:client id="{910DFC3F-CB0A-D40A-3EA7-EC6D390D2057}" v="10" dt="2020-01-02T14:52:50.356"/>
    <p1510:client id="{A17CD1AB-C320-5387-019E-31B99BF13773}" v="2" dt="2020-05-13T16:52:13.636"/>
    <p1510:client id="{B5B5836A-36B1-4F4F-1388-94EFD4F25376}" v="5721" dt="2020-05-11T19:21:30.794"/>
    <p1510:client id="{E73EF376-9421-FD3F-1AE2-DC581C09BC76}" v="10" dt="2020-05-13T18:31:29.163"/>
    <p1510:client id="{EC6EF108-2BA5-FF3F-F6F2-5289EF39D1B6}" v="367" dt="2020-05-13T16:49:06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E9F4AE-BD3A-4FF0-925E-F89C669CC2F8}" type="doc">
      <dgm:prSet loTypeId="urn:microsoft.com/office/officeart/2005/8/layout/orgChart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E15EA63-50FE-4E06-ABD4-C53F81B08749}">
      <dgm:prSet phldrT="[Text]" custT="1"/>
      <dgm:spPr/>
      <dgm:t>
        <a:bodyPr/>
        <a:lstStyle/>
        <a:p>
          <a:r>
            <a:rPr lang="en-US" sz="4800" b="1"/>
            <a:t>citations</a:t>
          </a:r>
          <a:endParaRPr lang="en-US" sz="6500" b="1"/>
        </a:p>
      </dgm:t>
    </dgm:pt>
    <dgm:pt modelId="{4B6C4E91-4CFE-4030-AD74-2D58168902F5}" type="parTrans" cxnId="{E83993F6-7C0F-4627-90B3-2C3942AAFDD8}">
      <dgm:prSet/>
      <dgm:spPr/>
      <dgm:t>
        <a:bodyPr/>
        <a:lstStyle/>
        <a:p>
          <a:endParaRPr lang="en-US"/>
        </a:p>
      </dgm:t>
    </dgm:pt>
    <dgm:pt modelId="{9BA5809C-6AFE-4FDC-B748-E67879B8FA34}" type="sibTrans" cxnId="{E83993F6-7C0F-4627-90B3-2C3942AAFDD8}">
      <dgm:prSet/>
      <dgm:spPr/>
      <dgm:t>
        <a:bodyPr/>
        <a:lstStyle/>
        <a:p>
          <a:endParaRPr lang="en-US"/>
        </a:p>
      </dgm:t>
    </dgm:pt>
    <dgm:pt modelId="{B3B1EE63-12F4-4421-8054-A81744041E38}">
      <dgm:prSet phldrT="[Text]" custT="1"/>
      <dgm:spPr/>
      <dgm:t>
        <a:bodyPr/>
        <a:lstStyle/>
        <a:p>
          <a:r>
            <a:rPr lang="en-US" sz="4800" b="1"/>
            <a:t>in-text </a:t>
          </a:r>
          <a:r>
            <a:rPr lang="en-US" sz="2000" b="1"/>
            <a:t>(parenthetical notes </a:t>
          </a:r>
          <a:br>
            <a:rPr lang="en-US" sz="2000" b="1"/>
          </a:br>
          <a:r>
            <a:rPr lang="en-US" sz="2000" b="1"/>
            <a:t>in text)</a:t>
          </a:r>
        </a:p>
      </dgm:t>
    </dgm:pt>
    <dgm:pt modelId="{E26629E8-8818-4120-82C3-8640765AE4DE}" type="parTrans" cxnId="{1DACC559-22BB-4032-913A-5D1F4089D27D}">
      <dgm:prSet/>
      <dgm:spPr/>
      <dgm:t>
        <a:bodyPr/>
        <a:lstStyle/>
        <a:p>
          <a:endParaRPr lang="en-US"/>
        </a:p>
      </dgm:t>
    </dgm:pt>
    <dgm:pt modelId="{255B416F-F5A8-49A9-A3AA-D226214AA6FA}" type="sibTrans" cxnId="{1DACC559-22BB-4032-913A-5D1F4089D27D}">
      <dgm:prSet/>
      <dgm:spPr/>
      <dgm:t>
        <a:bodyPr/>
        <a:lstStyle/>
        <a:p>
          <a:endParaRPr lang="en-US"/>
        </a:p>
      </dgm:t>
    </dgm:pt>
    <dgm:pt modelId="{51695118-6EAA-4C32-8F1E-E55E80067DB5}">
      <dgm:prSet phldrT="[Text]" custT="1"/>
      <dgm:spPr/>
      <dgm:t>
        <a:bodyPr/>
        <a:lstStyle/>
        <a:p>
          <a:r>
            <a:rPr lang="en-US" sz="4400" b="1"/>
            <a:t>references </a:t>
          </a:r>
          <a:r>
            <a:rPr lang="en-US" sz="2000" b="1"/>
            <a:t>(detailed notes at the end </a:t>
          </a:r>
          <a:br>
            <a:rPr lang="en-US" sz="2000" b="1"/>
          </a:br>
          <a:r>
            <a:rPr lang="en-US" sz="2000" b="1"/>
            <a:t>of the text)</a:t>
          </a:r>
        </a:p>
      </dgm:t>
    </dgm:pt>
    <dgm:pt modelId="{9DDDA3E9-16E7-46B9-9541-A7EBF1BC28B8}" type="parTrans" cxnId="{3390F7FA-D8B9-4377-9798-616EAA15F6F7}">
      <dgm:prSet/>
      <dgm:spPr/>
      <dgm:t>
        <a:bodyPr/>
        <a:lstStyle/>
        <a:p>
          <a:endParaRPr lang="en-US"/>
        </a:p>
      </dgm:t>
    </dgm:pt>
    <dgm:pt modelId="{2845C056-274D-4AA4-948B-85DD30B7DAC6}" type="sibTrans" cxnId="{3390F7FA-D8B9-4377-9798-616EAA15F6F7}">
      <dgm:prSet/>
      <dgm:spPr/>
      <dgm:t>
        <a:bodyPr/>
        <a:lstStyle/>
        <a:p>
          <a:endParaRPr lang="en-US"/>
        </a:p>
      </dgm:t>
    </dgm:pt>
    <dgm:pt modelId="{6BE5A24A-D6C5-4036-B8B4-834C65838C44}" type="pres">
      <dgm:prSet presAssocID="{94E9F4AE-BD3A-4FF0-925E-F89C669CC2F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48A4796-35D0-4596-80F3-68FEDEA419E1}" type="pres">
      <dgm:prSet presAssocID="{2E15EA63-50FE-4E06-ABD4-C53F81B08749}" presName="hierRoot1" presStyleCnt="0">
        <dgm:presLayoutVars>
          <dgm:hierBranch val="init"/>
        </dgm:presLayoutVars>
      </dgm:prSet>
      <dgm:spPr/>
    </dgm:pt>
    <dgm:pt modelId="{A471EE6B-F9EC-4272-B7B2-235E24BE1C84}" type="pres">
      <dgm:prSet presAssocID="{2E15EA63-50FE-4E06-ABD4-C53F81B08749}" presName="rootComposite1" presStyleCnt="0"/>
      <dgm:spPr/>
    </dgm:pt>
    <dgm:pt modelId="{24E0801A-86A2-426C-AB2F-CADC2C0C2C10}" type="pres">
      <dgm:prSet presAssocID="{2E15EA63-50FE-4E06-ABD4-C53F81B08749}" presName="rootText1" presStyleLbl="node0" presStyleIdx="0" presStyleCnt="1">
        <dgm:presLayoutVars>
          <dgm:chPref val="3"/>
        </dgm:presLayoutVars>
      </dgm:prSet>
      <dgm:spPr/>
    </dgm:pt>
    <dgm:pt modelId="{DE444284-2DBD-4D69-886B-14BBC27AFE03}" type="pres">
      <dgm:prSet presAssocID="{2E15EA63-50FE-4E06-ABD4-C53F81B08749}" presName="rootConnector1" presStyleLbl="node1" presStyleIdx="0" presStyleCnt="0"/>
      <dgm:spPr/>
    </dgm:pt>
    <dgm:pt modelId="{FD009983-B1C8-4D44-9433-A011F2AC201F}" type="pres">
      <dgm:prSet presAssocID="{2E15EA63-50FE-4E06-ABD4-C53F81B08749}" presName="hierChild2" presStyleCnt="0"/>
      <dgm:spPr/>
    </dgm:pt>
    <dgm:pt modelId="{BA8A28C8-5432-454F-B343-4008CE712B75}" type="pres">
      <dgm:prSet presAssocID="{E26629E8-8818-4120-82C3-8640765AE4DE}" presName="Name37" presStyleLbl="parChTrans1D2" presStyleIdx="0" presStyleCnt="2"/>
      <dgm:spPr/>
    </dgm:pt>
    <dgm:pt modelId="{92075968-27DA-4AF0-A72A-DCF4E99E8F58}" type="pres">
      <dgm:prSet presAssocID="{B3B1EE63-12F4-4421-8054-A81744041E38}" presName="hierRoot2" presStyleCnt="0">
        <dgm:presLayoutVars>
          <dgm:hierBranch val="init"/>
        </dgm:presLayoutVars>
      </dgm:prSet>
      <dgm:spPr/>
    </dgm:pt>
    <dgm:pt modelId="{A024FEFE-939B-45DE-97EB-0C2F44190A5F}" type="pres">
      <dgm:prSet presAssocID="{B3B1EE63-12F4-4421-8054-A81744041E38}" presName="rootComposite" presStyleCnt="0"/>
      <dgm:spPr/>
    </dgm:pt>
    <dgm:pt modelId="{EFB19AE8-DB98-4AE6-8197-655EC79066A5}" type="pres">
      <dgm:prSet presAssocID="{B3B1EE63-12F4-4421-8054-A81744041E38}" presName="rootText" presStyleLbl="node2" presStyleIdx="0" presStyleCnt="2">
        <dgm:presLayoutVars>
          <dgm:chPref val="3"/>
        </dgm:presLayoutVars>
      </dgm:prSet>
      <dgm:spPr/>
    </dgm:pt>
    <dgm:pt modelId="{C2092457-E7AE-4DB1-B149-A480322E9024}" type="pres">
      <dgm:prSet presAssocID="{B3B1EE63-12F4-4421-8054-A81744041E38}" presName="rootConnector" presStyleLbl="node2" presStyleIdx="0" presStyleCnt="2"/>
      <dgm:spPr/>
    </dgm:pt>
    <dgm:pt modelId="{85D6F76C-80AE-47A7-AACF-7A4A80134BD2}" type="pres">
      <dgm:prSet presAssocID="{B3B1EE63-12F4-4421-8054-A81744041E38}" presName="hierChild4" presStyleCnt="0"/>
      <dgm:spPr/>
    </dgm:pt>
    <dgm:pt modelId="{DFEBE220-2244-4C3A-8A2D-756E99FA52CF}" type="pres">
      <dgm:prSet presAssocID="{B3B1EE63-12F4-4421-8054-A81744041E38}" presName="hierChild5" presStyleCnt="0"/>
      <dgm:spPr/>
    </dgm:pt>
    <dgm:pt modelId="{D8EC482F-DE9D-4684-B6FB-E1D62A895469}" type="pres">
      <dgm:prSet presAssocID="{9DDDA3E9-16E7-46B9-9541-A7EBF1BC28B8}" presName="Name37" presStyleLbl="parChTrans1D2" presStyleIdx="1" presStyleCnt="2"/>
      <dgm:spPr/>
    </dgm:pt>
    <dgm:pt modelId="{328697F5-0CA9-42AC-B51E-B948465BE155}" type="pres">
      <dgm:prSet presAssocID="{51695118-6EAA-4C32-8F1E-E55E80067DB5}" presName="hierRoot2" presStyleCnt="0">
        <dgm:presLayoutVars>
          <dgm:hierBranch val="init"/>
        </dgm:presLayoutVars>
      </dgm:prSet>
      <dgm:spPr/>
    </dgm:pt>
    <dgm:pt modelId="{FB39F3DE-2761-4D48-94BB-784D33EB9DE2}" type="pres">
      <dgm:prSet presAssocID="{51695118-6EAA-4C32-8F1E-E55E80067DB5}" presName="rootComposite" presStyleCnt="0"/>
      <dgm:spPr/>
    </dgm:pt>
    <dgm:pt modelId="{F6BB7D9F-6367-476D-805B-B423EA88610A}" type="pres">
      <dgm:prSet presAssocID="{51695118-6EAA-4C32-8F1E-E55E80067DB5}" presName="rootText" presStyleLbl="node2" presStyleIdx="1" presStyleCnt="2">
        <dgm:presLayoutVars>
          <dgm:chPref val="3"/>
        </dgm:presLayoutVars>
      </dgm:prSet>
      <dgm:spPr/>
    </dgm:pt>
    <dgm:pt modelId="{01441037-DB69-4E0D-AB3F-5DBD220C3B1A}" type="pres">
      <dgm:prSet presAssocID="{51695118-6EAA-4C32-8F1E-E55E80067DB5}" presName="rootConnector" presStyleLbl="node2" presStyleIdx="1" presStyleCnt="2"/>
      <dgm:spPr/>
    </dgm:pt>
    <dgm:pt modelId="{4EC6C6F9-419C-48A5-8497-30FCFF6413D7}" type="pres">
      <dgm:prSet presAssocID="{51695118-6EAA-4C32-8F1E-E55E80067DB5}" presName="hierChild4" presStyleCnt="0"/>
      <dgm:spPr/>
    </dgm:pt>
    <dgm:pt modelId="{50EA3706-FDE0-49BC-AD30-062F595C752C}" type="pres">
      <dgm:prSet presAssocID="{51695118-6EAA-4C32-8F1E-E55E80067DB5}" presName="hierChild5" presStyleCnt="0"/>
      <dgm:spPr/>
    </dgm:pt>
    <dgm:pt modelId="{171D9BF1-4448-4E86-A0BB-45482A448BA5}" type="pres">
      <dgm:prSet presAssocID="{2E15EA63-50FE-4E06-ABD4-C53F81B08749}" presName="hierChild3" presStyleCnt="0"/>
      <dgm:spPr/>
    </dgm:pt>
  </dgm:ptLst>
  <dgm:cxnLst>
    <dgm:cxn modelId="{77AF3349-79DD-4FDD-87A1-42ABC36AB05E}" type="presOf" srcId="{94E9F4AE-BD3A-4FF0-925E-F89C669CC2F8}" destId="{6BE5A24A-D6C5-4036-B8B4-834C65838C44}" srcOrd="0" destOrd="0" presId="urn:microsoft.com/office/officeart/2005/8/layout/orgChart1"/>
    <dgm:cxn modelId="{1DACC559-22BB-4032-913A-5D1F4089D27D}" srcId="{2E15EA63-50FE-4E06-ABD4-C53F81B08749}" destId="{B3B1EE63-12F4-4421-8054-A81744041E38}" srcOrd="0" destOrd="0" parTransId="{E26629E8-8818-4120-82C3-8640765AE4DE}" sibTransId="{255B416F-F5A8-49A9-A3AA-D226214AA6FA}"/>
    <dgm:cxn modelId="{85DC3D81-0A6B-4A35-AE77-3859E9DCFF13}" type="presOf" srcId="{9DDDA3E9-16E7-46B9-9541-A7EBF1BC28B8}" destId="{D8EC482F-DE9D-4684-B6FB-E1D62A895469}" srcOrd="0" destOrd="0" presId="urn:microsoft.com/office/officeart/2005/8/layout/orgChart1"/>
    <dgm:cxn modelId="{E3B4F581-1D3A-413D-8BC7-DC7694EE1F5C}" type="presOf" srcId="{E26629E8-8818-4120-82C3-8640765AE4DE}" destId="{BA8A28C8-5432-454F-B343-4008CE712B75}" srcOrd="0" destOrd="0" presId="urn:microsoft.com/office/officeart/2005/8/layout/orgChart1"/>
    <dgm:cxn modelId="{3B190991-4C50-44D9-9ED1-BBD8D083CF90}" type="presOf" srcId="{B3B1EE63-12F4-4421-8054-A81744041E38}" destId="{EFB19AE8-DB98-4AE6-8197-655EC79066A5}" srcOrd="0" destOrd="0" presId="urn:microsoft.com/office/officeart/2005/8/layout/orgChart1"/>
    <dgm:cxn modelId="{7F8AE0AD-88BC-4ACD-9EF9-A81D566B63DD}" type="presOf" srcId="{51695118-6EAA-4C32-8F1E-E55E80067DB5}" destId="{F6BB7D9F-6367-476D-805B-B423EA88610A}" srcOrd="0" destOrd="0" presId="urn:microsoft.com/office/officeart/2005/8/layout/orgChart1"/>
    <dgm:cxn modelId="{68F8B4ED-1257-4493-B98D-3D83A2619B90}" type="presOf" srcId="{51695118-6EAA-4C32-8F1E-E55E80067DB5}" destId="{01441037-DB69-4E0D-AB3F-5DBD220C3B1A}" srcOrd="1" destOrd="0" presId="urn:microsoft.com/office/officeart/2005/8/layout/orgChart1"/>
    <dgm:cxn modelId="{DC5DDFF1-6A09-4A68-8F4D-90BF978224FD}" type="presOf" srcId="{2E15EA63-50FE-4E06-ABD4-C53F81B08749}" destId="{DE444284-2DBD-4D69-886B-14BBC27AFE03}" srcOrd="1" destOrd="0" presId="urn:microsoft.com/office/officeart/2005/8/layout/orgChart1"/>
    <dgm:cxn modelId="{CFC081F4-8E4E-4EE8-A799-CBAC30BC0A43}" type="presOf" srcId="{2E15EA63-50FE-4E06-ABD4-C53F81B08749}" destId="{24E0801A-86A2-426C-AB2F-CADC2C0C2C10}" srcOrd="0" destOrd="0" presId="urn:microsoft.com/office/officeart/2005/8/layout/orgChart1"/>
    <dgm:cxn modelId="{E83993F6-7C0F-4627-90B3-2C3942AAFDD8}" srcId="{94E9F4AE-BD3A-4FF0-925E-F89C669CC2F8}" destId="{2E15EA63-50FE-4E06-ABD4-C53F81B08749}" srcOrd="0" destOrd="0" parTransId="{4B6C4E91-4CFE-4030-AD74-2D58168902F5}" sibTransId="{9BA5809C-6AFE-4FDC-B748-E67879B8FA34}"/>
    <dgm:cxn modelId="{3390F7FA-D8B9-4377-9798-616EAA15F6F7}" srcId="{2E15EA63-50FE-4E06-ABD4-C53F81B08749}" destId="{51695118-6EAA-4C32-8F1E-E55E80067DB5}" srcOrd="1" destOrd="0" parTransId="{9DDDA3E9-16E7-46B9-9541-A7EBF1BC28B8}" sibTransId="{2845C056-274D-4AA4-948B-85DD30B7DAC6}"/>
    <dgm:cxn modelId="{E34ADAFC-691A-459B-AE21-FD42A1E75151}" type="presOf" srcId="{B3B1EE63-12F4-4421-8054-A81744041E38}" destId="{C2092457-E7AE-4DB1-B149-A480322E9024}" srcOrd="1" destOrd="0" presId="urn:microsoft.com/office/officeart/2005/8/layout/orgChart1"/>
    <dgm:cxn modelId="{5D52F2A0-0736-466D-8F59-973E96CA5C2E}" type="presParOf" srcId="{6BE5A24A-D6C5-4036-B8B4-834C65838C44}" destId="{648A4796-35D0-4596-80F3-68FEDEA419E1}" srcOrd="0" destOrd="0" presId="urn:microsoft.com/office/officeart/2005/8/layout/orgChart1"/>
    <dgm:cxn modelId="{D3672623-7D44-4F74-B249-37E7D71DAF5B}" type="presParOf" srcId="{648A4796-35D0-4596-80F3-68FEDEA419E1}" destId="{A471EE6B-F9EC-4272-B7B2-235E24BE1C84}" srcOrd="0" destOrd="0" presId="urn:microsoft.com/office/officeart/2005/8/layout/orgChart1"/>
    <dgm:cxn modelId="{0AF83BAE-61D2-4BD4-B8E6-87ABDB296356}" type="presParOf" srcId="{A471EE6B-F9EC-4272-B7B2-235E24BE1C84}" destId="{24E0801A-86A2-426C-AB2F-CADC2C0C2C10}" srcOrd="0" destOrd="0" presId="urn:microsoft.com/office/officeart/2005/8/layout/orgChart1"/>
    <dgm:cxn modelId="{8E5864A1-007A-4B5E-9284-9CDE6832229F}" type="presParOf" srcId="{A471EE6B-F9EC-4272-B7B2-235E24BE1C84}" destId="{DE444284-2DBD-4D69-886B-14BBC27AFE03}" srcOrd="1" destOrd="0" presId="urn:microsoft.com/office/officeart/2005/8/layout/orgChart1"/>
    <dgm:cxn modelId="{6ED1D1CC-B4FA-48D4-A727-A1A953EE680E}" type="presParOf" srcId="{648A4796-35D0-4596-80F3-68FEDEA419E1}" destId="{FD009983-B1C8-4D44-9433-A011F2AC201F}" srcOrd="1" destOrd="0" presId="urn:microsoft.com/office/officeart/2005/8/layout/orgChart1"/>
    <dgm:cxn modelId="{ED387EA8-B82A-457E-974A-91F962FD26AC}" type="presParOf" srcId="{FD009983-B1C8-4D44-9433-A011F2AC201F}" destId="{BA8A28C8-5432-454F-B343-4008CE712B75}" srcOrd="0" destOrd="0" presId="urn:microsoft.com/office/officeart/2005/8/layout/orgChart1"/>
    <dgm:cxn modelId="{D092F943-4BA2-4CF6-97E7-DFD983A9B7B6}" type="presParOf" srcId="{FD009983-B1C8-4D44-9433-A011F2AC201F}" destId="{92075968-27DA-4AF0-A72A-DCF4E99E8F58}" srcOrd="1" destOrd="0" presId="urn:microsoft.com/office/officeart/2005/8/layout/orgChart1"/>
    <dgm:cxn modelId="{928EF060-3771-408F-9778-F55F5AF8FBA1}" type="presParOf" srcId="{92075968-27DA-4AF0-A72A-DCF4E99E8F58}" destId="{A024FEFE-939B-45DE-97EB-0C2F44190A5F}" srcOrd="0" destOrd="0" presId="urn:microsoft.com/office/officeart/2005/8/layout/orgChart1"/>
    <dgm:cxn modelId="{9364D0FC-1C33-48DF-9C93-FCD05A6FD6A8}" type="presParOf" srcId="{A024FEFE-939B-45DE-97EB-0C2F44190A5F}" destId="{EFB19AE8-DB98-4AE6-8197-655EC79066A5}" srcOrd="0" destOrd="0" presId="urn:microsoft.com/office/officeart/2005/8/layout/orgChart1"/>
    <dgm:cxn modelId="{94ADEA01-8A70-4134-BA86-D7CD69E9C1FA}" type="presParOf" srcId="{A024FEFE-939B-45DE-97EB-0C2F44190A5F}" destId="{C2092457-E7AE-4DB1-B149-A480322E9024}" srcOrd="1" destOrd="0" presId="urn:microsoft.com/office/officeart/2005/8/layout/orgChart1"/>
    <dgm:cxn modelId="{3DC3D94C-5B4E-4FB0-B23B-5DE357498E5E}" type="presParOf" srcId="{92075968-27DA-4AF0-A72A-DCF4E99E8F58}" destId="{85D6F76C-80AE-47A7-AACF-7A4A80134BD2}" srcOrd="1" destOrd="0" presId="urn:microsoft.com/office/officeart/2005/8/layout/orgChart1"/>
    <dgm:cxn modelId="{6ACAF7CF-0B1B-434F-965F-13351F9EC30A}" type="presParOf" srcId="{92075968-27DA-4AF0-A72A-DCF4E99E8F58}" destId="{DFEBE220-2244-4C3A-8A2D-756E99FA52CF}" srcOrd="2" destOrd="0" presId="urn:microsoft.com/office/officeart/2005/8/layout/orgChart1"/>
    <dgm:cxn modelId="{C54990C8-CDB0-4119-9B69-E4CF0613317B}" type="presParOf" srcId="{FD009983-B1C8-4D44-9433-A011F2AC201F}" destId="{D8EC482F-DE9D-4684-B6FB-E1D62A895469}" srcOrd="2" destOrd="0" presId="urn:microsoft.com/office/officeart/2005/8/layout/orgChart1"/>
    <dgm:cxn modelId="{952FF79B-84F5-493A-A2FE-82A9834F56B0}" type="presParOf" srcId="{FD009983-B1C8-4D44-9433-A011F2AC201F}" destId="{328697F5-0CA9-42AC-B51E-B948465BE155}" srcOrd="3" destOrd="0" presId="urn:microsoft.com/office/officeart/2005/8/layout/orgChart1"/>
    <dgm:cxn modelId="{064DE276-2984-4128-9D3F-526217F2208E}" type="presParOf" srcId="{328697F5-0CA9-42AC-B51E-B948465BE155}" destId="{FB39F3DE-2761-4D48-94BB-784D33EB9DE2}" srcOrd="0" destOrd="0" presId="urn:microsoft.com/office/officeart/2005/8/layout/orgChart1"/>
    <dgm:cxn modelId="{D924B890-BF89-4498-AAD9-5311590B9740}" type="presParOf" srcId="{FB39F3DE-2761-4D48-94BB-784D33EB9DE2}" destId="{F6BB7D9F-6367-476D-805B-B423EA88610A}" srcOrd="0" destOrd="0" presId="urn:microsoft.com/office/officeart/2005/8/layout/orgChart1"/>
    <dgm:cxn modelId="{77547242-D388-40EF-AD86-476DCED2E4B2}" type="presParOf" srcId="{FB39F3DE-2761-4D48-94BB-784D33EB9DE2}" destId="{01441037-DB69-4E0D-AB3F-5DBD220C3B1A}" srcOrd="1" destOrd="0" presId="urn:microsoft.com/office/officeart/2005/8/layout/orgChart1"/>
    <dgm:cxn modelId="{0ACED014-79BB-4F49-8492-33DF59399CCC}" type="presParOf" srcId="{328697F5-0CA9-42AC-B51E-B948465BE155}" destId="{4EC6C6F9-419C-48A5-8497-30FCFF6413D7}" srcOrd="1" destOrd="0" presId="urn:microsoft.com/office/officeart/2005/8/layout/orgChart1"/>
    <dgm:cxn modelId="{B07D7442-859A-45BF-822E-5864A11927CE}" type="presParOf" srcId="{328697F5-0CA9-42AC-B51E-B948465BE155}" destId="{50EA3706-FDE0-49BC-AD30-062F595C752C}" srcOrd="2" destOrd="0" presId="urn:microsoft.com/office/officeart/2005/8/layout/orgChart1"/>
    <dgm:cxn modelId="{DDAB1D14-3164-4239-A2F1-F3F453BC9293}" type="presParOf" srcId="{648A4796-35D0-4596-80F3-68FEDEA419E1}" destId="{171D9BF1-4448-4E86-A0BB-45482A448BA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93EEE6B-19D0-4B8A-A9AF-3C897275AB50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9B52A4ED-907E-4542-A2E9-EB192FF120EC}">
      <dgm:prSet phldr="0"/>
      <dgm:spPr/>
      <dgm:t>
        <a:bodyPr/>
        <a:lstStyle/>
        <a:p>
          <a:r>
            <a:rPr lang="en-CA" b="1" dirty="0">
              <a:solidFill>
                <a:schemeClr val="bg1"/>
              </a:solidFill>
              <a:latin typeface="+mj-lt"/>
              <a:cs typeface="+mj-lt"/>
            </a:rPr>
            <a:t>APA</a:t>
          </a:r>
          <a:endParaRPr lang="en-CA" b="1" i="0" u="none" strike="noStrike" cap="none" baseline="0" noProof="0" dirty="0">
            <a:solidFill>
              <a:schemeClr val="bg1"/>
            </a:solidFill>
            <a:latin typeface="+mj-lt"/>
            <a:ea typeface="+mj-lt"/>
            <a:cs typeface="Arial"/>
          </a:endParaRPr>
        </a:p>
      </dgm:t>
    </dgm:pt>
    <dgm:pt modelId="{B0A46811-140C-45FE-8465-55E2EA5FB247}" type="parTrans" cxnId="{A5CBEA04-7723-4A16-81B3-666F6F62F4BA}">
      <dgm:prSet/>
      <dgm:spPr/>
      <dgm:t>
        <a:bodyPr/>
        <a:lstStyle/>
        <a:p>
          <a:endParaRPr lang="en-CA"/>
        </a:p>
      </dgm:t>
    </dgm:pt>
    <dgm:pt modelId="{9023A7B0-5DC7-418C-9A84-74D8C2F574CA}" type="sibTrans" cxnId="{A5CBEA04-7723-4A16-81B3-666F6F62F4BA}">
      <dgm:prSet/>
      <dgm:spPr/>
      <dgm:t>
        <a:bodyPr/>
        <a:lstStyle/>
        <a:p>
          <a:endParaRPr lang="en-CA"/>
        </a:p>
      </dgm:t>
    </dgm:pt>
    <dgm:pt modelId="{C7621155-FDF1-4DAC-95CF-9ECCB505AA56}">
      <dgm:prSet phldr="0"/>
      <dgm:spPr/>
      <dgm:t>
        <a:bodyPr/>
        <a:lstStyle/>
        <a:p>
          <a:pPr rtl="0"/>
          <a:r>
            <a:rPr lang="en-CA" b="1">
              <a:latin typeface="+mj-lt"/>
            </a:rPr>
            <a:t> 2</a:t>
          </a:r>
          <a:r>
            <a:rPr lang="en-CA" b="1" dirty="0">
              <a:latin typeface="+mj-lt"/>
              <a:ea typeface="+mj-lt"/>
              <a:cs typeface="+mj-lt"/>
            </a:rPr>
            <a:t> authors:</a:t>
          </a:r>
          <a:br>
            <a:rPr lang="en-CA" b="1" dirty="0">
              <a:latin typeface="+mj-lt"/>
              <a:ea typeface="+mj-lt"/>
              <a:cs typeface="+mj-lt"/>
            </a:rPr>
          </a:br>
          <a:r>
            <a:rPr lang="en-CA" b="1" dirty="0">
              <a:latin typeface="+mj-lt"/>
              <a:ea typeface="+mj-lt"/>
              <a:cs typeface="+mj-lt"/>
            </a:rPr>
            <a:t>(Holmes &amp; Watson, 2017)</a:t>
          </a:r>
          <a:endParaRPr lang="en-CA" dirty="0"/>
        </a:p>
      </dgm:t>
    </dgm:pt>
    <dgm:pt modelId="{E2A0B3BF-B2A1-4EAA-8A16-5CD8745F4A53}" type="parTrans" cxnId="{6DCB4E51-D16E-4BA0-94FE-EA265393A864}">
      <dgm:prSet/>
      <dgm:spPr/>
    </dgm:pt>
    <dgm:pt modelId="{0487F56F-0115-4D80-B009-02106E66C9E8}" type="sibTrans" cxnId="{6DCB4E51-D16E-4BA0-94FE-EA265393A864}">
      <dgm:prSet/>
      <dgm:spPr/>
    </dgm:pt>
    <dgm:pt modelId="{B535EB50-B750-48FC-8DEC-8B682003CF5B}">
      <dgm:prSet phldr="0"/>
      <dgm:spPr/>
      <dgm:t>
        <a:bodyPr/>
        <a:lstStyle/>
        <a:p>
          <a:pPr rtl="0"/>
          <a:r>
            <a:rPr lang="en-CA" b="1" dirty="0">
              <a:latin typeface="+mj-lt"/>
              <a:ea typeface="+mj-lt"/>
              <a:cs typeface="+mj-lt"/>
            </a:rPr>
            <a:t> 3+ authors: </a:t>
          </a:r>
          <a:br>
            <a:rPr lang="en-CA" b="1" dirty="0">
              <a:latin typeface="+mj-lt"/>
              <a:ea typeface="+mj-lt"/>
              <a:cs typeface="+mj-lt"/>
            </a:rPr>
          </a:br>
          <a:r>
            <a:rPr lang="en-CA" b="1" dirty="0">
              <a:latin typeface="+mj-lt"/>
              <a:ea typeface="+mj-lt"/>
              <a:cs typeface="+mj-lt"/>
            </a:rPr>
            <a:t>(Harrison et al., 1973)</a:t>
          </a:r>
        </a:p>
      </dgm:t>
    </dgm:pt>
    <dgm:pt modelId="{2C2C1782-4DBE-4346-8D84-263B854D540B}" type="parTrans" cxnId="{2DF6B49C-1519-4623-892E-1BEE92BB474C}">
      <dgm:prSet/>
      <dgm:spPr/>
    </dgm:pt>
    <dgm:pt modelId="{84BC8E5B-244A-4912-B0DA-C90F532D320D}" type="sibTrans" cxnId="{2DF6B49C-1519-4623-892E-1BEE92BB474C}">
      <dgm:prSet/>
      <dgm:spPr/>
    </dgm:pt>
    <dgm:pt modelId="{A0BEF7AA-C6E5-4C09-9EBF-20A99BB22C7D}" type="pres">
      <dgm:prSet presAssocID="{A93EEE6B-19D0-4B8A-A9AF-3C897275AB50}" presName="Name0" presStyleCnt="0">
        <dgm:presLayoutVars>
          <dgm:dir/>
          <dgm:animLvl val="lvl"/>
          <dgm:resizeHandles val="exact"/>
        </dgm:presLayoutVars>
      </dgm:prSet>
      <dgm:spPr/>
    </dgm:pt>
    <dgm:pt modelId="{6D6222D1-640C-4F1C-A65A-CD3A22C6ABA1}" type="pres">
      <dgm:prSet presAssocID="{9B52A4ED-907E-4542-A2E9-EB192FF120EC}" presName="composite" presStyleCnt="0"/>
      <dgm:spPr/>
    </dgm:pt>
    <dgm:pt modelId="{3AC48596-BAEE-4A36-9E6E-887130404FC6}" type="pres">
      <dgm:prSet presAssocID="{9B52A4ED-907E-4542-A2E9-EB192FF120EC}" presName="parTx" presStyleLbl="alignNode1" presStyleIdx="0" presStyleCnt="1" custLinFactNeighborX="-1966" custLinFactNeighborY="-1251">
        <dgm:presLayoutVars>
          <dgm:chMax val="0"/>
          <dgm:chPref val="0"/>
          <dgm:bulletEnabled val="1"/>
        </dgm:presLayoutVars>
      </dgm:prSet>
      <dgm:spPr/>
    </dgm:pt>
    <dgm:pt modelId="{A36FD257-3E07-4F96-B57C-87F0E8E12D05}" type="pres">
      <dgm:prSet presAssocID="{9B52A4ED-907E-4542-A2E9-EB192FF120E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A5CBEA04-7723-4A16-81B3-666F6F62F4BA}" srcId="{A93EEE6B-19D0-4B8A-A9AF-3C897275AB50}" destId="{9B52A4ED-907E-4542-A2E9-EB192FF120EC}" srcOrd="0" destOrd="0" parTransId="{B0A46811-140C-45FE-8465-55E2EA5FB247}" sibTransId="{9023A7B0-5DC7-418C-9A84-74D8C2F574CA}"/>
    <dgm:cxn modelId="{237CFF45-D67F-4884-9F16-8F3242F50164}" type="presOf" srcId="{C7621155-FDF1-4DAC-95CF-9ECCB505AA56}" destId="{A36FD257-3E07-4F96-B57C-87F0E8E12D05}" srcOrd="0" destOrd="0" presId="urn:microsoft.com/office/officeart/2005/8/layout/hList1"/>
    <dgm:cxn modelId="{87F11649-038C-40D0-9BA3-002284BAF7F5}" type="presOf" srcId="{9B52A4ED-907E-4542-A2E9-EB192FF120EC}" destId="{3AC48596-BAEE-4A36-9E6E-887130404FC6}" srcOrd="0" destOrd="0" presId="urn:microsoft.com/office/officeart/2005/8/layout/hList1"/>
    <dgm:cxn modelId="{6DCB4E51-D16E-4BA0-94FE-EA265393A864}" srcId="{9B52A4ED-907E-4542-A2E9-EB192FF120EC}" destId="{C7621155-FDF1-4DAC-95CF-9ECCB505AA56}" srcOrd="0" destOrd="0" parTransId="{E2A0B3BF-B2A1-4EAA-8A16-5CD8745F4A53}" sibTransId="{0487F56F-0115-4D80-B009-02106E66C9E8}"/>
    <dgm:cxn modelId="{29A87659-ED48-43F7-9607-BC91AF2A35C0}" type="presOf" srcId="{A93EEE6B-19D0-4B8A-A9AF-3C897275AB50}" destId="{A0BEF7AA-C6E5-4C09-9EBF-20A99BB22C7D}" srcOrd="0" destOrd="0" presId="urn:microsoft.com/office/officeart/2005/8/layout/hList1"/>
    <dgm:cxn modelId="{2DF6B49C-1519-4623-892E-1BEE92BB474C}" srcId="{9B52A4ED-907E-4542-A2E9-EB192FF120EC}" destId="{B535EB50-B750-48FC-8DEC-8B682003CF5B}" srcOrd="1" destOrd="0" parTransId="{2C2C1782-4DBE-4346-8D84-263B854D540B}" sibTransId="{84BC8E5B-244A-4912-B0DA-C90F532D320D}"/>
    <dgm:cxn modelId="{B3DA50A3-0FAE-456C-B734-556B3081172D}" type="presOf" srcId="{B535EB50-B750-48FC-8DEC-8B682003CF5B}" destId="{A36FD257-3E07-4F96-B57C-87F0E8E12D05}" srcOrd="0" destOrd="1" presId="urn:microsoft.com/office/officeart/2005/8/layout/hList1"/>
    <dgm:cxn modelId="{90A18C9F-6CE4-46FA-A23A-A5F04614AE3D}" type="presParOf" srcId="{A0BEF7AA-C6E5-4C09-9EBF-20A99BB22C7D}" destId="{6D6222D1-640C-4F1C-A65A-CD3A22C6ABA1}" srcOrd="0" destOrd="0" presId="urn:microsoft.com/office/officeart/2005/8/layout/hList1"/>
    <dgm:cxn modelId="{89EC9B32-94A6-44C4-BB43-87BF38F837ED}" type="presParOf" srcId="{6D6222D1-640C-4F1C-A65A-CD3A22C6ABA1}" destId="{3AC48596-BAEE-4A36-9E6E-887130404FC6}" srcOrd="0" destOrd="0" presId="urn:microsoft.com/office/officeart/2005/8/layout/hList1"/>
    <dgm:cxn modelId="{27A98D2E-57B9-4431-820B-C7F418C1CFAF}" type="presParOf" srcId="{6D6222D1-640C-4F1C-A65A-CD3A22C6ABA1}" destId="{A36FD257-3E07-4F96-B57C-87F0E8E12D0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B2440F3-F67F-4FA5-8F28-B004B97E526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CA"/>
        </a:p>
      </dgm:t>
    </dgm:pt>
    <dgm:pt modelId="{5A6159B6-A0C2-48EE-9C35-2B6B3820386F}">
      <dgm:prSet phldrT="[Text]"/>
      <dgm:spPr/>
      <dgm:t>
        <a:bodyPr/>
        <a:lstStyle/>
        <a:p>
          <a:pPr rtl="0"/>
          <a:r>
            <a:rPr lang="en-CA" b="1">
              <a:latin typeface="+mj-lt"/>
            </a:rPr>
            <a:t>FIRST</a:t>
          </a:r>
          <a:r>
            <a:rPr lang="en-CA" b="1" i="0" u="none" strike="noStrike" cap="none" baseline="0" noProof="0" dirty="0">
              <a:solidFill>
                <a:srgbClr val="010000"/>
              </a:solidFill>
              <a:latin typeface="+mj-lt"/>
              <a:ea typeface="+mj-lt"/>
              <a:cs typeface="+mj-lt"/>
            </a:rPr>
            <a:t> </a:t>
          </a:r>
          <a:r>
            <a:rPr lang="en-CA" b="1">
              <a:latin typeface="+mj-lt"/>
            </a:rPr>
            <a:t>NOTE</a:t>
          </a:r>
        </a:p>
      </dgm:t>
    </dgm:pt>
    <dgm:pt modelId="{1AE22FCC-A997-4691-A55B-B567550E2511}" type="parTrans" cxnId="{DB4A431A-8C2C-41D3-83D4-20378A316832}">
      <dgm:prSet/>
      <dgm:spPr/>
      <dgm:t>
        <a:bodyPr/>
        <a:lstStyle/>
        <a:p>
          <a:endParaRPr lang="en-CA"/>
        </a:p>
      </dgm:t>
    </dgm:pt>
    <dgm:pt modelId="{D6B7BD65-D90C-4542-99EE-8DF60EEEACBF}" type="sibTrans" cxnId="{DB4A431A-8C2C-41D3-83D4-20378A316832}">
      <dgm:prSet/>
      <dgm:spPr/>
      <dgm:t>
        <a:bodyPr/>
        <a:lstStyle/>
        <a:p>
          <a:endParaRPr lang="en-CA"/>
        </a:p>
      </dgm:t>
    </dgm:pt>
    <dgm:pt modelId="{F1FB3D69-9D02-441A-B677-319BA77287BA}">
      <dgm:prSet phldrT="[Text]"/>
      <dgm:spPr/>
      <dgm:t>
        <a:bodyPr/>
        <a:lstStyle/>
        <a:p>
          <a:pPr rtl="0"/>
          <a:r>
            <a:rPr lang="en-CA" b="1">
              <a:latin typeface="+mj-lt"/>
            </a:rPr>
            <a:t>S.E. Hinton, </a:t>
          </a:r>
          <a:r>
            <a:rPr lang="en-CA" b="1" i="1">
              <a:latin typeface="+mj-lt"/>
            </a:rPr>
            <a:t>The Outsiders, </a:t>
          </a:r>
          <a:r>
            <a:rPr lang="en-CA" b="1" i="0">
              <a:latin typeface="+mj-lt"/>
            </a:rPr>
            <a:t>(New York: Penguin, 2006), 180.</a:t>
          </a:r>
        </a:p>
      </dgm:t>
    </dgm:pt>
    <dgm:pt modelId="{AF3FCA7E-E628-4F5F-BF04-88BB05A3C5EC}" type="parTrans" cxnId="{9ACF4EFA-F5E5-4B1D-B410-A58AECB43CC4}">
      <dgm:prSet/>
      <dgm:spPr/>
      <dgm:t>
        <a:bodyPr/>
        <a:lstStyle/>
        <a:p>
          <a:endParaRPr lang="en-CA"/>
        </a:p>
      </dgm:t>
    </dgm:pt>
    <dgm:pt modelId="{75903B54-248E-46DE-A3D5-4D48815513B0}" type="sibTrans" cxnId="{9ACF4EFA-F5E5-4B1D-B410-A58AECB43CC4}">
      <dgm:prSet/>
      <dgm:spPr/>
      <dgm:t>
        <a:bodyPr/>
        <a:lstStyle/>
        <a:p>
          <a:endParaRPr lang="en-CA"/>
        </a:p>
      </dgm:t>
    </dgm:pt>
    <dgm:pt modelId="{8C087CBE-DCFF-47D9-8F25-DA48952C1D73}">
      <dgm:prSet phldrT="[Text]"/>
      <dgm:spPr/>
      <dgm:t>
        <a:bodyPr/>
        <a:lstStyle/>
        <a:p>
          <a:pPr rtl="0"/>
          <a:r>
            <a:rPr lang="en-CA" b="1">
              <a:latin typeface="+mj-lt"/>
            </a:rPr>
            <a:t>SHORTENED NOTE</a:t>
          </a:r>
        </a:p>
      </dgm:t>
    </dgm:pt>
    <dgm:pt modelId="{1CD7058B-F9C1-425F-A13C-9FF5BD846B08}" type="parTrans" cxnId="{725018F6-6930-47F9-AC69-1BC2FEFFEF6C}">
      <dgm:prSet/>
      <dgm:spPr/>
      <dgm:t>
        <a:bodyPr/>
        <a:lstStyle/>
        <a:p>
          <a:endParaRPr lang="en-CA"/>
        </a:p>
      </dgm:t>
    </dgm:pt>
    <dgm:pt modelId="{C176C564-3DE3-47AB-943E-CC8EEDF42A94}" type="sibTrans" cxnId="{725018F6-6930-47F9-AC69-1BC2FEFFEF6C}">
      <dgm:prSet/>
      <dgm:spPr/>
      <dgm:t>
        <a:bodyPr/>
        <a:lstStyle/>
        <a:p>
          <a:endParaRPr lang="en-CA"/>
        </a:p>
      </dgm:t>
    </dgm:pt>
    <dgm:pt modelId="{C1656815-F1D1-4AF7-A5C2-543B49DB4464}">
      <dgm:prSet phldrT="[Text]" phldr="0"/>
      <dgm:spPr/>
      <dgm:t>
        <a:bodyPr/>
        <a:lstStyle/>
        <a:p>
          <a:pPr rtl="0"/>
          <a:r>
            <a:rPr lang="en-CA" b="1" dirty="0">
              <a:latin typeface="+mj-lt"/>
            </a:rPr>
            <a:t>Hinton, </a:t>
          </a:r>
          <a:r>
            <a:rPr lang="en-CA" b="1" i="1" dirty="0">
              <a:latin typeface="+mj-lt"/>
            </a:rPr>
            <a:t>Outsiders,</a:t>
          </a:r>
          <a:r>
            <a:rPr lang="en-CA" b="1" i="0" dirty="0">
              <a:latin typeface="+mj-lt"/>
            </a:rPr>
            <a:t> 180.</a:t>
          </a:r>
        </a:p>
      </dgm:t>
    </dgm:pt>
    <dgm:pt modelId="{5F3F6620-AD3F-4C6C-83B2-A5FF6941D780}" type="parTrans" cxnId="{D62D98F4-4BDE-43BF-AE6F-00C25283F0C9}">
      <dgm:prSet/>
      <dgm:spPr/>
      <dgm:t>
        <a:bodyPr/>
        <a:lstStyle/>
        <a:p>
          <a:endParaRPr lang="en-CA"/>
        </a:p>
      </dgm:t>
    </dgm:pt>
    <dgm:pt modelId="{E6209C2C-3B76-4ED9-976B-918273F8B623}" type="sibTrans" cxnId="{D62D98F4-4BDE-43BF-AE6F-00C25283F0C9}">
      <dgm:prSet/>
      <dgm:spPr/>
      <dgm:t>
        <a:bodyPr/>
        <a:lstStyle/>
        <a:p>
          <a:endParaRPr lang="en-CA"/>
        </a:p>
      </dgm:t>
    </dgm:pt>
    <dgm:pt modelId="{1D9967AD-FF76-4D86-B1E9-454E0C523666}" type="pres">
      <dgm:prSet presAssocID="{CB2440F3-F67F-4FA5-8F28-B004B97E5262}" presName="linear" presStyleCnt="0">
        <dgm:presLayoutVars>
          <dgm:dir/>
          <dgm:animLvl val="lvl"/>
          <dgm:resizeHandles val="exact"/>
        </dgm:presLayoutVars>
      </dgm:prSet>
      <dgm:spPr/>
    </dgm:pt>
    <dgm:pt modelId="{7A9A8A08-1B18-40E5-BC55-38F2D2E57F2C}" type="pres">
      <dgm:prSet presAssocID="{5A6159B6-A0C2-48EE-9C35-2B6B3820386F}" presName="parentLin" presStyleCnt="0"/>
      <dgm:spPr/>
    </dgm:pt>
    <dgm:pt modelId="{642F8AE7-F765-4534-84F8-ED1E70F7CDD2}" type="pres">
      <dgm:prSet presAssocID="{5A6159B6-A0C2-48EE-9C35-2B6B3820386F}" presName="parentLeftMargin" presStyleLbl="node1" presStyleIdx="0" presStyleCnt="2"/>
      <dgm:spPr/>
    </dgm:pt>
    <dgm:pt modelId="{28BAA9EC-A4E4-4AE9-A4C6-BDCB4AFF448D}" type="pres">
      <dgm:prSet presAssocID="{5A6159B6-A0C2-48EE-9C35-2B6B3820386F}" presName="parentText" presStyleLbl="node1" presStyleIdx="0" presStyleCnt="2" custAng="0">
        <dgm:presLayoutVars>
          <dgm:chMax val="0"/>
          <dgm:bulletEnabled val="1"/>
        </dgm:presLayoutVars>
      </dgm:prSet>
      <dgm:spPr/>
    </dgm:pt>
    <dgm:pt modelId="{C3157011-6909-46B5-A46B-999A238111A9}" type="pres">
      <dgm:prSet presAssocID="{5A6159B6-A0C2-48EE-9C35-2B6B3820386F}" presName="negativeSpace" presStyleCnt="0"/>
      <dgm:spPr/>
    </dgm:pt>
    <dgm:pt modelId="{53350AD2-0A85-4B53-8B25-EDCB929421E0}" type="pres">
      <dgm:prSet presAssocID="{5A6159B6-A0C2-48EE-9C35-2B6B3820386F}" presName="childText" presStyleLbl="conFgAcc1" presStyleIdx="0" presStyleCnt="2">
        <dgm:presLayoutVars>
          <dgm:bulletEnabled val="1"/>
        </dgm:presLayoutVars>
      </dgm:prSet>
      <dgm:spPr/>
    </dgm:pt>
    <dgm:pt modelId="{3D2F6884-E5C5-4152-97D8-FE4B297F6EE7}" type="pres">
      <dgm:prSet presAssocID="{D6B7BD65-D90C-4542-99EE-8DF60EEEACBF}" presName="spaceBetweenRectangles" presStyleCnt="0"/>
      <dgm:spPr/>
    </dgm:pt>
    <dgm:pt modelId="{F1C8D039-7B01-41D5-8D2C-0EE06BB72737}" type="pres">
      <dgm:prSet presAssocID="{8C087CBE-DCFF-47D9-8F25-DA48952C1D73}" presName="parentLin" presStyleCnt="0"/>
      <dgm:spPr/>
    </dgm:pt>
    <dgm:pt modelId="{74525B8F-D8EB-445E-B025-62E8A807D7D9}" type="pres">
      <dgm:prSet presAssocID="{8C087CBE-DCFF-47D9-8F25-DA48952C1D73}" presName="parentLeftMargin" presStyleLbl="node1" presStyleIdx="0" presStyleCnt="2"/>
      <dgm:spPr/>
    </dgm:pt>
    <dgm:pt modelId="{6254A841-B50F-4004-A4EC-4036E926DE5E}" type="pres">
      <dgm:prSet presAssocID="{8C087CBE-DCFF-47D9-8F25-DA48952C1D7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91DADA8-1FFB-4303-95D6-584CD07255C7}" type="pres">
      <dgm:prSet presAssocID="{8C087CBE-DCFF-47D9-8F25-DA48952C1D73}" presName="negativeSpace" presStyleCnt="0"/>
      <dgm:spPr/>
    </dgm:pt>
    <dgm:pt modelId="{DB0C16EF-4CBF-41AB-965E-1B607D43F622}" type="pres">
      <dgm:prSet presAssocID="{8C087CBE-DCFF-47D9-8F25-DA48952C1D7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9E4950D-D7C0-4077-A4E4-598AB662E81F}" type="presOf" srcId="{8C087CBE-DCFF-47D9-8F25-DA48952C1D73}" destId="{6254A841-B50F-4004-A4EC-4036E926DE5E}" srcOrd="1" destOrd="0" presId="urn:microsoft.com/office/officeart/2005/8/layout/list1"/>
    <dgm:cxn modelId="{DB4A431A-8C2C-41D3-83D4-20378A316832}" srcId="{CB2440F3-F67F-4FA5-8F28-B004B97E5262}" destId="{5A6159B6-A0C2-48EE-9C35-2B6B3820386F}" srcOrd="0" destOrd="0" parTransId="{1AE22FCC-A997-4691-A55B-B567550E2511}" sibTransId="{D6B7BD65-D90C-4542-99EE-8DF60EEEACBF}"/>
    <dgm:cxn modelId="{94106B2A-DC57-4C5B-B3CF-F980FC04E160}" type="presOf" srcId="{CB2440F3-F67F-4FA5-8F28-B004B97E5262}" destId="{1D9967AD-FF76-4D86-B1E9-454E0C523666}" srcOrd="0" destOrd="0" presId="urn:microsoft.com/office/officeart/2005/8/layout/list1"/>
    <dgm:cxn modelId="{65009841-5922-4423-9EDE-7A0675EF3AF7}" type="presOf" srcId="{F1FB3D69-9D02-441A-B677-319BA77287BA}" destId="{53350AD2-0A85-4B53-8B25-EDCB929421E0}" srcOrd="0" destOrd="0" presId="urn:microsoft.com/office/officeart/2005/8/layout/list1"/>
    <dgm:cxn modelId="{C503BC42-6C2E-4EA5-92E5-8BD6F940695A}" type="presOf" srcId="{5A6159B6-A0C2-48EE-9C35-2B6B3820386F}" destId="{28BAA9EC-A4E4-4AE9-A4C6-BDCB4AFF448D}" srcOrd="1" destOrd="0" presId="urn:microsoft.com/office/officeart/2005/8/layout/list1"/>
    <dgm:cxn modelId="{AAD94967-3EC7-4A49-AE4A-F174FF48AAAF}" type="presOf" srcId="{8C087CBE-DCFF-47D9-8F25-DA48952C1D73}" destId="{74525B8F-D8EB-445E-B025-62E8A807D7D9}" srcOrd="0" destOrd="0" presId="urn:microsoft.com/office/officeart/2005/8/layout/list1"/>
    <dgm:cxn modelId="{6C3FCEB9-4EDB-4777-A81A-E7B79D01606E}" type="presOf" srcId="{5A6159B6-A0C2-48EE-9C35-2B6B3820386F}" destId="{642F8AE7-F765-4534-84F8-ED1E70F7CDD2}" srcOrd="0" destOrd="0" presId="urn:microsoft.com/office/officeart/2005/8/layout/list1"/>
    <dgm:cxn modelId="{D62D98F4-4BDE-43BF-AE6F-00C25283F0C9}" srcId="{8C087CBE-DCFF-47D9-8F25-DA48952C1D73}" destId="{C1656815-F1D1-4AF7-A5C2-543B49DB4464}" srcOrd="0" destOrd="0" parTransId="{5F3F6620-AD3F-4C6C-83B2-A5FF6941D780}" sibTransId="{E6209C2C-3B76-4ED9-976B-918273F8B623}"/>
    <dgm:cxn modelId="{725018F6-6930-47F9-AC69-1BC2FEFFEF6C}" srcId="{CB2440F3-F67F-4FA5-8F28-B004B97E5262}" destId="{8C087CBE-DCFF-47D9-8F25-DA48952C1D73}" srcOrd="1" destOrd="0" parTransId="{1CD7058B-F9C1-425F-A13C-9FF5BD846B08}" sibTransId="{C176C564-3DE3-47AB-943E-CC8EEDF42A94}"/>
    <dgm:cxn modelId="{98A50AFA-6358-44C2-A389-3E6EED4CD2BF}" type="presOf" srcId="{C1656815-F1D1-4AF7-A5C2-543B49DB4464}" destId="{DB0C16EF-4CBF-41AB-965E-1B607D43F622}" srcOrd="0" destOrd="0" presId="urn:microsoft.com/office/officeart/2005/8/layout/list1"/>
    <dgm:cxn modelId="{9ACF4EFA-F5E5-4B1D-B410-A58AECB43CC4}" srcId="{5A6159B6-A0C2-48EE-9C35-2B6B3820386F}" destId="{F1FB3D69-9D02-441A-B677-319BA77287BA}" srcOrd="0" destOrd="0" parTransId="{AF3FCA7E-E628-4F5F-BF04-88BB05A3C5EC}" sibTransId="{75903B54-248E-46DE-A3D5-4D48815513B0}"/>
    <dgm:cxn modelId="{AD54221B-F9B9-4918-A21C-0E494706B5C2}" type="presParOf" srcId="{1D9967AD-FF76-4D86-B1E9-454E0C523666}" destId="{7A9A8A08-1B18-40E5-BC55-38F2D2E57F2C}" srcOrd="0" destOrd="0" presId="urn:microsoft.com/office/officeart/2005/8/layout/list1"/>
    <dgm:cxn modelId="{6699E734-00CD-4DCB-96E9-5CA9A2F0D009}" type="presParOf" srcId="{7A9A8A08-1B18-40E5-BC55-38F2D2E57F2C}" destId="{642F8AE7-F765-4534-84F8-ED1E70F7CDD2}" srcOrd="0" destOrd="0" presId="urn:microsoft.com/office/officeart/2005/8/layout/list1"/>
    <dgm:cxn modelId="{C55D8263-7046-442E-94AB-B569A11942AB}" type="presParOf" srcId="{7A9A8A08-1B18-40E5-BC55-38F2D2E57F2C}" destId="{28BAA9EC-A4E4-4AE9-A4C6-BDCB4AFF448D}" srcOrd="1" destOrd="0" presId="urn:microsoft.com/office/officeart/2005/8/layout/list1"/>
    <dgm:cxn modelId="{1C052E4F-DCBD-4AF8-8207-D7321F04BAB5}" type="presParOf" srcId="{1D9967AD-FF76-4D86-B1E9-454E0C523666}" destId="{C3157011-6909-46B5-A46B-999A238111A9}" srcOrd="1" destOrd="0" presId="urn:microsoft.com/office/officeart/2005/8/layout/list1"/>
    <dgm:cxn modelId="{9E64F854-C3D7-4A45-9165-2C9669FAEFFA}" type="presParOf" srcId="{1D9967AD-FF76-4D86-B1E9-454E0C523666}" destId="{53350AD2-0A85-4B53-8B25-EDCB929421E0}" srcOrd="2" destOrd="0" presId="urn:microsoft.com/office/officeart/2005/8/layout/list1"/>
    <dgm:cxn modelId="{714FDB7B-4818-4007-9F11-1D65B0348C12}" type="presParOf" srcId="{1D9967AD-FF76-4D86-B1E9-454E0C523666}" destId="{3D2F6884-E5C5-4152-97D8-FE4B297F6EE7}" srcOrd="3" destOrd="0" presId="urn:microsoft.com/office/officeart/2005/8/layout/list1"/>
    <dgm:cxn modelId="{13991C02-5F73-46EB-AE59-F2E559376DFE}" type="presParOf" srcId="{1D9967AD-FF76-4D86-B1E9-454E0C523666}" destId="{F1C8D039-7B01-41D5-8D2C-0EE06BB72737}" srcOrd="4" destOrd="0" presId="urn:microsoft.com/office/officeart/2005/8/layout/list1"/>
    <dgm:cxn modelId="{4863ACAD-85BF-4683-9433-9D29F4C59558}" type="presParOf" srcId="{F1C8D039-7B01-41D5-8D2C-0EE06BB72737}" destId="{74525B8F-D8EB-445E-B025-62E8A807D7D9}" srcOrd="0" destOrd="0" presId="urn:microsoft.com/office/officeart/2005/8/layout/list1"/>
    <dgm:cxn modelId="{2F390964-5225-45E9-8559-204F8B030872}" type="presParOf" srcId="{F1C8D039-7B01-41D5-8D2C-0EE06BB72737}" destId="{6254A841-B50F-4004-A4EC-4036E926DE5E}" srcOrd="1" destOrd="0" presId="urn:microsoft.com/office/officeart/2005/8/layout/list1"/>
    <dgm:cxn modelId="{64AD9F29-8AD7-455A-88BC-182B23208F7C}" type="presParOf" srcId="{1D9967AD-FF76-4D86-B1E9-454E0C523666}" destId="{C91DADA8-1FFB-4303-95D6-584CD07255C7}" srcOrd="5" destOrd="0" presId="urn:microsoft.com/office/officeart/2005/8/layout/list1"/>
    <dgm:cxn modelId="{585ED7D9-43E7-4589-9941-A4F767BCAF56}" type="presParOf" srcId="{1D9967AD-FF76-4D86-B1E9-454E0C523666}" destId="{DB0C16EF-4CBF-41AB-965E-1B607D43F62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B2440F3-F67F-4FA5-8F28-B004B97E526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CA"/>
        </a:p>
      </dgm:t>
    </dgm:pt>
    <dgm:pt modelId="{5A6159B6-A0C2-48EE-9C35-2B6B3820386F}">
      <dgm:prSet phldrT="[Text]"/>
      <dgm:spPr/>
      <dgm:t>
        <a:bodyPr/>
        <a:lstStyle/>
        <a:p>
          <a:pPr rtl="0"/>
          <a:r>
            <a:rPr lang="en-CA" b="1">
              <a:latin typeface="+mj-lt"/>
            </a:rPr>
            <a:t>FIRST</a:t>
          </a:r>
          <a:r>
            <a:rPr lang="en-CA" b="1" i="0" u="none" strike="noStrike" cap="none" baseline="0" noProof="0" dirty="0">
              <a:solidFill>
                <a:srgbClr val="010000"/>
              </a:solidFill>
              <a:latin typeface="+mj-lt"/>
              <a:ea typeface="+mj-lt"/>
              <a:cs typeface="+mj-lt"/>
            </a:rPr>
            <a:t> </a:t>
          </a:r>
          <a:r>
            <a:rPr lang="en-CA" b="1">
              <a:latin typeface="+mj-lt"/>
            </a:rPr>
            <a:t>NOTE</a:t>
          </a:r>
        </a:p>
      </dgm:t>
    </dgm:pt>
    <dgm:pt modelId="{1AE22FCC-A997-4691-A55B-B567550E2511}" type="parTrans" cxnId="{DB4A431A-8C2C-41D3-83D4-20378A316832}">
      <dgm:prSet/>
      <dgm:spPr/>
      <dgm:t>
        <a:bodyPr/>
        <a:lstStyle/>
        <a:p>
          <a:endParaRPr lang="en-CA"/>
        </a:p>
      </dgm:t>
    </dgm:pt>
    <dgm:pt modelId="{D6B7BD65-D90C-4542-99EE-8DF60EEEACBF}" type="sibTrans" cxnId="{DB4A431A-8C2C-41D3-83D4-20378A316832}">
      <dgm:prSet/>
      <dgm:spPr/>
      <dgm:t>
        <a:bodyPr/>
        <a:lstStyle/>
        <a:p>
          <a:endParaRPr lang="en-CA"/>
        </a:p>
      </dgm:t>
    </dgm:pt>
    <dgm:pt modelId="{F1FB3D69-9D02-441A-B677-319BA77287BA}">
      <dgm:prSet phldrT="[Text]"/>
      <dgm:spPr/>
      <dgm:t>
        <a:bodyPr/>
        <a:lstStyle/>
        <a:p>
          <a:pPr rtl="0"/>
          <a:r>
            <a:rPr lang="en-CA" b="1">
              <a:latin typeface="+mj-lt"/>
            </a:rPr>
            <a:t>S.E. Hinton, </a:t>
          </a:r>
          <a:r>
            <a:rPr lang="en-CA" b="1" i="1">
              <a:latin typeface="+mj-lt"/>
            </a:rPr>
            <a:t>The Outsiders, </a:t>
          </a:r>
          <a:r>
            <a:rPr lang="en-CA" b="1" i="0">
              <a:latin typeface="+mj-lt"/>
            </a:rPr>
            <a:t>(New York: Penguin, 2006), 180.</a:t>
          </a:r>
        </a:p>
      </dgm:t>
    </dgm:pt>
    <dgm:pt modelId="{AF3FCA7E-E628-4F5F-BF04-88BB05A3C5EC}" type="parTrans" cxnId="{9ACF4EFA-F5E5-4B1D-B410-A58AECB43CC4}">
      <dgm:prSet/>
      <dgm:spPr/>
      <dgm:t>
        <a:bodyPr/>
        <a:lstStyle/>
        <a:p>
          <a:endParaRPr lang="en-CA"/>
        </a:p>
      </dgm:t>
    </dgm:pt>
    <dgm:pt modelId="{75903B54-248E-46DE-A3D5-4D48815513B0}" type="sibTrans" cxnId="{9ACF4EFA-F5E5-4B1D-B410-A58AECB43CC4}">
      <dgm:prSet/>
      <dgm:spPr/>
      <dgm:t>
        <a:bodyPr/>
        <a:lstStyle/>
        <a:p>
          <a:endParaRPr lang="en-CA"/>
        </a:p>
      </dgm:t>
    </dgm:pt>
    <dgm:pt modelId="{8C087CBE-DCFF-47D9-8F25-DA48952C1D73}">
      <dgm:prSet phldrT="[Text]"/>
      <dgm:spPr/>
      <dgm:t>
        <a:bodyPr/>
        <a:lstStyle/>
        <a:p>
          <a:pPr rtl="0"/>
          <a:r>
            <a:rPr lang="en-CA" b="1">
              <a:latin typeface="+mj-lt"/>
            </a:rPr>
            <a:t>SHORTENED NOTE</a:t>
          </a:r>
        </a:p>
      </dgm:t>
    </dgm:pt>
    <dgm:pt modelId="{1CD7058B-F9C1-425F-A13C-9FF5BD846B08}" type="parTrans" cxnId="{725018F6-6930-47F9-AC69-1BC2FEFFEF6C}">
      <dgm:prSet/>
      <dgm:spPr/>
      <dgm:t>
        <a:bodyPr/>
        <a:lstStyle/>
        <a:p>
          <a:endParaRPr lang="en-CA"/>
        </a:p>
      </dgm:t>
    </dgm:pt>
    <dgm:pt modelId="{C176C564-3DE3-47AB-943E-CC8EEDF42A94}" type="sibTrans" cxnId="{725018F6-6930-47F9-AC69-1BC2FEFFEF6C}">
      <dgm:prSet/>
      <dgm:spPr/>
      <dgm:t>
        <a:bodyPr/>
        <a:lstStyle/>
        <a:p>
          <a:endParaRPr lang="en-CA"/>
        </a:p>
      </dgm:t>
    </dgm:pt>
    <dgm:pt modelId="{C1656815-F1D1-4AF7-A5C2-543B49DB4464}">
      <dgm:prSet phldrT="[Text]" phldr="0"/>
      <dgm:spPr/>
      <dgm:t>
        <a:bodyPr/>
        <a:lstStyle/>
        <a:p>
          <a:pPr rtl="0"/>
          <a:r>
            <a:rPr lang="en-CA" b="1" dirty="0">
              <a:latin typeface="+mj-lt"/>
            </a:rPr>
            <a:t>Hinton, </a:t>
          </a:r>
          <a:r>
            <a:rPr lang="en-CA" b="1" i="1" dirty="0">
              <a:latin typeface="+mj-lt"/>
            </a:rPr>
            <a:t>Outsiders,</a:t>
          </a:r>
          <a:r>
            <a:rPr lang="en-CA" b="1" i="0" dirty="0">
              <a:latin typeface="+mj-lt"/>
            </a:rPr>
            <a:t> 180.</a:t>
          </a:r>
        </a:p>
      </dgm:t>
    </dgm:pt>
    <dgm:pt modelId="{5F3F6620-AD3F-4C6C-83B2-A5FF6941D780}" type="parTrans" cxnId="{D62D98F4-4BDE-43BF-AE6F-00C25283F0C9}">
      <dgm:prSet/>
      <dgm:spPr/>
      <dgm:t>
        <a:bodyPr/>
        <a:lstStyle/>
        <a:p>
          <a:endParaRPr lang="en-CA"/>
        </a:p>
      </dgm:t>
    </dgm:pt>
    <dgm:pt modelId="{E6209C2C-3B76-4ED9-976B-918273F8B623}" type="sibTrans" cxnId="{D62D98F4-4BDE-43BF-AE6F-00C25283F0C9}">
      <dgm:prSet/>
      <dgm:spPr/>
      <dgm:t>
        <a:bodyPr/>
        <a:lstStyle/>
        <a:p>
          <a:endParaRPr lang="en-CA"/>
        </a:p>
      </dgm:t>
    </dgm:pt>
    <dgm:pt modelId="{A058D7F0-86DE-4BAF-86A7-48980B11465F}">
      <dgm:prSet phldr="0"/>
      <dgm:spPr/>
      <dgm:t>
        <a:bodyPr/>
        <a:lstStyle/>
        <a:p>
          <a:pPr rtl="0"/>
          <a:r>
            <a:rPr lang="en-CA" b="1" i="0" dirty="0">
              <a:latin typeface="+mj-lt"/>
            </a:rPr>
            <a:t>CONSECUTIVE NOTE</a:t>
          </a:r>
        </a:p>
      </dgm:t>
    </dgm:pt>
    <dgm:pt modelId="{6DDCF095-656F-41C2-A019-1556032F54D0}" type="parTrans" cxnId="{614E320B-3D17-40B1-B643-AF23FF700D3E}">
      <dgm:prSet/>
      <dgm:spPr/>
    </dgm:pt>
    <dgm:pt modelId="{3815BAC0-701B-4244-9B89-A88A98611170}" type="sibTrans" cxnId="{614E320B-3D17-40B1-B643-AF23FF700D3E}">
      <dgm:prSet/>
      <dgm:spPr/>
    </dgm:pt>
    <dgm:pt modelId="{8C6FEDDC-B139-4508-A0F5-27F543C20EBD}">
      <dgm:prSet phldr="0"/>
      <dgm:spPr/>
      <dgm:t>
        <a:bodyPr/>
        <a:lstStyle/>
        <a:p>
          <a:pPr rtl="0"/>
          <a:r>
            <a:rPr lang="en-CA" b="1" i="0" dirty="0">
              <a:latin typeface="+mj-lt"/>
            </a:rPr>
            <a:t>Hinton, 180.</a:t>
          </a:r>
        </a:p>
      </dgm:t>
    </dgm:pt>
    <dgm:pt modelId="{D4694B1A-CAD9-463E-B9F7-932829652A3D}" type="parTrans" cxnId="{0CA9C9EA-D733-41DE-8F09-D23F32FCF92B}">
      <dgm:prSet/>
      <dgm:spPr/>
    </dgm:pt>
    <dgm:pt modelId="{F51B766C-ED13-49CB-9499-1C2CE4D98F2F}" type="sibTrans" cxnId="{0CA9C9EA-D733-41DE-8F09-D23F32FCF92B}">
      <dgm:prSet/>
      <dgm:spPr/>
    </dgm:pt>
    <dgm:pt modelId="{1D9967AD-FF76-4D86-B1E9-454E0C523666}" type="pres">
      <dgm:prSet presAssocID="{CB2440F3-F67F-4FA5-8F28-B004B97E5262}" presName="linear" presStyleCnt="0">
        <dgm:presLayoutVars>
          <dgm:dir/>
          <dgm:animLvl val="lvl"/>
          <dgm:resizeHandles val="exact"/>
        </dgm:presLayoutVars>
      </dgm:prSet>
      <dgm:spPr/>
    </dgm:pt>
    <dgm:pt modelId="{7A9A8A08-1B18-40E5-BC55-38F2D2E57F2C}" type="pres">
      <dgm:prSet presAssocID="{5A6159B6-A0C2-48EE-9C35-2B6B3820386F}" presName="parentLin" presStyleCnt="0"/>
      <dgm:spPr/>
    </dgm:pt>
    <dgm:pt modelId="{642F8AE7-F765-4534-84F8-ED1E70F7CDD2}" type="pres">
      <dgm:prSet presAssocID="{5A6159B6-A0C2-48EE-9C35-2B6B3820386F}" presName="parentLeftMargin" presStyleLbl="node1" presStyleIdx="0" presStyleCnt="3"/>
      <dgm:spPr/>
    </dgm:pt>
    <dgm:pt modelId="{28BAA9EC-A4E4-4AE9-A4C6-BDCB4AFF448D}" type="pres">
      <dgm:prSet presAssocID="{5A6159B6-A0C2-48EE-9C35-2B6B3820386F}" presName="parentText" presStyleLbl="node1" presStyleIdx="0" presStyleCnt="3" custAng="0">
        <dgm:presLayoutVars>
          <dgm:chMax val="0"/>
          <dgm:bulletEnabled val="1"/>
        </dgm:presLayoutVars>
      </dgm:prSet>
      <dgm:spPr/>
    </dgm:pt>
    <dgm:pt modelId="{C3157011-6909-46B5-A46B-999A238111A9}" type="pres">
      <dgm:prSet presAssocID="{5A6159B6-A0C2-48EE-9C35-2B6B3820386F}" presName="negativeSpace" presStyleCnt="0"/>
      <dgm:spPr/>
    </dgm:pt>
    <dgm:pt modelId="{53350AD2-0A85-4B53-8B25-EDCB929421E0}" type="pres">
      <dgm:prSet presAssocID="{5A6159B6-A0C2-48EE-9C35-2B6B3820386F}" presName="childText" presStyleLbl="conFgAcc1" presStyleIdx="0" presStyleCnt="3">
        <dgm:presLayoutVars>
          <dgm:bulletEnabled val="1"/>
        </dgm:presLayoutVars>
      </dgm:prSet>
      <dgm:spPr/>
    </dgm:pt>
    <dgm:pt modelId="{3D2F6884-E5C5-4152-97D8-FE4B297F6EE7}" type="pres">
      <dgm:prSet presAssocID="{D6B7BD65-D90C-4542-99EE-8DF60EEEACBF}" presName="spaceBetweenRectangles" presStyleCnt="0"/>
      <dgm:spPr/>
    </dgm:pt>
    <dgm:pt modelId="{F1C8D039-7B01-41D5-8D2C-0EE06BB72737}" type="pres">
      <dgm:prSet presAssocID="{8C087CBE-DCFF-47D9-8F25-DA48952C1D73}" presName="parentLin" presStyleCnt="0"/>
      <dgm:spPr/>
    </dgm:pt>
    <dgm:pt modelId="{74525B8F-D8EB-445E-B025-62E8A807D7D9}" type="pres">
      <dgm:prSet presAssocID="{8C087CBE-DCFF-47D9-8F25-DA48952C1D73}" presName="parentLeftMargin" presStyleLbl="node1" presStyleIdx="0" presStyleCnt="3"/>
      <dgm:spPr/>
    </dgm:pt>
    <dgm:pt modelId="{6254A841-B50F-4004-A4EC-4036E926DE5E}" type="pres">
      <dgm:prSet presAssocID="{8C087CBE-DCFF-47D9-8F25-DA48952C1D7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91DADA8-1FFB-4303-95D6-584CD07255C7}" type="pres">
      <dgm:prSet presAssocID="{8C087CBE-DCFF-47D9-8F25-DA48952C1D73}" presName="negativeSpace" presStyleCnt="0"/>
      <dgm:spPr/>
    </dgm:pt>
    <dgm:pt modelId="{DB0C16EF-4CBF-41AB-965E-1B607D43F622}" type="pres">
      <dgm:prSet presAssocID="{8C087CBE-DCFF-47D9-8F25-DA48952C1D73}" presName="childText" presStyleLbl="conFgAcc1" presStyleIdx="1" presStyleCnt="3">
        <dgm:presLayoutVars>
          <dgm:bulletEnabled val="1"/>
        </dgm:presLayoutVars>
      </dgm:prSet>
      <dgm:spPr/>
    </dgm:pt>
    <dgm:pt modelId="{72545428-D948-4D44-920B-35D09034F7A0}" type="pres">
      <dgm:prSet presAssocID="{C176C564-3DE3-47AB-943E-CC8EEDF42A94}" presName="spaceBetweenRectangles" presStyleCnt="0"/>
      <dgm:spPr/>
    </dgm:pt>
    <dgm:pt modelId="{2C80C026-BE02-428F-A118-9F0B6C6D2C9D}" type="pres">
      <dgm:prSet presAssocID="{A058D7F0-86DE-4BAF-86A7-48980B11465F}" presName="parentLin" presStyleCnt="0"/>
      <dgm:spPr/>
    </dgm:pt>
    <dgm:pt modelId="{145594EF-2160-42BA-8D9D-AB279217E290}" type="pres">
      <dgm:prSet presAssocID="{A058D7F0-86DE-4BAF-86A7-48980B11465F}" presName="parentLeftMargin" presStyleLbl="node1" presStyleIdx="1" presStyleCnt="3"/>
      <dgm:spPr/>
    </dgm:pt>
    <dgm:pt modelId="{EE350771-82CA-47F8-9728-5BF774705BD0}" type="pres">
      <dgm:prSet presAssocID="{A058D7F0-86DE-4BAF-86A7-48980B11465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3FF557C-234E-4269-BFC7-892C19607073}" type="pres">
      <dgm:prSet presAssocID="{A058D7F0-86DE-4BAF-86A7-48980B11465F}" presName="negativeSpace" presStyleCnt="0"/>
      <dgm:spPr/>
    </dgm:pt>
    <dgm:pt modelId="{596825BF-EA23-4944-ADC4-3F5DA9FCEC1A}" type="pres">
      <dgm:prSet presAssocID="{A058D7F0-86DE-4BAF-86A7-48980B11465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14E320B-3D17-40B1-B643-AF23FF700D3E}" srcId="{CB2440F3-F67F-4FA5-8F28-B004B97E5262}" destId="{A058D7F0-86DE-4BAF-86A7-48980B11465F}" srcOrd="2" destOrd="0" parTransId="{6DDCF095-656F-41C2-A019-1556032F54D0}" sibTransId="{3815BAC0-701B-4244-9B89-A88A98611170}"/>
    <dgm:cxn modelId="{40C4050C-279E-4127-8895-D59B3F6F035B}" type="presOf" srcId="{8C087CBE-DCFF-47D9-8F25-DA48952C1D73}" destId="{74525B8F-D8EB-445E-B025-62E8A807D7D9}" srcOrd="0" destOrd="0" presId="urn:microsoft.com/office/officeart/2005/8/layout/list1"/>
    <dgm:cxn modelId="{7E3D710F-E41B-469A-9075-7958A48AC1A8}" type="presOf" srcId="{8C087CBE-DCFF-47D9-8F25-DA48952C1D73}" destId="{6254A841-B50F-4004-A4EC-4036E926DE5E}" srcOrd="1" destOrd="0" presId="urn:microsoft.com/office/officeart/2005/8/layout/list1"/>
    <dgm:cxn modelId="{DB4A431A-8C2C-41D3-83D4-20378A316832}" srcId="{CB2440F3-F67F-4FA5-8F28-B004B97E5262}" destId="{5A6159B6-A0C2-48EE-9C35-2B6B3820386F}" srcOrd="0" destOrd="0" parTransId="{1AE22FCC-A997-4691-A55B-B567550E2511}" sibTransId="{D6B7BD65-D90C-4542-99EE-8DF60EEEACBF}"/>
    <dgm:cxn modelId="{56F5081E-C57F-49FE-952C-B73CAEC0E9BA}" type="presOf" srcId="{A058D7F0-86DE-4BAF-86A7-48980B11465F}" destId="{145594EF-2160-42BA-8D9D-AB279217E290}" srcOrd="0" destOrd="0" presId="urn:microsoft.com/office/officeart/2005/8/layout/list1"/>
    <dgm:cxn modelId="{4594A224-09F3-4D45-B650-0D21EE5F307E}" type="presOf" srcId="{5A6159B6-A0C2-48EE-9C35-2B6B3820386F}" destId="{28BAA9EC-A4E4-4AE9-A4C6-BDCB4AFF448D}" srcOrd="1" destOrd="0" presId="urn:microsoft.com/office/officeart/2005/8/layout/list1"/>
    <dgm:cxn modelId="{94106B2A-DC57-4C5B-B3CF-F980FC04E160}" type="presOf" srcId="{CB2440F3-F67F-4FA5-8F28-B004B97E5262}" destId="{1D9967AD-FF76-4D86-B1E9-454E0C523666}" srcOrd="0" destOrd="0" presId="urn:microsoft.com/office/officeart/2005/8/layout/list1"/>
    <dgm:cxn modelId="{02DE5A5E-BF26-45D3-9953-24CBA9916D9D}" type="presOf" srcId="{5A6159B6-A0C2-48EE-9C35-2B6B3820386F}" destId="{642F8AE7-F765-4534-84F8-ED1E70F7CDD2}" srcOrd="0" destOrd="0" presId="urn:microsoft.com/office/officeart/2005/8/layout/list1"/>
    <dgm:cxn modelId="{3917404D-F336-4A8A-B3FD-3B753D1E1AAE}" type="presOf" srcId="{F1FB3D69-9D02-441A-B677-319BA77287BA}" destId="{53350AD2-0A85-4B53-8B25-EDCB929421E0}" srcOrd="0" destOrd="0" presId="urn:microsoft.com/office/officeart/2005/8/layout/list1"/>
    <dgm:cxn modelId="{EDB402CD-1B4C-4831-9098-05BB8AB3E90F}" type="presOf" srcId="{8C6FEDDC-B139-4508-A0F5-27F543C20EBD}" destId="{596825BF-EA23-4944-ADC4-3F5DA9FCEC1A}" srcOrd="0" destOrd="0" presId="urn:microsoft.com/office/officeart/2005/8/layout/list1"/>
    <dgm:cxn modelId="{CF526EE2-6F33-4B1C-B1B5-EA1E8C6C1FC2}" type="presOf" srcId="{C1656815-F1D1-4AF7-A5C2-543B49DB4464}" destId="{DB0C16EF-4CBF-41AB-965E-1B607D43F622}" srcOrd="0" destOrd="0" presId="urn:microsoft.com/office/officeart/2005/8/layout/list1"/>
    <dgm:cxn modelId="{0CA9C9EA-D733-41DE-8F09-D23F32FCF92B}" srcId="{A058D7F0-86DE-4BAF-86A7-48980B11465F}" destId="{8C6FEDDC-B139-4508-A0F5-27F543C20EBD}" srcOrd="0" destOrd="0" parTransId="{D4694B1A-CAD9-463E-B9F7-932829652A3D}" sibTransId="{F51B766C-ED13-49CB-9499-1C2CE4D98F2F}"/>
    <dgm:cxn modelId="{D62D98F4-4BDE-43BF-AE6F-00C25283F0C9}" srcId="{8C087CBE-DCFF-47D9-8F25-DA48952C1D73}" destId="{C1656815-F1D1-4AF7-A5C2-543B49DB4464}" srcOrd="0" destOrd="0" parTransId="{5F3F6620-AD3F-4C6C-83B2-A5FF6941D780}" sibTransId="{E6209C2C-3B76-4ED9-976B-918273F8B623}"/>
    <dgm:cxn modelId="{725018F6-6930-47F9-AC69-1BC2FEFFEF6C}" srcId="{CB2440F3-F67F-4FA5-8F28-B004B97E5262}" destId="{8C087CBE-DCFF-47D9-8F25-DA48952C1D73}" srcOrd="1" destOrd="0" parTransId="{1CD7058B-F9C1-425F-A13C-9FF5BD846B08}" sibTransId="{C176C564-3DE3-47AB-943E-CC8EEDF42A94}"/>
    <dgm:cxn modelId="{9ACF4EFA-F5E5-4B1D-B410-A58AECB43CC4}" srcId="{5A6159B6-A0C2-48EE-9C35-2B6B3820386F}" destId="{F1FB3D69-9D02-441A-B677-319BA77287BA}" srcOrd="0" destOrd="0" parTransId="{AF3FCA7E-E628-4F5F-BF04-88BB05A3C5EC}" sibTransId="{75903B54-248E-46DE-A3D5-4D48815513B0}"/>
    <dgm:cxn modelId="{447361FC-1C9C-4BFA-A3FB-C42C2C7FE2BD}" type="presOf" srcId="{A058D7F0-86DE-4BAF-86A7-48980B11465F}" destId="{EE350771-82CA-47F8-9728-5BF774705BD0}" srcOrd="1" destOrd="0" presId="urn:microsoft.com/office/officeart/2005/8/layout/list1"/>
    <dgm:cxn modelId="{9A1B6B79-826E-4D7A-A352-266C8D2DB549}" type="presParOf" srcId="{1D9967AD-FF76-4D86-B1E9-454E0C523666}" destId="{7A9A8A08-1B18-40E5-BC55-38F2D2E57F2C}" srcOrd="0" destOrd="0" presId="urn:microsoft.com/office/officeart/2005/8/layout/list1"/>
    <dgm:cxn modelId="{00367A8E-0E20-4CEF-B134-331E77C9DB12}" type="presParOf" srcId="{7A9A8A08-1B18-40E5-BC55-38F2D2E57F2C}" destId="{642F8AE7-F765-4534-84F8-ED1E70F7CDD2}" srcOrd="0" destOrd="0" presId="urn:microsoft.com/office/officeart/2005/8/layout/list1"/>
    <dgm:cxn modelId="{6EBE49C1-2AB0-4500-94A6-8673E871C4A9}" type="presParOf" srcId="{7A9A8A08-1B18-40E5-BC55-38F2D2E57F2C}" destId="{28BAA9EC-A4E4-4AE9-A4C6-BDCB4AFF448D}" srcOrd="1" destOrd="0" presId="urn:microsoft.com/office/officeart/2005/8/layout/list1"/>
    <dgm:cxn modelId="{ED3B753C-8BEA-40BD-99E6-0C17A29B288B}" type="presParOf" srcId="{1D9967AD-FF76-4D86-B1E9-454E0C523666}" destId="{C3157011-6909-46B5-A46B-999A238111A9}" srcOrd="1" destOrd="0" presId="urn:microsoft.com/office/officeart/2005/8/layout/list1"/>
    <dgm:cxn modelId="{129FB27F-E381-478F-B870-DDF7E6B92026}" type="presParOf" srcId="{1D9967AD-FF76-4D86-B1E9-454E0C523666}" destId="{53350AD2-0A85-4B53-8B25-EDCB929421E0}" srcOrd="2" destOrd="0" presId="urn:microsoft.com/office/officeart/2005/8/layout/list1"/>
    <dgm:cxn modelId="{06B82E25-99BD-42A2-B144-7F21344F2053}" type="presParOf" srcId="{1D9967AD-FF76-4D86-B1E9-454E0C523666}" destId="{3D2F6884-E5C5-4152-97D8-FE4B297F6EE7}" srcOrd="3" destOrd="0" presId="urn:microsoft.com/office/officeart/2005/8/layout/list1"/>
    <dgm:cxn modelId="{F027907B-9749-46C5-AAD1-449FDF3CBDA2}" type="presParOf" srcId="{1D9967AD-FF76-4D86-B1E9-454E0C523666}" destId="{F1C8D039-7B01-41D5-8D2C-0EE06BB72737}" srcOrd="4" destOrd="0" presId="urn:microsoft.com/office/officeart/2005/8/layout/list1"/>
    <dgm:cxn modelId="{A338D1B0-B5D8-4F5B-9125-3071E7C335A1}" type="presParOf" srcId="{F1C8D039-7B01-41D5-8D2C-0EE06BB72737}" destId="{74525B8F-D8EB-445E-B025-62E8A807D7D9}" srcOrd="0" destOrd="0" presId="urn:microsoft.com/office/officeart/2005/8/layout/list1"/>
    <dgm:cxn modelId="{2AD7D596-D5E6-400D-9B0B-2E669F3E66E3}" type="presParOf" srcId="{F1C8D039-7B01-41D5-8D2C-0EE06BB72737}" destId="{6254A841-B50F-4004-A4EC-4036E926DE5E}" srcOrd="1" destOrd="0" presId="urn:microsoft.com/office/officeart/2005/8/layout/list1"/>
    <dgm:cxn modelId="{5AA0C95D-0642-4A32-8D08-56F6ED363A5B}" type="presParOf" srcId="{1D9967AD-FF76-4D86-B1E9-454E0C523666}" destId="{C91DADA8-1FFB-4303-95D6-584CD07255C7}" srcOrd="5" destOrd="0" presId="urn:microsoft.com/office/officeart/2005/8/layout/list1"/>
    <dgm:cxn modelId="{DC6C7ECF-6B9C-4957-8AEC-1A3DCD60B794}" type="presParOf" srcId="{1D9967AD-FF76-4D86-B1E9-454E0C523666}" destId="{DB0C16EF-4CBF-41AB-965E-1B607D43F622}" srcOrd="6" destOrd="0" presId="urn:microsoft.com/office/officeart/2005/8/layout/list1"/>
    <dgm:cxn modelId="{1246F5B5-061D-4CBF-81F5-9E78BF76C77B}" type="presParOf" srcId="{1D9967AD-FF76-4D86-B1E9-454E0C523666}" destId="{72545428-D948-4D44-920B-35D09034F7A0}" srcOrd="7" destOrd="0" presId="urn:microsoft.com/office/officeart/2005/8/layout/list1"/>
    <dgm:cxn modelId="{164041B9-4A24-4346-8923-57279E568565}" type="presParOf" srcId="{1D9967AD-FF76-4D86-B1E9-454E0C523666}" destId="{2C80C026-BE02-428F-A118-9F0B6C6D2C9D}" srcOrd="8" destOrd="0" presId="urn:microsoft.com/office/officeart/2005/8/layout/list1"/>
    <dgm:cxn modelId="{98062D87-EDB1-4A9E-8893-2C7DD3FFE7CE}" type="presParOf" srcId="{2C80C026-BE02-428F-A118-9F0B6C6D2C9D}" destId="{145594EF-2160-42BA-8D9D-AB279217E290}" srcOrd="0" destOrd="0" presId="urn:microsoft.com/office/officeart/2005/8/layout/list1"/>
    <dgm:cxn modelId="{1169608B-2826-4797-94C0-9B8322E42CCC}" type="presParOf" srcId="{2C80C026-BE02-428F-A118-9F0B6C6D2C9D}" destId="{EE350771-82CA-47F8-9728-5BF774705BD0}" srcOrd="1" destOrd="0" presId="urn:microsoft.com/office/officeart/2005/8/layout/list1"/>
    <dgm:cxn modelId="{B011BF3E-A494-4EFC-B9F8-FF051B361CF5}" type="presParOf" srcId="{1D9967AD-FF76-4D86-B1E9-454E0C523666}" destId="{33FF557C-234E-4269-BFC7-892C19607073}" srcOrd="9" destOrd="0" presId="urn:microsoft.com/office/officeart/2005/8/layout/list1"/>
    <dgm:cxn modelId="{0456F844-5A43-470B-85C8-82B7011A06F0}" type="presParOf" srcId="{1D9967AD-FF76-4D86-B1E9-454E0C523666}" destId="{596825BF-EA23-4944-ADC4-3F5DA9FCEC1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B2440F3-F67F-4FA5-8F28-B004B97E526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CA"/>
        </a:p>
      </dgm:t>
    </dgm:pt>
    <dgm:pt modelId="{5A6159B6-A0C2-48EE-9C35-2B6B3820386F}">
      <dgm:prSet phldrT="[Text]"/>
      <dgm:spPr/>
      <dgm:t>
        <a:bodyPr/>
        <a:lstStyle/>
        <a:p>
          <a:pPr rtl="0"/>
          <a:r>
            <a:rPr lang="en-CA" b="1">
              <a:latin typeface="+mj-lt"/>
            </a:rPr>
            <a:t>2-3 AUTHORS</a:t>
          </a:r>
        </a:p>
      </dgm:t>
    </dgm:pt>
    <dgm:pt modelId="{1AE22FCC-A997-4691-A55B-B567550E2511}" type="parTrans" cxnId="{DB4A431A-8C2C-41D3-83D4-20378A316832}">
      <dgm:prSet/>
      <dgm:spPr/>
      <dgm:t>
        <a:bodyPr/>
        <a:lstStyle/>
        <a:p>
          <a:endParaRPr lang="en-CA"/>
        </a:p>
      </dgm:t>
    </dgm:pt>
    <dgm:pt modelId="{D6B7BD65-D90C-4542-99EE-8DF60EEEACBF}" type="sibTrans" cxnId="{DB4A431A-8C2C-41D3-83D4-20378A316832}">
      <dgm:prSet/>
      <dgm:spPr/>
      <dgm:t>
        <a:bodyPr/>
        <a:lstStyle/>
        <a:p>
          <a:endParaRPr lang="en-CA"/>
        </a:p>
      </dgm:t>
    </dgm:pt>
    <dgm:pt modelId="{F1FB3D69-9D02-441A-B677-319BA77287BA}">
      <dgm:prSet phldrT="[Text]"/>
      <dgm:spPr/>
      <dgm:t>
        <a:bodyPr/>
        <a:lstStyle/>
        <a:p>
          <a:pPr rtl="0"/>
          <a:r>
            <a:rPr lang="en-CA" b="1">
              <a:latin typeface="+mj-lt"/>
            </a:rPr>
            <a:t>Arthur Conan Doyle, Agatha Christie, and Patricia Highsmith,...</a:t>
          </a:r>
        </a:p>
      </dgm:t>
    </dgm:pt>
    <dgm:pt modelId="{AF3FCA7E-E628-4F5F-BF04-88BB05A3C5EC}" type="parTrans" cxnId="{9ACF4EFA-F5E5-4B1D-B410-A58AECB43CC4}">
      <dgm:prSet/>
      <dgm:spPr/>
      <dgm:t>
        <a:bodyPr/>
        <a:lstStyle/>
        <a:p>
          <a:endParaRPr lang="en-CA"/>
        </a:p>
      </dgm:t>
    </dgm:pt>
    <dgm:pt modelId="{75903B54-248E-46DE-A3D5-4D48815513B0}" type="sibTrans" cxnId="{9ACF4EFA-F5E5-4B1D-B410-A58AECB43CC4}">
      <dgm:prSet/>
      <dgm:spPr/>
      <dgm:t>
        <a:bodyPr/>
        <a:lstStyle/>
        <a:p>
          <a:endParaRPr lang="en-CA"/>
        </a:p>
      </dgm:t>
    </dgm:pt>
    <dgm:pt modelId="{8C087CBE-DCFF-47D9-8F25-DA48952C1D73}">
      <dgm:prSet phldrT="[Text]"/>
      <dgm:spPr/>
      <dgm:t>
        <a:bodyPr/>
        <a:lstStyle/>
        <a:p>
          <a:pPr rtl="0"/>
          <a:r>
            <a:rPr lang="en-CA" b="1">
              <a:latin typeface="+mj-lt"/>
            </a:rPr>
            <a:t>4+ AUTHORS</a:t>
          </a:r>
        </a:p>
      </dgm:t>
    </dgm:pt>
    <dgm:pt modelId="{1CD7058B-F9C1-425F-A13C-9FF5BD846B08}" type="parTrans" cxnId="{725018F6-6930-47F9-AC69-1BC2FEFFEF6C}">
      <dgm:prSet/>
      <dgm:spPr/>
      <dgm:t>
        <a:bodyPr/>
        <a:lstStyle/>
        <a:p>
          <a:endParaRPr lang="en-CA"/>
        </a:p>
      </dgm:t>
    </dgm:pt>
    <dgm:pt modelId="{C176C564-3DE3-47AB-943E-CC8EEDF42A94}" type="sibTrans" cxnId="{725018F6-6930-47F9-AC69-1BC2FEFFEF6C}">
      <dgm:prSet/>
      <dgm:spPr/>
      <dgm:t>
        <a:bodyPr/>
        <a:lstStyle/>
        <a:p>
          <a:endParaRPr lang="en-CA"/>
        </a:p>
      </dgm:t>
    </dgm:pt>
    <dgm:pt modelId="{C1656815-F1D1-4AF7-A5C2-543B49DB4464}">
      <dgm:prSet phldrT="[Text]"/>
      <dgm:spPr/>
      <dgm:t>
        <a:bodyPr/>
        <a:lstStyle/>
        <a:p>
          <a:pPr rtl="0"/>
          <a:r>
            <a:rPr lang="en-CA" b="1">
              <a:latin typeface="+mj-lt"/>
            </a:rPr>
            <a:t>First note:</a:t>
          </a:r>
          <a:br>
            <a:rPr lang="en-US" dirty="0"/>
          </a:br>
          <a:r>
            <a:rPr lang="en-CA" b="1">
              <a:latin typeface="+mj-lt"/>
            </a:rPr>
            <a:t>Edgar </a:t>
          </a:r>
          <a:r>
            <a:rPr lang="en-CA" b="1" dirty="0">
              <a:latin typeface="+mj-lt"/>
              <a:ea typeface="+mj-lt"/>
              <a:cs typeface="+mj-lt"/>
            </a:rPr>
            <a:t>Allen</a:t>
          </a:r>
          <a:r>
            <a:rPr lang="en-CA" b="1" dirty="0">
              <a:solidFill>
                <a:srgbClr val="010000"/>
              </a:solidFill>
              <a:latin typeface="+mj-lt"/>
              <a:ea typeface="+mj-lt"/>
              <a:cs typeface="+mj-lt"/>
            </a:rPr>
            <a:t> </a:t>
          </a:r>
          <a:r>
            <a:rPr lang="en-CA" b="1" dirty="0">
              <a:latin typeface="+mj-lt"/>
              <a:ea typeface="+mj-lt"/>
              <a:cs typeface="+mj-lt"/>
            </a:rPr>
            <a:t>Poe</a:t>
          </a:r>
          <a:r>
            <a:rPr lang="en-CA" b="1" dirty="0">
              <a:solidFill>
                <a:srgbClr val="010000"/>
              </a:solidFill>
              <a:latin typeface="+mj-lt"/>
              <a:ea typeface="+mj-lt"/>
              <a:cs typeface="+mj-lt"/>
            </a:rPr>
            <a:t> </a:t>
          </a:r>
          <a:r>
            <a:rPr lang="en-CA" b="1" dirty="0">
              <a:latin typeface="+mj-lt"/>
              <a:ea typeface="+mj-lt"/>
              <a:cs typeface="+mj-lt"/>
            </a:rPr>
            <a:t>et</a:t>
          </a:r>
          <a:r>
            <a:rPr lang="en-CA" b="1" dirty="0">
              <a:solidFill>
                <a:srgbClr val="010000"/>
              </a:solidFill>
              <a:latin typeface="+mj-lt"/>
              <a:ea typeface="+mj-lt"/>
              <a:cs typeface="+mj-lt"/>
            </a:rPr>
            <a:t> </a:t>
          </a:r>
          <a:r>
            <a:rPr lang="en-CA" b="1" dirty="0">
              <a:latin typeface="+mj-lt"/>
              <a:ea typeface="+mj-lt"/>
              <a:cs typeface="+mj-lt"/>
            </a:rPr>
            <a:t>al.,... </a:t>
          </a:r>
          <a:br>
            <a:rPr lang="en-US" b="0" dirty="0">
              <a:latin typeface="Century Gothic"/>
              <a:ea typeface="+mj-lt"/>
              <a:cs typeface="+mj-lt"/>
            </a:rPr>
          </a:br>
          <a:br>
            <a:rPr lang="en-US" b="0" dirty="0">
              <a:latin typeface="Century Gothic"/>
              <a:ea typeface="+mj-lt"/>
              <a:cs typeface="+mj-lt"/>
            </a:rPr>
          </a:br>
          <a:r>
            <a:rPr lang="en-CA" b="1">
              <a:latin typeface="+mj-lt"/>
            </a:rPr>
            <a:t>Shortened note: </a:t>
          </a:r>
          <a:br>
            <a:rPr lang="en-CA" b="1" dirty="0">
              <a:latin typeface="+mj-lt"/>
            </a:rPr>
          </a:br>
          <a:r>
            <a:rPr lang="en-CA" b="1">
              <a:latin typeface="+mj-lt"/>
            </a:rPr>
            <a:t>Poe et al.,... </a:t>
          </a:r>
        </a:p>
      </dgm:t>
    </dgm:pt>
    <dgm:pt modelId="{5F3F6620-AD3F-4C6C-83B2-A5FF6941D780}" type="parTrans" cxnId="{D62D98F4-4BDE-43BF-AE6F-00C25283F0C9}">
      <dgm:prSet/>
      <dgm:spPr/>
      <dgm:t>
        <a:bodyPr/>
        <a:lstStyle/>
        <a:p>
          <a:endParaRPr lang="en-CA"/>
        </a:p>
      </dgm:t>
    </dgm:pt>
    <dgm:pt modelId="{E6209C2C-3B76-4ED9-976B-918273F8B623}" type="sibTrans" cxnId="{D62D98F4-4BDE-43BF-AE6F-00C25283F0C9}">
      <dgm:prSet/>
      <dgm:spPr/>
      <dgm:t>
        <a:bodyPr/>
        <a:lstStyle/>
        <a:p>
          <a:endParaRPr lang="en-CA"/>
        </a:p>
      </dgm:t>
    </dgm:pt>
    <dgm:pt modelId="{6ADA0594-0E55-4003-9AED-7419EC84AF34}" type="pres">
      <dgm:prSet presAssocID="{CB2440F3-F67F-4FA5-8F28-B004B97E5262}" presName="linear" presStyleCnt="0">
        <dgm:presLayoutVars>
          <dgm:dir/>
          <dgm:animLvl val="lvl"/>
          <dgm:resizeHandles val="exact"/>
        </dgm:presLayoutVars>
      </dgm:prSet>
      <dgm:spPr/>
    </dgm:pt>
    <dgm:pt modelId="{E4CB4AF8-FFE0-400F-9265-39D2F96369FE}" type="pres">
      <dgm:prSet presAssocID="{5A6159B6-A0C2-48EE-9C35-2B6B3820386F}" presName="parentLin" presStyleCnt="0"/>
      <dgm:spPr/>
    </dgm:pt>
    <dgm:pt modelId="{A2ECC16C-F037-45B8-B5F2-168AC536D443}" type="pres">
      <dgm:prSet presAssocID="{5A6159B6-A0C2-48EE-9C35-2B6B3820386F}" presName="parentLeftMargin" presStyleLbl="node1" presStyleIdx="0" presStyleCnt="2"/>
      <dgm:spPr/>
    </dgm:pt>
    <dgm:pt modelId="{F83664BD-D173-4FDE-9465-F25C68421F73}" type="pres">
      <dgm:prSet presAssocID="{5A6159B6-A0C2-48EE-9C35-2B6B3820386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B67379A-E0C4-47A7-B323-715A17AEAD4D}" type="pres">
      <dgm:prSet presAssocID="{5A6159B6-A0C2-48EE-9C35-2B6B3820386F}" presName="negativeSpace" presStyleCnt="0"/>
      <dgm:spPr/>
    </dgm:pt>
    <dgm:pt modelId="{8DD9B06A-2002-41CC-9E88-37DC1C00E5CD}" type="pres">
      <dgm:prSet presAssocID="{5A6159B6-A0C2-48EE-9C35-2B6B3820386F}" presName="childText" presStyleLbl="conFgAcc1" presStyleIdx="0" presStyleCnt="2">
        <dgm:presLayoutVars>
          <dgm:bulletEnabled val="1"/>
        </dgm:presLayoutVars>
      </dgm:prSet>
      <dgm:spPr/>
    </dgm:pt>
    <dgm:pt modelId="{C426F766-98DC-45AB-A653-60CD7E8BA327}" type="pres">
      <dgm:prSet presAssocID="{D6B7BD65-D90C-4542-99EE-8DF60EEEACBF}" presName="spaceBetweenRectangles" presStyleCnt="0"/>
      <dgm:spPr/>
    </dgm:pt>
    <dgm:pt modelId="{5986C753-BCFD-4A06-81D5-854F0D3B65E2}" type="pres">
      <dgm:prSet presAssocID="{8C087CBE-DCFF-47D9-8F25-DA48952C1D73}" presName="parentLin" presStyleCnt="0"/>
      <dgm:spPr/>
    </dgm:pt>
    <dgm:pt modelId="{727640EE-C71E-497F-88C2-4DC6F24057CA}" type="pres">
      <dgm:prSet presAssocID="{8C087CBE-DCFF-47D9-8F25-DA48952C1D73}" presName="parentLeftMargin" presStyleLbl="node1" presStyleIdx="0" presStyleCnt="2"/>
      <dgm:spPr/>
    </dgm:pt>
    <dgm:pt modelId="{BCDB2A54-C500-420E-8218-481F3A8935E9}" type="pres">
      <dgm:prSet presAssocID="{8C087CBE-DCFF-47D9-8F25-DA48952C1D7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C70DB94-5ECB-4E82-8BDA-13EEF4B43F66}" type="pres">
      <dgm:prSet presAssocID="{8C087CBE-DCFF-47D9-8F25-DA48952C1D73}" presName="negativeSpace" presStyleCnt="0"/>
      <dgm:spPr/>
    </dgm:pt>
    <dgm:pt modelId="{1A671B7E-0688-4892-B297-46235565D5D1}" type="pres">
      <dgm:prSet presAssocID="{8C087CBE-DCFF-47D9-8F25-DA48952C1D7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D2B780D-B103-4555-8D57-EF51CD705E55}" type="presOf" srcId="{5A6159B6-A0C2-48EE-9C35-2B6B3820386F}" destId="{A2ECC16C-F037-45B8-B5F2-168AC536D443}" srcOrd="0" destOrd="0" presId="urn:microsoft.com/office/officeart/2005/8/layout/list1"/>
    <dgm:cxn modelId="{DB4A431A-8C2C-41D3-83D4-20378A316832}" srcId="{CB2440F3-F67F-4FA5-8F28-B004B97E5262}" destId="{5A6159B6-A0C2-48EE-9C35-2B6B3820386F}" srcOrd="0" destOrd="0" parTransId="{1AE22FCC-A997-4691-A55B-B567550E2511}" sibTransId="{D6B7BD65-D90C-4542-99EE-8DF60EEEACBF}"/>
    <dgm:cxn modelId="{20E1571B-0D7D-4E09-9BE7-FB861F720A8C}" type="presOf" srcId="{CB2440F3-F67F-4FA5-8F28-B004B97E5262}" destId="{6ADA0594-0E55-4003-9AED-7419EC84AF34}" srcOrd="0" destOrd="0" presId="urn:microsoft.com/office/officeart/2005/8/layout/list1"/>
    <dgm:cxn modelId="{3596DD23-1899-4A2D-BFE0-ABB3C32F90B5}" type="presOf" srcId="{8C087CBE-DCFF-47D9-8F25-DA48952C1D73}" destId="{BCDB2A54-C500-420E-8218-481F3A8935E9}" srcOrd="1" destOrd="0" presId="urn:microsoft.com/office/officeart/2005/8/layout/list1"/>
    <dgm:cxn modelId="{6BF98543-3B60-4970-96DE-925A7AB3C8AB}" type="presOf" srcId="{C1656815-F1D1-4AF7-A5C2-543B49DB4464}" destId="{1A671B7E-0688-4892-B297-46235565D5D1}" srcOrd="0" destOrd="0" presId="urn:microsoft.com/office/officeart/2005/8/layout/list1"/>
    <dgm:cxn modelId="{01B1ED83-71E4-4103-A4D8-5031B5C744AC}" type="presOf" srcId="{8C087CBE-DCFF-47D9-8F25-DA48952C1D73}" destId="{727640EE-C71E-497F-88C2-4DC6F24057CA}" srcOrd="0" destOrd="0" presId="urn:microsoft.com/office/officeart/2005/8/layout/list1"/>
    <dgm:cxn modelId="{BFCCA7A5-7F08-4E67-BD66-1583BB85CC30}" type="presOf" srcId="{5A6159B6-A0C2-48EE-9C35-2B6B3820386F}" destId="{F83664BD-D173-4FDE-9465-F25C68421F73}" srcOrd="1" destOrd="0" presId="urn:microsoft.com/office/officeart/2005/8/layout/list1"/>
    <dgm:cxn modelId="{42E206BF-A327-41B8-86D8-8C6D65E8DC21}" type="presOf" srcId="{F1FB3D69-9D02-441A-B677-319BA77287BA}" destId="{8DD9B06A-2002-41CC-9E88-37DC1C00E5CD}" srcOrd="0" destOrd="0" presId="urn:microsoft.com/office/officeart/2005/8/layout/list1"/>
    <dgm:cxn modelId="{D62D98F4-4BDE-43BF-AE6F-00C25283F0C9}" srcId="{8C087CBE-DCFF-47D9-8F25-DA48952C1D73}" destId="{C1656815-F1D1-4AF7-A5C2-543B49DB4464}" srcOrd="0" destOrd="0" parTransId="{5F3F6620-AD3F-4C6C-83B2-A5FF6941D780}" sibTransId="{E6209C2C-3B76-4ED9-976B-918273F8B623}"/>
    <dgm:cxn modelId="{725018F6-6930-47F9-AC69-1BC2FEFFEF6C}" srcId="{CB2440F3-F67F-4FA5-8F28-B004B97E5262}" destId="{8C087CBE-DCFF-47D9-8F25-DA48952C1D73}" srcOrd="1" destOrd="0" parTransId="{1CD7058B-F9C1-425F-A13C-9FF5BD846B08}" sibTransId="{C176C564-3DE3-47AB-943E-CC8EEDF42A94}"/>
    <dgm:cxn modelId="{9ACF4EFA-F5E5-4B1D-B410-A58AECB43CC4}" srcId="{5A6159B6-A0C2-48EE-9C35-2B6B3820386F}" destId="{F1FB3D69-9D02-441A-B677-319BA77287BA}" srcOrd="0" destOrd="0" parTransId="{AF3FCA7E-E628-4F5F-BF04-88BB05A3C5EC}" sibTransId="{75903B54-248E-46DE-A3D5-4D48815513B0}"/>
    <dgm:cxn modelId="{C1070BC5-8F95-4036-84C7-839FD7346C44}" type="presParOf" srcId="{6ADA0594-0E55-4003-9AED-7419EC84AF34}" destId="{E4CB4AF8-FFE0-400F-9265-39D2F96369FE}" srcOrd="0" destOrd="0" presId="urn:microsoft.com/office/officeart/2005/8/layout/list1"/>
    <dgm:cxn modelId="{E838CED2-9E35-4266-B026-ACDC86BDE858}" type="presParOf" srcId="{E4CB4AF8-FFE0-400F-9265-39D2F96369FE}" destId="{A2ECC16C-F037-45B8-B5F2-168AC536D443}" srcOrd="0" destOrd="0" presId="urn:microsoft.com/office/officeart/2005/8/layout/list1"/>
    <dgm:cxn modelId="{FAA168E9-4AFE-44E8-B004-21EE9093A698}" type="presParOf" srcId="{E4CB4AF8-FFE0-400F-9265-39D2F96369FE}" destId="{F83664BD-D173-4FDE-9465-F25C68421F73}" srcOrd="1" destOrd="0" presId="urn:microsoft.com/office/officeart/2005/8/layout/list1"/>
    <dgm:cxn modelId="{814AA2F7-214C-4989-8225-63AC6F31F903}" type="presParOf" srcId="{6ADA0594-0E55-4003-9AED-7419EC84AF34}" destId="{EB67379A-E0C4-47A7-B323-715A17AEAD4D}" srcOrd="1" destOrd="0" presId="urn:microsoft.com/office/officeart/2005/8/layout/list1"/>
    <dgm:cxn modelId="{786D652B-BCD7-44E1-ADF0-AAB0481D85B0}" type="presParOf" srcId="{6ADA0594-0E55-4003-9AED-7419EC84AF34}" destId="{8DD9B06A-2002-41CC-9E88-37DC1C00E5CD}" srcOrd="2" destOrd="0" presId="urn:microsoft.com/office/officeart/2005/8/layout/list1"/>
    <dgm:cxn modelId="{89A4C5FB-4DE1-417E-BFCF-8D8026AFE2E0}" type="presParOf" srcId="{6ADA0594-0E55-4003-9AED-7419EC84AF34}" destId="{C426F766-98DC-45AB-A653-60CD7E8BA327}" srcOrd="3" destOrd="0" presId="urn:microsoft.com/office/officeart/2005/8/layout/list1"/>
    <dgm:cxn modelId="{8C7053C8-EF32-4FCA-9010-2733B6CB3FCB}" type="presParOf" srcId="{6ADA0594-0E55-4003-9AED-7419EC84AF34}" destId="{5986C753-BCFD-4A06-81D5-854F0D3B65E2}" srcOrd="4" destOrd="0" presId="urn:microsoft.com/office/officeart/2005/8/layout/list1"/>
    <dgm:cxn modelId="{B7392427-1FC3-4366-AC52-42DE0CDB7A0C}" type="presParOf" srcId="{5986C753-BCFD-4A06-81D5-854F0D3B65E2}" destId="{727640EE-C71E-497F-88C2-4DC6F24057CA}" srcOrd="0" destOrd="0" presId="urn:microsoft.com/office/officeart/2005/8/layout/list1"/>
    <dgm:cxn modelId="{690B4BE0-AEA1-45AB-832C-D5ACBCB308D9}" type="presParOf" srcId="{5986C753-BCFD-4A06-81D5-854F0D3B65E2}" destId="{BCDB2A54-C500-420E-8218-481F3A8935E9}" srcOrd="1" destOrd="0" presId="urn:microsoft.com/office/officeart/2005/8/layout/list1"/>
    <dgm:cxn modelId="{AEB1943F-54E6-4045-92F1-DDDA978EB1F7}" type="presParOf" srcId="{6ADA0594-0E55-4003-9AED-7419EC84AF34}" destId="{BC70DB94-5ECB-4E82-8BDA-13EEF4B43F66}" srcOrd="5" destOrd="0" presId="urn:microsoft.com/office/officeart/2005/8/layout/list1"/>
    <dgm:cxn modelId="{64C04A4F-7879-4A02-AD4C-2F9405A859D9}" type="presParOf" srcId="{6ADA0594-0E55-4003-9AED-7419EC84AF34}" destId="{1A671B7E-0688-4892-B297-46235565D5D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93EEE6B-19D0-4B8A-A9AF-3C897275AB50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9B52A4ED-907E-4542-A2E9-EB192FF120EC}">
      <dgm:prSet phldr="0"/>
      <dgm:spPr/>
      <dgm:t>
        <a:bodyPr/>
        <a:lstStyle/>
        <a:p>
          <a:pPr rtl="0"/>
          <a:r>
            <a:rPr lang="en-CA" b="1" dirty="0">
              <a:solidFill>
                <a:schemeClr val="tx1"/>
              </a:solidFill>
              <a:latin typeface="+mj-lt"/>
              <a:ea typeface="+mj-lt"/>
              <a:cs typeface="+mj-lt"/>
            </a:rPr>
            <a:t> use parenthetical citations </a:t>
          </a:r>
          <a:endParaRPr lang="en-CA" b="1" i="0" u="none" strike="noStrike" cap="none" baseline="0" noProof="0" dirty="0">
            <a:solidFill>
              <a:schemeClr val="tx1"/>
            </a:solidFill>
            <a:latin typeface="+mj-lt"/>
            <a:ea typeface="+mj-lt"/>
            <a:cs typeface="+mj-lt"/>
          </a:endParaRPr>
        </a:p>
      </dgm:t>
    </dgm:pt>
    <dgm:pt modelId="{B0A46811-140C-45FE-8465-55E2EA5FB247}" type="parTrans" cxnId="{A5CBEA04-7723-4A16-81B3-666F6F62F4BA}">
      <dgm:prSet/>
      <dgm:spPr/>
      <dgm:t>
        <a:bodyPr/>
        <a:lstStyle/>
        <a:p>
          <a:endParaRPr lang="en-CA"/>
        </a:p>
      </dgm:t>
    </dgm:pt>
    <dgm:pt modelId="{9023A7B0-5DC7-418C-9A84-74D8C2F574CA}" type="sibTrans" cxnId="{A5CBEA04-7723-4A16-81B3-666F6F62F4BA}">
      <dgm:prSet/>
      <dgm:spPr/>
      <dgm:t>
        <a:bodyPr/>
        <a:lstStyle/>
        <a:p>
          <a:endParaRPr lang="en-CA"/>
        </a:p>
      </dgm:t>
    </dgm:pt>
    <dgm:pt modelId="{B535EB50-B750-48FC-8DEC-8B682003CF5B}">
      <dgm:prSet phldr="0"/>
      <dgm:spPr/>
      <dgm:t>
        <a:bodyPr/>
        <a:lstStyle/>
        <a:p>
          <a:pPr rtl="0"/>
          <a:r>
            <a:rPr lang="en-CA" b="1" dirty="0">
              <a:solidFill>
                <a:schemeClr val="tx1"/>
              </a:solidFill>
              <a:latin typeface="+mj-lt"/>
              <a:ea typeface="+mj-lt"/>
              <a:cs typeface="+mj-lt"/>
            </a:rPr>
            <a:t> use ibid for subsequent citations</a:t>
          </a:r>
        </a:p>
      </dgm:t>
    </dgm:pt>
    <dgm:pt modelId="{2C2C1782-4DBE-4346-8D84-263B854D540B}" type="parTrans" cxnId="{2DF6B49C-1519-4623-892E-1BEE92BB474C}">
      <dgm:prSet/>
      <dgm:spPr/>
    </dgm:pt>
    <dgm:pt modelId="{84BC8E5B-244A-4912-B0DA-C90F532D320D}" type="sibTrans" cxnId="{2DF6B49C-1519-4623-892E-1BEE92BB474C}">
      <dgm:prSet/>
      <dgm:spPr/>
    </dgm:pt>
    <dgm:pt modelId="{BF12C0FB-8A0C-48A5-9EBD-B710D6E8AC2A}">
      <dgm:prSet phldr="0"/>
      <dgm:spPr/>
      <dgm:t>
        <a:bodyPr/>
        <a:lstStyle/>
        <a:p>
          <a:pPr rtl="0"/>
          <a:r>
            <a:rPr lang="en-CA" b="1" dirty="0">
              <a:solidFill>
                <a:schemeClr val="bg1"/>
              </a:solidFill>
              <a:latin typeface="+mj-lt"/>
              <a:ea typeface="+mj-lt"/>
              <a:cs typeface="+mj-lt"/>
            </a:rPr>
            <a:t>DON'T</a:t>
          </a:r>
          <a:endParaRPr lang="en-CA" b="1" dirty="0">
            <a:solidFill>
              <a:schemeClr val="bg1"/>
            </a:solidFill>
            <a:latin typeface="+mj-lt"/>
            <a:ea typeface="+mj-lt"/>
            <a:cs typeface="Arial"/>
          </a:endParaRPr>
        </a:p>
      </dgm:t>
    </dgm:pt>
    <dgm:pt modelId="{6521BC22-C7BA-455D-9904-710B731E80DC}" type="parTrans" cxnId="{82A997DD-F5A2-4DCF-9A4D-5B29F24F65EE}">
      <dgm:prSet/>
      <dgm:spPr/>
    </dgm:pt>
    <dgm:pt modelId="{5E9E6C74-057F-4D9D-B022-2A9EE536CD3B}" type="sibTrans" cxnId="{82A997DD-F5A2-4DCF-9A4D-5B29F24F65EE}">
      <dgm:prSet/>
      <dgm:spPr/>
    </dgm:pt>
    <dgm:pt modelId="{BBB212ED-E426-4FF8-84D2-A280CC08DF23}">
      <dgm:prSet phldr="0"/>
      <dgm:spPr/>
      <dgm:t>
        <a:bodyPr/>
        <a:lstStyle/>
        <a:p>
          <a:pPr rtl="0"/>
          <a:r>
            <a:rPr lang="en-CA" b="1" dirty="0">
              <a:latin typeface="+mj-lt"/>
              <a:ea typeface="+mj-lt"/>
              <a:cs typeface="+mj-lt"/>
            </a:rPr>
            <a:t> use a bibliography entry as a footnote (they look similar, but they are different!)</a:t>
          </a:r>
        </a:p>
      </dgm:t>
    </dgm:pt>
    <dgm:pt modelId="{CBB773BD-67FB-4CAF-B77F-6FC010E1B887}" type="parTrans" cxnId="{7BB074A9-D1D7-4878-8A48-A22B2F538A6A}">
      <dgm:prSet/>
      <dgm:spPr/>
    </dgm:pt>
    <dgm:pt modelId="{6519AFBE-B6CA-474F-9298-DCE48D9846C3}" type="sibTrans" cxnId="{7BB074A9-D1D7-4878-8A48-A22B2F538A6A}">
      <dgm:prSet/>
      <dgm:spPr/>
    </dgm:pt>
    <dgm:pt modelId="{A0BEF7AA-C6E5-4C09-9EBF-20A99BB22C7D}" type="pres">
      <dgm:prSet presAssocID="{A93EEE6B-19D0-4B8A-A9AF-3C897275AB50}" presName="Name0" presStyleCnt="0">
        <dgm:presLayoutVars>
          <dgm:dir/>
          <dgm:animLvl val="lvl"/>
          <dgm:resizeHandles val="exact"/>
        </dgm:presLayoutVars>
      </dgm:prSet>
      <dgm:spPr/>
    </dgm:pt>
    <dgm:pt modelId="{CB3F8F32-AEF7-46CD-95AE-1B4EB06A6ED8}" type="pres">
      <dgm:prSet presAssocID="{BF12C0FB-8A0C-48A5-9EBD-B710D6E8AC2A}" presName="composite" presStyleCnt="0"/>
      <dgm:spPr/>
    </dgm:pt>
    <dgm:pt modelId="{DB793C49-BAE4-41C6-B09F-3348799E9C44}" type="pres">
      <dgm:prSet presAssocID="{BF12C0FB-8A0C-48A5-9EBD-B710D6E8AC2A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236CFAD4-4C98-45F7-940A-35AD8AE2D897}" type="pres">
      <dgm:prSet presAssocID="{BF12C0FB-8A0C-48A5-9EBD-B710D6E8AC2A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A5CBEA04-7723-4A16-81B3-666F6F62F4BA}" srcId="{BF12C0FB-8A0C-48A5-9EBD-B710D6E8AC2A}" destId="{9B52A4ED-907E-4542-A2E9-EB192FF120EC}" srcOrd="0" destOrd="0" parTransId="{B0A46811-140C-45FE-8465-55E2EA5FB247}" sibTransId="{9023A7B0-5DC7-418C-9A84-74D8C2F574CA}"/>
    <dgm:cxn modelId="{1530BA3B-6F41-44F2-B566-E375DA5EA325}" type="presOf" srcId="{9B52A4ED-907E-4542-A2E9-EB192FF120EC}" destId="{236CFAD4-4C98-45F7-940A-35AD8AE2D897}" srcOrd="0" destOrd="0" presId="urn:microsoft.com/office/officeart/2005/8/layout/hList1"/>
    <dgm:cxn modelId="{E6628B42-9E18-4F52-834E-008AC84741C0}" type="presOf" srcId="{BBB212ED-E426-4FF8-84D2-A280CC08DF23}" destId="{236CFAD4-4C98-45F7-940A-35AD8AE2D897}" srcOrd="0" destOrd="2" presId="urn:microsoft.com/office/officeart/2005/8/layout/hList1"/>
    <dgm:cxn modelId="{CBBB0F69-0C62-486E-AE4A-3D589455C349}" type="presOf" srcId="{B535EB50-B750-48FC-8DEC-8B682003CF5B}" destId="{236CFAD4-4C98-45F7-940A-35AD8AE2D897}" srcOrd="0" destOrd="1" presId="urn:microsoft.com/office/officeart/2005/8/layout/hList1"/>
    <dgm:cxn modelId="{C01EF84C-2647-4653-A841-4EA52BFF1CB9}" type="presOf" srcId="{BF12C0FB-8A0C-48A5-9EBD-B710D6E8AC2A}" destId="{DB793C49-BAE4-41C6-B09F-3348799E9C44}" srcOrd="0" destOrd="0" presId="urn:microsoft.com/office/officeart/2005/8/layout/hList1"/>
    <dgm:cxn modelId="{29A87659-ED48-43F7-9607-BC91AF2A35C0}" type="presOf" srcId="{A93EEE6B-19D0-4B8A-A9AF-3C897275AB50}" destId="{A0BEF7AA-C6E5-4C09-9EBF-20A99BB22C7D}" srcOrd="0" destOrd="0" presId="urn:microsoft.com/office/officeart/2005/8/layout/hList1"/>
    <dgm:cxn modelId="{2DF6B49C-1519-4623-892E-1BEE92BB474C}" srcId="{BF12C0FB-8A0C-48A5-9EBD-B710D6E8AC2A}" destId="{B535EB50-B750-48FC-8DEC-8B682003CF5B}" srcOrd="1" destOrd="0" parTransId="{2C2C1782-4DBE-4346-8D84-263B854D540B}" sibTransId="{84BC8E5B-244A-4912-B0DA-C90F532D320D}"/>
    <dgm:cxn modelId="{7BB074A9-D1D7-4878-8A48-A22B2F538A6A}" srcId="{BF12C0FB-8A0C-48A5-9EBD-B710D6E8AC2A}" destId="{BBB212ED-E426-4FF8-84D2-A280CC08DF23}" srcOrd="2" destOrd="0" parTransId="{CBB773BD-67FB-4CAF-B77F-6FC010E1B887}" sibTransId="{6519AFBE-B6CA-474F-9298-DCE48D9846C3}"/>
    <dgm:cxn modelId="{82A997DD-F5A2-4DCF-9A4D-5B29F24F65EE}" srcId="{A93EEE6B-19D0-4B8A-A9AF-3C897275AB50}" destId="{BF12C0FB-8A0C-48A5-9EBD-B710D6E8AC2A}" srcOrd="0" destOrd="0" parTransId="{6521BC22-C7BA-455D-9904-710B731E80DC}" sibTransId="{5E9E6C74-057F-4D9D-B022-2A9EE536CD3B}"/>
    <dgm:cxn modelId="{8FEF2399-58B6-4CA1-A631-35F3612482C8}" type="presParOf" srcId="{A0BEF7AA-C6E5-4C09-9EBF-20A99BB22C7D}" destId="{CB3F8F32-AEF7-46CD-95AE-1B4EB06A6ED8}" srcOrd="0" destOrd="0" presId="urn:microsoft.com/office/officeart/2005/8/layout/hList1"/>
    <dgm:cxn modelId="{B227C1B3-4C59-4F69-BDDA-7D251744C6E2}" type="presParOf" srcId="{CB3F8F32-AEF7-46CD-95AE-1B4EB06A6ED8}" destId="{DB793C49-BAE4-41C6-B09F-3348799E9C44}" srcOrd="0" destOrd="0" presId="urn:microsoft.com/office/officeart/2005/8/layout/hList1"/>
    <dgm:cxn modelId="{5A257023-4CE6-4EFF-98A6-0EDD539DDE7B}" type="presParOf" srcId="{CB3F8F32-AEF7-46CD-95AE-1B4EB06A6ED8}" destId="{236CFAD4-4C98-45F7-940A-35AD8AE2D89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93EEE6B-19D0-4B8A-A9AF-3C897275AB50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9B52A4ED-907E-4542-A2E9-EB192FF120EC}">
      <dgm:prSet phldr="0"/>
      <dgm:spPr/>
      <dgm:t>
        <a:bodyPr/>
        <a:lstStyle/>
        <a:p>
          <a:r>
            <a:rPr lang="en-CA" b="1" i="0" u="none" strike="noStrike" cap="none" baseline="0" noProof="0" dirty="0">
              <a:solidFill>
                <a:schemeClr val="bg1"/>
              </a:solidFill>
              <a:latin typeface="+mj-lt"/>
              <a:ea typeface="+mj-lt"/>
              <a:cs typeface="+mj-lt"/>
            </a:rPr>
            <a:t>DO</a:t>
          </a:r>
        </a:p>
      </dgm:t>
    </dgm:pt>
    <dgm:pt modelId="{B0A46811-140C-45FE-8465-55E2EA5FB247}" type="parTrans" cxnId="{A5CBEA04-7723-4A16-81B3-666F6F62F4BA}">
      <dgm:prSet/>
      <dgm:spPr/>
      <dgm:t>
        <a:bodyPr/>
        <a:lstStyle/>
        <a:p>
          <a:endParaRPr lang="en-CA"/>
        </a:p>
      </dgm:t>
    </dgm:pt>
    <dgm:pt modelId="{9023A7B0-5DC7-418C-9A84-74D8C2F574CA}" type="sibTrans" cxnId="{A5CBEA04-7723-4A16-81B3-666F6F62F4BA}">
      <dgm:prSet/>
      <dgm:spPr/>
      <dgm:t>
        <a:bodyPr/>
        <a:lstStyle/>
        <a:p>
          <a:endParaRPr lang="en-CA"/>
        </a:p>
      </dgm:t>
    </dgm:pt>
    <dgm:pt modelId="{C7621155-FDF1-4DAC-95CF-9ECCB505AA56}">
      <dgm:prSet phldr="0"/>
      <dgm:spPr/>
      <dgm:t>
        <a:bodyPr/>
        <a:lstStyle/>
        <a:p>
          <a:pPr rtl="0"/>
          <a:r>
            <a:rPr lang="en-CA" b="1">
              <a:latin typeface="+mj-lt"/>
            </a:rPr>
            <a:t> use </a:t>
          </a:r>
          <a:r>
            <a:rPr lang="en-CA" b="1" dirty="0">
              <a:latin typeface="+mj-lt"/>
              <a:ea typeface="+mj-lt"/>
              <a:cs typeface="+mj-lt"/>
            </a:rPr>
            <a:t>footnotes</a:t>
          </a:r>
          <a:endParaRPr lang="en-CA" dirty="0"/>
        </a:p>
      </dgm:t>
    </dgm:pt>
    <dgm:pt modelId="{E2A0B3BF-B2A1-4EAA-8A16-5CD8745F4A53}" type="parTrans" cxnId="{6DCB4E51-D16E-4BA0-94FE-EA265393A864}">
      <dgm:prSet/>
      <dgm:spPr/>
    </dgm:pt>
    <dgm:pt modelId="{0487F56F-0115-4D80-B009-02106E66C9E8}" type="sibTrans" cxnId="{6DCB4E51-D16E-4BA0-94FE-EA265393A864}">
      <dgm:prSet/>
      <dgm:spPr/>
    </dgm:pt>
    <dgm:pt modelId="{B535EB50-B750-48FC-8DEC-8B682003CF5B}">
      <dgm:prSet phldr="0"/>
      <dgm:spPr/>
      <dgm:t>
        <a:bodyPr/>
        <a:lstStyle/>
        <a:p>
          <a:pPr rtl="0"/>
          <a:r>
            <a:rPr lang="en-CA" b="1" dirty="0">
              <a:latin typeface="+mj-lt"/>
              <a:ea typeface="+mj-lt"/>
              <a:cs typeface="+mj-lt"/>
            </a:rPr>
            <a:t> provide a full footnote the first time a source is cited</a:t>
          </a:r>
        </a:p>
      </dgm:t>
    </dgm:pt>
    <dgm:pt modelId="{2C2C1782-4DBE-4346-8D84-263B854D540B}" type="parTrans" cxnId="{2DF6B49C-1519-4623-892E-1BEE92BB474C}">
      <dgm:prSet/>
      <dgm:spPr/>
    </dgm:pt>
    <dgm:pt modelId="{84BC8E5B-244A-4912-B0DA-C90F532D320D}" type="sibTrans" cxnId="{2DF6B49C-1519-4623-892E-1BEE92BB474C}">
      <dgm:prSet/>
      <dgm:spPr/>
    </dgm:pt>
    <dgm:pt modelId="{E4A60B95-12C4-4475-8563-9AF78380E096}">
      <dgm:prSet phldr="0"/>
      <dgm:spPr/>
      <dgm:t>
        <a:bodyPr/>
        <a:lstStyle/>
        <a:p>
          <a:pPr rtl="0"/>
          <a:r>
            <a:rPr lang="en-CA" b="1" dirty="0">
              <a:latin typeface="+mj-lt"/>
              <a:ea typeface="+mj-lt"/>
              <a:cs typeface="+mj-lt"/>
            </a:rPr>
            <a:t> use shortened notes for subsequent citations</a:t>
          </a:r>
        </a:p>
      </dgm:t>
    </dgm:pt>
    <dgm:pt modelId="{ABF17E3B-F0A4-4CE2-8E86-59014D990E6C}" type="parTrans" cxnId="{411DD82E-33DA-45FE-B431-8755E253D4B0}">
      <dgm:prSet/>
      <dgm:spPr/>
    </dgm:pt>
    <dgm:pt modelId="{0B6B2980-021D-4F32-B11A-B743EE2C2224}" type="sibTrans" cxnId="{411DD82E-33DA-45FE-B431-8755E253D4B0}">
      <dgm:prSet/>
      <dgm:spPr/>
    </dgm:pt>
    <dgm:pt modelId="{41585AF0-BF32-46E5-A4AA-BE7AA1825F25}">
      <dgm:prSet phldr="0"/>
      <dgm:spPr/>
      <dgm:t>
        <a:bodyPr/>
        <a:lstStyle/>
        <a:p>
          <a:pPr rtl="0"/>
          <a:r>
            <a:rPr lang="en-CA" b="1" dirty="0">
              <a:latin typeface="+mj-lt"/>
              <a:ea typeface="+mj-lt"/>
              <a:cs typeface="+mj-lt"/>
            </a:rPr>
            <a:t> use 'et al.' for works with </a:t>
          </a:r>
          <a:br>
            <a:rPr lang="en-CA" b="1" dirty="0">
              <a:latin typeface="+mj-lt"/>
              <a:ea typeface="+mj-lt"/>
              <a:cs typeface="+mj-lt"/>
            </a:rPr>
          </a:br>
          <a:r>
            <a:rPr lang="en-CA" b="1" dirty="0">
              <a:latin typeface="+mj-lt"/>
              <a:ea typeface="+mj-lt"/>
              <a:cs typeface="+mj-lt"/>
            </a:rPr>
            <a:t>4+ authors</a:t>
          </a:r>
        </a:p>
      </dgm:t>
    </dgm:pt>
    <dgm:pt modelId="{B4E7BFAD-87FE-41AB-88D1-3D02D5D49839}" type="parTrans" cxnId="{5A50AF69-A06E-4D2A-AE5A-9778F2C0BC9C}">
      <dgm:prSet/>
      <dgm:spPr/>
    </dgm:pt>
    <dgm:pt modelId="{409FB963-B508-492B-8504-53C42D9B2550}" type="sibTrans" cxnId="{5A50AF69-A06E-4D2A-AE5A-9778F2C0BC9C}">
      <dgm:prSet/>
      <dgm:spPr/>
    </dgm:pt>
    <dgm:pt modelId="{A0BEF7AA-C6E5-4C09-9EBF-20A99BB22C7D}" type="pres">
      <dgm:prSet presAssocID="{A93EEE6B-19D0-4B8A-A9AF-3C897275AB50}" presName="Name0" presStyleCnt="0">
        <dgm:presLayoutVars>
          <dgm:dir/>
          <dgm:animLvl val="lvl"/>
          <dgm:resizeHandles val="exact"/>
        </dgm:presLayoutVars>
      </dgm:prSet>
      <dgm:spPr/>
    </dgm:pt>
    <dgm:pt modelId="{6D6222D1-640C-4F1C-A65A-CD3A22C6ABA1}" type="pres">
      <dgm:prSet presAssocID="{9B52A4ED-907E-4542-A2E9-EB192FF120EC}" presName="composite" presStyleCnt="0"/>
      <dgm:spPr/>
    </dgm:pt>
    <dgm:pt modelId="{3AC48596-BAEE-4A36-9E6E-887130404FC6}" type="pres">
      <dgm:prSet presAssocID="{9B52A4ED-907E-4542-A2E9-EB192FF120EC}" presName="parTx" presStyleLbl="alignNode1" presStyleIdx="0" presStyleCnt="1" custLinFactNeighborX="-1966" custLinFactNeighborY="-1251">
        <dgm:presLayoutVars>
          <dgm:chMax val="0"/>
          <dgm:chPref val="0"/>
          <dgm:bulletEnabled val="1"/>
        </dgm:presLayoutVars>
      </dgm:prSet>
      <dgm:spPr/>
    </dgm:pt>
    <dgm:pt modelId="{A36FD257-3E07-4F96-B57C-87F0E8E12D05}" type="pres">
      <dgm:prSet presAssocID="{9B52A4ED-907E-4542-A2E9-EB192FF120E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A5CBEA04-7723-4A16-81B3-666F6F62F4BA}" srcId="{A93EEE6B-19D0-4B8A-A9AF-3C897275AB50}" destId="{9B52A4ED-907E-4542-A2E9-EB192FF120EC}" srcOrd="0" destOrd="0" parTransId="{B0A46811-140C-45FE-8465-55E2EA5FB247}" sibTransId="{9023A7B0-5DC7-418C-9A84-74D8C2F574CA}"/>
    <dgm:cxn modelId="{2AFB4529-870E-4165-91B6-14EBA79653EF}" type="presOf" srcId="{B535EB50-B750-48FC-8DEC-8B682003CF5B}" destId="{A36FD257-3E07-4F96-B57C-87F0E8E12D05}" srcOrd="0" destOrd="1" presId="urn:microsoft.com/office/officeart/2005/8/layout/hList1"/>
    <dgm:cxn modelId="{76587A2B-82E6-4EF7-BD40-286D84978C45}" type="presOf" srcId="{E4A60B95-12C4-4475-8563-9AF78380E096}" destId="{A36FD257-3E07-4F96-B57C-87F0E8E12D05}" srcOrd="0" destOrd="2" presId="urn:microsoft.com/office/officeart/2005/8/layout/hList1"/>
    <dgm:cxn modelId="{411DD82E-33DA-45FE-B431-8755E253D4B0}" srcId="{9B52A4ED-907E-4542-A2E9-EB192FF120EC}" destId="{E4A60B95-12C4-4475-8563-9AF78380E096}" srcOrd="2" destOrd="0" parTransId="{ABF17E3B-F0A4-4CE2-8E86-59014D990E6C}" sibTransId="{0B6B2980-021D-4F32-B11A-B743EE2C2224}"/>
    <dgm:cxn modelId="{5A50AF69-A06E-4D2A-AE5A-9778F2C0BC9C}" srcId="{9B52A4ED-907E-4542-A2E9-EB192FF120EC}" destId="{41585AF0-BF32-46E5-A4AA-BE7AA1825F25}" srcOrd="3" destOrd="0" parTransId="{B4E7BFAD-87FE-41AB-88D1-3D02D5D49839}" sibTransId="{409FB963-B508-492B-8504-53C42D9B2550}"/>
    <dgm:cxn modelId="{6DCB4E51-D16E-4BA0-94FE-EA265393A864}" srcId="{9B52A4ED-907E-4542-A2E9-EB192FF120EC}" destId="{C7621155-FDF1-4DAC-95CF-9ECCB505AA56}" srcOrd="0" destOrd="0" parTransId="{E2A0B3BF-B2A1-4EAA-8A16-5CD8745F4A53}" sibTransId="{0487F56F-0115-4D80-B009-02106E66C9E8}"/>
    <dgm:cxn modelId="{29A87659-ED48-43F7-9607-BC91AF2A35C0}" type="presOf" srcId="{A93EEE6B-19D0-4B8A-A9AF-3C897275AB50}" destId="{A0BEF7AA-C6E5-4C09-9EBF-20A99BB22C7D}" srcOrd="0" destOrd="0" presId="urn:microsoft.com/office/officeart/2005/8/layout/hList1"/>
    <dgm:cxn modelId="{2DF6B49C-1519-4623-892E-1BEE92BB474C}" srcId="{9B52A4ED-907E-4542-A2E9-EB192FF120EC}" destId="{B535EB50-B750-48FC-8DEC-8B682003CF5B}" srcOrd="1" destOrd="0" parTransId="{2C2C1782-4DBE-4346-8D84-263B854D540B}" sibTransId="{84BC8E5B-244A-4912-B0DA-C90F532D320D}"/>
    <dgm:cxn modelId="{95F8BA9D-5B6E-40DC-9967-A7A52B133414}" type="presOf" srcId="{41585AF0-BF32-46E5-A4AA-BE7AA1825F25}" destId="{A36FD257-3E07-4F96-B57C-87F0E8E12D05}" srcOrd="0" destOrd="3" presId="urn:microsoft.com/office/officeart/2005/8/layout/hList1"/>
    <dgm:cxn modelId="{6F1A57B5-2D6B-46FF-AE42-18B6F7DFA000}" type="presOf" srcId="{9B52A4ED-907E-4542-A2E9-EB192FF120EC}" destId="{3AC48596-BAEE-4A36-9E6E-887130404FC6}" srcOrd="0" destOrd="0" presId="urn:microsoft.com/office/officeart/2005/8/layout/hList1"/>
    <dgm:cxn modelId="{334097D8-DE65-4096-8185-EDA7F7561064}" type="presOf" srcId="{C7621155-FDF1-4DAC-95CF-9ECCB505AA56}" destId="{A36FD257-3E07-4F96-B57C-87F0E8E12D05}" srcOrd="0" destOrd="0" presId="urn:microsoft.com/office/officeart/2005/8/layout/hList1"/>
    <dgm:cxn modelId="{A5F8DC1D-3E82-4CFB-8787-F765EC768F0B}" type="presParOf" srcId="{A0BEF7AA-C6E5-4C09-9EBF-20A99BB22C7D}" destId="{6D6222D1-640C-4F1C-A65A-CD3A22C6ABA1}" srcOrd="0" destOrd="0" presId="urn:microsoft.com/office/officeart/2005/8/layout/hList1"/>
    <dgm:cxn modelId="{A65091DB-6B14-4CF3-8149-42C5E5368F69}" type="presParOf" srcId="{6D6222D1-640C-4F1C-A65A-CD3A22C6ABA1}" destId="{3AC48596-BAEE-4A36-9E6E-887130404FC6}" srcOrd="0" destOrd="0" presId="urn:microsoft.com/office/officeart/2005/8/layout/hList1"/>
    <dgm:cxn modelId="{B7021285-8FDB-4BA4-B27D-847BDB5BB91B}" type="presParOf" srcId="{6D6222D1-640C-4F1C-A65A-CD3A22C6ABA1}" destId="{A36FD257-3E07-4F96-B57C-87F0E8E12D0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8BEF72-A075-4A97-9213-6C8A0BD08A88}" type="doc">
      <dgm:prSet loTypeId="urn:microsoft.com/office/officeart/2005/8/layout/list1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8B77C1E7-7562-4159-92FE-1B5FC16FD262}">
      <dgm:prSet phldrT="[Text]"/>
      <dgm:spPr/>
      <dgm:t>
        <a:bodyPr/>
        <a:lstStyle/>
        <a:p>
          <a:r>
            <a:rPr lang="en-US" b="1"/>
            <a:t>Direct quotations</a:t>
          </a:r>
        </a:p>
      </dgm:t>
    </dgm:pt>
    <dgm:pt modelId="{C94007B6-C9B5-4274-9295-59F8814A16ED}" type="parTrans" cxnId="{BC0039B6-1DD5-4414-86F8-1DE91DB69280}">
      <dgm:prSet/>
      <dgm:spPr/>
      <dgm:t>
        <a:bodyPr/>
        <a:lstStyle/>
        <a:p>
          <a:endParaRPr lang="en-US"/>
        </a:p>
      </dgm:t>
    </dgm:pt>
    <dgm:pt modelId="{65D9B8B3-AA9D-419B-A77D-D7D60129DE80}" type="sibTrans" cxnId="{BC0039B6-1DD5-4414-86F8-1DE91DB69280}">
      <dgm:prSet/>
      <dgm:spPr/>
      <dgm:t>
        <a:bodyPr/>
        <a:lstStyle/>
        <a:p>
          <a:endParaRPr lang="en-US"/>
        </a:p>
      </dgm:t>
    </dgm:pt>
    <dgm:pt modelId="{596E41CC-24D8-448A-B5F0-D5586C997205}">
      <dgm:prSet phldrT="[Text]"/>
      <dgm:spPr/>
      <dgm:t>
        <a:bodyPr/>
        <a:lstStyle/>
        <a:p>
          <a:r>
            <a:rPr lang="en-US" b="1"/>
            <a:t>Paraphrased passages</a:t>
          </a:r>
        </a:p>
      </dgm:t>
    </dgm:pt>
    <dgm:pt modelId="{01ECFD35-5D14-4C8E-A1B3-9FE9F005A201}" type="parTrans" cxnId="{B1AAA60F-B3CE-42B5-8518-AE17749CB170}">
      <dgm:prSet/>
      <dgm:spPr/>
      <dgm:t>
        <a:bodyPr/>
        <a:lstStyle/>
        <a:p>
          <a:endParaRPr lang="en-US"/>
        </a:p>
      </dgm:t>
    </dgm:pt>
    <dgm:pt modelId="{D5A1CCCC-FB6C-48B3-A01B-D1703FD76E95}" type="sibTrans" cxnId="{B1AAA60F-B3CE-42B5-8518-AE17749CB170}">
      <dgm:prSet/>
      <dgm:spPr/>
      <dgm:t>
        <a:bodyPr/>
        <a:lstStyle/>
        <a:p>
          <a:endParaRPr lang="en-US"/>
        </a:p>
      </dgm:t>
    </dgm:pt>
    <dgm:pt modelId="{774786CC-1D67-4CCF-9757-E038BA887BD1}">
      <dgm:prSet phldrT="[Text]"/>
      <dgm:spPr/>
      <dgm:t>
        <a:bodyPr/>
        <a:lstStyle/>
        <a:p>
          <a:r>
            <a:rPr lang="en-US" b="1"/>
            <a:t>Summaries</a:t>
          </a:r>
        </a:p>
      </dgm:t>
    </dgm:pt>
    <dgm:pt modelId="{BA9809C3-62E0-462F-8C64-1922A3F9FF44}" type="parTrans" cxnId="{18DC52AC-EB55-411F-920D-955A80BF142E}">
      <dgm:prSet/>
      <dgm:spPr/>
      <dgm:t>
        <a:bodyPr/>
        <a:lstStyle/>
        <a:p>
          <a:endParaRPr lang="en-US"/>
        </a:p>
      </dgm:t>
    </dgm:pt>
    <dgm:pt modelId="{F8CA7537-96C9-4846-A656-7B2CF8B0E3E2}" type="sibTrans" cxnId="{18DC52AC-EB55-411F-920D-955A80BF142E}">
      <dgm:prSet/>
      <dgm:spPr/>
      <dgm:t>
        <a:bodyPr/>
        <a:lstStyle/>
        <a:p>
          <a:endParaRPr lang="en-US"/>
        </a:p>
      </dgm:t>
    </dgm:pt>
    <dgm:pt modelId="{7B460784-2A77-4174-B5FA-FFEEB3AB44B6}" type="pres">
      <dgm:prSet presAssocID="{308BEF72-A075-4A97-9213-6C8A0BD08A88}" presName="linear" presStyleCnt="0">
        <dgm:presLayoutVars>
          <dgm:dir/>
          <dgm:animLvl val="lvl"/>
          <dgm:resizeHandles val="exact"/>
        </dgm:presLayoutVars>
      </dgm:prSet>
      <dgm:spPr/>
    </dgm:pt>
    <dgm:pt modelId="{C17AB2ED-49B7-4DEF-ADEC-210260C138BC}" type="pres">
      <dgm:prSet presAssocID="{8B77C1E7-7562-4159-92FE-1B5FC16FD262}" presName="parentLin" presStyleCnt="0"/>
      <dgm:spPr/>
    </dgm:pt>
    <dgm:pt modelId="{22FF4461-0A1C-48D2-9A94-81EE3505EC55}" type="pres">
      <dgm:prSet presAssocID="{8B77C1E7-7562-4159-92FE-1B5FC16FD262}" presName="parentLeftMargin" presStyleLbl="node1" presStyleIdx="0" presStyleCnt="3"/>
      <dgm:spPr/>
    </dgm:pt>
    <dgm:pt modelId="{6656932E-1A0C-4499-88FF-AE114ACECC82}" type="pres">
      <dgm:prSet presAssocID="{8B77C1E7-7562-4159-92FE-1B5FC16FD26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89B1738-25E3-426D-A3E4-32316F1AC0B4}" type="pres">
      <dgm:prSet presAssocID="{8B77C1E7-7562-4159-92FE-1B5FC16FD262}" presName="negativeSpace" presStyleCnt="0"/>
      <dgm:spPr/>
    </dgm:pt>
    <dgm:pt modelId="{B444D30A-7DF2-45D0-975D-6B35A4347FB6}" type="pres">
      <dgm:prSet presAssocID="{8B77C1E7-7562-4159-92FE-1B5FC16FD262}" presName="childText" presStyleLbl="conFgAcc1" presStyleIdx="0" presStyleCnt="3">
        <dgm:presLayoutVars>
          <dgm:bulletEnabled val="1"/>
        </dgm:presLayoutVars>
      </dgm:prSet>
      <dgm:spPr/>
    </dgm:pt>
    <dgm:pt modelId="{C333725F-349F-469B-B72D-183E6D0C0591}" type="pres">
      <dgm:prSet presAssocID="{65D9B8B3-AA9D-419B-A77D-D7D60129DE80}" presName="spaceBetweenRectangles" presStyleCnt="0"/>
      <dgm:spPr/>
    </dgm:pt>
    <dgm:pt modelId="{32CA418C-DD04-47C4-81FF-FD66515BB2E8}" type="pres">
      <dgm:prSet presAssocID="{596E41CC-24D8-448A-B5F0-D5586C997205}" presName="parentLin" presStyleCnt="0"/>
      <dgm:spPr/>
    </dgm:pt>
    <dgm:pt modelId="{F63AF2EC-9C9E-4748-A12C-D85E667A7813}" type="pres">
      <dgm:prSet presAssocID="{596E41CC-24D8-448A-B5F0-D5586C997205}" presName="parentLeftMargin" presStyleLbl="node1" presStyleIdx="0" presStyleCnt="3"/>
      <dgm:spPr/>
    </dgm:pt>
    <dgm:pt modelId="{EC6C109F-52A5-4F48-8957-6B292CB6EA53}" type="pres">
      <dgm:prSet presAssocID="{596E41CC-24D8-448A-B5F0-D5586C99720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43049D-E169-4321-8935-07CDE01F1137}" type="pres">
      <dgm:prSet presAssocID="{596E41CC-24D8-448A-B5F0-D5586C997205}" presName="negativeSpace" presStyleCnt="0"/>
      <dgm:spPr/>
    </dgm:pt>
    <dgm:pt modelId="{FE4A3CC0-6B3F-44B1-B9A3-BEA9298FB798}" type="pres">
      <dgm:prSet presAssocID="{596E41CC-24D8-448A-B5F0-D5586C997205}" presName="childText" presStyleLbl="conFgAcc1" presStyleIdx="1" presStyleCnt="3">
        <dgm:presLayoutVars>
          <dgm:bulletEnabled val="1"/>
        </dgm:presLayoutVars>
      </dgm:prSet>
      <dgm:spPr/>
    </dgm:pt>
    <dgm:pt modelId="{81BD985F-72C0-47E1-B78F-6015B44C5811}" type="pres">
      <dgm:prSet presAssocID="{D5A1CCCC-FB6C-48B3-A01B-D1703FD76E95}" presName="spaceBetweenRectangles" presStyleCnt="0"/>
      <dgm:spPr/>
    </dgm:pt>
    <dgm:pt modelId="{04CD23A9-B12B-4D8C-AAB2-DECE6C41B386}" type="pres">
      <dgm:prSet presAssocID="{774786CC-1D67-4CCF-9757-E038BA887BD1}" presName="parentLin" presStyleCnt="0"/>
      <dgm:spPr/>
    </dgm:pt>
    <dgm:pt modelId="{7B5DEF67-2F17-407A-8EED-0A3562A31586}" type="pres">
      <dgm:prSet presAssocID="{774786CC-1D67-4CCF-9757-E038BA887BD1}" presName="parentLeftMargin" presStyleLbl="node1" presStyleIdx="1" presStyleCnt="3"/>
      <dgm:spPr/>
    </dgm:pt>
    <dgm:pt modelId="{99AAA425-84CA-4538-A3A0-FFC2FF759DD7}" type="pres">
      <dgm:prSet presAssocID="{774786CC-1D67-4CCF-9757-E038BA887BD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6E7FCE8-2482-495F-B730-64078E7E2BC8}" type="pres">
      <dgm:prSet presAssocID="{774786CC-1D67-4CCF-9757-E038BA887BD1}" presName="negativeSpace" presStyleCnt="0"/>
      <dgm:spPr/>
    </dgm:pt>
    <dgm:pt modelId="{10CCE77E-8742-4D0B-840F-58B938ADACF2}" type="pres">
      <dgm:prSet presAssocID="{774786CC-1D67-4CCF-9757-E038BA887BD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04CC900-AF7B-4892-85CF-6A25EABA63DD}" type="presOf" srcId="{774786CC-1D67-4CCF-9757-E038BA887BD1}" destId="{7B5DEF67-2F17-407A-8EED-0A3562A31586}" srcOrd="0" destOrd="0" presId="urn:microsoft.com/office/officeart/2005/8/layout/list1"/>
    <dgm:cxn modelId="{B1AAA60F-B3CE-42B5-8518-AE17749CB170}" srcId="{308BEF72-A075-4A97-9213-6C8A0BD08A88}" destId="{596E41CC-24D8-448A-B5F0-D5586C997205}" srcOrd="1" destOrd="0" parTransId="{01ECFD35-5D14-4C8E-A1B3-9FE9F005A201}" sibTransId="{D5A1CCCC-FB6C-48B3-A01B-D1703FD76E95}"/>
    <dgm:cxn modelId="{4038CE25-AB10-4C47-BF45-0AB8A9963056}" type="presOf" srcId="{596E41CC-24D8-448A-B5F0-D5586C997205}" destId="{EC6C109F-52A5-4F48-8957-6B292CB6EA53}" srcOrd="1" destOrd="0" presId="urn:microsoft.com/office/officeart/2005/8/layout/list1"/>
    <dgm:cxn modelId="{FA069832-17FB-44C8-81BA-A02B41E8F7A1}" type="presOf" srcId="{308BEF72-A075-4A97-9213-6C8A0BD08A88}" destId="{7B460784-2A77-4174-B5FA-FFEEB3AB44B6}" srcOrd="0" destOrd="0" presId="urn:microsoft.com/office/officeart/2005/8/layout/list1"/>
    <dgm:cxn modelId="{6F7EFA3B-DBA1-405A-B31E-784FF5668B62}" type="presOf" srcId="{8B77C1E7-7562-4159-92FE-1B5FC16FD262}" destId="{6656932E-1A0C-4499-88FF-AE114ACECC82}" srcOrd="1" destOrd="0" presId="urn:microsoft.com/office/officeart/2005/8/layout/list1"/>
    <dgm:cxn modelId="{ED37F86D-0226-4ABB-B9F3-9E1E2EF9E1A8}" type="presOf" srcId="{8B77C1E7-7562-4159-92FE-1B5FC16FD262}" destId="{22FF4461-0A1C-48D2-9A94-81EE3505EC55}" srcOrd="0" destOrd="0" presId="urn:microsoft.com/office/officeart/2005/8/layout/list1"/>
    <dgm:cxn modelId="{18DC52AC-EB55-411F-920D-955A80BF142E}" srcId="{308BEF72-A075-4A97-9213-6C8A0BD08A88}" destId="{774786CC-1D67-4CCF-9757-E038BA887BD1}" srcOrd="2" destOrd="0" parTransId="{BA9809C3-62E0-462F-8C64-1922A3F9FF44}" sibTransId="{F8CA7537-96C9-4846-A656-7B2CF8B0E3E2}"/>
    <dgm:cxn modelId="{BC0039B6-1DD5-4414-86F8-1DE91DB69280}" srcId="{308BEF72-A075-4A97-9213-6C8A0BD08A88}" destId="{8B77C1E7-7562-4159-92FE-1B5FC16FD262}" srcOrd="0" destOrd="0" parTransId="{C94007B6-C9B5-4274-9295-59F8814A16ED}" sibTransId="{65D9B8B3-AA9D-419B-A77D-D7D60129DE80}"/>
    <dgm:cxn modelId="{A23DBCC5-6C9A-4A55-BA93-172BC6F1618B}" type="presOf" srcId="{596E41CC-24D8-448A-B5F0-D5586C997205}" destId="{F63AF2EC-9C9E-4748-A12C-D85E667A7813}" srcOrd="0" destOrd="0" presId="urn:microsoft.com/office/officeart/2005/8/layout/list1"/>
    <dgm:cxn modelId="{0AE927D9-13D2-4F2B-B205-82E568F27214}" type="presOf" srcId="{774786CC-1D67-4CCF-9757-E038BA887BD1}" destId="{99AAA425-84CA-4538-A3A0-FFC2FF759DD7}" srcOrd="1" destOrd="0" presId="urn:microsoft.com/office/officeart/2005/8/layout/list1"/>
    <dgm:cxn modelId="{F7EA8159-0170-4501-8F65-73006DF674A2}" type="presParOf" srcId="{7B460784-2A77-4174-B5FA-FFEEB3AB44B6}" destId="{C17AB2ED-49B7-4DEF-ADEC-210260C138BC}" srcOrd="0" destOrd="0" presId="urn:microsoft.com/office/officeart/2005/8/layout/list1"/>
    <dgm:cxn modelId="{0443538E-3719-42C9-8B80-7615E01C95B9}" type="presParOf" srcId="{C17AB2ED-49B7-4DEF-ADEC-210260C138BC}" destId="{22FF4461-0A1C-48D2-9A94-81EE3505EC55}" srcOrd="0" destOrd="0" presId="urn:microsoft.com/office/officeart/2005/8/layout/list1"/>
    <dgm:cxn modelId="{3E21BB9C-B202-4B57-AC29-E5FF7B9811D9}" type="presParOf" srcId="{C17AB2ED-49B7-4DEF-ADEC-210260C138BC}" destId="{6656932E-1A0C-4499-88FF-AE114ACECC82}" srcOrd="1" destOrd="0" presId="urn:microsoft.com/office/officeart/2005/8/layout/list1"/>
    <dgm:cxn modelId="{75312C8E-E009-4583-B396-E9CAF1A91C3C}" type="presParOf" srcId="{7B460784-2A77-4174-B5FA-FFEEB3AB44B6}" destId="{589B1738-25E3-426D-A3E4-32316F1AC0B4}" srcOrd="1" destOrd="0" presId="urn:microsoft.com/office/officeart/2005/8/layout/list1"/>
    <dgm:cxn modelId="{7A6CF6AF-660B-48D1-87DD-58C6698153A9}" type="presParOf" srcId="{7B460784-2A77-4174-B5FA-FFEEB3AB44B6}" destId="{B444D30A-7DF2-45D0-975D-6B35A4347FB6}" srcOrd="2" destOrd="0" presId="urn:microsoft.com/office/officeart/2005/8/layout/list1"/>
    <dgm:cxn modelId="{7A863323-E0F7-4122-A9C2-DA17BCE01AC9}" type="presParOf" srcId="{7B460784-2A77-4174-B5FA-FFEEB3AB44B6}" destId="{C333725F-349F-469B-B72D-183E6D0C0591}" srcOrd="3" destOrd="0" presId="urn:microsoft.com/office/officeart/2005/8/layout/list1"/>
    <dgm:cxn modelId="{7F79F742-2E00-4E40-86EC-50C4382BE393}" type="presParOf" srcId="{7B460784-2A77-4174-B5FA-FFEEB3AB44B6}" destId="{32CA418C-DD04-47C4-81FF-FD66515BB2E8}" srcOrd="4" destOrd="0" presId="urn:microsoft.com/office/officeart/2005/8/layout/list1"/>
    <dgm:cxn modelId="{6AF74EF2-C2D3-493C-9469-40C01847A1EB}" type="presParOf" srcId="{32CA418C-DD04-47C4-81FF-FD66515BB2E8}" destId="{F63AF2EC-9C9E-4748-A12C-D85E667A7813}" srcOrd="0" destOrd="0" presId="urn:microsoft.com/office/officeart/2005/8/layout/list1"/>
    <dgm:cxn modelId="{BCF225A3-FF42-4393-8C2B-C66B8F4A39B6}" type="presParOf" srcId="{32CA418C-DD04-47C4-81FF-FD66515BB2E8}" destId="{EC6C109F-52A5-4F48-8957-6B292CB6EA53}" srcOrd="1" destOrd="0" presId="urn:microsoft.com/office/officeart/2005/8/layout/list1"/>
    <dgm:cxn modelId="{F91B31A2-59F8-42CF-930E-3A20C91CF6BD}" type="presParOf" srcId="{7B460784-2A77-4174-B5FA-FFEEB3AB44B6}" destId="{7843049D-E169-4321-8935-07CDE01F1137}" srcOrd="5" destOrd="0" presId="urn:microsoft.com/office/officeart/2005/8/layout/list1"/>
    <dgm:cxn modelId="{B5DFA5CD-10F0-49F8-9D88-A38FD325DCE0}" type="presParOf" srcId="{7B460784-2A77-4174-B5FA-FFEEB3AB44B6}" destId="{FE4A3CC0-6B3F-44B1-B9A3-BEA9298FB798}" srcOrd="6" destOrd="0" presId="urn:microsoft.com/office/officeart/2005/8/layout/list1"/>
    <dgm:cxn modelId="{3DF0E452-0C0D-4EC3-A24C-ACBB029CB949}" type="presParOf" srcId="{7B460784-2A77-4174-B5FA-FFEEB3AB44B6}" destId="{81BD985F-72C0-47E1-B78F-6015B44C5811}" srcOrd="7" destOrd="0" presId="urn:microsoft.com/office/officeart/2005/8/layout/list1"/>
    <dgm:cxn modelId="{6938A1BC-4B34-48AC-AE63-CB21769FD970}" type="presParOf" srcId="{7B460784-2A77-4174-B5FA-FFEEB3AB44B6}" destId="{04CD23A9-B12B-4D8C-AAB2-DECE6C41B386}" srcOrd="8" destOrd="0" presId="urn:microsoft.com/office/officeart/2005/8/layout/list1"/>
    <dgm:cxn modelId="{45D4BAFA-8406-4D33-B51B-6ABC149B1EF7}" type="presParOf" srcId="{04CD23A9-B12B-4D8C-AAB2-DECE6C41B386}" destId="{7B5DEF67-2F17-407A-8EED-0A3562A31586}" srcOrd="0" destOrd="0" presId="urn:microsoft.com/office/officeart/2005/8/layout/list1"/>
    <dgm:cxn modelId="{6685326A-C221-42CE-9074-72DCA36FBEB6}" type="presParOf" srcId="{04CD23A9-B12B-4D8C-AAB2-DECE6C41B386}" destId="{99AAA425-84CA-4538-A3A0-FFC2FF759DD7}" srcOrd="1" destOrd="0" presId="urn:microsoft.com/office/officeart/2005/8/layout/list1"/>
    <dgm:cxn modelId="{1700C79E-0372-4246-AC2F-A5BAAE24C5AF}" type="presParOf" srcId="{7B460784-2A77-4174-B5FA-FFEEB3AB44B6}" destId="{D6E7FCE8-2482-495F-B730-64078E7E2BC8}" srcOrd="9" destOrd="0" presId="urn:microsoft.com/office/officeart/2005/8/layout/list1"/>
    <dgm:cxn modelId="{B4B28F38-66CA-43FC-8073-B14749D67FBD}" type="presParOf" srcId="{7B460784-2A77-4174-B5FA-FFEEB3AB44B6}" destId="{10CCE77E-8742-4D0B-840F-58B938ADACF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2440F3-F67F-4FA5-8F28-B004B97E526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CA"/>
        </a:p>
      </dgm:t>
    </dgm:pt>
    <dgm:pt modelId="{5A6159B6-A0C2-48EE-9C35-2B6B3820386F}">
      <dgm:prSet phldrT="[Text]"/>
      <dgm:spPr/>
      <dgm:t>
        <a:bodyPr/>
        <a:lstStyle/>
        <a:p>
          <a:r>
            <a:rPr lang="en-CA" b="1">
              <a:latin typeface="+mj-lt"/>
            </a:rPr>
            <a:t>SPLIT CITATIONS</a:t>
          </a:r>
        </a:p>
      </dgm:t>
    </dgm:pt>
    <dgm:pt modelId="{1AE22FCC-A997-4691-A55B-B567550E2511}" type="parTrans" cxnId="{DB4A431A-8C2C-41D3-83D4-20378A316832}">
      <dgm:prSet/>
      <dgm:spPr/>
      <dgm:t>
        <a:bodyPr/>
        <a:lstStyle/>
        <a:p>
          <a:endParaRPr lang="en-CA"/>
        </a:p>
      </dgm:t>
    </dgm:pt>
    <dgm:pt modelId="{D6B7BD65-D90C-4542-99EE-8DF60EEEACBF}" type="sibTrans" cxnId="{DB4A431A-8C2C-41D3-83D4-20378A316832}">
      <dgm:prSet/>
      <dgm:spPr/>
      <dgm:t>
        <a:bodyPr/>
        <a:lstStyle/>
        <a:p>
          <a:endParaRPr lang="en-CA"/>
        </a:p>
      </dgm:t>
    </dgm:pt>
    <dgm:pt modelId="{F1FB3D69-9D02-441A-B677-319BA77287BA}">
      <dgm:prSet phldrT="[Text]"/>
      <dgm:spPr/>
      <dgm:t>
        <a:bodyPr/>
        <a:lstStyle/>
        <a:p>
          <a:pPr rtl="0"/>
          <a:r>
            <a:rPr lang="en-CA" b="1">
              <a:latin typeface="+mj-lt"/>
            </a:rPr>
            <a:t>Hinton (1967) writes, "Stay gold, Ponyboy, stay gold" (p. 180).</a:t>
          </a:r>
        </a:p>
      </dgm:t>
    </dgm:pt>
    <dgm:pt modelId="{AF3FCA7E-E628-4F5F-BF04-88BB05A3C5EC}" type="parTrans" cxnId="{9ACF4EFA-F5E5-4B1D-B410-A58AECB43CC4}">
      <dgm:prSet/>
      <dgm:spPr/>
      <dgm:t>
        <a:bodyPr/>
        <a:lstStyle/>
        <a:p>
          <a:endParaRPr lang="en-CA"/>
        </a:p>
      </dgm:t>
    </dgm:pt>
    <dgm:pt modelId="{75903B54-248E-46DE-A3D5-4D48815513B0}" type="sibTrans" cxnId="{9ACF4EFA-F5E5-4B1D-B410-A58AECB43CC4}">
      <dgm:prSet/>
      <dgm:spPr/>
      <dgm:t>
        <a:bodyPr/>
        <a:lstStyle/>
        <a:p>
          <a:endParaRPr lang="en-CA"/>
        </a:p>
      </dgm:t>
    </dgm:pt>
    <dgm:pt modelId="{8C087CBE-DCFF-47D9-8F25-DA48952C1D73}">
      <dgm:prSet phldrT="[Text]"/>
      <dgm:spPr/>
      <dgm:t>
        <a:bodyPr/>
        <a:lstStyle/>
        <a:p>
          <a:r>
            <a:rPr lang="en-CA" b="1">
              <a:latin typeface="+mj-lt"/>
            </a:rPr>
            <a:t>SINGLE CITATION</a:t>
          </a:r>
        </a:p>
      </dgm:t>
    </dgm:pt>
    <dgm:pt modelId="{1CD7058B-F9C1-425F-A13C-9FF5BD846B08}" type="parTrans" cxnId="{725018F6-6930-47F9-AC69-1BC2FEFFEF6C}">
      <dgm:prSet/>
      <dgm:spPr/>
      <dgm:t>
        <a:bodyPr/>
        <a:lstStyle/>
        <a:p>
          <a:endParaRPr lang="en-CA"/>
        </a:p>
      </dgm:t>
    </dgm:pt>
    <dgm:pt modelId="{C176C564-3DE3-47AB-943E-CC8EEDF42A94}" type="sibTrans" cxnId="{725018F6-6930-47F9-AC69-1BC2FEFFEF6C}">
      <dgm:prSet/>
      <dgm:spPr/>
      <dgm:t>
        <a:bodyPr/>
        <a:lstStyle/>
        <a:p>
          <a:endParaRPr lang="en-CA"/>
        </a:p>
      </dgm:t>
    </dgm:pt>
    <dgm:pt modelId="{C1656815-F1D1-4AF7-A5C2-543B49DB4464}">
      <dgm:prSet phldrT="[Text]"/>
      <dgm:spPr/>
      <dgm:t>
        <a:bodyPr/>
        <a:lstStyle/>
        <a:p>
          <a:pPr rtl="0"/>
          <a:r>
            <a:rPr lang="en-CA" b="1">
              <a:latin typeface="+mj-lt"/>
            </a:rPr>
            <a:t>The character Johnny Cade says, "Stay gold, Ponyboy, stay gold (Hinton, 1967, p. 180).</a:t>
          </a:r>
        </a:p>
      </dgm:t>
    </dgm:pt>
    <dgm:pt modelId="{5F3F6620-AD3F-4C6C-83B2-A5FF6941D780}" type="parTrans" cxnId="{D62D98F4-4BDE-43BF-AE6F-00C25283F0C9}">
      <dgm:prSet/>
      <dgm:spPr/>
      <dgm:t>
        <a:bodyPr/>
        <a:lstStyle/>
        <a:p>
          <a:endParaRPr lang="en-CA"/>
        </a:p>
      </dgm:t>
    </dgm:pt>
    <dgm:pt modelId="{E6209C2C-3B76-4ED9-976B-918273F8B623}" type="sibTrans" cxnId="{D62D98F4-4BDE-43BF-AE6F-00C25283F0C9}">
      <dgm:prSet/>
      <dgm:spPr/>
      <dgm:t>
        <a:bodyPr/>
        <a:lstStyle/>
        <a:p>
          <a:endParaRPr lang="en-CA"/>
        </a:p>
      </dgm:t>
    </dgm:pt>
    <dgm:pt modelId="{1D9967AD-FF76-4D86-B1E9-454E0C523666}" type="pres">
      <dgm:prSet presAssocID="{CB2440F3-F67F-4FA5-8F28-B004B97E5262}" presName="linear" presStyleCnt="0">
        <dgm:presLayoutVars>
          <dgm:dir/>
          <dgm:animLvl val="lvl"/>
          <dgm:resizeHandles val="exact"/>
        </dgm:presLayoutVars>
      </dgm:prSet>
      <dgm:spPr/>
    </dgm:pt>
    <dgm:pt modelId="{7A9A8A08-1B18-40E5-BC55-38F2D2E57F2C}" type="pres">
      <dgm:prSet presAssocID="{5A6159B6-A0C2-48EE-9C35-2B6B3820386F}" presName="parentLin" presStyleCnt="0"/>
      <dgm:spPr/>
    </dgm:pt>
    <dgm:pt modelId="{642F8AE7-F765-4534-84F8-ED1E70F7CDD2}" type="pres">
      <dgm:prSet presAssocID="{5A6159B6-A0C2-48EE-9C35-2B6B3820386F}" presName="parentLeftMargin" presStyleLbl="node1" presStyleIdx="0" presStyleCnt="2"/>
      <dgm:spPr/>
    </dgm:pt>
    <dgm:pt modelId="{28BAA9EC-A4E4-4AE9-A4C6-BDCB4AFF448D}" type="pres">
      <dgm:prSet presAssocID="{5A6159B6-A0C2-48EE-9C35-2B6B3820386F}" presName="parentText" presStyleLbl="node1" presStyleIdx="0" presStyleCnt="2" custAng="0">
        <dgm:presLayoutVars>
          <dgm:chMax val="0"/>
          <dgm:bulletEnabled val="1"/>
        </dgm:presLayoutVars>
      </dgm:prSet>
      <dgm:spPr/>
    </dgm:pt>
    <dgm:pt modelId="{C3157011-6909-46B5-A46B-999A238111A9}" type="pres">
      <dgm:prSet presAssocID="{5A6159B6-A0C2-48EE-9C35-2B6B3820386F}" presName="negativeSpace" presStyleCnt="0"/>
      <dgm:spPr/>
    </dgm:pt>
    <dgm:pt modelId="{53350AD2-0A85-4B53-8B25-EDCB929421E0}" type="pres">
      <dgm:prSet presAssocID="{5A6159B6-A0C2-48EE-9C35-2B6B3820386F}" presName="childText" presStyleLbl="conFgAcc1" presStyleIdx="0" presStyleCnt="2">
        <dgm:presLayoutVars>
          <dgm:bulletEnabled val="1"/>
        </dgm:presLayoutVars>
      </dgm:prSet>
      <dgm:spPr/>
    </dgm:pt>
    <dgm:pt modelId="{3D2F6884-E5C5-4152-97D8-FE4B297F6EE7}" type="pres">
      <dgm:prSet presAssocID="{D6B7BD65-D90C-4542-99EE-8DF60EEEACBF}" presName="spaceBetweenRectangles" presStyleCnt="0"/>
      <dgm:spPr/>
    </dgm:pt>
    <dgm:pt modelId="{F1C8D039-7B01-41D5-8D2C-0EE06BB72737}" type="pres">
      <dgm:prSet presAssocID="{8C087CBE-DCFF-47D9-8F25-DA48952C1D73}" presName="parentLin" presStyleCnt="0"/>
      <dgm:spPr/>
    </dgm:pt>
    <dgm:pt modelId="{74525B8F-D8EB-445E-B025-62E8A807D7D9}" type="pres">
      <dgm:prSet presAssocID="{8C087CBE-DCFF-47D9-8F25-DA48952C1D73}" presName="parentLeftMargin" presStyleLbl="node1" presStyleIdx="0" presStyleCnt="2"/>
      <dgm:spPr/>
    </dgm:pt>
    <dgm:pt modelId="{6254A841-B50F-4004-A4EC-4036E926DE5E}" type="pres">
      <dgm:prSet presAssocID="{8C087CBE-DCFF-47D9-8F25-DA48952C1D7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91DADA8-1FFB-4303-95D6-584CD07255C7}" type="pres">
      <dgm:prSet presAssocID="{8C087CBE-DCFF-47D9-8F25-DA48952C1D73}" presName="negativeSpace" presStyleCnt="0"/>
      <dgm:spPr/>
    </dgm:pt>
    <dgm:pt modelId="{DB0C16EF-4CBF-41AB-965E-1B607D43F622}" type="pres">
      <dgm:prSet presAssocID="{8C087CBE-DCFF-47D9-8F25-DA48952C1D7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9E4950D-D7C0-4077-A4E4-598AB662E81F}" type="presOf" srcId="{8C087CBE-DCFF-47D9-8F25-DA48952C1D73}" destId="{6254A841-B50F-4004-A4EC-4036E926DE5E}" srcOrd="1" destOrd="0" presId="urn:microsoft.com/office/officeart/2005/8/layout/list1"/>
    <dgm:cxn modelId="{DB4A431A-8C2C-41D3-83D4-20378A316832}" srcId="{CB2440F3-F67F-4FA5-8F28-B004B97E5262}" destId="{5A6159B6-A0C2-48EE-9C35-2B6B3820386F}" srcOrd="0" destOrd="0" parTransId="{1AE22FCC-A997-4691-A55B-B567550E2511}" sibTransId="{D6B7BD65-D90C-4542-99EE-8DF60EEEACBF}"/>
    <dgm:cxn modelId="{94106B2A-DC57-4C5B-B3CF-F980FC04E160}" type="presOf" srcId="{CB2440F3-F67F-4FA5-8F28-B004B97E5262}" destId="{1D9967AD-FF76-4D86-B1E9-454E0C523666}" srcOrd="0" destOrd="0" presId="urn:microsoft.com/office/officeart/2005/8/layout/list1"/>
    <dgm:cxn modelId="{65009841-5922-4423-9EDE-7A0675EF3AF7}" type="presOf" srcId="{F1FB3D69-9D02-441A-B677-319BA77287BA}" destId="{53350AD2-0A85-4B53-8B25-EDCB929421E0}" srcOrd="0" destOrd="0" presId="urn:microsoft.com/office/officeart/2005/8/layout/list1"/>
    <dgm:cxn modelId="{C503BC42-6C2E-4EA5-92E5-8BD6F940695A}" type="presOf" srcId="{5A6159B6-A0C2-48EE-9C35-2B6B3820386F}" destId="{28BAA9EC-A4E4-4AE9-A4C6-BDCB4AFF448D}" srcOrd="1" destOrd="0" presId="urn:microsoft.com/office/officeart/2005/8/layout/list1"/>
    <dgm:cxn modelId="{AAD94967-3EC7-4A49-AE4A-F174FF48AAAF}" type="presOf" srcId="{8C087CBE-DCFF-47D9-8F25-DA48952C1D73}" destId="{74525B8F-D8EB-445E-B025-62E8A807D7D9}" srcOrd="0" destOrd="0" presId="urn:microsoft.com/office/officeart/2005/8/layout/list1"/>
    <dgm:cxn modelId="{6C3FCEB9-4EDB-4777-A81A-E7B79D01606E}" type="presOf" srcId="{5A6159B6-A0C2-48EE-9C35-2B6B3820386F}" destId="{642F8AE7-F765-4534-84F8-ED1E70F7CDD2}" srcOrd="0" destOrd="0" presId="urn:microsoft.com/office/officeart/2005/8/layout/list1"/>
    <dgm:cxn modelId="{D62D98F4-4BDE-43BF-AE6F-00C25283F0C9}" srcId="{8C087CBE-DCFF-47D9-8F25-DA48952C1D73}" destId="{C1656815-F1D1-4AF7-A5C2-543B49DB4464}" srcOrd="0" destOrd="0" parTransId="{5F3F6620-AD3F-4C6C-83B2-A5FF6941D780}" sibTransId="{E6209C2C-3B76-4ED9-976B-918273F8B623}"/>
    <dgm:cxn modelId="{725018F6-6930-47F9-AC69-1BC2FEFFEF6C}" srcId="{CB2440F3-F67F-4FA5-8F28-B004B97E5262}" destId="{8C087CBE-DCFF-47D9-8F25-DA48952C1D73}" srcOrd="1" destOrd="0" parTransId="{1CD7058B-F9C1-425F-A13C-9FF5BD846B08}" sibTransId="{C176C564-3DE3-47AB-943E-CC8EEDF42A94}"/>
    <dgm:cxn modelId="{98A50AFA-6358-44C2-A389-3E6EED4CD2BF}" type="presOf" srcId="{C1656815-F1D1-4AF7-A5C2-543B49DB4464}" destId="{DB0C16EF-4CBF-41AB-965E-1B607D43F622}" srcOrd="0" destOrd="0" presId="urn:microsoft.com/office/officeart/2005/8/layout/list1"/>
    <dgm:cxn modelId="{9ACF4EFA-F5E5-4B1D-B410-A58AECB43CC4}" srcId="{5A6159B6-A0C2-48EE-9C35-2B6B3820386F}" destId="{F1FB3D69-9D02-441A-B677-319BA77287BA}" srcOrd="0" destOrd="0" parTransId="{AF3FCA7E-E628-4F5F-BF04-88BB05A3C5EC}" sibTransId="{75903B54-248E-46DE-A3D5-4D48815513B0}"/>
    <dgm:cxn modelId="{AD54221B-F9B9-4918-A21C-0E494706B5C2}" type="presParOf" srcId="{1D9967AD-FF76-4D86-B1E9-454E0C523666}" destId="{7A9A8A08-1B18-40E5-BC55-38F2D2E57F2C}" srcOrd="0" destOrd="0" presId="urn:microsoft.com/office/officeart/2005/8/layout/list1"/>
    <dgm:cxn modelId="{6699E734-00CD-4DCB-96E9-5CA9A2F0D009}" type="presParOf" srcId="{7A9A8A08-1B18-40E5-BC55-38F2D2E57F2C}" destId="{642F8AE7-F765-4534-84F8-ED1E70F7CDD2}" srcOrd="0" destOrd="0" presId="urn:microsoft.com/office/officeart/2005/8/layout/list1"/>
    <dgm:cxn modelId="{C55D8263-7046-442E-94AB-B569A11942AB}" type="presParOf" srcId="{7A9A8A08-1B18-40E5-BC55-38F2D2E57F2C}" destId="{28BAA9EC-A4E4-4AE9-A4C6-BDCB4AFF448D}" srcOrd="1" destOrd="0" presId="urn:microsoft.com/office/officeart/2005/8/layout/list1"/>
    <dgm:cxn modelId="{1C052E4F-DCBD-4AF8-8207-D7321F04BAB5}" type="presParOf" srcId="{1D9967AD-FF76-4D86-B1E9-454E0C523666}" destId="{C3157011-6909-46B5-A46B-999A238111A9}" srcOrd="1" destOrd="0" presId="urn:microsoft.com/office/officeart/2005/8/layout/list1"/>
    <dgm:cxn modelId="{9E64F854-C3D7-4A45-9165-2C9669FAEFFA}" type="presParOf" srcId="{1D9967AD-FF76-4D86-B1E9-454E0C523666}" destId="{53350AD2-0A85-4B53-8B25-EDCB929421E0}" srcOrd="2" destOrd="0" presId="urn:microsoft.com/office/officeart/2005/8/layout/list1"/>
    <dgm:cxn modelId="{714FDB7B-4818-4007-9F11-1D65B0348C12}" type="presParOf" srcId="{1D9967AD-FF76-4D86-B1E9-454E0C523666}" destId="{3D2F6884-E5C5-4152-97D8-FE4B297F6EE7}" srcOrd="3" destOrd="0" presId="urn:microsoft.com/office/officeart/2005/8/layout/list1"/>
    <dgm:cxn modelId="{13991C02-5F73-46EB-AE59-F2E559376DFE}" type="presParOf" srcId="{1D9967AD-FF76-4D86-B1E9-454E0C523666}" destId="{F1C8D039-7B01-41D5-8D2C-0EE06BB72737}" srcOrd="4" destOrd="0" presId="urn:microsoft.com/office/officeart/2005/8/layout/list1"/>
    <dgm:cxn modelId="{4863ACAD-85BF-4683-9433-9D29F4C59558}" type="presParOf" srcId="{F1C8D039-7B01-41D5-8D2C-0EE06BB72737}" destId="{74525B8F-D8EB-445E-B025-62E8A807D7D9}" srcOrd="0" destOrd="0" presId="urn:microsoft.com/office/officeart/2005/8/layout/list1"/>
    <dgm:cxn modelId="{2F390964-5225-45E9-8559-204F8B030872}" type="presParOf" srcId="{F1C8D039-7B01-41D5-8D2C-0EE06BB72737}" destId="{6254A841-B50F-4004-A4EC-4036E926DE5E}" srcOrd="1" destOrd="0" presId="urn:microsoft.com/office/officeart/2005/8/layout/list1"/>
    <dgm:cxn modelId="{64AD9F29-8AD7-455A-88BC-182B23208F7C}" type="presParOf" srcId="{1D9967AD-FF76-4D86-B1E9-454E0C523666}" destId="{C91DADA8-1FFB-4303-95D6-584CD07255C7}" srcOrd="5" destOrd="0" presId="urn:microsoft.com/office/officeart/2005/8/layout/list1"/>
    <dgm:cxn modelId="{585ED7D9-43E7-4589-9941-A4F767BCAF56}" type="presParOf" srcId="{1D9967AD-FF76-4D86-B1E9-454E0C523666}" destId="{DB0C16EF-4CBF-41AB-965E-1B607D43F62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2440F3-F67F-4FA5-8F28-B004B97E526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CA"/>
        </a:p>
      </dgm:t>
    </dgm:pt>
    <dgm:pt modelId="{5A6159B6-A0C2-48EE-9C35-2B6B3820386F}">
      <dgm:prSet phldrT="[Text]"/>
      <dgm:spPr/>
      <dgm:t>
        <a:bodyPr/>
        <a:lstStyle/>
        <a:p>
          <a:r>
            <a:rPr lang="en-CA" b="1">
              <a:latin typeface="+mj-lt"/>
            </a:rPr>
            <a:t>BEFORE</a:t>
          </a:r>
        </a:p>
      </dgm:t>
    </dgm:pt>
    <dgm:pt modelId="{1AE22FCC-A997-4691-A55B-B567550E2511}" type="parTrans" cxnId="{DB4A431A-8C2C-41D3-83D4-20378A316832}">
      <dgm:prSet/>
      <dgm:spPr/>
      <dgm:t>
        <a:bodyPr/>
        <a:lstStyle/>
        <a:p>
          <a:endParaRPr lang="en-CA"/>
        </a:p>
      </dgm:t>
    </dgm:pt>
    <dgm:pt modelId="{D6B7BD65-D90C-4542-99EE-8DF60EEEACBF}" type="sibTrans" cxnId="{DB4A431A-8C2C-41D3-83D4-20378A316832}">
      <dgm:prSet/>
      <dgm:spPr/>
      <dgm:t>
        <a:bodyPr/>
        <a:lstStyle/>
        <a:p>
          <a:endParaRPr lang="en-CA"/>
        </a:p>
      </dgm:t>
    </dgm:pt>
    <dgm:pt modelId="{F1FB3D69-9D02-441A-B677-319BA77287BA}">
      <dgm:prSet phldrT="[Text]"/>
      <dgm:spPr/>
      <dgm:t>
        <a:bodyPr/>
        <a:lstStyle/>
        <a:p>
          <a:pPr rtl="0"/>
          <a:r>
            <a:rPr lang="en-CA" b="1">
              <a:latin typeface="+mj-lt"/>
            </a:rPr>
            <a:t>Holmes and Watson (2017) suggest that deductive reasoning can help solve crimes.</a:t>
          </a:r>
        </a:p>
      </dgm:t>
    </dgm:pt>
    <dgm:pt modelId="{AF3FCA7E-E628-4F5F-BF04-88BB05A3C5EC}" type="parTrans" cxnId="{9ACF4EFA-F5E5-4B1D-B410-A58AECB43CC4}">
      <dgm:prSet/>
      <dgm:spPr/>
      <dgm:t>
        <a:bodyPr/>
        <a:lstStyle/>
        <a:p>
          <a:endParaRPr lang="en-CA"/>
        </a:p>
      </dgm:t>
    </dgm:pt>
    <dgm:pt modelId="{75903B54-248E-46DE-A3D5-4D48815513B0}" type="sibTrans" cxnId="{9ACF4EFA-F5E5-4B1D-B410-A58AECB43CC4}">
      <dgm:prSet/>
      <dgm:spPr/>
      <dgm:t>
        <a:bodyPr/>
        <a:lstStyle/>
        <a:p>
          <a:endParaRPr lang="en-CA"/>
        </a:p>
      </dgm:t>
    </dgm:pt>
    <dgm:pt modelId="{8C087CBE-DCFF-47D9-8F25-DA48952C1D73}">
      <dgm:prSet phldrT="[Text]"/>
      <dgm:spPr/>
      <dgm:t>
        <a:bodyPr/>
        <a:lstStyle/>
        <a:p>
          <a:r>
            <a:rPr lang="en-CA" b="1">
              <a:latin typeface="+mj-lt"/>
            </a:rPr>
            <a:t>AFTER</a:t>
          </a:r>
        </a:p>
      </dgm:t>
    </dgm:pt>
    <dgm:pt modelId="{1CD7058B-F9C1-425F-A13C-9FF5BD846B08}" type="parTrans" cxnId="{725018F6-6930-47F9-AC69-1BC2FEFFEF6C}">
      <dgm:prSet/>
      <dgm:spPr/>
      <dgm:t>
        <a:bodyPr/>
        <a:lstStyle/>
        <a:p>
          <a:endParaRPr lang="en-CA"/>
        </a:p>
      </dgm:t>
    </dgm:pt>
    <dgm:pt modelId="{C176C564-3DE3-47AB-943E-CC8EEDF42A94}" type="sibTrans" cxnId="{725018F6-6930-47F9-AC69-1BC2FEFFEF6C}">
      <dgm:prSet/>
      <dgm:spPr/>
      <dgm:t>
        <a:bodyPr/>
        <a:lstStyle/>
        <a:p>
          <a:endParaRPr lang="en-CA"/>
        </a:p>
      </dgm:t>
    </dgm:pt>
    <dgm:pt modelId="{C1656815-F1D1-4AF7-A5C2-543B49DB4464}">
      <dgm:prSet phldrT="[Text]"/>
      <dgm:spPr/>
      <dgm:t>
        <a:bodyPr/>
        <a:lstStyle/>
        <a:p>
          <a:r>
            <a:rPr lang="en-CA" b="1">
              <a:latin typeface="+mj-lt"/>
            </a:rPr>
            <a:t>Deductive reasoning can help solve crimes (Holmes &amp; Watson, 2017).</a:t>
          </a:r>
        </a:p>
      </dgm:t>
    </dgm:pt>
    <dgm:pt modelId="{5F3F6620-AD3F-4C6C-83B2-A5FF6941D780}" type="parTrans" cxnId="{D62D98F4-4BDE-43BF-AE6F-00C25283F0C9}">
      <dgm:prSet/>
      <dgm:spPr/>
      <dgm:t>
        <a:bodyPr/>
        <a:lstStyle/>
        <a:p>
          <a:endParaRPr lang="en-CA"/>
        </a:p>
      </dgm:t>
    </dgm:pt>
    <dgm:pt modelId="{E6209C2C-3B76-4ED9-976B-918273F8B623}" type="sibTrans" cxnId="{D62D98F4-4BDE-43BF-AE6F-00C25283F0C9}">
      <dgm:prSet/>
      <dgm:spPr/>
      <dgm:t>
        <a:bodyPr/>
        <a:lstStyle/>
        <a:p>
          <a:endParaRPr lang="en-CA"/>
        </a:p>
      </dgm:t>
    </dgm:pt>
    <dgm:pt modelId="{6ADA0594-0E55-4003-9AED-7419EC84AF34}" type="pres">
      <dgm:prSet presAssocID="{CB2440F3-F67F-4FA5-8F28-B004B97E5262}" presName="linear" presStyleCnt="0">
        <dgm:presLayoutVars>
          <dgm:dir/>
          <dgm:animLvl val="lvl"/>
          <dgm:resizeHandles val="exact"/>
        </dgm:presLayoutVars>
      </dgm:prSet>
      <dgm:spPr/>
    </dgm:pt>
    <dgm:pt modelId="{E4CB4AF8-FFE0-400F-9265-39D2F96369FE}" type="pres">
      <dgm:prSet presAssocID="{5A6159B6-A0C2-48EE-9C35-2B6B3820386F}" presName="parentLin" presStyleCnt="0"/>
      <dgm:spPr/>
    </dgm:pt>
    <dgm:pt modelId="{A2ECC16C-F037-45B8-B5F2-168AC536D443}" type="pres">
      <dgm:prSet presAssocID="{5A6159B6-A0C2-48EE-9C35-2B6B3820386F}" presName="parentLeftMargin" presStyleLbl="node1" presStyleIdx="0" presStyleCnt="2"/>
      <dgm:spPr/>
    </dgm:pt>
    <dgm:pt modelId="{F83664BD-D173-4FDE-9465-F25C68421F73}" type="pres">
      <dgm:prSet presAssocID="{5A6159B6-A0C2-48EE-9C35-2B6B3820386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B67379A-E0C4-47A7-B323-715A17AEAD4D}" type="pres">
      <dgm:prSet presAssocID="{5A6159B6-A0C2-48EE-9C35-2B6B3820386F}" presName="negativeSpace" presStyleCnt="0"/>
      <dgm:spPr/>
    </dgm:pt>
    <dgm:pt modelId="{8DD9B06A-2002-41CC-9E88-37DC1C00E5CD}" type="pres">
      <dgm:prSet presAssocID="{5A6159B6-A0C2-48EE-9C35-2B6B3820386F}" presName="childText" presStyleLbl="conFgAcc1" presStyleIdx="0" presStyleCnt="2">
        <dgm:presLayoutVars>
          <dgm:bulletEnabled val="1"/>
        </dgm:presLayoutVars>
      </dgm:prSet>
      <dgm:spPr/>
    </dgm:pt>
    <dgm:pt modelId="{C426F766-98DC-45AB-A653-60CD7E8BA327}" type="pres">
      <dgm:prSet presAssocID="{D6B7BD65-D90C-4542-99EE-8DF60EEEACBF}" presName="spaceBetweenRectangles" presStyleCnt="0"/>
      <dgm:spPr/>
    </dgm:pt>
    <dgm:pt modelId="{5986C753-BCFD-4A06-81D5-854F0D3B65E2}" type="pres">
      <dgm:prSet presAssocID="{8C087CBE-DCFF-47D9-8F25-DA48952C1D73}" presName="parentLin" presStyleCnt="0"/>
      <dgm:spPr/>
    </dgm:pt>
    <dgm:pt modelId="{727640EE-C71E-497F-88C2-4DC6F24057CA}" type="pres">
      <dgm:prSet presAssocID="{8C087CBE-DCFF-47D9-8F25-DA48952C1D73}" presName="parentLeftMargin" presStyleLbl="node1" presStyleIdx="0" presStyleCnt="2"/>
      <dgm:spPr/>
    </dgm:pt>
    <dgm:pt modelId="{BCDB2A54-C500-420E-8218-481F3A8935E9}" type="pres">
      <dgm:prSet presAssocID="{8C087CBE-DCFF-47D9-8F25-DA48952C1D7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C70DB94-5ECB-4E82-8BDA-13EEF4B43F66}" type="pres">
      <dgm:prSet presAssocID="{8C087CBE-DCFF-47D9-8F25-DA48952C1D73}" presName="negativeSpace" presStyleCnt="0"/>
      <dgm:spPr/>
    </dgm:pt>
    <dgm:pt modelId="{1A671B7E-0688-4892-B297-46235565D5D1}" type="pres">
      <dgm:prSet presAssocID="{8C087CBE-DCFF-47D9-8F25-DA48952C1D7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D2B780D-B103-4555-8D57-EF51CD705E55}" type="presOf" srcId="{5A6159B6-A0C2-48EE-9C35-2B6B3820386F}" destId="{A2ECC16C-F037-45B8-B5F2-168AC536D443}" srcOrd="0" destOrd="0" presId="urn:microsoft.com/office/officeart/2005/8/layout/list1"/>
    <dgm:cxn modelId="{DB4A431A-8C2C-41D3-83D4-20378A316832}" srcId="{CB2440F3-F67F-4FA5-8F28-B004B97E5262}" destId="{5A6159B6-A0C2-48EE-9C35-2B6B3820386F}" srcOrd="0" destOrd="0" parTransId="{1AE22FCC-A997-4691-A55B-B567550E2511}" sibTransId="{D6B7BD65-D90C-4542-99EE-8DF60EEEACBF}"/>
    <dgm:cxn modelId="{20E1571B-0D7D-4E09-9BE7-FB861F720A8C}" type="presOf" srcId="{CB2440F3-F67F-4FA5-8F28-B004B97E5262}" destId="{6ADA0594-0E55-4003-9AED-7419EC84AF34}" srcOrd="0" destOrd="0" presId="urn:microsoft.com/office/officeart/2005/8/layout/list1"/>
    <dgm:cxn modelId="{3596DD23-1899-4A2D-BFE0-ABB3C32F90B5}" type="presOf" srcId="{8C087CBE-DCFF-47D9-8F25-DA48952C1D73}" destId="{BCDB2A54-C500-420E-8218-481F3A8935E9}" srcOrd="1" destOrd="0" presId="urn:microsoft.com/office/officeart/2005/8/layout/list1"/>
    <dgm:cxn modelId="{6BF98543-3B60-4970-96DE-925A7AB3C8AB}" type="presOf" srcId="{C1656815-F1D1-4AF7-A5C2-543B49DB4464}" destId="{1A671B7E-0688-4892-B297-46235565D5D1}" srcOrd="0" destOrd="0" presId="urn:microsoft.com/office/officeart/2005/8/layout/list1"/>
    <dgm:cxn modelId="{01B1ED83-71E4-4103-A4D8-5031B5C744AC}" type="presOf" srcId="{8C087CBE-DCFF-47D9-8F25-DA48952C1D73}" destId="{727640EE-C71E-497F-88C2-4DC6F24057CA}" srcOrd="0" destOrd="0" presId="urn:microsoft.com/office/officeart/2005/8/layout/list1"/>
    <dgm:cxn modelId="{BFCCA7A5-7F08-4E67-BD66-1583BB85CC30}" type="presOf" srcId="{5A6159B6-A0C2-48EE-9C35-2B6B3820386F}" destId="{F83664BD-D173-4FDE-9465-F25C68421F73}" srcOrd="1" destOrd="0" presId="urn:microsoft.com/office/officeart/2005/8/layout/list1"/>
    <dgm:cxn modelId="{42E206BF-A327-41B8-86D8-8C6D65E8DC21}" type="presOf" srcId="{F1FB3D69-9D02-441A-B677-319BA77287BA}" destId="{8DD9B06A-2002-41CC-9E88-37DC1C00E5CD}" srcOrd="0" destOrd="0" presId="urn:microsoft.com/office/officeart/2005/8/layout/list1"/>
    <dgm:cxn modelId="{D62D98F4-4BDE-43BF-AE6F-00C25283F0C9}" srcId="{8C087CBE-DCFF-47D9-8F25-DA48952C1D73}" destId="{C1656815-F1D1-4AF7-A5C2-543B49DB4464}" srcOrd="0" destOrd="0" parTransId="{5F3F6620-AD3F-4C6C-83B2-A5FF6941D780}" sibTransId="{E6209C2C-3B76-4ED9-976B-918273F8B623}"/>
    <dgm:cxn modelId="{725018F6-6930-47F9-AC69-1BC2FEFFEF6C}" srcId="{CB2440F3-F67F-4FA5-8F28-B004B97E5262}" destId="{8C087CBE-DCFF-47D9-8F25-DA48952C1D73}" srcOrd="1" destOrd="0" parTransId="{1CD7058B-F9C1-425F-A13C-9FF5BD846B08}" sibTransId="{C176C564-3DE3-47AB-943E-CC8EEDF42A94}"/>
    <dgm:cxn modelId="{9ACF4EFA-F5E5-4B1D-B410-A58AECB43CC4}" srcId="{5A6159B6-A0C2-48EE-9C35-2B6B3820386F}" destId="{F1FB3D69-9D02-441A-B677-319BA77287BA}" srcOrd="0" destOrd="0" parTransId="{AF3FCA7E-E628-4F5F-BF04-88BB05A3C5EC}" sibTransId="{75903B54-248E-46DE-A3D5-4D48815513B0}"/>
    <dgm:cxn modelId="{C1070BC5-8F95-4036-84C7-839FD7346C44}" type="presParOf" srcId="{6ADA0594-0E55-4003-9AED-7419EC84AF34}" destId="{E4CB4AF8-FFE0-400F-9265-39D2F96369FE}" srcOrd="0" destOrd="0" presId="urn:microsoft.com/office/officeart/2005/8/layout/list1"/>
    <dgm:cxn modelId="{E838CED2-9E35-4266-B026-ACDC86BDE858}" type="presParOf" srcId="{E4CB4AF8-FFE0-400F-9265-39D2F96369FE}" destId="{A2ECC16C-F037-45B8-B5F2-168AC536D443}" srcOrd="0" destOrd="0" presId="urn:microsoft.com/office/officeart/2005/8/layout/list1"/>
    <dgm:cxn modelId="{FAA168E9-4AFE-44E8-B004-21EE9093A698}" type="presParOf" srcId="{E4CB4AF8-FFE0-400F-9265-39D2F96369FE}" destId="{F83664BD-D173-4FDE-9465-F25C68421F73}" srcOrd="1" destOrd="0" presId="urn:microsoft.com/office/officeart/2005/8/layout/list1"/>
    <dgm:cxn modelId="{814AA2F7-214C-4989-8225-63AC6F31F903}" type="presParOf" srcId="{6ADA0594-0E55-4003-9AED-7419EC84AF34}" destId="{EB67379A-E0C4-47A7-B323-715A17AEAD4D}" srcOrd="1" destOrd="0" presId="urn:microsoft.com/office/officeart/2005/8/layout/list1"/>
    <dgm:cxn modelId="{786D652B-BCD7-44E1-ADF0-AAB0481D85B0}" type="presParOf" srcId="{6ADA0594-0E55-4003-9AED-7419EC84AF34}" destId="{8DD9B06A-2002-41CC-9E88-37DC1C00E5CD}" srcOrd="2" destOrd="0" presId="urn:microsoft.com/office/officeart/2005/8/layout/list1"/>
    <dgm:cxn modelId="{89A4C5FB-4DE1-417E-BFCF-8D8026AFE2E0}" type="presParOf" srcId="{6ADA0594-0E55-4003-9AED-7419EC84AF34}" destId="{C426F766-98DC-45AB-A653-60CD7E8BA327}" srcOrd="3" destOrd="0" presId="urn:microsoft.com/office/officeart/2005/8/layout/list1"/>
    <dgm:cxn modelId="{8C7053C8-EF32-4FCA-9010-2733B6CB3FCB}" type="presParOf" srcId="{6ADA0594-0E55-4003-9AED-7419EC84AF34}" destId="{5986C753-BCFD-4A06-81D5-854F0D3B65E2}" srcOrd="4" destOrd="0" presId="urn:microsoft.com/office/officeart/2005/8/layout/list1"/>
    <dgm:cxn modelId="{B7392427-1FC3-4366-AC52-42DE0CDB7A0C}" type="presParOf" srcId="{5986C753-BCFD-4A06-81D5-854F0D3B65E2}" destId="{727640EE-C71E-497F-88C2-4DC6F24057CA}" srcOrd="0" destOrd="0" presId="urn:microsoft.com/office/officeart/2005/8/layout/list1"/>
    <dgm:cxn modelId="{690B4BE0-AEA1-45AB-832C-D5ACBCB308D9}" type="presParOf" srcId="{5986C753-BCFD-4A06-81D5-854F0D3B65E2}" destId="{BCDB2A54-C500-420E-8218-481F3A8935E9}" srcOrd="1" destOrd="0" presId="urn:microsoft.com/office/officeart/2005/8/layout/list1"/>
    <dgm:cxn modelId="{AEB1943F-54E6-4045-92F1-DDDA978EB1F7}" type="presParOf" srcId="{6ADA0594-0E55-4003-9AED-7419EC84AF34}" destId="{BC70DB94-5ECB-4E82-8BDA-13EEF4B43F66}" srcOrd="5" destOrd="0" presId="urn:microsoft.com/office/officeart/2005/8/layout/list1"/>
    <dgm:cxn modelId="{64C04A4F-7879-4A02-AD4C-2F9405A859D9}" type="presParOf" srcId="{6ADA0594-0E55-4003-9AED-7419EC84AF34}" destId="{1A671B7E-0688-4892-B297-46235565D5D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3EEE6B-19D0-4B8A-A9AF-3C897275AB50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9B52A4ED-907E-4542-A2E9-EB192FF120EC}">
      <dgm:prSet phldr="0"/>
      <dgm:spPr/>
      <dgm:t>
        <a:bodyPr/>
        <a:lstStyle/>
        <a:p>
          <a:r>
            <a:rPr lang="en-CA" b="1" dirty="0">
              <a:solidFill>
                <a:schemeClr val="bg1"/>
              </a:solidFill>
              <a:latin typeface="+mj-lt"/>
              <a:cs typeface="Arial"/>
            </a:rPr>
            <a:t>APA</a:t>
          </a:r>
          <a:endParaRPr lang="en-CA" b="1" i="0" u="none" strike="noStrike" cap="none" baseline="0" noProof="0" dirty="0">
            <a:solidFill>
              <a:schemeClr val="bg1"/>
            </a:solidFill>
            <a:latin typeface="+mj-lt"/>
            <a:ea typeface="+mj-lt"/>
            <a:cs typeface="Arial"/>
          </a:endParaRPr>
        </a:p>
      </dgm:t>
    </dgm:pt>
    <dgm:pt modelId="{B0A46811-140C-45FE-8465-55E2EA5FB247}" type="parTrans" cxnId="{A5CBEA04-7723-4A16-81B3-666F6F62F4BA}">
      <dgm:prSet/>
      <dgm:spPr/>
      <dgm:t>
        <a:bodyPr/>
        <a:lstStyle/>
        <a:p>
          <a:endParaRPr lang="en-CA"/>
        </a:p>
      </dgm:t>
    </dgm:pt>
    <dgm:pt modelId="{9023A7B0-5DC7-418C-9A84-74D8C2F574CA}" type="sibTrans" cxnId="{A5CBEA04-7723-4A16-81B3-666F6F62F4BA}">
      <dgm:prSet/>
      <dgm:spPr/>
      <dgm:t>
        <a:bodyPr/>
        <a:lstStyle/>
        <a:p>
          <a:endParaRPr lang="en-CA"/>
        </a:p>
      </dgm:t>
    </dgm:pt>
    <dgm:pt modelId="{4F7F0EB8-C001-47AB-83BC-FB3A18D565F4}">
      <dgm:prSet/>
      <dgm:spPr/>
      <dgm:t>
        <a:bodyPr/>
        <a:lstStyle/>
        <a:p>
          <a:pPr rtl="0"/>
          <a:r>
            <a:rPr lang="en-CA" b="1">
              <a:latin typeface="+mj-lt"/>
            </a:rPr>
            <a:t>author(s)' surname(s)</a:t>
          </a:r>
        </a:p>
      </dgm:t>
    </dgm:pt>
    <dgm:pt modelId="{AFBF0930-099C-4107-A5D3-A7A0B9572313}" type="parTrans" cxnId="{697C4FEA-48D7-45F9-B456-E4560AD5EA1B}">
      <dgm:prSet/>
      <dgm:spPr/>
      <dgm:t>
        <a:bodyPr/>
        <a:lstStyle/>
        <a:p>
          <a:endParaRPr lang="en-CA"/>
        </a:p>
      </dgm:t>
    </dgm:pt>
    <dgm:pt modelId="{E12AD4EB-25E5-4A57-904D-21FB4B801E72}" type="sibTrans" cxnId="{697C4FEA-48D7-45F9-B456-E4560AD5EA1B}">
      <dgm:prSet/>
      <dgm:spPr/>
      <dgm:t>
        <a:bodyPr/>
        <a:lstStyle/>
        <a:p>
          <a:endParaRPr lang="en-CA"/>
        </a:p>
      </dgm:t>
    </dgm:pt>
    <dgm:pt modelId="{5284FE46-42F6-4D03-972E-7E8B0F59015F}">
      <dgm:prSet phldr="0"/>
      <dgm:spPr/>
      <dgm:t>
        <a:bodyPr/>
        <a:lstStyle/>
        <a:p>
          <a:pPr rtl="0"/>
          <a:r>
            <a:rPr lang="en-CA" b="1" dirty="0">
              <a:latin typeface="+mj-lt"/>
            </a:rPr>
            <a:t>year of publication</a:t>
          </a:r>
        </a:p>
      </dgm:t>
    </dgm:pt>
    <dgm:pt modelId="{C7B3200D-E4DA-43FA-B497-C859F848C0EC}" type="parTrans" cxnId="{EB6758C6-B5DE-46B0-9277-CFE7EE5FD9D9}">
      <dgm:prSet/>
      <dgm:spPr/>
    </dgm:pt>
    <dgm:pt modelId="{C9459CD2-AF91-4984-99C6-FEF86EB2AA74}" type="sibTrans" cxnId="{EB6758C6-B5DE-46B0-9277-CFE7EE5FD9D9}">
      <dgm:prSet/>
      <dgm:spPr/>
    </dgm:pt>
    <dgm:pt modelId="{B1EE4590-77BB-490B-A9EE-3F3AE94564F2}">
      <dgm:prSet phldr="0"/>
      <dgm:spPr/>
      <dgm:t>
        <a:bodyPr/>
        <a:lstStyle/>
        <a:p>
          <a:pPr rtl="0"/>
          <a:r>
            <a:rPr lang="en-CA" b="1" dirty="0">
              <a:latin typeface="+mj-lt"/>
            </a:rPr>
            <a:t>page number </a:t>
          </a:r>
          <a:br>
            <a:rPr lang="en-CA" b="1" dirty="0">
              <a:solidFill>
                <a:srgbClr val="010000"/>
              </a:solidFill>
              <a:latin typeface="+mj-lt"/>
            </a:rPr>
          </a:br>
          <a:r>
            <a:rPr lang="en-CA" b="1" dirty="0">
              <a:latin typeface="+mj-lt"/>
            </a:rPr>
            <a:t>(only with direct quotation)</a:t>
          </a:r>
        </a:p>
      </dgm:t>
    </dgm:pt>
    <dgm:pt modelId="{695EF28C-EBDA-4079-8505-241A1786F206}" type="parTrans" cxnId="{57BC6137-9B16-4D8F-83BE-9C3385538D24}">
      <dgm:prSet/>
      <dgm:spPr/>
    </dgm:pt>
    <dgm:pt modelId="{C96A93B8-5C9D-45AC-A561-CCC72D2F3E6F}" type="sibTrans" cxnId="{57BC6137-9B16-4D8F-83BE-9C3385538D24}">
      <dgm:prSet/>
      <dgm:spPr/>
    </dgm:pt>
    <dgm:pt modelId="{33DE4AEC-B13F-4BA3-887A-31BCB853F7E9}">
      <dgm:prSet phldr="0"/>
      <dgm:spPr/>
      <dgm:t>
        <a:bodyPr/>
        <a:lstStyle/>
        <a:p>
          <a:pPr rtl="0"/>
          <a:r>
            <a:rPr lang="en-CA" b="1" dirty="0">
              <a:latin typeface="+mj-lt"/>
            </a:rPr>
            <a:t>(p. #) when including page number</a:t>
          </a:r>
        </a:p>
      </dgm:t>
    </dgm:pt>
    <dgm:pt modelId="{23674969-15DF-4268-8FA5-E6D346D2097F}" type="parTrans" cxnId="{B84F6692-1713-4AAD-8BD6-BBC8E165B1B1}">
      <dgm:prSet/>
      <dgm:spPr/>
    </dgm:pt>
    <dgm:pt modelId="{9BF31307-950D-4C74-A0A5-C8D8237C436E}" type="sibTrans" cxnId="{B84F6692-1713-4AAD-8BD6-BBC8E165B1B1}">
      <dgm:prSet/>
      <dgm:spPr/>
    </dgm:pt>
    <dgm:pt modelId="{BB424EAF-7028-4EED-8B47-40E3CCEAB249}">
      <dgm:prSet phldr="0"/>
      <dgm:spPr/>
      <dgm:t>
        <a:bodyPr/>
        <a:lstStyle/>
        <a:p>
          <a:pPr rtl="0"/>
          <a:r>
            <a:rPr lang="en-CA" b="1" dirty="0">
              <a:latin typeface="+mj-lt"/>
            </a:rPr>
            <a:t>Ex. (Lee, 2020, p. 10)</a:t>
          </a:r>
        </a:p>
      </dgm:t>
    </dgm:pt>
    <dgm:pt modelId="{49288D62-8CDC-42BF-A046-44692D2CF136}" type="parTrans" cxnId="{68DD4E9B-E540-4AA5-A8A5-97017D7C43EB}">
      <dgm:prSet/>
      <dgm:spPr/>
    </dgm:pt>
    <dgm:pt modelId="{382E2922-D74D-46DC-A99D-45D308011E06}" type="sibTrans" cxnId="{68DD4E9B-E540-4AA5-A8A5-97017D7C43EB}">
      <dgm:prSet/>
      <dgm:spPr/>
    </dgm:pt>
    <dgm:pt modelId="{A0BEF7AA-C6E5-4C09-9EBF-20A99BB22C7D}" type="pres">
      <dgm:prSet presAssocID="{A93EEE6B-19D0-4B8A-A9AF-3C897275AB50}" presName="Name0" presStyleCnt="0">
        <dgm:presLayoutVars>
          <dgm:dir/>
          <dgm:animLvl val="lvl"/>
          <dgm:resizeHandles val="exact"/>
        </dgm:presLayoutVars>
      </dgm:prSet>
      <dgm:spPr/>
    </dgm:pt>
    <dgm:pt modelId="{6D6222D1-640C-4F1C-A65A-CD3A22C6ABA1}" type="pres">
      <dgm:prSet presAssocID="{9B52A4ED-907E-4542-A2E9-EB192FF120EC}" presName="composite" presStyleCnt="0"/>
      <dgm:spPr/>
    </dgm:pt>
    <dgm:pt modelId="{3AC48596-BAEE-4A36-9E6E-887130404FC6}" type="pres">
      <dgm:prSet presAssocID="{9B52A4ED-907E-4542-A2E9-EB192FF120EC}" presName="parTx" presStyleLbl="alignNode1" presStyleIdx="0" presStyleCnt="1" custLinFactNeighborX="-1966" custLinFactNeighborY="-1251">
        <dgm:presLayoutVars>
          <dgm:chMax val="0"/>
          <dgm:chPref val="0"/>
          <dgm:bulletEnabled val="1"/>
        </dgm:presLayoutVars>
      </dgm:prSet>
      <dgm:spPr/>
    </dgm:pt>
    <dgm:pt modelId="{A36FD257-3E07-4F96-B57C-87F0E8E12D05}" type="pres">
      <dgm:prSet presAssocID="{9B52A4ED-907E-4542-A2E9-EB192FF120E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A5CBEA04-7723-4A16-81B3-666F6F62F4BA}" srcId="{A93EEE6B-19D0-4B8A-A9AF-3C897275AB50}" destId="{9B52A4ED-907E-4542-A2E9-EB192FF120EC}" srcOrd="0" destOrd="0" parTransId="{B0A46811-140C-45FE-8465-55E2EA5FB247}" sibTransId="{9023A7B0-5DC7-418C-9A84-74D8C2F574CA}"/>
    <dgm:cxn modelId="{E9E69824-2234-4D4E-8907-6E073FA85A0D}" type="presOf" srcId="{BB424EAF-7028-4EED-8B47-40E3CCEAB249}" destId="{A36FD257-3E07-4F96-B57C-87F0E8E12D05}" srcOrd="0" destOrd="4" presId="urn:microsoft.com/office/officeart/2005/8/layout/hList1"/>
    <dgm:cxn modelId="{57BC6137-9B16-4D8F-83BE-9C3385538D24}" srcId="{9B52A4ED-907E-4542-A2E9-EB192FF120EC}" destId="{B1EE4590-77BB-490B-A9EE-3F3AE94564F2}" srcOrd="2" destOrd="0" parTransId="{695EF28C-EBDA-4079-8505-241A1786F206}" sibTransId="{C96A93B8-5C9D-45AC-A561-CCC72D2F3E6F}"/>
    <dgm:cxn modelId="{29A87659-ED48-43F7-9607-BC91AF2A35C0}" type="presOf" srcId="{A93EEE6B-19D0-4B8A-A9AF-3C897275AB50}" destId="{A0BEF7AA-C6E5-4C09-9EBF-20A99BB22C7D}" srcOrd="0" destOrd="0" presId="urn:microsoft.com/office/officeart/2005/8/layout/hList1"/>
    <dgm:cxn modelId="{FDD9DD8B-9A21-4C04-8C5C-9BD5F12514BD}" type="presOf" srcId="{9B52A4ED-907E-4542-A2E9-EB192FF120EC}" destId="{3AC48596-BAEE-4A36-9E6E-887130404FC6}" srcOrd="0" destOrd="0" presId="urn:microsoft.com/office/officeart/2005/8/layout/hList1"/>
    <dgm:cxn modelId="{B84F6692-1713-4AAD-8BD6-BBC8E165B1B1}" srcId="{9B52A4ED-907E-4542-A2E9-EB192FF120EC}" destId="{33DE4AEC-B13F-4BA3-887A-31BCB853F7E9}" srcOrd="3" destOrd="0" parTransId="{23674969-15DF-4268-8FA5-E6D346D2097F}" sibTransId="{9BF31307-950D-4C74-A0A5-C8D8237C436E}"/>
    <dgm:cxn modelId="{68DD4E9B-E540-4AA5-A8A5-97017D7C43EB}" srcId="{9B52A4ED-907E-4542-A2E9-EB192FF120EC}" destId="{BB424EAF-7028-4EED-8B47-40E3CCEAB249}" srcOrd="4" destOrd="0" parTransId="{49288D62-8CDC-42BF-A046-44692D2CF136}" sibTransId="{382E2922-D74D-46DC-A99D-45D308011E06}"/>
    <dgm:cxn modelId="{64076D9D-04D5-4609-B8B5-396A75156B63}" type="presOf" srcId="{4F7F0EB8-C001-47AB-83BC-FB3A18D565F4}" destId="{A36FD257-3E07-4F96-B57C-87F0E8E12D05}" srcOrd="0" destOrd="0" presId="urn:microsoft.com/office/officeart/2005/8/layout/hList1"/>
    <dgm:cxn modelId="{A7A813A2-6339-4D6D-93A1-03F2DD6FBC63}" type="presOf" srcId="{B1EE4590-77BB-490B-A9EE-3F3AE94564F2}" destId="{A36FD257-3E07-4F96-B57C-87F0E8E12D05}" srcOrd="0" destOrd="2" presId="urn:microsoft.com/office/officeart/2005/8/layout/hList1"/>
    <dgm:cxn modelId="{EB6758C6-B5DE-46B0-9277-CFE7EE5FD9D9}" srcId="{9B52A4ED-907E-4542-A2E9-EB192FF120EC}" destId="{5284FE46-42F6-4D03-972E-7E8B0F59015F}" srcOrd="1" destOrd="0" parTransId="{C7B3200D-E4DA-43FA-B497-C859F848C0EC}" sibTransId="{C9459CD2-AF91-4984-99C6-FEF86EB2AA74}"/>
    <dgm:cxn modelId="{A44620CC-9568-4AC1-A5B6-33204896D88C}" type="presOf" srcId="{33DE4AEC-B13F-4BA3-887A-31BCB853F7E9}" destId="{A36FD257-3E07-4F96-B57C-87F0E8E12D05}" srcOrd="0" destOrd="3" presId="urn:microsoft.com/office/officeart/2005/8/layout/hList1"/>
    <dgm:cxn modelId="{C7FBECE0-4A54-479C-872B-EB9E4B19686A}" type="presOf" srcId="{5284FE46-42F6-4D03-972E-7E8B0F59015F}" destId="{A36FD257-3E07-4F96-B57C-87F0E8E12D05}" srcOrd="0" destOrd="1" presId="urn:microsoft.com/office/officeart/2005/8/layout/hList1"/>
    <dgm:cxn modelId="{697C4FEA-48D7-45F9-B456-E4560AD5EA1B}" srcId="{9B52A4ED-907E-4542-A2E9-EB192FF120EC}" destId="{4F7F0EB8-C001-47AB-83BC-FB3A18D565F4}" srcOrd="0" destOrd="0" parTransId="{AFBF0930-099C-4107-A5D3-A7A0B9572313}" sibTransId="{E12AD4EB-25E5-4A57-904D-21FB4B801E72}"/>
    <dgm:cxn modelId="{133931A1-C6A1-4CF5-AC8A-62654CC09439}" type="presParOf" srcId="{A0BEF7AA-C6E5-4C09-9EBF-20A99BB22C7D}" destId="{6D6222D1-640C-4F1C-A65A-CD3A22C6ABA1}" srcOrd="0" destOrd="0" presId="urn:microsoft.com/office/officeart/2005/8/layout/hList1"/>
    <dgm:cxn modelId="{D7F5A2C4-48B8-4C12-AB9D-ECC30D33EDBE}" type="presParOf" srcId="{6D6222D1-640C-4F1C-A65A-CD3A22C6ABA1}" destId="{3AC48596-BAEE-4A36-9E6E-887130404FC6}" srcOrd="0" destOrd="0" presId="urn:microsoft.com/office/officeart/2005/8/layout/hList1"/>
    <dgm:cxn modelId="{4091F909-5E3F-445B-BA81-DA84EA6F0DCD}" type="presParOf" srcId="{6D6222D1-640C-4F1C-A65A-CD3A22C6ABA1}" destId="{A36FD257-3E07-4F96-B57C-87F0E8E12D0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2440F3-F67F-4FA5-8F28-B004B97E526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CA"/>
        </a:p>
      </dgm:t>
    </dgm:pt>
    <dgm:pt modelId="{5A6159B6-A0C2-48EE-9C35-2B6B3820386F}">
      <dgm:prSet phldrT="[Text]"/>
      <dgm:spPr/>
      <dgm:t>
        <a:bodyPr/>
        <a:lstStyle/>
        <a:p>
          <a:r>
            <a:rPr lang="en-CA" b="1">
              <a:latin typeface="+mj-lt"/>
            </a:rPr>
            <a:t>SPLIT CITATIONS</a:t>
          </a:r>
        </a:p>
      </dgm:t>
    </dgm:pt>
    <dgm:pt modelId="{1AE22FCC-A997-4691-A55B-B567550E2511}" type="parTrans" cxnId="{DB4A431A-8C2C-41D3-83D4-20378A316832}">
      <dgm:prSet/>
      <dgm:spPr/>
      <dgm:t>
        <a:bodyPr/>
        <a:lstStyle/>
        <a:p>
          <a:endParaRPr lang="en-CA"/>
        </a:p>
      </dgm:t>
    </dgm:pt>
    <dgm:pt modelId="{D6B7BD65-D90C-4542-99EE-8DF60EEEACBF}" type="sibTrans" cxnId="{DB4A431A-8C2C-41D3-83D4-20378A316832}">
      <dgm:prSet/>
      <dgm:spPr/>
      <dgm:t>
        <a:bodyPr/>
        <a:lstStyle/>
        <a:p>
          <a:endParaRPr lang="en-CA"/>
        </a:p>
      </dgm:t>
    </dgm:pt>
    <dgm:pt modelId="{F1FB3D69-9D02-441A-B677-319BA77287BA}">
      <dgm:prSet phldrT="[Text]"/>
      <dgm:spPr/>
      <dgm:t>
        <a:bodyPr/>
        <a:lstStyle/>
        <a:p>
          <a:pPr rtl="0"/>
          <a:r>
            <a:rPr lang="en-CA" b="1">
              <a:latin typeface="+mj-lt"/>
            </a:rPr>
            <a:t>Hinton writes, "Stay gold, Ponyboy, stay gold" (180).</a:t>
          </a:r>
        </a:p>
      </dgm:t>
    </dgm:pt>
    <dgm:pt modelId="{AF3FCA7E-E628-4F5F-BF04-88BB05A3C5EC}" type="parTrans" cxnId="{9ACF4EFA-F5E5-4B1D-B410-A58AECB43CC4}">
      <dgm:prSet/>
      <dgm:spPr/>
      <dgm:t>
        <a:bodyPr/>
        <a:lstStyle/>
        <a:p>
          <a:endParaRPr lang="en-CA"/>
        </a:p>
      </dgm:t>
    </dgm:pt>
    <dgm:pt modelId="{75903B54-248E-46DE-A3D5-4D48815513B0}" type="sibTrans" cxnId="{9ACF4EFA-F5E5-4B1D-B410-A58AECB43CC4}">
      <dgm:prSet/>
      <dgm:spPr/>
      <dgm:t>
        <a:bodyPr/>
        <a:lstStyle/>
        <a:p>
          <a:endParaRPr lang="en-CA"/>
        </a:p>
      </dgm:t>
    </dgm:pt>
    <dgm:pt modelId="{8C087CBE-DCFF-47D9-8F25-DA48952C1D73}">
      <dgm:prSet phldrT="[Text]"/>
      <dgm:spPr/>
      <dgm:t>
        <a:bodyPr/>
        <a:lstStyle/>
        <a:p>
          <a:r>
            <a:rPr lang="en-CA" b="1">
              <a:latin typeface="+mj-lt"/>
            </a:rPr>
            <a:t>SINGLE CITATION</a:t>
          </a:r>
        </a:p>
      </dgm:t>
    </dgm:pt>
    <dgm:pt modelId="{1CD7058B-F9C1-425F-A13C-9FF5BD846B08}" type="parTrans" cxnId="{725018F6-6930-47F9-AC69-1BC2FEFFEF6C}">
      <dgm:prSet/>
      <dgm:spPr/>
      <dgm:t>
        <a:bodyPr/>
        <a:lstStyle/>
        <a:p>
          <a:endParaRPr lang="en-CA"/>
        </a:p>
      </dgm:t>
    </dgm:pt>
    <dgm:pt modelId="{C176C564-3DE3-47AB-943E-CC8EEDF42A94}" type="sibTrans" cxnId="{725018F6-6930-47F9-AC69-1BC2FEFFEF6C}">
      <dgm:prSet/>
      <dgm:spPr/>
      <dgm:t>
        <a:bodyPr/>
        <a:lstStyle/>
        <a:p>
          <a:endParaRPr lang="en-CA"/>
        </a:p>
      </dgm:t>
    </dgm:pt>
    <dgm:pt modelId="{C1656815-F1D1-4AF7-A5C2-543B49DB4464}">
      <dgm:prSet phldrT="[Text]"/>
      <dgm:spPr/>
      <dgm:t>
        <a:bodyPr/>
        <a:lstStyle/>
        <a:p>
          <a:pPr rtl="0"/>
          <a:r>
            <a:rPr lang="en-CA" b="1">
              <a:latin typeface="+mj-lt"/>
            </a:rPr>
            <a:t>The character Johnny Cade says, "Stay gold, Ponyboy, stay gold (Hinton 180).</a:t>
          </a:r>
        </a:p>
      </dgm:t>
    </dgm:pt>
    <dgm:pt modelId="{5F3F6620-AD3F-4C6C-83B2-A5FF6941D780}" type="parTrans" cxnId="{D62D98F4-4BDE-43BF-AE6F-00C25283F0C9}">
      <dgm:prSet/>
      <dgm:spPr/>
      <dgm:t>
        <a:bodyPr/>
        <a:lstStyle/>
        <a:p>
          <a:endParaRPr lang="en-CA"/>
        </a:p>
      </dgm:t>
    </dgm:pt>
    <dgm:pt modelId="{E6209C2C-3B76-4ED9-976B-918273F8B623}" type="sibTrans" cxnId="{D62D98F4-4BDE-43BF-AE6F-00C25283F0C9}">
      <dgm:prSet/>
      <dgm:spPr/>
      <dgm:t>
        <a:bodyPr/>
        <a:lstStyle/>
        <a:p>
          <a:endParaRPr lang="en-CA"/>
        </a:p>
      </dgm:t>
    </dgm:pt>
    <dgm:pt modelId="{1D9967AD-FF76-4D86-B1E9-454E0C523666}" type="pres">
      <dgm:prSet presAssocID="{CB2440F3-F67F-4FA5-8F28-B004B97E5262}" presName="linear" presStyleCnt="0">
        <dgm:presLayoutVars>
          <dgm:dir/>
          <dgm:animLvl val="lvl"/>
          <dgm:resizeHandles val="exact"/>
        </dgm:presLayoutVars>
      </dgm:prSet>
      <dgm:spPr/>
    </dgm:pt>
    <dgm:pt modelId="{7A9A8A08-1B18-40E5-BC55-38F2D2E57F2C}" type="pres">
      <dgm:prSet presAssocID="{5A6159B6-A0C2-48EE-9C35-2B6B3820386F}" presName="parentLin" presStyleCnt="0"/>
      <dgm:spPr/>
    </dgm:pt>
    <dgm:pt modelId="{642F8AE7-F765-4534-84F8-ED1E70F7CDD2}" type="pres">
      <dgm:prSet presAssocID="{5A6159B6-A0C2-48EE-9C35-2B6B3820386F}" presName="parentLeftMargin" presStyleLbl="node1" presStyleIdx="0" presStyleCnt="2"/>
      <dgm:spPr/>
    </dgm:pt>
    <dgm:pt modelId="{28BAA9EC-A4E4-4AE9-A4C6-BDCB4AFF448D}" type="pres">
      <dgm:prSet presAssocID="{5A6159B6-A0C2-48EE-9C35-2B6B3820386F}" presName="parentText" presStyleLbl="node1" presStyleIdx="0" presStyleCnt="2" custAng="0">
        <dgm:presLayoutVars>
          <dgm:chMax val="0"/>
          <dgm:bulletEnabled val="1"/>
        </dgm:presLayoutVars>
      </dgm:prSet>
      <dgm:spPr/>
    </dgm:pt>
    <dgm:pt modelId="{C3157011-6909-46B5-A46B-999A238111A9}" type="pres">
      <dgm:prSet presAssocID="{5A6159B6-A0C2-48EE-9C35-2B6B3820386F}" presName="negativeSpace" presStyleCnt="0"/>
      <dgm:spPr/>
    </dgm:pt>
    <dgm:pt modelId="{53350AD2-0A85-4B53-8B25-EDCB929421E0}" type="pres">
      <dgm:prSet presAssocID="{5A6159B6-A0C2-48EE-9C35-2B6B3820386F}" presName="childText" presStyleLbl="conFgAcc1" presStyleIdx="0" presStyleCnt="2">
        <dgm:presLayoutVars>
          <dgm:bulletEnabled val="1"/>
        </dgm:presLayoutVars>
      </dgm:prSet>
      <dgm:spPr/>
    </dgm:pt>
    <dgm:pt modelId="{3D2F6884-E5C5-4152-97D8-FE4B297F6EE7}" type="pres">
      <dgm:prSet presAssocID="{D6B7BD65-D90C-4542-99EE-8DF60EEEACBF}" presName="spaceBetweenRectangles" presStyleCnt="0"/>
      <dgm:spPr/>
    </dgm:pt>
    <dgm:pt modelId="{F1C8D039-7B01-41D5-8D2C-0EE06BB72737}" type="pres">
      <dgm:prSet presAssocID="{8C087CBE-DCFF-47D9-8F25-DA48952C1D73}" presName="parentLin" presStyleCnt="0"/>
      <dgm:spPr/>
    </dgm:pt>
    <dgm:pt modelId="{74525B8F-D8EB-445E-B025-62E8A807D7D9}" type="pres">
      <dgm:prSet presAssocID="{8C087CBE-DCFF-47D9-8F25-DA48952C1D73}" presName="parentLeftMargin" presStyleLbl="node1" presStyleIdx="0" presStyleCnt="2"/>
      <dgm:spPr/>
    </dgm:pt>
    <dgm:pt modelId="{6254A841-B50F-4004-A4EC-4036E926DE5E}" type="pres">
      <dgm:prSet presAssocID="{8C087CBE-DCFF-47D9-8F25-DA48952C1D7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91DADA8-1FFB-4303-95D6-584CD07255C7}" type="pres">
      <dgm:prSet presAssocID="{8C087CBE-DCFF-47D9-8F25-DA48952C1D73}" presName="negativeSpace" presStyleCnt="0"/>
      <dgm:spPr/>
    </dgm:pt>
    <dgm:pt modelId="{DB0C16EF-4CBF-41AB-965E-1B607D43F622}" type="pres">
      <dgm:prSet presAssocID="{8C087CBE-DCFF-47D9-8F25-DA48952C1D7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9E4950D-D7C0-4077-A4E4-598AB662E81F}" type="presOf" srcId="{8C087CBE-DCFF-47D9-8F25-DA48952C1D73}" destId="{6254A841-B50F-4004-A4EC-4036E926DE5E}" srcOrd="1" destOrd="0" presId="urn:microsoft.com/office/officeart/2005/8/layout/list1"/>
    <dgm:cxn modelId="{DB4A431A-8C2C-41D3-83D4-20378A316832}" srcId="{CB2440F3-F67F-4FA5-8F28-B004B97E5262}" destId="{5A6159B6-A0C2-48EE-9C35-2B6B3820386F}" srcOrd="0" destOrd="0" parTransId="{1AE22FCC-A997-4691-A55B-B567550E2511}" sibTransId="{D6B7BD65-D90C-4542-99EE-8DF60EEEACBF}"/>
    <dgm:cxn modelId="{94106B2A-DC57-4C5B-B3CF-F980FC04E160}" type="presOf" srcId="{CB2440F3-F67F-4FA5-8F28-B004B97E5262}" destId="{1D9967AD-FF76-4D86-B1E9-454E0C523666}" srcOrd="0" destOrd="0" presId="urn:microsoft.com/office/officeart/2005/8/layout/list1"/>
    <dgm:cxn modelId="{65009841-5922-4423-9EDE-7A0675EF3AF7}" type="presOf" srcId="{F1FB3D69-9D02-441A-B677-319BA77287BA}" destId="{53350AD2-0A85-4B53-8B25-EDCB929421E0}" srcOrd="0" destOrd="0" presId="urn:microsoft.com/office/officeart/2005/8/layout/list1"/>
    <dgm:cxn modelId="{C503BC42-6C2E-4EA5-92E5-8BD6F940695A}" type="presOf" srcId="{5A6159B6-A0C2-48EE-9C35-2B6B3820386F}" destId="{28BAA9EC-A4E4-4AE9-A4C6-BDCB4AFF448D}" srcOrd="1" destOrd="0" presId="urn:microsoft.com/office/officeart/2005/8/layout/list1"/>
    <dgm:cxn modelId="{AAD94967-3EC7-4A49-AE4A-F174FF48AAAF}" type="presOf" srcId="{8C087CBE-DCFF-47D9-8F25-DA48952C1D73}" destId="{74525B8F-D8EB-445E-B025-62E8A807D7D9}" srcOrd="0" destOrd="0" presId="urn:microsoft.com/office/officeart/2005/8/layout/list1"/>
    <dgm:cxn modelId="{6C3FCEB9-4EDB-4777-A81A-E7B79D01606E}" type="presOf" srcId="{5A6159B6-A0C2-48EE-9C35-2B6B3820386F}" destId="{642F8AE7-F765-4534-84F8-ED1E70F7CDD2}" srcOrd="0" destOrd="0" presId="urn:microsoft.com/office/officeart/2005/8/layout/list1"/>
    <dgm:cxn modelId="{D62D98F4-4BDE-43BF-AE6F-00C25283F0C9}" srcId="{8C087CBE-DCFF-47D9-8F25-DA48952C1D73}" destId="{C1656815-F1D1-4AF7-A5C2-543B49DB4464}" srcOrd="0" destOrd="0" parTransId="{5F3F6620-AD3F-4C6C-83B2-A5FF6941D780}" sibTransId="{E6209C2C-3B76-4ED9-976B-918273F8B623}"/>
    <dgm:cxn modelId="{725018F6-6930-47F9-AC69-1BC2FEFFEF6C}" srcId="{CB2440F3-F67F-4FA5-8F28-B004B97E5262}" destId="{8C087CBE-DCFF-47D9-8F25-DA48952C1D73}" srcOrd="1" destOrd="0" parTransId="{1CD7058B-F9C1-425F-A13C-9FF5BD846B08}" sibTransId="{C176C564-3DE3-47AB-943E-CC8EEDF42A94}"/>
    <dgm:cxn modelId="{98A50AFA-6358-44C2-A389-3E6EED4CD2BF}" type="presOf" srcId="{C1656815-F1D1-4AF7-A5C2-543B49DB4464}" destId="{DB0C16EF-4CBF-41AB-965E-1B607D43F622}" srcOrd="0" destOrd="0" presId="urn:microsoft.com/office/officeart/2005/8/layout/list1"/>
    <dgm:cxn modelId="{9ACF4EFA-F5E5-4B1D-B410-A58AECB43CC4}" srcId="{5A6159B6-A0C2-48EE-9C35-2B6B3820386F}" destId="{F1FB3D69-9D02-441A-B677-319BA77287BA}" srcOrd="0" destOrd="0" parTransId="{AF3FCA7E-E628-4F5F-BF04-88BB05A3C5EC}" sibTransId="{75903B54-248E-46DE-A3D5-4D48815513B0}"/>
    <dgm:cxn modelId="{AD54221B-F9B9-4918-A21C-0E494706B5C2}" type="presParOf" srcId="{1D9967AD-FF76-4D86-B1E9-454E0C523666}" destId="{7A9A8A08-1B18-40E5-BC55-38F2D2E57F2C}" srcOrd="0" destOrd="0" presId="urn:microsoft.com/office/officeart/2005/8/layout/list1"/>
    <dgm:cxn modelId="{6699E734-00CD-4DCB-96E9-5CA9A2F0D009}" type="presParOf" srcId="{7A9A8A08-1B18-40E5-BC55-38F2D2E57F2C}" destId="{642F8AE7-F765-4534-84F8-ED1E70F7CDD2}" srcOrd="0" destOrd="0" presId="urn:microsoft.com/office/officeart/2005/8/layout/list1"/>
    <dgm:cxn modelId="{C55D8263-7046-442E-94AB-B569A11942AB}" type="presParOf" srcId="{7A9A8A08-1B18-40E5-BC55-38F2D2E57F2C}" destId="{28BAA9EC-A4E4-4AE9-A4C6-BDCB4AFF448D}" srcOrd="1" destOrd="0" presId="urn:microsoft.com/office/officeart/2005/8/layout/list1"/>
    <dgm:cxn modelId="{1C052E4F-DCBD-4AF8-8207-D7321F04BAB5}" type="presParOf" srcId="{1D9967AD-FF76-4D86-B1E9-454E0C523666}" destId="{C3157011-6909-46B5-A46B-999A238111A9}" srcOrd="1" destOrd="0" presId="urn:microsoft.com/office/officeart/2005/8/layout/list1"/>
    <dgm:cxn modelId="{9E64F854-C3D7-4A45-9165-2C9669FAEFFA}" type="presParOf" srcId="{1D9967AD-FF76-4D86-B1E9-454E0C523666}" destId="{53350AD2-0A85-4B53-8B25-EDCB929421E0}" srcOrd="2" destOrd="0" presId="urn:microsoft.com/office/officeart/2005/8/layout/list1"/>
    <dgm:cxn modelId="{714FDB7B-4818-4007-9F11-1D65B0348C12}" type="presParOf" srcId="{1D9967AD-FF76-4D86-B1E9-454E0C523666}" destId="{3D2F6884-E5C5-4152-97D8-FE4B297F6EE7}" srcOrd="3" destOrd="0" presId="urn:microsoft.com/office/officeart/2005/8/layout/list1"/>
    <dgm:cxn modelId="{13991C02-5F73-46EB-AE59-F2E559376DFE}" type="presParOf" srcId="{1D9967AD-FF76-4D86-B1E9-454E0C523666}" destId="{F1C8D039-7B01-41D5-8D2C-0EE06BB72737}" srcOrd="4" destOrd="0" presId="urn:microsoft.com/office/officeart/2005/8/layout/list1"/>
    <dgm:cxn modelId="{4863ACAD-85BF-4683-9433-9D29F4C59558}" type="presParOf" srcId="{F1C8D039-7B01-41D5-8D2C-0EE06BB72737}" destId="{74525B8F-D8EB-445E-B025-62E8A807D7D9}" srcOrd="0" destOrd="0" presId="urn:microsoft.com/office/officeart/2005/8/layout/list1"/>
    <dgm:cxn modelId="{2F390964-5225-45E9-8559-204F8B030872}" type="presParOf" srcId="{F1C8D039-7B01-41D5-8D2C-0EE06BB72737}" destId="{6254A841-B50F-4004-A4EC-4036E926DE5E}" srcOrd="1" destOrd="0" presId="urn:microsoft.com/office/officeart/2005/8/layout/list1"/>
    <dgm:cxn modelId="{64AD9F29-8AD7-455A-88BC-182B23208F7C}" type="presParOf" srcId="{1D9967AD-FF76-4D86-B1E9-454E0C523666}" destId="{C91DADA8-1FFB-4303-95D6-584CD07255C7}" srcOrd="5" destOrd="0" presId="urn:microsoft.com/office/officeart/2005/8/layout/list1"/>
    <dgm:cxn modelId="{585ED7D9-43E7-4589-9941-A4F767BCAF56}" type="presParOf" srcId="{1D9967AD-FF76-4D86-B1E9-454E0C523666}" destId="{DB0C16EF-4CBF-41AB-965E-1B607D43F62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B2440F3-F67F-4FA5-8F28-B004B97E526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CA"/>
        </a:p>
      </dgm:t>
    </dgm:pt>
    <dgm:pt modelId="{5A6159B6-A0C2-48EE-9C35-2B6B3820386F}">
      <dgm:prSet phldrT="[Text]"/>
      <dgm:spPr/>
      <dgm:t>
        <a:bodyPr/>
        <a:lstStyle/>
        <a:p>
          <a:r>
            <a:rPr lang="en-CA" b="1">
              <a:latin typeface="+mj-lt"/>
            </a:rPr>
            <a:t>BEFORE</a:t>
          </a:r>
        </a:p>
      </dgm:t>
    </dgm:pt>
    <dgm:pt modelId="{1AE22FCC-A997-4691-A55B-B567550E2511}" type="parTrans" cxnId="{DB4A431A-8C2C-41D3-83D4-20378A316832}">
      <dgm:prSet/>
      <dgm:spPr/>
      <dgm:t>
        <a:bodyPr/>
        <a:lstStyle/>
        <a:p>
          <a:endParaRPr lang="en-CA"/>
        </a:p>
      </dgm:t>
    </dgm:pt>
    <dgm:pt modelId="{D6B7BD65-D90C-4542-99EE-8DF60EEEACBF}" type="sibTrans" cxnId="{DB4A431A-8C2C-41D3-83D4-20378A316832}">
      <dgm:prSet/>
      <dgm:spPr/>
      <dgm:t>
        <a:bodyPr/>
        <a:lstStyle/>
        <a:p>
          <a:endParaRPr lang="en-CA"/>
        </a:p>
      </dgm:t>
    </dgm:pt>
    <dgm:pt modelId="{F1FB3D69-9D02-441A-B677-319BA77287BA}">
      <dgm:prSet phldrT="[Text]"/>
      <dgm:spPr/>
      <dgm:t>
        <a:bodyPr/>
        <a:lstStyle/>
        <a:p>
          <a:pPr rtl="0"/>
          <a:r>
            <a:rPr lang="en-CA" b="1">
              <a:latin typeface="+mj-lt"/>
            </a:rPr>
            <a:t>Sherlock Holmes and John H. Watson suggest that deductive reasoning can help solve crimes (45).</a:t>
          </a:r>
        </a:p>
      </dgm:t>
    </dgm:pt>
    <dgm:pt modelId="{AF3FCA7E-E628-4F5F-BF04-88BB05A3C5EC}" type="parTrans" cxnId="{9ACF4EFA-F5E5-4B1D-B410-A58AECB43CC4}">
      <dgm:prSet/>
      <dgm:spPr/>
      <dgm:t>
        <a:bodyPr/>
        <a:lstStyle/>
        <a:p>
          <a:endParaRPr lang="en-CA"/>
        </a:p>
      </dgm:t>
    </dgm:pt>
    <dgm:pt modelId="{75903B54-248E-46DE-A3D5-4D48815513B0}" type="sibTrans" cxnId="{9ACF4EFA-F5E5-4B1D-B410-A58AECB43CC4}">
      <dgm:prSet/>
      <dgm:spPr/>
      <dgm:t>
        <a:bodyPr/>
        <a:lstStyle/>
        <a:p>
          <a:endParaRPr lang="en-CA"/>
        </a:p>
      </dgm:t>
    </dgm:pt>
    <dgm:pt modelId="{8C087CBE-DCFF-47D9-8F25-DA48952C1D73}">
      <dgm:prSet phldrT="[Text]"/>
      <dgm:spPr/>
      <dgm:t>
        <a:bodyPr/>
        <a:lstStyle/>
        <a:p>
          <a:r>
            <a:rPr lang="en-CA" b="1">
              <a:latin typeface="+mj-lt"/>
            </a:rPr>
            <a:t>AFTER</a:t>
          </a:r>
        </a:p>
      </dgm:t>
    </dgm:pt>
    <dgm:pt modelId="{1CD7058B-F9C1-425F-A13C-9FF5BD846B08}" type="parTrans" cxnId="{725018F6-6930-47F9-AC69-1BC2FEFFEF6C}">
      <dgm:prSet/>
      <dgm:spPr/>
      <dgm:t>
        <a:bodyPr/>
        <a:lstStyle/>
        <a:p>
          <a:endParaRPr lang="en-CA"/>
        </a:p>
      </dgm:t>
    </dgm:pt>
    <dgm:pt modelId="{C176C564-3DE3-47AB-943E-CC8EEDF42A94}" type="sibTrans" cxnId="{725018F6-6930-47F9-AC69-1BC2FEFFEF6C}">
      <dgm:prSet/>
      <dgm:spPr/>
      <dgm:t>
        <a:bodyPr/>
        <a:lstStyle/>
        <a:p>
          <a:endParaRPr lang="en-CA"/>
        </a:p>
      </dgm:t>
    </dgm:pt>
    <dgm:pt modelId="{C1656815-F1D1-4AF7-A5C2-543B49DB4464}">
      <dgm:prSet phldrT="[Text]"/>
      <dgm:spPr/>
      <dgm:t>
        <a:bodyPr/>
        <a:lstStyle/>
        <a:p>
          <a:pPr rtl="0"/>
          <a:r>
            <a:rPr lang="en-CA" b="1">
              <a:latin typeface="+mj-lt"/>
            </a:rPr>
            <a:t>Deductive reasoning can help solve crimes (Holmes and Watson 45).</a:t>
          </a:r>
        </a:p>
      </dgm:t>
    </dgm:pt>
    <dgm:pt modelId="{5F3F6620-AD3F-4C6C-83B2-A5FF6941D780}" type="parTrans" cxnId="{D62D98F4-4BDE-43BF-AE6F-00C25283F0C9}">
      <dgm:prSet/>
      <dgm:spPr/>
      <dgm:t>
        <a:bodyPr/>
        <a:lstStyle/>
        <a:p>
          <a:endParaRPr lang="en-CA"/>
        </a:p>
      </dgm:t>
    </dgm:pt>
    <dgm:pt modelId="{E6209C2C-3B76-4ED9-976B-918273F8B623}" type="sibTrans" cxnId="{D62D98F4-4BDE-43BF-AE6F-00C25283F0C9}">
      <dgm:prSet/>
      <dgm:spPr/>
      <dgm:t>
        <a:bodyPr/>
        <a:lstStyle/>
        <a:p>
          <a:endParaRPr lang="en-CA"/>
        </a:p>
      </dgm:t>
    </dgm:pt>
    <dgm:pt modelId="{6ADA0594-0E55-4003-9AED-7419EC84AF34}" type="pres">
      <dgm:prSet presAssocID="{CB2440F3-F67F-4FA5-8F28-B004B97E5262}" presName="linear" presStyleCnt="0">
        <dgm:presLayoutVars>
          <dgm:dir/>
          <dgm:animLvl val="lvl"/>
          <dgm:resizeHandles val="exact"/>
        </dgm:presLayoutVars>
      </dgm:prSet>
      <dgm:spPr/>
    </dgm:pt>
    <dgm:pt modelId="{E4CB4AF8-FFE0-400F-9265-39D2F96369FE}" type="pres">
      <dgm:prSet presAssocID="{5A6159B6-A0C2-48EE-9C35-2B6B3820386F}" presName="parentLin" presStyleCnt="0"/>
      <dgm:spPr/>
    </dgm:pt>
    <dgm:pt modelId="{A2ECC16C-F037-45B8-B5F2-168AC536D443}" type="pres">
      <dgm:prSet presAssocID="{5A6159B6-A0C2-48EE-9C35-2B6B3820386F}" presName="parentLeftMargin" presStyleLbl="node1" presStyleIdx="0" presStyleCnt="2"/>
      <dgm:spPr/>
    </dgm:pt>
    <dgm:pt modelId="{F83664BD-D173-4FDE-9465-F25C68421F73}" type="pres">
      <dgm:prSet presAssocID="{5A6159B6-A0C2-48EE-9C35-2B6B3820386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B67379A-E0C4-47A7-B323-715A17AEAD4D}" type="pres">
      <dgm:prSet presAssocID="{5A6159B6-A0C2-48EE-9C35-2B6B3820386F}" presName="negativeSpace" presStyleCnt="0"/>
      <dgm:spPr/>
    </dgm:pt>
    <dgm:pt modelId="{8DD9B06A-2002-41CC-9E88-37DC1C00E5CD}" type="pres">
      <dgm:prSet presAssocID="{5A6159B6-A0C2-48EE-9C35-2B6B3820386F}" presName="childText" presStyleLbl="conFgAcc1" presStyleIdx="0" presStyleCnt="2">
        <dgm:presLayoutVars>
          <dgm:bulletEnabled val="1"/>
        </dgm:presLayoutVars>
      </dgm:prSet>
      <dgm:spPr/>
    </dgm:pt>
    <dgm:pt modelId="{C426F766-98DC-45AB-A653-60CD7E8BA327}" type="pres">
      <dgm:prSet presAssocID="{D6B7BD65-D90C-4542-99EE-8DF60EEEACBF}" presName="spaceBetweenRectangles" presStyleCnt="0"/>
      <dgm:spPr/>
    </dgm:pt>
    <dgm:pt modelId="{5986C753-BCFD-4A06-81D5-854F0D3B65E2}" type="pres">
      <dgm:prSet presAssocID="{8C087CBE-DCFF-47D9-8F25-DA48952C1D73}" presName="parentLin" presStyleCnt="0"/>
      <dgm:spPr/>
    </dgm:pt>
    <dgm:pt modelId="{727640EE-C71E-497F-88C2-4DC6F24057CA}" type="pres">
      <dgm:prSet presAssocID="{8C087CBE-DCFF-47D9-8F25-DA48952C1D73}" presName="parentLeftMargin" presStyleLbl="node1" presStyleIdx="0" presStyleCnt="2"/>
      <dgm:spPr/>
    </dgm:pt>
    <dgm:pt modelId="{BCDB2A54-C500-420E-8218-481F3A8935E9}" type="pres">
      <dgm:prSet presAssocID="{8C087CBE-DCFF-47D9-8F25-DA48952C1D7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C70DB94-5ECB-4E82-8BDA-13EEF4B43F66}" type="pres">
      <dgm:prSet presAssocID="{8C087CBE-DCFF-47D9-8F25-DA48952C1D73}" presName="negativeSpace" presStyleCnt="0"/>
      <dgm:spPr/>
    </dgm:pt>
    <dgm:pt modelId="{1A671B7E-0688-4892-B297-46235565D5D1}" type="pres">
      <dgm:prSet presAssocID="{8C087CBE-DCFF-47D9-8F25-DA48952C1D7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D2B780D-B103-4555-8D57-EF51CD705E55}" type="presOf" srcId="{5A6159B6-A0C2-48EE-9C35-2B6B3820386F}" destId="{A2ECC16C-F037-45B8-B5F2-168AC536D443}" srcOrd="0" destOrd="0" presId="urn:microsoft.com/office/officeart/2005/8/layout/list1"/>
    <dgm:cxn modelId="{DB4A431A-8C2C-41D3-83D4-20378A316832}" srcId="{CB2440F3-F67F-4FA5-8F28-B004B97E5262}" destId="{5A6159B6-A0C2-48EE-9C35-2B6B3820386F}" srcOrd="0" destOrd="0" parTransId="{1AE22FCC-A997-4691-A55B-B567550E2511}" sibTransId="{D6B7BD65-D90C-4542-99EE-8DF60EEEACBF}"/>
    <dgm:cxn modelId="{20E1571B-0D7D-4E09-9BE7-FB861F720A8C}" type="presOf" srcId="{CB2440F3-F67F-4FA5-8F28-B004B97E5262}" destId="{6ADA0594-0E55-4003-9AED-7419EC84AF34}" srcOrd="0" destOrd="0" presId="urn:microsoft.com/office/officeart/2005/8/layout/list1"/>
    <dgm:cxn modelId="{3596DD23-1899-4A2D-BFE0-ABB3C32F90B5}" type="presOf" srcId="{8C087CBE-DCFF-47D9-8F25-DA48952C1D73}" destId="{BCDB2A54-C500-420E-8218-481F3A8935E9}" srcOrd="1" destOrd="0" presId="urn:microsoft.com/office/officeart/2005/8/layout/list1"/>
    <dgm:cxn modelId="{6BF98543-3B60-4970-96DE-925A7AB3C8AB}" type="presOf" srcId="{C1656815-F1D1-4AF7-A5C2-543B49DB4464}" destId="{1A671B7E-0688-4892-B297-46235565D5D1}" srcOrd="0" destOrd="0" presId="urn:microsoft.com/office/officeart/2005/8/layout/list1"/>
    <dgm:cxn modelId="{01B1ED83-71E4-4103-A4D8-5031B5C744AC}" type="presOf" srcId="{8C087CBE-DCFF-47D9-8F25-DA48952C1D73}" destId="{727640EE-C71E-497F-88C2-4DC6F24057CA}" srcOrd="0" destOrd="0" presId="urn:microsoft.com/office/officeart/2005/8/layout/list1"/>
    <dgm:cxn modelId="{BFCCA7A5-7F08-4E67-BD66-1583BB85CC30}" type="presOf" srcId="{5A6159B6-A0C2-48EE-9C35-2B6B3820386F}" destId="{F83664BD-D173-4FDE-9465-F25C68421F73}" srcOrd="1" destOrd="0" presId="urn:microsoft.com/office/officeart/2005/8/layout/list1"/>
    <dgm:cxn modelId="{42E206BF-A327-41B8-86D8-8C6D65E8DC21}" type="presOf" srcId="{F1FB3D69-9D02-441A-B677-319BA77287BA}" destId="{8DD9B06A-2002-41CC-9E88-37DC1C00E5CD}" srcOrd="0" destOrd="0" presId="urn:microsoft.com/office/officeart/2005/8/layout/list1"/>
    <dgm:cxn modelId="{D62D98F4-4BDE-43BF-AE6F-00C25283F0C9}" srcId="{8C087CBE-DCFF-47D9-8F25-DA48952C1D73}" destId="{C1656815-F1D1-4AF7-A5C2-543B49DB4464}" srcOrd="0" destOrd="0" parTransId="{5F3F6620-AD3F-4C6C-83B2-A5FF6941D780}" sibTransId="{E6209C2C-3B76-4ED9-976B-918273F8B623}"/>
    <dgm:cxn modelId="{725018F6-6930-47F9-AC69-1BC2FEFFEF6C}" srcId="{CB2440F3-F67F-4FA5-8F28-B004B97E5262}" destId="{8C087CBE-DCFF-47D9-8F25-DA48952C1D73}" srcOrd="1" destOrd="0" parTransId="{1CD7058B-F9C1-425F-A13C-9FF5BD846B08}" sibTransId="{C176C564-3DE3-47AB-943E-CC8EEDF42A94}"/>
    <dgm:cxn modelId="{9ACF4EFA-F5E5-4B1D-B410-A58AECB43CC4}" srcId="{5A6159B6-A0C2-48EE-9C35-2B6B3820386F}" destId="{F1FB3D69-9D02-441A-B677-319BA77287BA}" srcOrd="0" destOrd="0" parTransId="{AF3FCA7E-E628-4F5F-BF04-88BB05A3C5EC}" sibTransId="{75903B54-248E-46DE-A3D5-4D48815513B0}"/>
    <dgm:cxn modelId="{C1070BC5-8F95-4036-84C7-839FD7346C44}" type="presParOf" srcId="{6ADA0594-0E55-4003-9AED-7419EC84AF34}" destId="{E4CB4AF8-FFE0-400F-9265-39D2F96369FE}" srcOrd="0" destOrd="0" presId="urn:microsoft.com/office/officeart/2005/8/layout/list1"/>
    <dgm:cxn modelId="{E838CED2-9E35-4266-B026-ACDC86BDE858}" type="presParOf" srcId="{E4CB4AF8-FFE0-400F-9265-39D2F96369FE}" destId="{A2ECC16C-F037-45B8-B5F2-168AC536D443}" srcOrd="0" destOrd="0" presId="urn:microsoft.com/office/officeart/2005/8/layout/list1"/>
    <dgm:cxn modelId="{FAA168E9-4AFE-44E8-B004-21EE9093A698}" type="presParOf" srcId="{E4CB4AF8-FFE0-400F-9265-39D2F96369FE}" destId="{F83664BD-D173-4FDE-9465-F25C68421F73}" srcOrd="1" destOrd="0" presId="urn:microsoft.com/office/officeart/2005/8/layout/list1"/>
    <dgm:cxn modelId="{814AA2F7-214C-4989-8225-63AC6F31F903}" type="presParOf" srcId="{6ADA0594-0E55-4003-9AED-7419EC84AF34}" destId="{EB67379A-E0C4-47A7-B323-715A17AEAD4D}" srcOrd="1" destOrd="0" presId="urn:microsoft.com/office/officeart/2005/8/layout/list1"/>
    <dgm:cxn modelId="{786D652B-BCD7-44E1-ADF0-AAB0481D85B0}" type="presParOf" srcId="{6ADA0594-0E55-4003-9AED-7419EC84AF34}" destId="{8DD9B06A-2002-41CC-9E88-37DC1C00E5CD}" srcOrd="2" destOrd="0" presId="urn:microsoft.com/office/officeart/2005/8/layout/list1"/>
    <dgm:cxn modelId="{89A4C5FB-4DE1-417E-BFCF-8D8026AFE2E0}" type="presParOf" srcId="{6ADA0594-0E55-4003-9AED-7419EC84AF34}" destId="{C426F766-98DC-45AB-A653-60CD7E8BA327}" srcOrd="3" destOrd="0" presId="urn:microsoft.com/office/officeart/2005/8/layout/list1"/>
    <dgm:cxn modelId="{8C7053C8-EF32-4FCA-9010-2733B6CB3FCB}" type="presParOf" srcId="{6ADA0594-0E55-4003-9AED-7419EC84AF34}" destId="{5986C753-BCFD-4A06-81D5-854F0D3B65E2}" srcOrd="4" destOrd="0" presId="urn:microsoft.com/office/officeart/2005/8/layout/list1"/>
    <dgm:cxn modelId="{B7392427-1FC3-4366-AC52-42DE0CDB7A0C}" type="presParOf" srcId="{5986C753-BCFD-4A06-81D5-854F0D3B65E2}" destId="{727640EE-C71E-497F-88C2-4DC6F24057CA}" srcOrd="0" destOrd="0" presId="urn:microsoft.com/office/officeart/2005/8/layout/list1"/>
    <dgm:cxn modelId="{690B4BE0-AEA1-45AB-832C-D5ACBCB308D9}" type="presParOf" srcId="{5986C753-BCFD-4A06-81D5-854F0D3B65E2}" destId="{BCDB2A54-C500-420E-8218-481F3A8935E9}" srcOrd="1" destOrd="0" presId="urn:microsoft.com/office/officeart/2005/8/layout/list1"/>
    <dgm:cxn modelId="{AEB1943F-54E6-4045-92F1-DDDA978EB1F7}" type="presParOf" srcId="{6ADA0594-0E55-4003-9AED-7419EC84AF34}" destId="{BC70DB94-5ECB-4E82-8BDA-13EEF4B43F66}" srcOrd="5" destOrd="0" presId="urn:microsoft.com/office/officeart/2005/8/layout/list1"/>
    <dgm:cxn modelId="{64C04A4F-7879-4A02-AD4C-2F9405A859D9}" type="presParOf" srcId="{6ADA0594-0E55-4003-9AED-7419EC84AF34}" destId="{1A671B7E-0688-4892-B297-46235565D5D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93EEE6B-19D0-4B8A-A9AF-3C897275AB50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9B52A4ED-907E-4542-A2E9-EB192FF120EC}">
      <dgm:prSet phldr="0"/>
      <dgm:spPr/>
      <dgm:t>
        <a:bodyPr/>
        <a:lstStyle/>
        <a:p>
          <a:r>
            <a:rPr lang="en-CA" b="1" dirty="0">
              <a:solidFill>
                <a:schemeClr val="bg1"/>
              </a:solidFill>
              <a:latin typeface="+mj-lt"/>
              <a:cs typeface="+mj-lt"/>
            </a:rPr>
            <a:t>MLA</a:t>
          </a:r>
          <a:endParaRPr lang="en-CA" b="1" i="0" u="none" strike="noStrike" cap="none" baseline="0" noProof="0" dirty="0">
            <a:solidFill>
              <a:schemeClr val="bg1"/>
            </a:solidFill>
            <a:latin typeface="+mj-lt"/>
            <a:ea typeface="+mj-lt"/>
            <a:cs typeface="Arial"/>
          </a:endParaRPr>
        </a:p>
      </dgm:t>
    </dgm:pt>
    <dgm:pt modelId="{B0A46811-140C-45FE-8465-55E2EA5FB247}" type="parTrans" cxnId="{A5CBEA04-7723-4A16-81B3-666F6F62F4BA}">
      <dgm:prSet/>
      <dgm:spPr/>
      <dgm:t>
        <a:bodyPr/>
        <a:lstStyle/>
        <a:p>
          <a:endParaRPr lang="en-CA"/>
        </a:p>
      </dgm:t>
    </dgm:pt>
    <dgm:pt modelId="{9023A7B0-5DC7-418C-9A84-74D8C2F574CA}" type="sibTrans" cxnId="{A5CBEA04-7723-4A16-81B3-666F6F62F4BA}">
      <dgm:prSet/>
      <dgm:spPr/>
      <dgm:t>
        <a:bodyPr/>
        <a:lstStyle/>
        <a:p>
          <a:endParaRPr lang="en-CA"/>
        </a:p>
      </dgm:t>
    </dgm:pt>
    <dgm:pt modelId="{4F7F0EB8-C001-47AB-83BC-FB3A18D565F4}">
      <dgm:prSet/>
      <dgm:spPr/>
      <dgm:t>
        <a:bodyPr/>
        <a:lstStyle/>
        <a:p>
          <a:pPr rtl="0"/>
          <a:r>
            <a:rPr lang="en-CA" b="1">
              <a:latin typeface="+mj-lt"/>
            </a:rPr>
            <a:t>author(s)' surname(s)</a:t>
          </a:r>
          <a:r>
            <a:rPr lang="en-CA" b="1" dirty="0">
              <a:latin typeface="+mj-lt"/>
              <a:cs typeface="+mj-lt"/>
            </a:rPr>
            <a:t> </a:t>
          </a:r>
          <a:br>
            <a:rPr lang="en-CA" b="1" dirty="0">
              <a:latin typeface="+mj-lt"/>
              <a:cs typeface="+mj-lt"/>
            </a:rPr>
          </a:br>
          <a:r>
            <a:rPr lang="en-CA" b="1" dirty="0">
              <a:latin typeface="+mj-lt"/>
              <a:cs typeface="+mj-lt"/>
            </a:rPr>
            <a:t>(only include first names in the </a:t>
          </a:r>
          <a:br>
            <a:rPr lang="en-CA" b="1" i="0" dirty="0">
              <a:latin typeface="+mj-lt"/>
              <a:cs typeface="+mj-lt"/>
            </a:rPr>
          </a:br>
          <a:r>
            <a:rPr lang="en-CA" b="1" i="1" dirty="0">
              <a:latin typeface="+mj-lt"/>
              <a:cs typeface="Arial"/>
            </a:rPr>
            <a:t>first </a:t>
          </a:r>
          <a:r>
            <a:rPr lang="en-CA" b="1" dirty="0">
              <a:latin typeface="+mj-lt"/>
              <a:cs typeface="Arial"/>
            </a:rPr>
            <a:t>citation of a source)</a:t>
          </a:r>
          <a:endParaRPr lang="en-CA" dirty="0"/>
        </a:p>
      </dgm:t>
    </dgm:pt>
    <dgm:pt modelId="{AFBF0930-099C-4107-A5D3-A7A0B9572313}" type="parTrans" cxnId="{697C4FEA-48D7-45F9-B456-E4560AD5EA1B}">
      <dgm:prSet/>
      <dgm:spPr/>
      <dgm:t>
        <a:bodyPr/>
        <a:lstStyle/>
        <a:p>
          <a:endParaRPr lang="en-CA"/>
        </a:p>
      </dgm:t>
    </dgm:pt>
    <dgm:pt modelId="{E12AD4EB-25E5-4A57-904D-21FB4B801E72}" type="sibTrans" cxnId="{697C4FEA-48D7-45F9-B456-E4560AD5EA1B}">
      <dgm:prSet/>
      <dgm:spPr/>
      <dgm:t>
        <a:bodyPr/>
        <a:lstStyle/>
        <a:p>
          <a:endParaRPr lang="en-CA"/>
        </a:p>
      </dgm:t>
    </dgm:pt>
    <dgm:pt modelId="{A1711C3B-5648-4837-A4E7-C28653E2C4D9}">
      <dgm:prSet phldr="0"/>
      <dgm:spPr/>
      <dgm:t>
        <a:bodyPr/>
        <a:lstStyle/>
        <a:p>
          <a:pPr rtl="0"/>
          <a:r>
            <a:rPr lang="en-CA" b="1" dirty="0">
              <a:latin typeface="+mj-lt"/>
              <a:cs typeface="Arial"/>
            </a:rPr>
            <a:t>page number (with direct quotes, paraphrase, and summary)</a:t>
          </a:r>
          <a:endParaRPr lang="en-CA" b="0" dirty="0">
            <a:latin typeface="Century Gothic"/>
          </a:endParaRPr>
        </a:p>
      </dgm:t>
    </dgm:pt>
    <dgm:pt modelId="{D8BF2F95-9C2B-4AFA-B88E-8D75A8BD9FC2}" type="parTrans" cxnId="{29A85ABF-B342-471C-873D-8ECB4ADEB60B}">
      <dgm:prSet/>
      <dgm:spPr/>
    </dgm:pt>
    <dgm:pt modelId="{2CAB2F3C-60F8-467F-B1DB-CAA42AE29B94}" type="sibTrans" cxnId="{29A85ABF-B342-471C-873D-8ECB4ADEB60B}">
      <dgm:prSet/>
      <dgm:spPr/>
    </dgm:pt>
    <dgm:pt modelId="{F1C25736-F89B-490E-87B9-FE39F72D2E0D}">
      <dgm:prSet phldr="0"/>
      <dgm:spPr/>
      <dgm:t>
        <a:bodyPr/>
        <a:lstStyle/>
        <a:p>
          <a:pPr rtl="0"/>
          <a:r>
            <a:rPr lang="en-CA" b="1" dirty="0">
              <a:latin typeface="+mj-lt"/>
            </a:rPr>
            <a:t>DO NOT include a year</a:t>
          </a:r>
          <a:endParaRPr lang="en-CA" b="0" dirty="0">
            <a:latin typeface="Century Gothic"/>
          </a:endParaRPr>
        </a:p>
      </dgm:t>
    </dgm:pt>
    <dgm:pt modelId="{9EE07D36-8FFA-4906-AB86-18E1ABAE0753}" type="parTrans" cxnId="{868B876F-21D1-4F57-B204-6B98BA49562A}">
      <dgm:prSet/>
      <dgm:spPr/>
    </dgm:pt>
    <dgm:pt modelId="{EAF50D84-1BF9-4D25-9FE3-3866892E7CCE}" type="sibTrans" cxnId="{868B876F-21D1-4F57-B204-6B98BA49562A}">
      <dgm:prSet/>
      <dgm:spPr/>
    </dgm:pt>
    <dgm:pt modelId="{F84ECE8E-F430-45CA-9A03-A9DC798B9F48}">
      <dgm:prSet phldr="0"/>
      <dgm:spPr/>
      <dgm:t>
        <a:bodyPr/>
        <a:lstStyle/>
        <a:p>
          <a:pPr rtl="0"/>
          <a:r>
            <a:rPr lang="en-CA" b="1" dirty="0">
              <a:latin typeface="+mj-lt"/>
            </a:rPr>
            <a:t>DO NOT include commas or 'p.' </a:t>
          </a:r>
          <a:endParaRPr lang="en-US" b="0" dirty="0">
            <a:latin typeface="Century Gothic"/>
          </a:endParaRPr>
        </a:p>
      </dgm:t>
    </dgm:pt>
    <dgm:pt modelId="{AC17EDE6-ECA0-41FB-87ED-857F5EC8FCBC}" type="parTrans" cxnId="{0DDA6A8A-9AE5-429B-B1D5-3043E8345ECD}">
      <dgm:prSet/>
      <dgm:spPr/>
    </dgm:pt>
    <dgm:pt modelId="{ADC674ED-DB07-4781-9EF5-1B5EEF7E2F28}" type="sibTrans" cxnId="{0DDA6A8A-9AE5-429B-B1D5-3043E8345ECD}">
      <dgm:prSet/>
      <dgm:spPr/>
    </dgm:pt>
    <dgm:pt modelId="{C7621155-FDF1-4DAC-95CF-9ECCB505AA56}">
      <dgm:prSet phldr="0"/>
      <dgm:spPr/>
      <dgm:t>
        <a:bodyPr/>
        <a:lstStyle/>
        <a:p>
          <a:pPr rtl="0"/>
          <a:r>
            <a:rPr lang="en-CA" b="1" dirty="0">
              <a:latin typeface="+mj-lt"/>
            </a:rPr>
            <a:t>Ex. (Lee 10)</a:t>
          </a:r>
          <a:endParaRPr lang="en-US" dirty="0"/>
        </a:p>
      </dgm:t>
    </dgm:pt>
    <dgm:pt modelId="{E2A0B3BF-B2A1-4EAA-8A16-5CD8745F4A53}" type="parTrans" cxnId="{6DCB4E51-D16E-4BA0-94FE-EA265393A864}">
      <dgm:prSet/>
      <dgm:spPr/>
    </dgm:pt>
    <dgm:pt modelId="{0487F56F-0115-4D80-B009-02106E66C9E8}" type="sibTrans" cxnId="{6DCB4E51-D16E-4BA0-94FE-EA265393A864}">
      <dgm:prSet/>
      <dgm:spPr/>
    </dgm:pt>
    <dgm:pt modelId="{A0BEF7AA-C6E5-4C09-9EBF-20A99BB22C7D}" type="pres">
      <dgm:prSet presAssocID="{A93EEE6B-19D0-4B8A-A9AF-3C897275AB50}" presName="Name0" presStyleCnt="0">
        <dgm:presLayoutVars>
          <dgm:dir/>
          <dgm:animLvl val="lvl"/>
          <dgm:resizeHandles val="exact"/>
        </dgm:presLayoutVars>
      </dgm:prSet>
      <dgm:spPr/>
    </dgm:pt>
    <dgm:pt modelId="{6D6222D1-640C-4F1C-A65A-CD3A22C6ABA1}" type="pres">
      <dgm:prSet presAssocID="{9B52A4ED-907E-4542-A2E9-EB192FF120EC}" presName="composite" presStyleCnt="0"/>
      <dgm:spPr/>
    </dgm:pt>
    <dgm:pt modelId="{3AC48596-BAEE-4A36-9E6E-887130404FC6}" type="pres">
      <dgm:prSet presAssocID="{9B52A4ED-907E-4542-A2E9-EB192FF120EC}" presName="parTx" presStyleLbl="alignNode1" presStyleIdx="0" presStyleCnt="1" custLinFactNeighborX="-1966" custLinFactNeighborY="-1251">
        <dgm:presLayoutVars>
          <dgm:chMax val="0"/>
          <dgm:chPref val="0"/>
          <dgm:bulletEnabled val="1"/>
        </dgm:presLayoutVars>
      </dgm:prSet>
      <dgm:spPr/>
    </dgm:pt>
    <dgm:pt modelId="{A36FD257-3E07-4F96-B57C-87F0E8E12D05}" type="pres">
      <dgm:prSet presAssocID="{9B52A4ED-907E-4542-A2E9-EB192FF120E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A5CBEA04-7723-4A16-81B3-666F6F62F4BA}" srcId="{A93EEE6B-19D0-4B8A-A9AF-3C897275AB50}" destId="{9B52A4ED-907E-4542-A2E9-EB192FF120EC}" srcOrd="0" destOrd="0" parTransId="{B0A46811-140C-45FE-8465-55E2EA5FB247}" sibTransId="{9023A7B0-5DC7-418C-9A84-74D8C2F574CA}"/>
    <dgm:cxn modelId="{28621E29-2A89-417C-94E7-0355567FE74D}" type="presOf" srcId="{4F7F0EB8-C001-47AB-83BC-FB3A18D565F4}" destId="{A36FD257-3E07-4F96-B57C-87F0E8E12D05}" srcOrd="0" destOrd="0" presId="urn:microsoft.com/office/officeart/2005/8/layout/hList1"/>
    <dgm:cxn modelId="{E2493031-1E4E-4523-B45B-454CA0F6CF60}" type="presOf" srcId="{9B52A4ED-907E-4542-A2E9-EB192FF120EC}" destId="{3AC48596-BAEE-4A36-9E6E-887130404FC6}" srcOrd="0" destOrd="0" presId="urn:microsoft.com/office/officeart/2005/8/layout/hList1"/>
    <dgm:cxn modelId="{868B876F-21D1-4F57-B204-6B98BA49562A}" srcId="{9B52A4ED-907E-4542-A2E9-EB192FF120EC}" destId="{F1C25736-F89B-490E-87B9-FE39F72D2E0D}" srcOrd="2" destOrd="0" parTransId="{9EE07D36-8FFA-4906-AB86-18E1ABAE0753}" sibTransId="{EAF50D84-1BF9-4D25-9FE3-3866892E7CCE}"/>
    <dgm:cxn modelId="{6DCB4E51-D16E-4BA0-94FE-EA265393A864}" srcId="{9B52A4ED-907E-4542-A2E9-EB192FF120EC}" destId="{C7621155-FDF1-4DAC-95CF-9ECCB505AA56}" srcOrd="4" destOrd="0" parTransId="{E2A0B3BF-B2A1-4EAA-8A16-5CD8745F4A53}" sibTransId="{0487F56F-0115-4D80-B009-02106E66C9E8}"/>
    <dgm:cxn modelId="{29A87659-ED48-43F7-9607-BC91AF2A35C0}" type="presOf" srcId="{A93EEE6B-19D0-4B8A-A9AF-3C897275AB50}" destId="{A0BEF7AA-C6E5-4C09-9EBF-20A99BB22C7D}" srcOrd="0" destOrd="0" presId="urn:microsoft.com/office/officeart/2005/8/layout/hList1"/>
    <dgm:cxn modelId="{0DDA6A8A-9AE5-429B-B1D5-3043E8345ECD}" srcId="{9B52A4ED-907E-4542-A2E9-EB192FF120EC}" destId="{F84ECE8E-F430-45CA-9A03-A9DC798B9F48}" srcOrd="3" destOrd="0" parTransId="{AC17EDE6-ECA0-41FB-87ED-857F5EC8FCBC}" sibTransId="{ADC674ED-DB07-4781-9EF5-1B5EEF7E2F28}"/>
    <dgm:cxn modelId="{51AC08B8-24F8-4E37-8882-5E75BEC16102}" type="presOf" srcId="{A1711C3B-5648-4837-A4E7-C28653E2C4D9}" destId="{A36FD257-3E07-4F96-B57C-87F0E8E12D05}" srcOrd="0" destOrd="1" presId="urn:microsoft.com/office/officeart/2005/8/layout/hList1"/>
    <dgm:cxn modelId="{29A85ABF-B342-471C-873D-8ECB4ADEB60B}" srcId="{9B52A4ED-907E-4542-A2E9-EB192FF120EC}" destId="{A1711C3B-5648-4837-A4E7-C28653E2C4D9}" srcOrd="1" destOrd="0" parTransId="{D8BF2F95-9C2B-4AFA-B88E-8D75A8BD9FC2}" sibTransId="{2CAB2F3C-60F8-467F-B1DB-CAA42AE29B94}"/>
    <dgm:cxn modelId="{2A0BC6C4-6AC9-494E-AA34-6AF34D503AFE}" type="presOf" srcId="{F84ECE8E-F430-45CA-9A03-A9DC798B9F48}" destId="{A36FD257-3E07-4F96-B57C-87F0E8E12D05}" srcOrd="0" destOrd="3" presId="urn:microsoft.com/office/officeart/2005/8/layout/hList1"/>
    <dgm:cxn modelId="{F83A8EC7-8646-4C04-A8EE-2A33CBE19C10}" type="presOf" srcId="{C7621155-FDF1-4DAC-95CF-9ECCB505AA56}" destId="{A36FD257-3E07-4F96-B57C-87F0E8E12D05}" srcOrd="0" destOrd="4" presId="urn:microsoft.com/office/officeart/2005/8/layout/hList1"/>
    <dgm:cxn modelId="{697C4FEA-48D7-45F9-B456-E4560AD5EA1B}" srcId="{9B52A4ED-907E-4542-A2E9-EB192FF120EC}" destId="{4F7F0EB8-C001-47AB-83BC-FB3A18D565F4}" srcOrd="0" destOrd="0" parTransId="{AFBF0930-099C-4107-A5D3-A7A0B9572313}" sibTransId="{E12AD4EB-25E5-4A57-904D-21FB4B801E72}"/>
    <dgm:cxn modelId="{908A64FD-8EC2-4097-84EA-10D753B2B84B}" type="presOf" srcId="{F1C25736-F89B-490E-87B9-FE39F72D2E0D}" destId="{A36FD257-3E07-4F96-B57C-87F0E8E12D05}" srcOrd="0" destOrd="2" presId="urn:microsoft.com/office/officeart/2005/8/layout/hList1"/>
    <dgm:cxn modelId="{0D2D450A-E57D-499B-9ED2-C73D91B5A387}" type="presParOf" srcId="{A0BEF7AA-C6E5-4C09-9EBF-20A99BB22C7D}" destId="{6D6222D1-640C-4F1C-A65A-CD3A22C6ABA1}" srcOrd="0" destOrd="0" presId="urn:microsoft.com/office/officeart/2005/8/layout/hList1"/>
    <dgm:cxn modelId="{21A8D9CC-24F1-4BFF-8C2F-FFC0BEF2E6EA}" type="presParOf" srcId="{6D6222D1-640C-4F1C-A65A-CD3A22C6ABA1}" destId="{3AC48596-BAEE-4A36-9E6E-887130404FC6}" srcOrd="0" destOrd="0" presId="urn:microsoft.com/office/officeart/2005/8/layout/hList1"/>
    <dgm:cxn modelId="{C25C0D94-F4F2-43D0-94BA-BA118503C721}" type="presParOf" srcId="{6D6222D1-640C-4F1C-A65A-CD3A22C6ABA1}" destId="{A36FD257-3E07-4F96-B57C-87F0E8E12D0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93EEE6B-19D0-4B8A-A9AF-3C897275AB50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9B52A4ED-907E-4542-A2E9-EB192FF120EC}">
      <dgm:prSet phldr="0"/>
      <dgm:spPr/>
      <dgm:t>
        <a:bodyPr/>
        <a:lstStyle/>
        <a:p>
          <a:r>
            <a:rPr lang="en-CA" b="1" dirty="0">
              <a:solidFill>
                <a:schemeClr val="bg1"/>
              </a:solidFill>
              <a:latin typeface="+mj-lt"/>
              <a:cs typeface="+mj-lt"/>
            </a:rPr>
            <a:t>MLA</a:t>
          </a:r>
          <a:endParaRPr lang="en-CA" b="1" i="0" u="none" strike="noStrike" cap="none" baseline="0" noProof="0" dirty="0">
            <a:solidFill>
              <a:schemeClr val="bg1"/>
            </a:solidFill>
            <a:latin typeface="+mj-lt"/>
            <a:ea typeface="+mj-lt"/>
            <a:cs typeface="Arial"/>
          </a:endParaRPr>
        </a:p>
      </dgm:t>
    </dgm:pt>
    <dgm:pt modelId="{B0A46811-140C-45FE-8465-55E2EA5FB247}" type="parTrans" cxnId="{A5CBEA04-7723-4A16-81B3-666F6F62F4BA}">
      <dgm:prSet/>
      <dgm:spPr/>
      <dgm:t>
        <a:bodyPr/>
        <a:lstStyle/>
        <a:p>
          <a:endParaRPr lang="en-CA"/>
        </a:p>
      </dgm:t>
    </dgm:pt>
    <dgm:pt modelId="{9023A7B0-5DC7-418C-9A84-74D8C2F574CA}" type="sibTrans" cxnId="{A5CBEA04-7723-4A16-81B3-666F6F62F4BA}">
      <dgm:prSet/>
      <dgm:spPr/>
      <dgm:t>
        <a:bodyPr/>
        <a:lstStyle/>
        <a:p>
          <a:endParaRPr lang="en-CA"/>
        </a:p>
      </dgm:t>
    </dgm:pt>
    <dgm:pt modelId="{C7621155-FDF1-4DAC-95CF-9ECCB505AA56}">
      <dgm:prSet phldr="0"/>
      <dgm:spPr/>
      <dgm:t>
        <a:bodyPr/>
        <a:lstStyle/>
        <a:p>
          <a:pPr rtl="0"/>
          <a:r>
            <a:rPr lang="en-CA" b="1">
              <a:latin typeface="+mj-lt"/>
            </a:rPr>
            <a:t> 2</a:t>
          </a:r>
          <a:r>
            <a:rPr lang="en-CA" b="1" dirty="0">
              <a:latin typeface="+mj-lt"/>
              <a:ea typeface="+mj-lt"/>
              <a:cs typeface="+mj-lt"/>
            </a:rPr>
            <a:t> authors:</a:t>
          </a:r>
          <a:br>
            <a:rPr lang="en-CA" b="1" dirty="0">
              <a:latin typeface="+mj-lt"/>
              <a:ea typeface="+mj-lt"/>
              <a:cs typeface="+mj-lt"/>
            </a:rPr>
          </a:br>
          <a:r>
            <a:rPr lang="en-CA" b="1" dirty="0">
              <a:latin typeface="+mj-lt"/>
              <a:ea typeface="+mj-lt"/>
              <a:cs typeface="+mj-lt"/>
            </a:rPr>
            <a:t>(Holmes and Watson 55)</a:t>
          </a:r>
          <a:endParaRPr lang="en-CA" dirty="0"/>
        </a:p>
      </dgm:t>
    </dgm:pt>
    <dgm:pt modelId="{E2A0B3BF-B2A1-4EAA-8A16-5CD8745F4A53}" type="parTrans" cxnId="{6DCB4E51-D16E-4BA0-94FE-EA265393A864}">
      <dgm:prSet/>
      <dgm:spPr/>
    </dgm:pt>
    <dgm:pt modelId="{0487F56F-0115-4D80-B009-02106E66C9E8}" type="sibTrans" cxnId="{6DCB4E51-D16E-4BA0-94FE-EA265393A864}">
      <dgm:prSet/>
      <dgm:spPr/>
    </dgm:pt>
    <dgm:pt modelId="{B535EB50-B750-48FC-8DEC-8B682003CF5B}">
      <dgm:prSet phldr="0"/>
      <dgm:spPr/>
      <dgm:t>
        <a:bodyPr/>
        <a:lstStyle/>
        <a:p>
          <a:pPr rtl="0"/>
          <a:r>
            <a:rPr lang="en-CA" b="1" dirty="0">
              <a:latin typeface="+mj-lt"/>
              <a:ea typeface="+mj-lt"/>
              <a:cs typeface="+mj-lt"/>
            </a:rPr>
            <a:t> 3+ authors: </a:t>
          </a:r>
          <a:br>
            <a:rPr lang="en-CA" b="1" dirty="0">
              <a:latin typeface="+mj-lt"/>
              <a:ea typeface="+mj-lt"/>
              <a:cs typeface="+mj-lt"/>
            </a:rPr>
          </a:br>
          <a:r>
            <a:rPr lang="en-CA" b="1" dirty="0">
              <a:latin typeface="+mj-lt"/>
              <a:ea typeface="+mj-lt"/>
              <a:cs typeface="+mj-lt"/>
            </a:rPr>
            <a:t>(Harrison et al. 110)</a:t>
          </a:r>
        </a:p>
      </dgm:t>
    </dgm:pt>
    <dgm:pt modelId="{2C2C1782-4DBE-4346-8D84-263B854D540B}" type="parTrans" cxnId="{2DF6B49C-1519-4623-892E-1BEE92BB474C}">
      <dgm:prSet/>
      <dgm:spPr/>
    </dgm:pt>
    <dgm:pt modelId="{84BC8E5B-244A-4912-B0DA-C90F532D320D}" type="sibTrans" cxnId="{2DF6B49C-1519-4623-892E-1BEE92BB474C}">
      <dgm:prSet/>
      <dgm:spPr/>
    </dgm:pt>
    <dgm:pt modelId="{A0BEF7AA-C6E5-4C09-9EBF-20A99BB22C7D}" type="pres">
      <dgm:prSet presAssocID="{A93EEE6B-19D0-4B8A-A9AF-3C897275AB50}" presName="Name0" presStyleCnt="0">
        <dgm:presLayoutVars>
          <dgm:dir/>
          <dgm:animLvl val="lvl"/>
          <dgm:resizeHandles val="exact"/>
        </dgm:presLayoutVars>
      </dgm:prSet>
      <dgm:spPr/>
    </dgm:pt>
    <dgm:pt modelId="{6D6222D1-640C-4F1C-A65A-CD3A22C6ABA1}" type="pres">
      <dgm:prSet presAssocID="{9B52A4ED-907E-4542-A2E9-EB192FF120EC}" presName="composite" presStyleCnt="0"/>
      <dgm:spPr/>
    </dgm:pt>
    <dgm:pt modelId="{3AC48596-BAEE-4A36-9E6E-887130404FC6}" type="pres">
      <dgm:prSet presAssocID="{9B52A4ED-907E-4542-A2E9-EB192FF120EC}" presName="parTx" presStyleLbl="alignNode1" presStyleIdx="0" presStyleCnt="1" custLinFactNeighborX="-1966" custLinFactNeighborY="-1251">
        <dgm:presLayoutVars>
          <dgm:chMax val="0"/>
          <dgm:chPref val="0"/>
          <dgm:bulletEnabled val="1"/>
        </dgm:presLayoutVars>
      </dgm:prSet>
      <dgm:spPr/>
    </dgm:pt>
    <dgm:pt modelId="{A36FD257-3E07-4F96-B57C-87F0E8E12D05}" type="pres">
      <dgm:prSet presAssocID="{9B52A4ED-907E-4542-A2E9-EB192FF120E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A5CBEA04-7723-4A16-81B3-666F6F62F4BA}" srcId="{A93EEE6B-19D0-4B8A-A9AF-3C897275AB50}" destId="{9B52A4ED-907E-4542-A2E9-EB192FF120EC}" srcOrd="0" destOrd="0" parTransId="{B0A46811-140C-45FE-8465-55E2EA5FB247}" sibTransId="{9023A7B0-5DC7-418C-9A84-74D8C2F574CA}"/>
    <dgm:cxn modelId="{237CFF45-D67F-4884-9F16-8F3242F50164}" type="presOf" srcId="{C7621155-FDF1-4DAC-95CF-9ECCB505AA56}" destId="{A36FD257-3E07-4F96-B57C-87F0E8E12D05}" srcOrd="0" destOrd="0" presId="urn:microsoft.com/office/officeart/2005/8/layout/hList1"/>
    <dgm:cxn modelId="{87F11649-038C-40D0-9BA3-002284BAF7F5}" type="presOf" srcId="{9B52A4ED-907E-4542-A2E9-EB192FF120EC}" destId="{3AC48596-BAEE-4A36-9E6E-887130404FC6}" srcOrd="0" destOrd="0" presId="urn:microsoft.com/office/officeart/2005/8/layout/hList1"/>
    <dgm:cxn modelId="{6DCB4E51-D16E-4BA0-94FE-EA265393A864}" srcId="{9B52A4ED-907E-4542-A2E9-EB192FF120EC}" destId="{C7621155-FDF1-4DAC-95CF-9ECCB505AA56}" srcOrd="0" destOrd="0" parTransId="{E2A0B3BF-B2A1-4EAA-8A16-5CD8745F4A53}" sibTransId="{0487F56F-0115-4D80-B009-02106E66C9E8}"/>
    <dgm:cxn modelId="{29A87659-ED48-43F7-9607-BC91AF2A35C0}" type="presOf" srcId="{A93EEE6B-19D0-4B8A-A9AF-3C897275AB50}" destId="{A0BEF7AA-C6E5-4C09-9EBF-20A99BB22C7D}" srcOrd="0" destOrd="0" presId="urn:microsoft.com/office/officeart/2005/8/layout/hList1"/>
    <dgm:cxn modelId="{2DF6B49C-1519-4623-892E-1BEE92BB474C}" srcId="{9B52A4ED-907E-4542-A2E9-EB192FF120EC}" destId="{B535EB50-B750-48FC-8DEC-8B682003CF5B}" srcOrd="1" destOrd="0" parTransId="{2C2C1782-4DBE-4346-8D84-263B854D540B}" sibTransId="{84BC8E5B-244A-4912-B0DA-C90F532D320D}"/>
    <dgm:cxn modelId="{B3DA50A3-0FAE-456C-B734-556B3081172D}" type="presOf" srcId="{B535EB50-B750-48FC-8DEC-8B682003CF5B}" destId="{A36FD257-3E07-4F96-B57C-87F0E8E12D05}" srcOrd="0" destOrd="1" presId="urn:microsoft.com/office/officeart/2005/8/layout/hList1"/>
    <dgm:cxn modelId="{90A18C9F-6CE4-46FA-A23A-A5F04614AE3D}" type="presParOf" srcId="{A0BEF7AA-C6E5-4C09-9EBF-20A99BB22C7D}" destId="{6D6222D1-640C-4F1C-A65A-CD3A22C6ABA1}" srcOrd="0" destOrd="0" presId="urn:microsoft.com/office/officeart/2005/8/layout/hList1"/>
    <dgm:cxn modelId="{89EC9B32-94A6-44C4-BB43-87BF38F837ED}" type="presParOf" srcId="{6D6222D1-640C-4F1C-A65A-CD3A22C6ABA1}" destId="{3AC48596-BAEE-4A36-9E6E-887130404FC6}" srcOrd="0" destOrd="0" presId="urn:microsoft.com/office/officeart/2005/8/layout/hList1"/>
    <dgm:cxn modelId="{27A98D2E-57B9-4431-820B-C7F418C1CFAF}" type="presParOf" srcId="{6D6222D1-640C-4F1C-A65A-CD3A22C6ABA1}" destId="{A36FD257-3E07-4F96-B57C-87F0E8E12D0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C482F-DE9D-4684-B6FB-E1D62A895469}">
      <dsp:nvSpPr>
        <dsp:cNvPr id="0" name=""/>
        <dsp:cNvSpPr/>
      </dsp:nvSpPr>
      <dsp:spPr>
        <a:xfrm>
          <a:off x="3951700" y="2699819"/>
          <a:ext cx="2162557" cy="750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319"/>
              </a:lnTo>
              <a:lnTo>
                <a:pt x="2162557" y="375319"/>
              </a:lnTo>
              <a:lnTo>
                <a:pt x="2162557" y="75063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8A28C8-5432-454F-B343-4008CE712B75}">
      <dsp:nvSpPr>
        <dsp:cNvPr id="0" name=""/>
        <dsp:cNvSpPr/>
      </dsp:nvSpPr>
      <dsp:spPr>
        <a:xfrm>
          <a:off x="1789143" y="2699819"/>
          <a:ext cx="2162557" cy="750639"/>
        </a:xfrm>
        <a:custGeom>
          <a:avLst/>
          <a:gdLst/>
          <a:ahLst/>
          <a:cxnLst/>
          <a:rect l="0" t="0" r="0" b="0"/>
          <a:pathLst>
            <a:path>
              <a:moveTo>
                <a:pt x="2162557" y="0"/>
              </a:moveTo>
              <a:lnTo>
                <a:pt x="2162557" y="375319"/>
              </a:lnTo>
              <a:lnTo>
                <a:pt x="0" y="375319"/>
              </a:lnTo>
              <a:lnTo>
                <a:pt x="0" y="75063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E0801A-86A2-426C-AB2F-CADC2C0C2C10}">
      <dsp:nvSpPr>
        <dsp:cNvPr id="0" name=""/>
        <dsp:cNvSpPr/>
      </dsp:nvSpPr>
      <dsp:spPr>
        <a:xfrm>
          <a:off x="2164462" y="912582"/>
          <a:ext cx="3574475" cy="17872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/>
            <a:t>citations</a:t>
          </a:r>
          <a:endParaRPr lang="en-US" sz="6500" b="1" kern="1200"/>
        </a:p>
      </dsp:txBody>
      <dsp:txXfrm>
        <a:off x="2164462" y="912582"/>
        <a:ext cx="3574475" cy="1787237"/>
      </dsp:txXfrm>
    </dsp:sp>
    <dsp:sp modelId="{EFB19AE8-DB98-4AE6-8197-655EC79066A5}">
      <dsp:nvSpPr>
        <dsp:cNvPr id="0" name=""/>
        <dsp:cNvSpPr/>
      </dsp:nvSpPr>
      <dsp:spPr>
        <a:xfrm>
          <a:off x="1905" y="3450459"/>
          <a:ext cx="3574475" cy="17872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/>
            <a:t>in-text </a:t>
          </a:r>
          <a:r>
            <a:rPr lang="en-US" sz="2000" b="1" kern="1200"/>
            <a:t>(parenthetical notes </a:t>
          </a:r>
          <a:br>
            <a:rPr lang="en-US" sz="2000" b="1" kern="1200"/>
          </a:br>
          <a:r>
            <a:rPr lang="en-US" sz="2000" b="1" kern="1200"/>
            <a:t>in text)</a:t>
          </a:r>
        </a:p>
      </dsp:txBody>
      <dsp:txXfrm>
        <a:off x="1905" y="3450459"/>
        <a:ext cx="3574475" cy="1787237"/>
      </dsp:txXfrm>
    </dsp:sp>
    <dsp:sp modelId="{F6BB7D9F-6367-476D-805B-B423EA88610A}">
      <dsp:nvSpPr>
        <dsp:cNvPr id="0" name=""/>
        <dsp:cNvSpPr/>
      </dsp:nvSpPr>
      <dsp:spPr>
        <a:xfrm>
          <a:off x="4327020" y="3450459"/>
          <a:ext cx="3574475" cy="17872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/>
            <a:t>references </a:t>
          </a:r>
          <a:r>
            <a:rPr lang="en-US" sz="2000" b="1" kern="1200"/>
            <a:t>(detailed notes at the end </a:t>
          </a:r>
          <a:br>
            <a:rPr lang="en-US" sz="2000" b="1" kern="1200"/>
          </a:br>
          <a:r>
            <a:rPr lang="en-US" sz="2000" b="1" kern="1200"/>
            <a:t>of the text)</a:t>
          </a:r>
        </a:p>
      </dsp:txBody>
      <dsp:txXfrm>
        <a:off x="4327020" y="3450459"/>
        <a:ext cx="3574475" cy="178723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48596-BAEE-4A36-9E6E-887130404FC6}">
      <dsp:nvSpPr>
        <dsp:cNvPr id="0" name=""/>
        <dsp:cNvSpPr/>
      </dsp:nvSpPr>
      <dsp:spPr>
        <a:xfrm>
          <a:off x="0" y="257134"/>
          <a:ext cx="5150833" cy="979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b="1" kern="1200" dirty="0">
              <a:solidFill>
                <a:schemeClr val="bg1"/>
              </a:solidFill>
              <a:latin typeface="+mj-lt"/>
              <a:cs typeface="+mj-lt"/>
            </a:rPr>
            <a:t>APA</a:t>
          </a:r>
          <a:endParaRPr lang="en-CA" sz="3400" b="1" i="0" u="none" strike="noStrike" kern="1200" cap="none" baseline="0" noProof="0" dirty="0">
            <a:solidFill>
              <a:schemeClr val="bg1"/>
            </a:solidFill>
            <a:latin typeface="+mj-lt"/>
            <a:ea typeface="+mj-lt"/>
            <a:cs typeface="Arial"/>
          </a:endParaRPr>
        </a:p>
      </dsp:txBody>
      <dsp:txXfrm>
        <a:off x="0" y="257134"/>
        <a:ext cx="5150833" cy="979200"/>
      </dsp:txXfrm>
    </dsp:sp>
    <dsp:sp modelId="{A36FD257-3E07-4F96-B57C-87F0E8E12D05}">
      <dsp:nvSpPr>
        <dsp:cNvPr id="0" name=""/>
        <dsp:cNvSpPr/>
      </dsp:nvSpPr>
      <dsp:spPr>
        <a:xfrm>
          <a:off x="0" y="1248584"/>
          <a:ext cx="5150833" cy="289323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400" b="1" kern="1200">
              <a:latin typeface="+mj-lt"/>
            </a:rPr>
            <a:t> 2</a:t>
          </a:r>
          <a:r>
            <a:rPr lang="en-CA" sz="3400" b="1" kern="1200" dirty="0">
              <a:latin typeface="+mj-lt"/>
              <a:ea typeface="+mj-lt"/>
              <a:cs typeface="+mj-lt"/>
            </a:rPr>
            <a:t> authors:</a:t>
          </a:r>
          <a:br>
            <a:rPr lang="en-CA" sz="3400" b="1" kern="1200" dirty="0">
              <a:latin typeface="+mj-lt"/>
              <a:ea typeface="+mj-lt"/>
              <a:cs typeface="+mj-lt"/>
            </a:rPr>
          </a:br>
          <a:r>
            <a:rPr lang="en-CA" sz="3400" b="1" kern="1200" dirty="0">
              <a:latin typeface="+mj-lt"/>
              <a:ea typeface="+mj-lt"/>
              <a:cs typeface="+mj-lt"/>
            </a:rPr>
            <a:t>(Holmes &amp; Watson, 2017)</a:t>
          </a:r>
          <a:endParaRPr lang="en-CA" sz="3400" kern="1200" dirty="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400" b="1" kern="1200" dirty="0">
              <a:latin typeface="+mj-lt"/>
              <a:ea typeface="+mj-lt"/>
              <a:cs typeface="+mj-lt"/>
            </a:rPr>
            <a:t> 3+ authors: </a:t>
          </a:r>
          <a:br>
            <a:rPr lang="en-CA" sz="3400" b="1" kern="1200" dirty="0">
              <a:latin typeface="+mj-lt"/>
              <a:ea typeface="+mj-lt"/>
              <a:cs typeface="+mj-lt"/>
            </a:rPr>
          </a:br>
          <a:r>
            <a:rPr lang="en-CA" sz="3400" b="1" kern="1200" dirty="0">
              <a:latin typeface="+mj-lt"/>
              <a:ea typeface="+mj-lt"/>
              <a:cs typeface="+mj-lt"/>
            </a:rPr>
            <a:t>(Harrison et al., 1973)</a:t>
          </a:r>
        </a:p>
      </dsp:txBody>
      <dsp:txXfrm>
        <a:off x="0" y="1248584"/>
        <a:ext cx="5150833" cy="289323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50AD2-0A85-4B53-8B25-EDCB929421E0}">
      <dsp:nvSpPr>
        <dsp:cNvPr id="0" name=""/>
        <dsp:cNvSpPr/>
      </dsp:nvSpPr>
      <dsp:spPr>
        <a:xfrm>
          <a:off x="0" y="320575"/>
          <a:ext cx="7227065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901" tIns="437388" rIns="560901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100" b="1" kern="1200">
              <a:latin typeface="+mj-lt"/>
            </a:rPr>
            <a:t>S.E. Hinton, </a:t>
          </a:r>
          <a:r>
            <a:rPr lang="en-CA" sz="2100" b="1" i="1" kern="1200">
              <a:latin typeface="+mj-lt"/>
            </a:rPr>
            <a:t>The Outsiders, </a:t>
          </a:r>
          <a:r>
            <a:rPr lang="en-CA" sz="2100" b="1" i="0" kern="1200">
              <a:latin typeface="+mj-lt"/>
            </a:rPr>
            <a:t>(New York: Penguin, 2006), 180.</a:t>
          </a:r>
        </a:p>
      </dsp:txBody>
      <dsp:txXfrm>
        <a:off x="0" y="320575"/>
        <a:ext cx="7227065" cy="1190700"/>
      </dsp:txXfrm>
    </dsp:sp>
    <dsp:sp modelId="{28BAA9EC-A4E4-4AE9-A4C6-BDCB4AFF448D}">
      <dsp:nvSpPr>
        <dsp:cNvPr id="0" name=""/>
        <dsp:cNvSpPr/>
      </dsp:nvSpPr>
      <dsp:spPr>
        <a:xfrm>
          <a:off x="361353" y="10615"/>
          <a:ext cx="5058945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216" tIns="0" rIns="191216" bIns="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1" kern="1200">
              <a:latin typeface="+mj-lt"/>
            </a:rPr>
            <a:t>FIRST</a:t>
          </a:r>
          <a:r>
            <a:rPr lang="en-CA" sz="2100" b="1" i="0" u="none" strike="noStrike" kern="1200" cap="none" baseline="0" noProof="0" dirty="0">
              <a:solidFill>
                <a:srgbClr val="010000"/>
              </a:solidFill>
              <a:latin typeface="+mj-lt"/>
              <a:ea typeface="+mj-lt"/>
              <a:cs typeface="+mj-lt"/>
            </a:rPr>
            <a:t> </a:t>
          </a:r>
          <a:r>
            <a:rPr lang="en-CA" sz="2100" b="1" kern="1200">
              <a:latin typeface="+mj-lt"/>
            </a:rPr>
            <a:t>NOTE</a:t>
          </a:r>
        </a:p>
      </dsp:txBody>
      <dsp:txXfrm>
        <a:off x="391615" y="40877"/>
        <a:ext cx="4998421" cy="559396"/>
      </dsp:txXfrm>
    </dsp:sp>
    <dsp:sp modelId="{DB0C16EF-4CBF-41AB-965E-1B607D43F622}">
      <dsp:nvSpPr>
        <dsp:cNvPr id="0" name=""/>
        <dsp:cNvSpPr/>
      </dsp:nvSpPr>
      <dsp:spPr>
        <a:xfrm>
          <a:off x="0" y="1934636"/>
          <a:ext cx="7227065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18255"/>
              <a:satOff val="5021"/>
              <a:lumOff val="-154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901" tIns="437388" rIns="560901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100" b="1" kern="1200" dirty="0">
              <a:latin typeface="+mj-lt"/>
            </a:rPr>
            <a:t>Hinton, </a:t>
          </a:r>
          <a:r>
            <a:rPr lang="en-CA" sz="2100" b="1" i="1" kern="1200" dirty="0">
              <a:latin typeface="+mj-lt"/>
            </a:rPr>
            <a:t>Outsiders,</a:t>
          </a:r>
          <a:r>
            <a:rPr lang="en-CA" sz="2100" b="1" i="0" kern="1200" dirty="0">
              <a:latin typeface="+mj-lt"/>
            </a:rPr>
            <a:t> 180.</a:t>
          </a:r>
        </a:p>
      </dsp:txBody>
      <dsp:txXfrm>
        <a:off x="0" y="1934636"/>
        <a:ext cx="7227065" cy="893025"/>
      </dsp:txXfrm>
    </dsp:sp>
    <dsp:sp modelId="{6254A841-B50F-4004-A4EC-4036E926DE5E}">
      <dsp:nvSpPr>
        <dsp:cNvPr id="0" name=""/>
        <dsp:cNvSpPr/>
      </dsp:nvSpPr>
      <dsp:spPr>
        <a:xfrm>
          <a:off x="361353" y="1624675"/>
          <a:ext cx="5058945" cy="619920"/>
        </a:xfrm>
        <a:prstGeom prst="roundRect">
          <a:avLst/>
        </a:prstGeom>
        <a:solidFill>
          <a:schemeClr val="accent2">
            <a:hueOff val="-518255"/>
            <a:satOff val="5021"/>
            <a:lumOff val="-15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216" tIns="0" rIns="191216" bIns="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1" kern="1200">
              <a:latin typeface="+mj-lt"/>
            </a:rPr>
            <a:t>SHORTENED NOTE</a:t>
          </a:r>
        </a:p>
      </dsp:txBody>
      <dsp:txXfrm>
        <a:off x="391615" y="1654937"/>
        <a:ext cx="4998421" cy="55939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50AD2-0A85-4B53-8B25-EDCB929421E0}">
      <dsp:nvSpPr>
        <dsp:cNvPr id="0" name=""/>
        <dsp:cNvSpPr/>
      </dsp:nvSpPr>
      <dsp:spPr>
        <a:xfrm>
          <a:off x="0" y="270625"/>
          <a:ext cx="7227065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901" tIns="312420" rIns="560901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500" b="1" kern="1200">
              <a:latin typeface="+mj-lt"/>
            </a:rPr>
            <a:t>S.E. Hinton, </a:t>
          </a:r>
          <a:r>
            <a:rPr lang="en-CA" sz="1500" b="1" i="1" kern="1200">
              <a:latin typeface="+mj-lt"/>
            </a:rPr>
            <a:t>The Outsiders, </a:t>
          </a:r>
          <a:r>
            <a:rPr lang="en-CA" sz="1500" b="1" i="0" kern="1200">
              <a:latin typeface="+mj-lt"/>
            </a:rPr>
            <a:t>(New York: Penguin, 2006), 180.</a:t>
          </a:r>
        </a:p>
      </dsp:txBody>
      <dsp:txXfrm>
        <a:off x="0" y="270625"/>
        <a:ext cx="7227065" cy="637875"/>
      </dsp:txXfrm>
    </dsp:sp>
    <dsp:sp modelId="{28BAA9EC-A4E4-4AE9-A4C6-BDCB4AFF448D}">
      <dsp:nvSpPr>
        <dsp:cNvPr id="0" name=""/>
        <dsp:cNvSpPr/>
      </dsp:nvSpPr>
      <dsp:spPr>
        <a:xfrm>
          <a:off x="361353" y="49225"/>
          <a:ext cx="5058945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216" tIns="0" rIns="191216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>
              <a:latin typeface="+mj-lt"/>
            </a:rPr>
            <a:t>FIRST</a:t>
          </a:r>
          <a:r>
            <a:rPr lang="en-CA" sz="1500" b="1" i="0" u="none" strike="noStrike" kern="1200" cap="none" baseline="0" noProof="0" dirty="0">
              <a:solidFill>
                <a:srgbClr val="010000"/>
              </a:solidFill>
              <a:latin typeface="+mj-lt"/>
              <a:ea typeface="+mj-lt"/>
              <a:cs typeface="+mj-lt"/>
            </a:rPr>
            <a:t> </a:t>
          </a:r>
          <a:r>
            <a:rPr lang="en-CA" sz="1500" b="1" kern="1200">
              <a:latin typeface="+mj-lt"/>
            </a:rPr>
            <a:t>NOTE</a:t>
          </a:r>
        </a:p>
      </dsp:txBody>
      <dsp:txXfrm>
        <a:off x="382969" y="70841"/>
        <a:ext cx="5015713" cy="399568"/>
      </dsp:txXfrm>
    </dsp:sp>
    <dsp:sp modelId="{DB0C16EF-4CBF-41AB-965E-1B607D43F622}">
      <dsp:nvSpPr>
        <dsp:cNvPr id="0" name=""/>
        <dsp:cNvSpPr/>
      </dsp:nvSpPr>
      <dsp:spPr>
        <a:xfrm>
          <a:off x="0" y="1210901"/>
          <a:ext cx="7227065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59128"/>
              <a:satOff val="2510"/>
              <a:lumOff val="-77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901" tIns="312420" rIns="560901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500" b="1" kern="1200" dirty="0">
              <a:latin typeface="+mj-lt"/>
            </a:rPr>
            <a:t>Hinton, </a:t>
          </a:r>
          <a:r>
            <a:rPr lang="en-CA" sz="1500" b="1" i="1" kern="1200" dirty="0">
              <a:latin typeface="+mj-lt"/>
            </a:rPr>
            <a:t>Outsiders,</a:t>
          </a:r>
          <a:r>
            <a:rPr lang="en-CA" sz="1500" b="1" i="0" kern="1200" dirty="0">
              <a:latin typeface="+mj-lt"/>
            </a:rPr>
            <a:t> 180.</a:t>
          </a:r>
        </a:p>
      </dsp:txBody>
      <dsp:txXfrm>
        <a:off x="0" y="1210901"/>
        <a:ext cx="7227065" cy="637875"/>
      </dsp:txXfrm>
    </dsp:sp>
    <dsp:sp modelId="{6254A841-B50F-4004-A4EC-4036E926DE5E}">
      <dsp:nvSpPr>
        <dsp:cNvPr id="0" name=""/>
        <dsp:cNvSpPr/>
      </dsp:nvSpPr>
      <dsp:spPr>
        <a:xfrm>
          <a:off x="361353" y="989501"/>
          <a:ext cx="5058945" cy="442800"/>
        </a:xfrm>
        <a:prstGeom prst="roundRect">
          <a:avLst/>
        </a:prstGeom>
        <a:solidFill>
          <a:schemeClr val="accent2">
            <a:hueOff val="-259128"/>
            <a:satOff val="2510"/>
            <a:lumOff val="-7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216" tIns="0" rIns="191216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>
              <a:latin typeface="+mj-lt"/>
            </a:rPr>
            <a:t>SHORTENED NOTE</a:t>
          </a:r>
        </a:p>
      </dsp:txBody>
      <dsp:txXfrm>
        <a:off x="382969" y="1011117"/>
        <a:ext cx="5015713" cy="399568"/>
      </dsp:txXfrm>
    </dsp:sp>
    <dsp:sp modelId="{596825BF-EA23-4944-ADC4-3F5DA9FCEC1A}">
      <dsp:nvSpPr>
        <dsp:cNvPr id="0" name=""/>
        <dsp:cNvSpPr/>
      </dsp:nvSpPr>
      <dsp:spPr>
        <a:xfrm>
          <a:off x="0" y="2151176"/>
          <a:ext cx="7227065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18255"/>
              <a:satOff val="5021"/>
              <a:lumOff val="-154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901" tIns="312420" rIns="560901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500" b="1" i="0" kern="1200" dirty="0">
              <a:latin typeface="+mj-lt"/>
            </a:rPr>
            <a:t>Hinton, 180.</a:t>
          </a:r>
        </a:p>
      </dsp:txBody>
      <dsp:txXfrm>
        <a:off x="0" y="2151176"/>
        <a:ext cx="7227065" cy="637875"/>
      </dsp:txXfrm>
    </dsp:sp>
    <dsp:sp modelId="{EE350771-82CA-47F8-9728-5BF774705BD0}">
      <dsp:nvSpPr>
        <dsp:cNvPr id="0" name=""/>
        <dsp:cNvSpPr/>
      </dsp:nvSpPr>
      <dsp:spPr>
        <a:xfrm>
          <a:off x="361353" y="1929776"/>
          <a:ext cx="5058945" cy="442800"/>
        </a:xfrm>
        <a:prstGeom prst="roundRect">
          <a:avLst/>
        </a:prstGeom>
        <a:solidFill>
          <a:schemeClr val="accent2">
            <a:hueOff val="-518255"/>
            <a:satOff val="5021"/>
            <a:lumOff val="-15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216" tIns="0" rIns="191216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i="0" kern="1200" dirty="0">
              <a:latin typeface="+mj-lt"/>
            </a:rPr>
            <a:t>CONSECUTIVE NOTE</a:t>
          </a:r>
        </a:p>
      </dsp:txBody>
      <dsp:txXfrm>
        <a:off x="382969" y="1951392"/>
        <a:ext cx="5015713" cy="39956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9B06A-2002-41CC-9E88-37DC1C00E5CD}">
      <dsp:nvSpPr>
        <dsp:cNvPr id="0" name=""/>
        <dsp:cNvSpPr/>
      </dsp:nvSpPr>
      <dsp:spPr>
        <a:xfrm>
          <a:off x="0" y="599498"/>
          <a:ext cx="728804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5633" tIns="583184" rIns="565633" bIns="199136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800" b="1" kern="1200">
              <a:latin typeface="+mj-lt"/>
            </a:rPr>
            <a:t>Arthur Conan Doyle, Agatha Christie, and Patricia Highsmith,...</a:t>
          </a:r>
        </a:p>
      </dsp:txBody>
      <dsp:txXfrm>
        <a:off x="0" y="599498"/>
        <a:ext cx="7288040" cy="1587600"/>
      </dsp:txXfrm>
    </dsp:sp>
    <dsp:sp modelId="{F83664BD-D173-4FDE-9465-F25C68421F73}">
      <dsp:nvSpPr>
        <dsp:cNvPr id="0" name=""/>
        <dsp:cNvSpPr/>
      </dsp:nvSpPr>
      <dsp:spPr>
        <a:xfrm>
          <a:off x="364402" y="186218"/>
          <a:ext cx="5101628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829" tIns="0" rIns="192829" bIns="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b="1" kern="1200">
              <a:latin typeface="+mj-lt"/>
            </a:rPr>
            <a:t>2-3 AUTHORS</a:t>
          </a:r>
        </a:p>
      </dsp:txBody>
      <dsp:txXfrm>
        <a:off x="404751" y="226567"/>
        <a:ext cx="5020930" cy="745862"/>
      </dsp:txXfrm>
    </dsp:sp>
    <dsp:sp modelId="{1A671B7E-0688-4892-B297-46235565D5D1}">
      <dsp:nvSpPr>
        <dsp:cNvPr id="0" name=""/>
        <dsp:cNvSpPr/>
      </dsp:nvSpPr>
      <dsp:spPr>
        <a:xfrm>
          <a:off x="0" y="2751578"/>
          <a:ext cx="7288040" cy="273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18255"/>
              <a:satOff val="5021"/>
              <a:lumOff val="-154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5633" tIns="583184" rIns="565633" bIns="199136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800" b="1" kern="1200">
              <a:latin typeface="+mj-lt"/>
            </a:rPr>
            <a:t>First note:</a:t>
          </a:r>
          <a:br>
            <a:rPr lang="en-US" sz="2800" kern="1200" dirty="0"/>
          </a:br>
          <a:r>
            <a:rPr lang="en-CA" sz="2800" b="1" kern="1200">
              <a:latin typeface="+mj-lt"/>
            </a:rPr>
            <a:t>Edgar </a:t>
          </a:r>
          <a:r>
            <a:rPr lang="en-CA" sz="2800" b="1" kern="1200" dirty="0">
              <a:latin typeface="+mj-lt"/>
              <a:ea typeface="+mj-lt"/>
              <a:cs typeface="+mj-lt"/>
            </a:rPr>
            <a:t>Allen</a:t>
          </a:r>
          <a:r>
            <a:rPr lang="en-CA" sz="2800" b="1" kern="1200" dirty="0">
              <a:solidFill>
                <a:srgbClr val="010000"/>
              </a:solidFill>
              <a:latin typeface="+mj-lt"/>
              <a:ea typeface="+mj-lt"/>
              <a:cs typeface="+mj-lt"/>
            </a:rPr>
            <a:t> </a:t>
          </a:r>
          <a:r>
            <a:rPr lang="en-CA" sz="2800" b="1" kern="1200" dirty="0">
              <a:latin typeface="+mj-lt"/>
              <a:ea typeface="+mj-lt"/>
              <a:cs typeface="+mj-lt"/>
            </a:rPr>
            <a:t>Poe</a:t>
          </a:r>
          <a:r>
            <a:rPr lang="en-CA" sz="2800" b="1" kern="1200" dirty="0">
              <a:solidFill>
                <a:srgbClr val="010000"/>
              </a:solidFill>
              <a:latin typeface="+mj-lt"/>
              <a:ea typeface="+mj-lt"/>
              <a:cs typeface="+mj-lt"/>
            </a:rPr>
            <a:t> </a:t>
          </a:r>
          <a:r>
            <a:rPr lang="en-CA" sz="2800" b="1" kern="1200" dirty="0">
              <a:latin typeface="+mj-lt"/>
              <a:ea typeface="+mj-lt"/>
              <a:cs typeface="+mj-lt"/>
            </a:rPr>
            <a:t>et</a:t>
          </a:r>
          <a:r>
            <a:rPr lang="en-CA" sz="2800" b="1" kern="1200" dirty="0">
              <a:solidFill>
                <a:srgbClr val="010000"/>
              </a:solidFill>
              <a:latin typeface="+mj-lt"/>
              <a:ea typeface="+mj-lt"/>
              <a:cs typeface="+mj-lt"/>
            </a:rPr>
            <a:t> </a:t>
          </a:r>
          <a:r>
            <a:rPr lang="en-CA" sz="2800" b="1" kern="1200" dirty="0">
              <a:latin typeface="+mj-lt"/>
              <a:ea typeface="+mj-lt"/>
              <a:cs typeface="+mj-lt"/>
            </a:rPr>
            <a:t>al.,... </a:t>
          </a:r>
          <a:br>
            <a:rPr lang="en-US" sz="2800" b="0" kern="1200" dirty="0">
              <a:latin typeface="Century Gothic"/>
              <a:ea typeface="+mj-lt"/>
              <a:cs typeface="+mj-lt"/>
            </a:rPr>
          </a:br>
          <a:br>
            <a:rPr lang="en-US" sz="2800" b="0" kern="1200" dirty="0">
              <a:latin typeface="Century Gothic"/>
              <a:ea typeface="+mj-lt"/>
              <a:cs typeface="+mj-lt"/>
            </a:rPr>
          </a:br>
          <a:r>
            <a:rPr lang="en-CA" sz="2800" b="1" kern="1200">
              <a:latin typeface="+mj-lt"/>
            </a:rPr>
            <a:t>Shortened note: </a:t>
          </a:r>
          <a:br>
            <a:rPr lang="en-CA" sz="2800" b="1" kern="1200" dirty="0">
              <a:latin typeface="+mj-lt"/>
            </a:rPr>
          </a:br>
          <a:r>
            <a:rPr lang="en-CA" sz="2800" b="1" kern="1200">
              <a:latin typeface="+mj-lt"/>
            </a:rPr>
            <a:t>Poe et al.,... </a:t>
          </a:r>
        </a:p>
      </dsp:txBody>
      <dsp:txXfrm>
        <a:off x="0" y="2751578"/>
        <a:ext cx="7288040" cy="2734200"/>
      </dsp:txXfrm>
    </dsp:sp>
    <dsp:sp modelId="{BCDB2A54-C500-420E-8218-481F3A8935E9}">
      <dsp:nvSpPr>
        <dsp:cNvPr id="0" name=""/>
        <dsp:cNvSpPr/>
      </dsp:nvSpPr>
      <dsp:spPr>
        <a:xfrm>
          <a:off x="364402" y="2338298"/>
          <a:ext cx="5101628" cy="826560"/>
        </a:xfrm>
        <a:prstGeom prst="roundRect">
          <a:avLst/>
        </a:prstGeom>
        <a:solidFill>
          <a:schemeClr val="accent2">
            <a:hueOff val="-518255"/>
            <a:satOff val="5021"/>
            <a:lumOff val="-15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829" tIns="0" rIns="192829" bIns="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b="1" kern="1200">
              <a:latin typeface="+mj-lt"/>
            </a:rPr>
            <a:t>4+ AUTHORS</a:t>
          </a:r>
        </a:p>
      </dsp:txBody>
      <dsp:txXfrm>
        <a:off x="404751" y="2378647"/>
        <a:ext cx="5020930" cy="74586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93C49-BAE4-41C6-B09F-3348799E9C44}">
      <dsp:nvSpPr>
        <dsp:cNvPr id="0" name=""/>
        <dsp:cNvSpPr/>
      </dsp:nvSpPr>
      <dsp:spPr>
        <a:xfrm>
          <a:off x="0" y="172843"/>
          <a:ext cx="5215881" cy="77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b="1" kern="1200" dirty="0">
              <a:solidFill>
                <a:schemeClr val="bg1"/>
              </a:solidFill>
              <a:latin typeface="+mj-lt"/>
              <a:ea typeface="+mj-lt"/>
              <a:cs typeface="+mj-lt"/>
            </a:rPr>
            <a:t>DON'T</a:t>
          </a:r>
          <a:endParaRPr lang="en-CA" sz="2700" b="1" kern="1200" dirty="0">
            <a:solidFill>
              <a:schemeClr val="bg1"/>
            </a:solidFill>
            <a:latin typeface="+mj-lt"/>
            <a:ea typeface="+mj-lt"/>
            <a:cs typeface="Arial"/>
          </a:endParaRPr>
        </a:p>
      </dsp:txBody>
      <dsp:txXfrm>
        <a:off x="0" y="172843"/>
        <a:ext cx="5215881" cy="777600"/>
      </dsp:txXfrm>
    </dsp:sp>
    <dsp:sp modelId="{236CFAD4-4C98-45F7-940A-35AD8AE2D897}">
      <dsp:nvSpPr>
        <dsp:cNvPr id="0" name=""/>
        <dsp:cNvSpPr/>
      </dsp:nvSpPr>
      <dsp:spPr>
        <a:xfrm>
          <a:off x="0" y="950443"/>
          <a:ext cx="5215881" cy="311283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700" b="1" kern="1200" dirty="0">
              <a:solidFill>
                <a:schemeClr val="tx1"/>
              </a:solidFill>
              <a:latin typeface="+mj-lt"/>
              <a:ea typeface="+mj-lt"/>
              <a:cs typeface="+mj-lt"/>
            </a:rPr>
            <a:t> use parenthetical citations </a:t>
          </a:r>
          <a:endParaRPr lang="en-CA" sz="2700" b="1" i="0" u="none" strike="noStrike" kern="1200" cap="none" baseline="0" noProof="0" dirty="0">
            <a:solidFill>
              <a:schemeClr val="tx1"/>
            </a:solidFill>
            <a:latin typeface="+mj-lt"/>
            <a:ea typeface="+mj-lt"/>
            <a:cs typeface="+mj-lt"/>
          </a:endParaRP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700" b="1" kern="1200" dirty="0">
              <a:solidFill>
                <a:schemeClr val="tx1"/>
              </a:solidFill>
              <a:latin typeface="+mj-lt"/>
              <a:ea typeface="+mj-lt"/>
              <a:cs typeface="+mj-lt"/>
            </a:rPr>
            <a:t> use ibid for subsequent citations</a:t>
          </a: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700" b="1" kern="1200" dirty="0">
              <a:latin typeface="+mj-lt"/>
              <a:ea typeface="+mj-lt"/>
              <a:cs typeface="+mj-lt"/>
            </a:rPr>
            <a:t> use a bibliography entry as a footnote (they look similar, but they are different!)</a:t>
          </a:r>
        </a:p>
      </dsp:txBody>
      <dsp:txXfrm>
        <a:off x="0" y="950443"/>
        <a:ext cx="5215881" cy="311283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48596-BAEE-4A36-9E6E-887130404FC6}">
      <dsp:nvSpPr>
        <dsp:cNvPr id="0" name=""/>
        <dsp:cNvSpPr/>
      </dsp:nvSpPr>
      <dsp:spPr>
        <a:xfrm>
          <a:off x="0" y="213598"/>
          <a:ext cx="5150833" cy="77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b="1" i="0" u="none" strike="noStrike" kern="1200" cap="none" baseline="0" noProof="0" dirty="0">
              <a:solidFill>
                <a:schemeClr val="bg1"/>
              </a:solidFill>
              <a:latin typeface="+mj-lt"/>
              <a:ea typeface="+mj-lt"/>
              <a:cs typeface="+mj-lt"/>
            </a:rPr>
            <a:t>DO</a:t>
          </a:r>
        </a:p>
      </dsp:txBody>
      <dsp:txXfrm>
        <a:off x="0" y="213598"/>
        <a:ext cx="5150833" cy="777600"/>
      </dsp:txXfrm>
    </dsp:sp>
    <dsp:sp modelId="{A36FD257-3E07-4F96-B57C-87F0E8E12D05}">
      <dsp:nvSpPr>
        <dsp:cNvPr id="0" name=""/>
        <dsp:cNvSpPr/>
      </dsp:nvSpPr>
      <dsp:spPr>
        <a:xfrm>
          <a:off x="0" y="1000926"/>
          <a:ext cx="5150833" cy="318694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700" b="1" kern="1200">
              <a:latin typeface="+mj-lt"/>
            </a:rPr>
            <a:t> use </a:t>
          </a:r>
          <a:r>
            <a:rPr lang="en-CA" sz="2700" b="1" kern="1200" dirty="0">
              <a:latin typeface="+mj-lt"/>
              <a:ea typeface="+mj-lt"/>
              <a:cs typeface="+mj-lt"/>
            </a:rPr>
            <a:t>footnotes</a:t>
          </a:r>
          <a:endParaRPr lang="en-CA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700" b="1" kern="1200" dirty="0">
              <a:latin typeface="+mj-lt"/>
              <a:ea typeface="+mj-lt"/>
              <a:cs typeface="+mj-lt"/>
            </a:rPr>
            <a:t> provide a full footnote the first time a source is cited</a:t>
          </a: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700" b="1" kern="1200" dirty="0">
              <a:latin typeface="+mj-lt"/>
              <a:ea typeface="+mj-lt"/>
              <a:cs typeface="+mj-lt"/>
            </a:rPr>
            <a:t> use shortened notes for subsequent citations</a:t>
          </a: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700" b="1" kern="1200" dirty="0">
              <a:latin typeface="+mj-lt"/>
              <a:ea typeface="+mj-lt"/>
              <a:cs typeface="+mj-lt"/>
            </a:rPr>
            <a:t> use 'et al.' for works with </a:t>
          </a:r>
          <a:br>
            <a:rPr lang="en-CA" sz="2700" b="1" kern="1200" dirty="0">
              <a:latin typeface="+mj-lt"/>
              <a:ea typeface="+mj-lt"/>
              <a:cs typeface="+mj-lt"/>
            </a:rPr>
          </a:br>
          <a:r>
            <a:rPr lang="en-CA" sz="2700" b="1" kern="1200" dirty="0">
              <a:latin typeface="+mj-lt"/>
              <a:ea typeface="+mj-lt"/>
              <a:cs typeface="+mj-lt"/>
            </a:rPr>
            <a:t>4+ authors</a:t>
          </a:r>
        </a:p>
      </dsp:txBody>
      <dsp:txXfrm>
        <a:off x="0" y="1000926"/>
        <a:ext cx="5150833" cy="31869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4D30A-7DF2-45D0-975D-6B35A4347FB6}">
      <dsp:nvSpPr>
        <dsp:cNvPr id="0" name=""/>
        <dsp:cNvSpPr/>
      </dsp:nvSpPr>
      <dsp:spPr>
        <a:xfrm>
          <a:off x="0" y="888453"/>
          <a:ext cx="81280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6932E-1A0C-4499-88FF-AE114ACECC82}">
      <dsp:nvSpPr>
        <dsp:cNvPr id="0" name=""/>
        <dsp:cNvSpPr/>
      </dsp:nvSpPr>
      <dsp:spPr>
        <a:xfrm>
          <a:off x="406400" y="357093"/>
          <a:ext cx="5689600" cy="106272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Direct quotations</a:t>
          </a:r>
        </a:p>
      </dsp:txBody>
      <dsp:txXfrm>
        <a:off x="458278" y="408971"/>
        <a:ext cx="5585844" cy="958964"/>
      </dsp:txXfrm>
    </dsp:sp>
    <dsp:sp modelId="{FE4A3CC0-6B3F-44B1-B9A3-BEA9298FB798}">
      <dsp:nvSpPr>
        <dsp:cNvPr id="0" name=""/>
        <dsp:cNvSpPr/>
      </dsp:nvSpPr>
      <dsp:spPr>
        <a:xfrm>
          <a:off x="0" y="2521413"/>
          <a:ext cx="81280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239193"/>
              <a:satOff val="-33674"/>
              <a:lumOff val="192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C109F-52A5-4F48-8957-6B292CB6EA53}">
      <dsp:nvSpPr>
        <dsp:cNvPr id="0" name=""/>
        <dsp:cNvSpPr/>
      </dsp:nvSpPr>
      <dsp:spPr>
        <a:xfrm>
          <a:off x="406400" y="1990053"/>
          <a:ext cx="5689600" cy="1062720"/>
        </a:xfrm>
        <a:prstGeom prst="roundRect">
          <a:avLst/>
        </a:prstGeom>
        <a:solidFill>
          <a:schemeClr val="accent2">
            <a:shade val="80000"/>
            <a:hueOff val="239193"/>
            <a:satOff val="-33674"/>
            <a:lumOff val="192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Paraphrased passages</a:t>
          </a:r>
        </a:p>
      </dsp:txBody>
      <dsp:txXfrm>
        <a:off x="458278" y="2041931"/>
        <a:ext cx="5585844" cy="958964"/>
      </dsp:txXfrm>
    </dsp:sp>
    <dsp:sp modelId="{10CCE77E-8742-4D0B-840F-58B938ADACF2}">
      <dsp:nvSpPr>
        <dsp:cNvPr id="0" name=""/>
        <dsp:cNvSpPr/>
      </dsp:nvSpPr>
      <dsp:spPr>
        <a:xfrm>
          <a:off x="0" y="4154373"/>
          <a:ext cx="81280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478385"/>
              <a:satOff val="-67347"/>
              <a:lumOff val="385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AA425-84CA-4538-A3A0-FFC2FF759DD7}">
      <dsp:nvSpPr>
        <dsp:cNvPr id="0" name=""/>
        <dsp:cNvSpPr/>
      </dsp:nvSpPr>
      <dsp:spPr>
        <a:xfrm>
          <a:off x="406400" y="3623013"/>
          <a:ext cx="5689600" cy="1062720"/>
        </a:xfrm>
        <a:prstGeom prst="roundRect">
          <a:avLst/>
        </a:prstGeom>
        <a:solidFill>
          <a:schemeClr val="accent2">
            <a:shade val="80000"/>
            <a:hueOff val="478385"/>
            <a:satOff val="-67347"/>
            <a:lumOff val="385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Summaries</a:t>
          </a:r>
        </a:p>
      </dsp:txBody>
      <dsp:txXfrm>
        <a:off x="458278" y="3674891"/>
        <a:ext cx="5585844" cy="9589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50AD2-0A85-4B53-8B25-EDCB929421E0}">
      <dsp:nvSpPr>
        <dsp:cNvPr id="0" name=""/>
        <dsp:cNvSpPr/>
      </dsp:nvSpPr>
      <dsp:spPr>
        <a:xfrm>
          <a:off x="0" y="660439"/>
          <a:ext cx="7227065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901" tIns="624840" rIns="560901" bIns="213360" numCol="1" spcCol="1270" anchor="t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b="1" kern="1200">
              <a:latin typeface="+mj-lt"/>
            </a:rPr>
            <a:t>Hinton (1967) writes, "Stay gold, Ponyboy, stay gold" (p. 180).</a:t>
          </a:r>
        </a:p>
      </dsp:txBody>
      <dsp:txXfrm>
        <a:off x="0" y="660439"/>
        <a:ext cx="7227065" cy="1701000"/>
      </dsp:txXfrm>
    </dsp:sp>
    <dsp:sp modelId="{28BAA9EC-A4E4-4AE9-A4C6-BDCB4AFF448D}">
      <dsp:nvSpPr>
        <dsp:cNvPr id="0" name=""/>
        <dsp:cNvSpPr/>
      </dsp:nvSpPr>
      <dsp:spPr>
        <a:xfrm>
          <a:off x="361353" y="217639"/>
          <a:ext cx="5058945" cy="88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216" tIns="0" rIns="191216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b="1" kern="1200">
              <a:latin typeface="+mj-lt"/>
            </a:rPr>
            <a:t>SPLIT CITATIONS</a:t>
          </a:r>
        </a:p>
      </dsp:txBody>
      <dsp:txXfrm>
        <a:off x="404584" y="260870"/>
        <a:ext cx="4972483" cy="799138"/>
      </dsp:txXfrm>
    </dsp:sp>
    <dsp:sp modelId="{DB0C16EF-4CBF-41AB-965E-1B607D43F622}">
      <dsp:nvSpPr>
        <dsp:cNvPr id="0" name=""/>
        <dsp:cNvSpPr/>
      </dsp:nvSpPr>
      <dsp:spPr>
        <a:xfrm>
          <a:off x="0" y="2966239"/>
          <a:ext cx="7227065" cy="212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18255"/>
              <a:satOff val="5021"/>
              <a:lumOff val="-154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901" tIns="624840" rIns="560901" bIns="213360" numCol="1" spcCol="1270" anchor="t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b="1" kern="1200">
              <a:latin typeface="+mj-lt"/>
            </a:rPr>
            <a:t>The character Johnny Cade says, "Stay gold, Ponyboy, stay gold (Hinton, 1967, p. 180).</a:t>
          </a:r>
        </a:p>
      </dsp:txBody>
      <dsp:txXfrm>
        <a:off x="0" y="2966239"/>
        <a:ext cx="7227065" cy="2126250"/>
      </dsp:txXfrm>
    </dsp:sp>
    <dsp:sp modelId="{6254A841-B50F-4004-A4EC-4036E926DE5E}">
      <dsp:nvSpPr>
        <dsp:cNvPr id="0" name=""/>
        <dsp:cNvSpPr/>
      </dsp:nvSpPr>
      <dsp:spPr>
        <a:xfrm>
          <a:off x="361353" y="2523439"/>
          <a:ext cx="5058945" cy="885600"/>
        </a:xfrm>
        <a:prstGeom prst="roundRect">
          <a:avLst/>
        </a:prstGeom>
        <a:solidFill>
          <a:schemeClr val="accent2">
            <a:hueOff val="-518255"/>
            <a:satOff val="5021"/>
            <a:lumOff val="-15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216" tIns="0" rIns="191216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b="1" kern="1200">
              <a:latin typeface="+mj-lt"/>
            </a:rPr>
            <a:t>SINGLE CITATION</a:t>
          </a:r>
        </a:p>
      </dsp:txBody>
      <dsp:txXfrm>
        <a:off x="404584" y="2566670"/>
        <a:ext cx="4972483" cy="799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9B06A-2002-41CC-9E88-37DC1C00E5CD}">
      <dsp:nvSpPr>
        <dsp:cNvPr id="0" name=""/>
        <dsp:cNvSpPr/>
      </dsp:nvSpPr>
      <dsp:spPr>
        <a:xfrm>
          <a:off x="0" y="519623"/>
          <a:ext cx="7288040" cy="2420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5633" tIns="604012" rIns="565633" bIns="206248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900" b="1" kern="1200">
              <a:latin typeface="+mj-lt"/>
            </a:rPr>
            <a:t>Holmes and Watson (2017) suggest that deductive reasoning can help solve crimes.</a:t>
          </a:r>
        </a:p>
      </dsp:txBody>
      <dsp:txXfrm>
        <a:off x="0" y="519623"/>
        <a:ext cx="7288040" cy="2420775"/>
      </dsp:txXfrm>
    </dsp:sp>
    <dsp:sp modelId="{F83664BD-D173-4FDE-9465-F25C68421F73}">
      <dsp:nvSpPr>
        <dsp:cNvPr id="0" name=""/>
        <dsp:cNvSpPr/>
      </dsp:nvSpPr>
      <dsp:spPr>
        <a:xfrm>
          <a:off x="364402" y="91583"/>
          <a:ext cx="5101628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829" tIns="0" rIns="19282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b="1" kern="1200">
              <a:latin typeface="+mj-lt"/>
            </a:rPr>
            <a:t>BEFORE</a:t>
          </a:r>
        </a:p>
      </dsp:txBody>
      <dsp:txXfrm>
        <a:off x="406192" y="133373"/>
        <a:ext cx="5018048" cy="772500"/>
      </dsp:txXfrm>
    </dsp:sp>
    <dsp:sp modelId="{1A671B7E-0688-4892-B297-46235565D5D1}">
      <dsp:nvSpPr>
        <dsp:cNvPr id="0" name=""/>
        <dsp:cNvSpPr/>
      </dsp:nvSpPr>
      <dsp:spPr>
        <a:xfrm>
          <a:off x="0" y="3525038"/>
          <a:ext cx="7288040" cy="2055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18255"/>
              <a:satOff val="5021"/>
              <a:lumOff val="-154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5633" tIns="604012" rIns="565633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900" b="1" kern="1200">
              <a:latin typeface="+mj-lt"/>
            </a:rPr>
            <a:t>Deductive reasoning can help solve crimes (Holmes &amp; Watson, 2017).</a:t>
          </a:r>
        </a:p>
      </dsp:txBody>
      <dsp:txXfrm>
        <a:off x="0" y="3525038"/>
        <a:ext cx="7288040" cy="2055375"/>
      </dsp:txXfrm>
    </dsp:sp>
    <dsp:sp modelId="{BCDB2A54-C500-420E-8218-481F3A8935E9}">
      <dsp:nvSpPr>
        <dsp:cNvPr id="0" name=""/>
        <dsp:cNvSpPr/>
      </dsp:nvSpPr>
      <dsp:spPr>
        <a:xfrm>
          <a:off x="364402" y="3096998"/>
          <a:ext cx="5101628" cy="856080"/>
        </a:xfrm>
        <a:prstGeom prst="roundRect">
          <a:avLst/>
        </a:prstGeom>
        <a:solidFill>
          <a:schemeClr val="accent2">
            <a:hueOff val="-518255"/>
            <a:satOff val="5021"/>
            <a:lumOff val="-15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829" tIns="0" rIns="19282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b="1" kern="1200">
              <a:latin typeface="+mj-lt"/>
            </a:rPr>
            <a:t>AFTER</a:t>
          </a:r>
        </a:p>
      </dsp:txBody>
      <dsp:txXfrm>
        <a:off x="406192" y="3138788"/>
        <a:ext cx="5018048" cy="772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48596-BAEE-4A36-9E6E-887130404FC6}">
      <dsp:nvSpPr>
        <dsp:cNvPr id="0" name=""/>
        <dsp:cNvSpPr/>
      </dsp:nvSpPr>
      <dsp:spPr>
        <a:xfrm>
          <a:off x="0" y="38562"/>
          <a:ext cx="7055833" cy="892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b="1" kern="1200" dirty="0">
              <a:solidFill>
                <a:schemeClr val="bg1"/>
              </a:solidFill>
              <a:latin typeface="+mj-lt"/>
              <a:cs typeface="Arial"/>
            </a:rPr>
            <a:t>APA</a:t>
          </a:r>
          <a:endParaRPr lang="en-CA" sz="3100" b="1" i="0" u="none" strike="noStrike" kern="1200" cap="none" baseline="0" noProof="0" dirty="0">
            <a:solidFill>
              <a:schemeClr val="bg1"/>
            </a:solidFill>
            <a:latin typeface="+mj-lt"/>
            <a:ea typeface="+mj-lt"/>
            <a:cs typeface="Arial"/>
          </a:endParaRPr>
        </a:p>
      </dsp:txBody>
      <dsp:txXfrm>
        <a:off x="0" y="38562"/>
        <a:ext cx="7055833" cy="892800"/>
      </dsp:txXfrm>
    </dsp:sp>
    <dsp:sp modelId="{A36FD257-3E07-4F96-B57C-87F0E8E12D05}">
      <dsp:nvSpPr>
        <dsp:cNvPr id="0" name=""/>
        <dsp:cNvSpPr/>
      </dsp:nvSpPr>
      <dsp:spPr>
        <a:xfrm>
          <a:off x="0" y="942530"/>
          <a:ext cx="7055833" cy="37441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b="1" kern="1200">
              <a:latin typeface="+mj-lt"/>
            </a:rPr>
            <a:t>author(s)' surname(s)</a:t>
          </a:r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b="1" kern="1200" dirty="0">
              <a:latin typeface="+mj-lt"/>
            </a:rPr>
            <a:t>year of publication</a:t>
          </a:r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b="1" kern="1200" dirty="0">
              <a:latin typeface="+mj-lt"/>
            </a:rPr>
            <a:t>page number </a:t>
          </a:r>
          <a:br>
            <a:rPr lang="en-CA" sz="3100" b="1" kern="1200" dirty="0">
              <a:solidFill>
                <a:srgbClr val="010000"/>
              </a:solidFill>
              <a:latin typeface="+mj-lt"/>
            </a:rPr>
          </a:br>
          <a:r>
            <a:rPr lang="en-CA" sz="3100" b="1" kern="1200" dirty="0">
              <a:latin typeface="+mj-lt"/>
            </a:rPr>
            <a:t>(only with direct quotation)</a:t>
          </a:r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b="1" kern="1200" dirty="0">
              <a:latin typeface="+mj-lt"/>
            </a:rPr>
            <a:t>(p. #) when including page number</a:t>
          </a:r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b="1" kern="1200" dirty="0">
              <a:latin typeface="+mj-lt"/>
            </a:rPr>
            <a:t>Ex. (Lee, 2020, p. 10)</a:t>
          </a:r>
        </a:p>
      </dsp:txBody>
      <dsp:txXfrm>
        <a:off x="0" y="942530"/>
        <a:ext cx="7055833" cy="37441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50AD2-0A85-4B53-8B25-EDCB929421E0}">
      <dsp:nvSpPr>
        <dsp:cNvPr id="0" name=""/>
        <dsp:cNvSpPr/>
      </dsp:nvSpPr>
      <dsp:spPr>
        <a:xfrm>
          <a:off x="0" y="527464"/>
          <a:ext cx="7227065" cy="181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901" tIns="666496" rIns="560901" bIns="227584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200" b="1" kern="1200">
              <a:latin typeface="+mj-lt"/>
            </a:rPr>
            <a:t>Hinton writes, "Stay gold, Ponyboy, stay gold" (180).</a:t>
          </a:r>
        </a:p>
      </dsp:txBody>
      <dsp:txXfrm>
        <a:off x="0" y="527464"/>
        <a:ext cx="7227065" cy="1814400"/>
      </dsp:txXfrm>
    </dsp:sp>
    <dsp:sp modelId="{28BAA9EC-A4E4-4AE9-A4C6-BDCB4AFF448D}">
      <dsp:nvSpPr>
        <dsp:cNvPr id="0" name=""/>
        <dsp:cNvSpPr/>
      </dsp:nvSpPr>
      <dsp:spPr>
        <a:xfrm>
          <a:off x="361353" y="55144"/>
          <a:ext cx="5058945" cy="944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216" tIns="0" rIns="19121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b="1" kern="1200">
              <a:latin typeface="+mj-lt"/>
            </a:rPr>
            <a:t>SPLIT CITATIONS</a:t>
          </a:r>
        </a:p>
      </dsp:txBody>
      <dsp:txXfrm>
        <a:off x="407467" y="101258"/>
        <a:ext cx="4966717" cy="852412"/>
      </dsp:txXfrm>
    </dsp:sp>
    <dsp:sp modelId="{DB0C16EF-4CBF-41AB-965E-1B607D43F622}">
      <dsp:nvSpPr>
        <dsp:cNvPr id="0" name=""/>
        <dsp:cNvSpPr/>
      </dsp:nvSpPr>
      <dsp:spPr>
        <a:xfrm>
          <a:off x="0" y="2986984"/>
          <a:ext cx="7227065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18255"/>
              <a:satOff val="5021"/>
              <a:lumOff val="-154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901" tIns="666496" rIns="560901" bIns="227584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200" b="1" kern="1200">
              <a:latin typeface="+mj-lt"/>
            </a:rPr>
            <a:t>The character Johnny Cade says, "Stay gold, Ponyboy, stay gold (Hinton 180).</a:t>
          </a:r>
        </a:p>
      </dsp:txBody>
      <dsp:txXfrm>
        <a:off x="0" y="2986984"/>
        <a:ext cx="7227065" cy="2268000"/>
      </dsp:txXfrm>
    </dsp:sp>
    <dsp:sp modelId="{6254A841-B50F-4004-A4EC-4036E926DE5E}">
      <dsp:nvSpPr>
        <dsp:cNvPr id="0" name=""/>
        <dsp:cNvSpPr/>
      </dsp:nvSpPr>
      <dsp:spPr>
        <a:xfrm>
          <a:off x="361353" y="2514664"/>
          <a:ext cx="5058945" cy="944640"/>
        </a:xfrm>
        <a:prstGeom prst="roundRect">
          <a:avLst/>
        </a:prstGeom>
        <a:solidFill>
          <a:schemeClr val="accent2">
            <a:hueOff val="-518255"/>
            <a:satOff val="5021"/>
            <a:lumOff val="-15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216" tIns="0" rIns="19121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b="1" kern="1200">
              <a:latin typeface="+mj-lt"/>
            </a:rPr>
            <a:t>SINGLE CITATION</a:t>
          </a:r>
        </a:p>
      </dsp:txBody>
      <dsp:txXfrm>
        <a:off x="407467" y="2560778"/>
        <a:ext cx="4966717" cy="8524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9B06A-2002-41CC-9E88-37DC1C00E5CD}">
      <dsp:nvSpPr>
        <dsp:cNvPr id="0" name=""/>
        <dsp:cNvSpPr/>
      </dsp:nvSpPr>
      <dsp:spPr>
        <a:xfrm>
          <a:off x="0" y="519623"/>
          <a:ext cx="7288040" cy="2420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5633" tIns="604012" rIns="565633" bIns="206248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900" b="1" kern="1200">
              <a:latin typeface="+mj-lt"/>
            </a:rPr>
            <a:t>Sherlock Holmes and John H. Watson suggest that deductive reasoning can help solve crimes (45).</a:t>
          </a:r>
        </a:p>
      </dsp:txBody>
      <dsp:txXfrm>
        <a:off x="0" y="519623"/>
        <a:ext cx="7288040" cy="2420775"/>
      </dsp:txXfrm>
    </dsp:sp>
    <dsp:sp modelId="{F83664BD-D173-4FDE-9465-F25C68421F73}">
      <dsp:nvSpPr>
        <dsp:cNvPr id="0" name=""/>
        <dsp:cNvSpPr/>
      </dsp:nvSpPr>
      <dsp:spPr>
        <a:xfrm>
          <a:off x="364402" y="91583"/>
          <a:ext cx="5101628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829" tIns="0" rIns="19282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b="1" kern="1200">
              <a:latin typeface="+mj-lt"/>
            </a:rPr>
            <a:t>BEFORE</a:t>
          </a:r>
        </a:p>
      </dsp:txBody>
      <dsp:txXfrm>
        <a:off x="406192" y="133373"/>
        <a:ext cx="5018048" cy="772500"/>
      </dsp:txXfrm>
    </dsp:sp>
    <dsp:sp modelId="{1A671B7E-0688-4892-B297-46235565D5D1}">
      <dsp:nvSpPr>
        <dsp:cNvPr id="0" name=""/>
        <dsp:cNvSpPr/>
      </dsp:nvSpPr>
      <dsp:spPr>
        <a:xfrm>
          <a:off x="0" y="3525038"/>
          <a:ext cx="7288040" cy="2055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18255"/>
              <a:satOff val="5021"/>
              <a:lumOff val="-154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5633" tIns="604012" rIns="565633" bIns="206248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900" b="1" kern="1200">
              <a:latin typeface="+mj-lt"/>
            </a:rPr>
            <a:t>Deductive reasoning can help solve crimes (Holmes and Watson 45).</a:t>
          </a:r>
        </a:p>
      </dsp:txBody>
      <dsp:txXfrm>
        <a:off x="0" y="3525038"/>
        <a:ext cx="7288040" cy="2055375"/>
      </dsp:txXfrm>
    </dsp:sp>
    <dsp:sp modelId="{BCDB2A54-C500-420E-8218-481F3A8935E9}">
      <dsp:nvSpPr>
        <dsp:cNvPr id="0" name=""/>
        <dsp:cNvSpPr/>
      </dsp:nvSpPr>
      <dsp:spPr>
        <a:xfrm>
          <a:off x="364402" y="3096998"/>
          <a:ext cx="5101628" cy="856080"/>
        </a:xfrm>
        <a:prstGeom prst="roundRect">
          <a:avLst/>
        </a:prstGeom>
        <a:solidFill>
          <a:schemeClr val="accent2">
            <a:hueOff val="-518255"/>
            <a:satOff val="5021"/>
            <a:lumOff val="-15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829" tIns="0" rIns="19282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b="1" kern="1200">
              <a:latin typeface="+mj-lt"/>
            </a:rPr>
            <a:t>AFTER</a:t>
          </a:r>
        </a:p>
      </dsp:txBody>
      <dsp:txXfrm>
        <a:off x="406192" y="3138788"/>
        <a:ext cx="5018048" cy="7725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48596-BAEE-4A36-9E6E-887130404FC6}">
      <dsp:nvSpPr>
        <dsp:cNvPr id="0" name=""/>
        <dsp:cNvSpPr/>
      </dsp:nvSpPr>
      <dsp:spPr>
        <a:xfrm>
          <a:off x="0" y="0"/>
          <a:ext cx="7055833" cy="835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b="1" kern="1200" dirty="0">
              <a:solidFill>
                <a:schemeClr val="bg1"/>
              </a:solidFill>
              <a:latin typeface="+mj-lt"/>
              <a:cs typeface="+mj-lt"/>
            </a:rPr>
            <a:t>MLA</a:t>
          </a:r>
          <a:endParaRPr lang="en-CA" sz="2900" b="1" i="0" u="none" strike="noStrike" kern="1200" cap="none" baseline="0" noProof="0" dirty="0">
            <a:solidFill>
              <a:schemeClr val="bg1"/>
            </a:solidFill>
            <a:latin typeface="+mj-lt"/>
            <a:ea typeface="+mj-lt"/>
            <a:cs typeface="Arial"/>
          </a:endParaRPr>
        </a:p>
      </dsp:txBody>
      <dsp:txXfrm>
        <a:off x="0" y="0"/>
        <a:ext cx="7055833" cy="835200"/>
      </dsp:txXfrm>
    </dsp:sp>
    <dsp:sp modelId="{A36FD257-3E07-4F96-B57C-87F0E8E12D05}">
      <dsp:nvSpPr>
        <dsp:cNvPr id="0" name=""/>
        <dsp:cNvSpPr/>
      </dsp:nvSpPr>
      <dsp:spPr>
        <a:xfrm>
          <a:off x="0" y="835498"/>
          <a:ext cx="7055833" cy="390064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900" b="1" kern="1200">
              <a:latin typeface="+mj-lt"/>
            </a:rPr>
            <a:t>author(s)' surname(s)</a:t>
          </a:r>
          <a:r>
            <a:rPr lang="en-CA" sz="2900" b="1" kern="1200" dirty="0">
              <a:latin typeface="+mj-lt"/>
              <a:cs typeface="+mj-lt"/>
            </a:rPr>
            <a:t> </a:t>
          </a:r>
          <a:br>
            <a:rPr lang="en-CA" sz="2900" b="1" kern="1200" dirty="0">
              <a:latin typeface="+mj-lt"/>
              <a:cs typeface="+mj-lt"/>
            </a:rPr>
          </a:br>
          <a:r>
            <a:rPr lang="en-CA" sz="2900" b="1" kern="1200" dirty="0">
              <a:latin typeface="+mj-lt"/>
              <a:cs typeface="+mj-lt"/>
            </a:rPr>
            <a:t>(only include first names in the </a:t>
          </a:r>
          <a:br>
            <a:rPr lang="en-CA" sz="2900" b="1" i="0" kern="1200" dirty="0">
              <a:latin typeface="+mj-lt"/>
              <a:cs typeface="+mj-lt"/>
            </a:rPr>
          </a:br>
          <a:r>
            <a:rPr lang="en-CA" sz="2900" b="1" i="1" kern="1200" dirty="0">
              <a:latin typeface="+mj-lt"/>
              <a:cs typeface="Arial"/>
            </a:rPr>
            <a:t>first </a:t>
          </a:r>
          <a:r>
            <a:rPr lang="en-CA" sz="2900" b="1" kern="1200" dirty="0">
              <a:latin typeface="+mj-lt"/>
              <a:cs typeface="Arial"/>
            </a:rPr>
            <a:t>citation of a source)</a:t>
          </a:r>
          <a:endParaRPr lang="en-CA" sz="2900" kern="1200" dirty="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900" b="1" kern="1200" dirty="0">
              <a:latin typeface="+mj-lt"/>
              <a:cs typeface="Arial"/>
            </a:rPr>
            <a:t>page number (with direct quotes, paraphrase, and summary)</a:t>
          </a:r>
          <a:endParaRPr lang="en-CA" sz="2900" b="0" kern="1200" dirty="0">
            <a:latin typeface="Century Gothic"/>
          </a:endParaRPr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900" b="1" kern="1200" dirty="0">
              <a:latin typeface="+mj-lt"/>
            </a:rPr>
            <a:t>DO NOT include a year</a:t>
          </a:r>
          <a:endParaRPr lang="en-CA" sz="2900" b="0" kern="1200" dirty="0">
            <a:latin typeface="Century Gothic"/>
          </a:endParaRPr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900" b="1" kern="1200" dirty="0">
              <a:latin typeface="+mj-lt"/>
            </a:rPr>
            <a:t>DO NOT include commas or 'p.' </a:t>
          </a:r>
          <a:endParaRPr lang="en-US" sz="2900" b="0" kern="1200" dirty="0">
            <a:latin typeface="Century Gothic"/>
          </a:endParaRPr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900" b="1" kern="1200" dirty="0">
              <a:latin typeface="+mj-lt"/>
            </a:rPr>
            <a:t>Ex. (Lee 10)</a:t>
          </a:r>
          <a:endParaRPr lang="en-US" sz="2900" kern="1200" dirty="0"/>
        </a:p>
      </dsp:txBody>
      <dsp:txXfrm>
        <a:off x="0" y="835498"/>
        <a:ext cx="7055833" cy="390064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48596-BAEE-4A36-9E6E-887130404FC6}">
      <dsp:nvSpPr>
        <dsp:cNvPr id="0" name=""/>
        <dsp:cNvSpPr/>
      </dsp:nvSpPr>
      <dsp:spPr>
        <a:xfrm>
          <a:off x="0" y="52696"/>
          <a:ext cx="4834883" cy="979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b="1" kern="1200" dirty="0">
              <a:solidFill>
                <a:schemeClr val="bg1"/>
              </a:solidFill>
              <a:latin typeface="+mj-lt"/>
              <a:cs typeface="+mj-lt"/>
            </a:rPr>
            <a:t>MLA</a:t>
          </a:r>
          <a:endParaRPr lang="en-CA" sz="3400" b="1" i="0" u="none" strike="noStrike" kern="1200" cap="none" baseline="0" noProof="0" dirty="0">
            <a:solidFill>
              <a:schemeClr val="bg1"/>
            </a:solidFill>
            <a:latin typeface="+mj-lt"/>
            <a:ea typeface="+mj-lt"/>
            <a:cs typeface="Arial"/>
          </a:endParaRPr>
        </a:p>
      </dsp:txBody>
      <dsp:txXfrm>
        <a:off x="0" y="52696"/>
        <a:ext cx="4834883" cy="979200"/>
      </dsp:txXfrm>
    </dsp:sp>
    <dsp:sp modelId="{A36FD257-3E07-4F96-B57C-87F0E8E12D05}">
      <dsp:nvSpPr>
        <dsp:cNvPr id="0" name=""/>
        <dsp:cNvSpPr/>
      </dsp:nvSpPr>
      <dsp:spPr>
        <a:xfrm>
          <a:off x="0" y="1044145"/>
          <a:ext cx="4834883" cy="289323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400" b="1" kern="1200">
              <a:latin typeface="+mj-lt"/>
            </a:rPr>
            <a:t> 2</a:t>
          </a:r>
          <a:r>
            <a:rPr lang="en-CA" sz="3400" b="1" kern="1200" dirty="0">
              <a:latin typeface="+mj-lt"/>
              <a:ea typeface="+mj-lt"/>
              <a:cs typeface="+mj-lt"/>
            </a:rPr>
            <a:t> authors:</a:t>
          </a:r>
          <a:br>
            <a:rPr lang="en-CA" sz="3400" b="1" kern="1200" dirty="0">
              <a:latin typeface="+mj-lt"/>
              <a:ea typeface="+mj-lt"/>
              <a:cs typeface="+mj-lt"/>
            </a:rPr>
          </a:br>
          <a:r>
            <a:rPr lang="en-CA" sz="3400" b="1" kern="1200" dirty="0">
              <a:latin typeface="+mj-lt"/>
              <a:ea typeface="+mj-lt"/>
              <a:cs typeface="+mj-lt"/>
            </a:rPr>
            <a:t>(Holmes and Watson 55)</a:t>
          </a:r>
          <a:endParaRPr lang="en-CA" sz="3400" kern="1200" dirty="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400" b="1" kern="1200" dirty="0">
              <a:latin typeface="+mj-lt"/>
              <a:ea typeface="+mj-lt"/>
              <a:cs typeface="+mj-lt"/>
            </a:rPr>
            <a:t> 3+ authors: </a:t>
          </a:r>
          <a:br>
            <a:rPr lang="en-CA" sz="3400" b="1" kern="1200" dirty="0">
              <a:latin typeface="+mj-lt"/>
              <a:ea typeface="+mj-lt"/>
              <a:cs typeface="+mj-lt"/>
            </a:rPr>
          </a:br>
          <a:r>
            <a:rPr lang="en-CA" sz="3400" b="1" kern="1200" dirty="0">
              <a:latin typeface="+mj-lt"/>
              <a:ea typeface="+mj-lt"/>
              <a:cs typeface="+mj-lt"/>
            </a:rPr>
            <a:t>(Harrison et al. 110)</a:t>
          </a:r>
        </a:p>
      </dsp:txBody>
      <dsp:txXfrm>
        <a:off x="0" y="1044145"/>
        <a:ext cx="4834883" cy="2893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876A3F-4FE3-4D4F-B92F-1631838507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516C7-1FF3-F44B-93B1-24B9AA324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4C92B-6A45-864A-B429-22A9039765D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6268A-8AA9-4C40-BEFB-029DF3E811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928AC-AE76-324A-BA05-D16BF60C79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2C3C4-9460-4343-9283-24A378E27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4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5FE6-BEE9-465E-9202-2D200EDE749C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E8F2A-B3D4-43F2-B39B-CD77F64A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17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179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70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544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482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50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196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116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739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440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840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752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897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182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3197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071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6874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7497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6777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506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425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3433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25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2985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0805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3603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4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3203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0871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4286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2510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6687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6555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596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8319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8241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5003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1439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41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042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123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714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228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0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B934246-87B1-4444-9DCA-06622CAD55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3992" y="124953"/>
            <a:ext cx="11944014" cy="4372387"/>
          </a:xfrm>
          <a:custGeom>
            <a:avLst/>
            <a:gdLst>
              <a:gd name="connsiteX0" fmla="*/ 0 w 11944014"/>
              <a:gd name="connsiteY0" fmla="*/ 0 h 4372387"/>
              <a:gd name="connsiteX1" fmla="*/ 11944014 w 11944014"/>
              <a:gd name="connsiteY1" fmla="*/ 0 h 4372387"/>
              <a:gd name="connsiteX2" fmla="*/ 11944014 w 11944014"/>
              <a:gd name="connsiteY2" fmla="*/ 4064314 h 4372387"/>
              <a:gd name="connsiteX3" fmla="*/ 11419539 w 11944014"/>
              <a:gd name="connsiteY3" fmla="*/ 4152711 h 4372387"/>
              <a:gd name="connsiteX4" fmla="*/ 4857299 w 11944014"/>
              <a:gd name="connsiteY4" fmla="*/ 3772522 h 4372387"/>
              <a:gd name="connsiteX5" fmla="*/ 510557 w 11944014"/>
              <a:gd name="connsiteY5" fmla="*/ 3115117 h 4372387"/>
              <a:gd name="connsiteX6" fmla="*/ 0 w 11944014"/>
              <a:gd name="connsiteY6" fmla="*/ 3085767 h 437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44014" h="4372387">
                <a:moveTo>
                  <a:pt x="0" y="0"/>
                </a:moveTo>
                <a:lnTo>
                  <a:pt x="11944014" y="0"/>
                </a:lnTo>
                <a:lnTo>
                  <a:pt x="11944014" y="4064314"/>
                </a:lnTo>
                <a:lnTo>
                  <a:pt x="11419539" y="4152711"/>
                </a:lnTo>
                <a:cubicBezTo>
                  <a:pt x="10120431" y="4379826"/>
                  <a:pt x="8581267" y="4634432"/>
                  <a:pt x="4857299" y="3772522"/>
                </a:cubicBezTo>
                <a:cubicBezTo>
                  <a:pt x="3261016" y="3403063"/>
                  <a:pt x="1951876" y="3212078"/>
                  <a:pt x="510557" y="3115117"/>
                </a:cubicBezTo>
                <a:lnTo>
                  <a:pt x="0" y="30857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/>
              <a:t>Insert Image</a:t>
            </a:r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99C6B2-05CE-48A7-8696-CEC64BE74DF5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custGeom>
            <a:avLst/>
            <a:gdLst>
              <a:gd name="connsiteX0" fmla="*/ 123993 w 12192001"/>
              <a:gd name="connsiteY0" fmla="*/ 123993 h 6858000"/>
              <a:gd name="connsiteX1" fmla="*/ 123993 w 12192001"/>
              <a:gd name="connsiteY1" fmla="*/ 3209760 h 6858000"/>
              <a:gd name="connsiteX2" fmla="*/ 634550 w 12192001"/>
              <a:gd name="connsiteY2" fmla="*/ 3239110 h 6858000"/>
              <a:gd name="connsiteX3" fmla="*/ 4981292 w 12192001"/>
              <a:gd name="connsiteY3" fmla="*/ 3896515 h 6858000"/>
              <a:gd name="connsiteX4" fmla="*/ 11543532 w 12192001"/>
              <a:gd name="connsiteY4" fmla="*/ 4276704 h 6858000"/>
              <a:gd name="connsiteX5" fmla="*/ 12068007 w 12192001"/>
              <a:gd name="connsiteY5" fmla="*/ 4188307 h 6858000"/>
              <a:gd name="connsiteX6" fmla="*/ 12068007 w 12192001"/>
              <a:gd name="connsiteY6" fmla="*/ 123993 h 6858000"/>
              <a:gd name="connsiteX7" fmla="*/ 0 w 12192001"/>
              <a:gd name="connsiteY7" fmla="*/ 0 h 6858000"/>
              <a:gd name="connsiteX8" fmla="*/ 12192000 w 12192001"/>
              <a:gd name="connsiteY8" fmla="*/ 0 h 6858000"/>
              <a:gd name="connsiteX9" fmla="*/ 12192000 w 12192001"/>
              <a:gd name="connsiteY9" fmla="*/ 4167393 h 6858000"/>
              <a:gd name="connsiteX10" fmla="*/ 12192001 w 12192001"/>
              <a:gd name="connsiteY10" fmla="*/ 4167393 h 6858000"/>
              <a:gd name="connsiteX11" fmla="*/ 12192001 w 12192001"/>
              <a:gd name="connsiteY11" fmla="*/ 4799849 h 6858000"/>
              <a:gd name="connsiteX12" fmla="*/ 12192001 w 12192001"/>
              <a:gd name="connsiteY12" fmla="*/ 4950491 h 6858000"/>
              <a:gd name="connsiteX13" fmla="*/ 12192001 w 12192001"/>
              <a:gd name="connsiteY13" fmla="*/ 6858000 h 6858000"/>
              <a:gd name="connsiteX14" fmla="*/ 12192000 w 12192001"/>
              <a:gd name="connsiteY14" fmla="*/ 6858000 h 6858000"/>
              <a:gd name="connsiteX15" fmla="*/ 1 w 12192001"/>
              <a:gd name="connsiteY15" fmla="*/ 6858000 h 6858000"/>
              <a:gd name="connsiteX16" fmla="*/ 0 w 12192001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6858000">
                <a:moveTo>
                  <a:pt x="123993" y="123993"/>
                </a:moveTo>
                <a:lnTo>
                  <a:pt x="123993" y="3209760"/>
                </a:lnTo>
                <a:lnTo>
                  <a:pt x="634550" y="3239110"/>
                </a:lnTo>
                <a:cubicBezTo>
                  <a:pt x="2075869" y="3336071"/>
                  <a:pt x="3385009" y="3527056"/>
                  <a:pt x="4981292" y="3896515"/>
                </a:cubicBezTo>
                <a:cubicBezTo>
                  <a:pt x="8705260" y="4758425"/>
                  <a:pt x="10244424" y="4503819"/>
                  <a:pt x="11543532" y="4276704"/>
                </a:cubicBezTo>
                <a:lnTo>
                  <a:pt x="12068007" y="4188307"/>
                </a:lnTo>
                <a:lnTo>
                  <a:pt x="12068007" y="12399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167393"/>
                </a:lnTo>
                <a:lnTo>
                  <a:pt x="12192001" y="4167393"/>
                </a:lnTo>
                <a:lnTo>
                  <a:pt x="12192001" y="4799849"/>
                </a:lnTo>
                <a:lnTo>
                  <a:pt x="12192001" y="4950491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/>
              <a:t>Subtitle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/>
              <a:t>Title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48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/>
              <a:t>Insert Image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9784080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9784080" cy="173736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951AB2-D568-4A7E-9408-FADC8BED4119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4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/>
              <a:t>Insert Image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23026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08664829-F6FB-4E31-BF5C-C895ADF2BA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5999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23026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7E9E558E-F7EF-4347-AD3C-FDB2A9BCF6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5999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D2AC4-32E8-BC46-848C-BEA37118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448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679784BB-7CDD-484B-8F47-9CF1D79993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99200" y="0"/>
            <a:ext cx="58928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/>
              <a:t>Insert Image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93776"/>
            <a:ext cx="5170715" cy="1089529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499" y="2061165"/>
            <a:ext cx="5045529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499" y="2708227"/>
            <a:ext cx="5045529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6A75B6-7B4E-496F-A846-0FFBB6E1D164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648ACB4-9C22-4636-800F-578055A5BC10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72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5C833BC-89A8-4D28-9D63-F45F14D694BF}"/>
              </a:ext>
            </a:extLst>
          </p:cNvPr>
          <p:cNvSpPr/>
          <p:nvPr userDrawn="1"/>
        </p:nvSpPr>
        <p:spPr>
          <a:xfrm flipH="1">
            <a:off x="123987" y="124955"/>
            <a:ext cx="11953415" cy="440800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7" h="24785">
                <a:moveTo>
                  <a:pt x="17" y="0"/>
                </a:moveTo>
                <a:lnTo>
                  <a:pt x="21617" y="0"/>
                </a:lnTo>
                <a:lnTo>
                  <a:pt x="21617" y="17322"/>
                </a:lnTo>
                <a:cubicBezTo>
                  <a:pt x="10919" y="19230"/>
                  <a:pt x="10221" y="28798"/>
                  <a:pt x="0" y="22875"/>
                </a:cubicBezTo>
                <a:cubicBezTo>
                  <a:pt x="6" y="15250"/>
                  <a:pt x="11" y="7625"/>
                  <a:pt x="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/>
              <a:t>Subtitle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/>
              <a:t>Title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240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3">
            <a:extLst>
              <a:ext uri="{FF2B5EF4-FFF2-40B4-BE49-F238E27FC236}">
                <a16:creationId xmlns:a16="http://schemas.microsoft.com/office/drawing/2014/main" id="{7F75D8AF-79DE-4E2B-A15F-8EC66948BC31}"/>
              </a:ext>
            </a:extLst>
          </p:cNvPr>
          <p:cNvSpPr/>
          <p:nvPr userDrawn="1"/>
        </p:nvSpPr>
        <p:spPr>
          <a:xfrm flipH="1" flipV="1">
            <a:off x="114590" y="4581492"/>
            <a:ext cx="11962815" cy="215268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  <a:gd name="connsiteX0" fmla="*/ 34 w 21634"/>
              <a:gd name="connsiteY0" fmla="*/ 0 h 36778"/>
              <a:gd name="connsiteX1" fmla="*/ 21634 w 21634"/>
              <a:gd name="connsiteY1" fmla="*/ 0 h 36778"/>
              <a:gd name="connsiteX2" fmla="*/ 21634 w 21634"/>
              <a:gd name="connsiteY2" fmla="*/ 17322 h 36778"/>
              <a:gd name="connsiteX3" fmla="*/ 0 w 21634"/>
              <a:gd name="connsiteY3" fmla="*/ 35787 h 36778"/>
              <a:gd name="connsiteX4" fmla="*/ 34 w 21634"/>
              <a:gd name="connsiteY4" fmla="*/ 0 h 36778"/>
              <a:gd name="connsiteX0" fmla="*/ 34 w 21634"/>
              <a:gd name="connsiteY0" fmla="*/ 0 h 41874"/>
              <a:gd name="connsiteX1" fmla="*/ 21634 w 21634"/>
              <a:gd name="connsiteY1" fmla="*/ 0 h 41874"/>
              <a:gd name="connsiteX2" fmla="*/ 21634 w 21634"/>
              <a:gd name="connsiteY2" fmla="*/ 17322 h 41874"/>
              <a:gd name="connsiteX3" fmla="*/ 0 w 21634"/>
              <a:gd name="connsiteY3" fmla="*/ 35787 h 41874"/>
              <a:gd name="connsiteX4" fmla="*/ 34 w 21634"/>
              <a:gd name="connsiteY4" fmla="*/ 0 h 41874"/>
              <a:gd name="connsiteX0" fmla="*/ 34 w 21634"/>
              <a:gd name="connsiteY0" fmla="*/ 0 h 42123"/>
              <a:gd name="connsiteX1" fmla="*/ 21634 w 21634"/>
              <a:gd name="connsiteY1" fmla="*/ 0 h 42123"/>
              <a:gd name="connsiteX2" fmla="*/ 21634 w 21634"/>
              <a:gd name="connsiteY2" fmla="*/ 17322 h 42123"/>
              <a:gd name="connsiteX3" fmla="*/ 0 w 21634"/>
              <a:gd name="connsiteY3" fmla="*/ 35787 h 42123"/>
              <a:gd name="connsiteX4" fmla="*/ 34 w 21634"/>
              <a:gd name="connsiteY4" fmla="*/ 0 h 4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4" h="42123">
                <a:moveTo>
                  <a:pt x="34" y="0"/>
                </a:moveTo>
                <a:lnTo>
                  <a:pt x="21634" y="0"/>
                </a:lnTo>
                <a:lnTo>
                  <a:pt x="21634" y="17322"/>
                </a:lnTo>
                <a:cubicBezTo>
                  <a:pt x="10970" y="21444"/>
                  <a:pt x="9198" y="56098"/>
                  <a:pt x="0" y="35787"/>
                </a:cubicBezTo>
                <a:cubicBezTo>
                  <a:pt x="6" y="28162"/>
                  <a:pt x="28" y="7625"/>
                  <a:pt x="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Section Header 1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tx1"/>
                </a:solidFill>
              </a:rPr>
              <a:pPr/>
              <a:t>‹#›</a:t>
            </a:fld>
            <a:endParaRPr lang="en-GB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19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8E3AAF-44AA-41E0-AE18-8B461598A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6314" y="1825625"/>
            <a:ext cx="530678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C1B8B60-5429-4EF9-93D0-2CCCF562B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9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700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0215"/>
            <a:ext cx="3932237" cy="15571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43535EE-90E2-422C-B7AC-4D346E8D6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00215"/>
            <a:ext cx="6172200" cy="53687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6424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0215"/>
            <a:ext cx="3932237" cy="15571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31CB29F-0BE0-476F-B57A-7638E9BFA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00215"/>
            <a:ext cx="6172200" cy="536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40996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432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46C0F6-F728-4FF0-A7F3-F6AECCD35B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0650" y="136525"/>
            <a:ext cx="11950700" cy="6584951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/>
              <a:t>Insert image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DAD220-8CE3-4FF4-957A-1E24442C65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87500" y="4022725"/>
            <a:ext cx="10033000" cy="1236236"/>
          </a:xfrm>
          <a:solidFill>
            <a:schemeClr val="tx1">
              <a:alpha val="68000"/>
            </a:schemeClr>
          </a:solidFill>
        </p:spPr>
        <p:txBody>
          <a:bodyPr lIns="274320" tIns="274320" rIns="274320" bIns="274320" anchor="ctr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8FDDD78-44AA-4B92-90B8-DFC56D688C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550" y="3269342"/>
            <a:ext cx="1155366" cy="2576090"/>
          </a:xfrm>
          <a:noFill/>
        </p:spPr>
        <p:txBody>
          <a:bodyPr wrap="square" lIns="182880" tIns="182880" rIns="182880" bIns="91440">
            <a:spAutoFit/>
          </a:bodyPr>
          <a:lstStyle>
            <a:lvl1pPr marL="0" indent="0">
              <a:buNone/>
              <a:defRPr sz="1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283712C-6C33-4303-985C-6493AAFAF40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93B617-BDEC-4471-BF16-3ADF8D92DD69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3D238BD-C38B-4BEB-92A5-657AAB9C5351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81040-AE93-4763-96F3-062F0F2D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014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14F9CD-0693-4A94-A67A-F71413300A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39624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/>
              <a:t>Insert Image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3"/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/>
              <a:t>Subtitle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/>
              <a:t>Title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86286-CEE2-E94A-BBC0-0A3723EB14DE}"/>
              </a:ext>
            </a:extLst>
          </p:cNvPr>
          <p:cNvSpPr/>
          <p:nvPr userDrawn="1"/>
        </p:nvSpPr>
        <p:spPr>
          <a:xfrm>
            <a:off x="11008895" y="6220326"/>
            <a:ext cx="866273" cy="63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5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7C719AD2-39D2-425C-90E5-8FD2D783AD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/>
              <a:t>Insert image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4907643" cy="7017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GB" sz="4400" b="1" spc="-15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/>
              <a:t>Thank You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19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D24BA90-E7BA-471E-AA13-3329EDCD80A2}"/>
              </a:ext>
            </a:extLst>
          </p:cNvPr>
          <p:cNvSpPr/>
          <p:nvPr userDrawn="1"/>
        </p:nvSpPr>
        <p:spPr>
          <a:xfrm flipV="1">
            <a:off x="-1" y="-3"/>
            <a:ext cx="12192001" cy="6858003"/>
          </a:xfrm>
          <a:custGeom>
            <a:avLst/>
            <a:gdLst>
              <a:gd name="connsiteX0" fmla="*/ 9171734 w 12192001"/>
              <a:gd name="connsiteY0" fmla="*/ 2269381 h 6858003"/>
              <a:gd name="connsiteX1" fmla="*/ 4981292 w 12192001"/>
              <a:gd name="connsiteY1" fmla="*/ 1670903 h 6858003"/>
              <a:gd name="connsiteX2" fmla="*/ 634550 w 12192001"/>
              <a:gd name="connsiteY2" fmla="*/ 1013497 h 6858003"/>
              <a:gd name="connsiteX3" fmla="*/ 123993 w 12192001"/>
              <a:gd name="connsiteY3" fmla="*/ 984148 h 6858003"/>
              <a:gd name="connsiteX4" fmla="*/ 123993 w 12192001"/>
              <a:gd name="connsiteY4" fmla="*/ 123993 h 6858003"/>
              <a:gd name="connsiteX5" fmla="*/ 12068007 w 12192001"/>
              <a:gd name="connsiteY5" fmla="*/ 123993 h 6858003"/>
              <a:gd name="connsiteX6" fmla="*/ 12068007 w 12192001"/>
              <a:gd name="connsiteY6" fmla="*/ 1962695 h 6858003"/>
              <a:gd name="connsiteX7" fmla="*/ 11543532 w 12192001"/>
              <a:gd name="connsiteY7" fmla="*/ 2051091 h 6858003"/>
              <a:gd name="connsiteX8" fmla="*/ 9171734 w 12192001"/>
              <a:gd name="connsiteY8" fmla="*/ 2269381 h 6858003"/>
              <a:gd name="connsiteX9" fmla="*/ 1 w 12192001"/>
              <a:gd name="connsiteY9" fmla="*/ 6858003 h 6858003"/>
              <a:gd name="connsiteX10" fmla="*/ 12192001 w 12192001"/>
              <a:gd name="connsiteY10" fmla="*/ 6858003 h 6858003"/>
              <a:gd name="connsiteX11" fmla="*/ 12192001 w 12192001"/>
              <a:gd name="connsiteY11" fmla="*/ 2724879 h 6858003"/>
              <a:gd name="connsiteX12" fmla="*/ 12192001 w 12192001"/>
              <a:gd name="connsiteY12" fmla="*/ 2477360 h 6858003"/>
              <a:gd name="connsiteX13" fmla="*/ 12192001 w 12192001"/>
              <a:gd name="connsiteY13" fmla="*/ 1941781 h 6858003"/>
              <a:gd name="connsiteX14" fmla="*/ 12192000 w 12192001"/>
              <a:gd name="connsiteY14" fmla="*/ 1941781 h 6858003"/>
              <a:gd name="connsiteX15" fmla="*/ 12192000 w 12192001"/>
              <a:gd name="connsiteY15" fmla="*/ 0 h 6858003"/>
              <a:gd name="connsiteX16" fmla="*/ 0 w 12192001"/>
              <a:gd name="connsiteY16" fmla="*/ 0 h 6858003"/>
              <a:gd name="connsiteX17" fmla="*/ 0 w 12192001"/>
              <a:gd name="connsiteY17" fmla="*/ 6858000 h 6858003"/>
              <a:gd name="connsiteX18" fmla="*/ 1 w 12192001"/>
              <a:gd name="connsiteY18" fmla="*/ 6858000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1" h="6858003">
                <a:moveTo>
                  <a:pt x="9171734" y="2269381"/>
                </a:moveTo>
                <a:cubicBezTo>
                  <a:pt x="8159059" y="2253684"/>
                  <a:pt x="6843276" y="2101858"/>
                  <a:pt x="4981292" y="1670903"/>
                </a:cubicBezTo>
                <a:cubicBezTo>
                  <a:pt x="3385010" y="1301444"/>
                  <a:pt x="2075869" y="1110459"/>
                  <a:pt x="634550" y="1013497"/>
                </a:cubicBezTo>
                <a:lnTo>
                  <a:pt x="123993" y="984148"/>
                </a:lnTo>
                <a:lnTo>
                  <a:pt x="123993" y="123993"/>
                </a:lnTo>
                <a:lnTo>
                  <a:pt x="12068007" y="123993"/>
                </a:lnTo>
                <a:lnTo>
                  <a:pt x="12068007" y="1962695"/>
                </a:lnTo>
                <a:lnTo>
                  <a:pt x="11543532" y="2051091"/>
                </a:lnTo>
                <a:cubicBezTo>
                  <a:pt x="10893978" y="2164649"/>
                  <a:pt x="10184410" y="2285079"/>
                  <a:pt x="9171734" y="2269381"/>
                </a:cubicBezTo>
                <a:close/>
                <a:moveTo>
                  <a:pt x="1" y="6858003"/>
                </a:moveTo>
                <a:lnTo>
                  <a:pt x="12192001" y="6858003"/>
                </a:lnTo>
                <a:lnTo>
                  <a:pt x="12192001" y="2724879"/>
                </a:lnTo>
                <a:lnTo>
                  <a:pt x="12192001" y="2477360"/>
                </a:lnTo>
                <a:lnTo>
                  <a:pt x="12192001" y="1941781"/>
                </a:lnTo>
                <a:lnTo>
                  <a:pt x="12192000" y="1941781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lnTo>
                  <a:pt x="1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467520A-F508-4AA5-BBCF-30AE2B312E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3992" y="4587876"/>
            <a:ext cx="11944014" cy="2146775"/>
          </a:xfrm>
          <a:custGeom>
            <a:avLst/>
            <a:gdLst>
              <a:gd name="connsiteX0" fmla="*/ 9047741 w 11944014"/>
              <a:gd name="connsiteY0" fmla="*/ 1387 h 2146775"/>
              <a:gd name="connsiteX1" fmla="*/ 11419539 w 11944014"/>
              <a:gd name="connsiteY1" fmla="*/ 219677 h 2146775"/>
              <a:gd name="connsiteX2" fmla="*/ 11944014 w 11944014"/>
              <a:gd name="connsiteY2" fmla="*/ 308073 h 2146775"/>
              <a:gd name="connsiteX3" fmla="*/ 11944014 w 11944014"/>
              <a:gd name="connsiteY3" fmla="*/ 2146775 h 2146775"/>
              <a:gd name="connsiteX4" fmla="*/ 0 w 11944014"/>
              <a:gd name="connsiteY4" fmla="*/ 2146775 h 2146775"/>
              <a:gd name="connsiteX5" fmla="*/ 0 w 11944014"/>
              <a:gd name="connsiteY5" fmla="*/ 1286620 h 2146775"/>
              <a:gd name="connsiteX6" fmla="*/ 510557 w 11944014"/>
              <a:gd name="connsiteY6" fmla="*/ 1257271 h 2146775"/>
              <a:gd name="connsiteX7" fmla="*/ 4857299 w 11944014"/>
              <a:gd name="connsiteY7" fmla="*/ 599865 h 2146775"/>
              <a:gd name="connsiteX8" fmla="*/ 9047741 w 11944014"/>
              <a:gd name="connsiteY8" fmla="*/ 1387 h 21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014" h="2146775">
                <a:moveTo>
                  <a:pt x="9047741" y="1387"/>
                </a:moveTo>
                <a:cubicBezTo>
                  <a:pt x="10060417" y="-14311"/>
                  <a:pt x="10769985" y="106119"/>
                  <a:pt x="11419539" y="219677"/>
                </a:cubicBezTo>
                <a:lnTo>
                  <a:pt x="11944014" y="308073"/>
                </a:lnTo>
                <a:lnTo>
                  <a:pt x="11944014" y="2146775"/>
                </a:lnTo>
                <a:lnTo>
                  <a:pt x="0" y="2146775"/>
                </a:lnTo>
                <a:lnTo>
                  <a:pt x="0" y="1286620"/>
                </a:lnTo>
                <a:lnTo>
                  <a:pt x="510557" y="1257271"/>
                </a:lnTo>
                <a:cubicBezTo>
                  <a:pt x="1951876" y="1160309"/>
                  <a:pt x="3261017" y="969324"/>
                  <a:pt x="4857299" y="599865"/>
                </a:cubicBezTo>
                <a:cubicBezTo>
                  <a:pt x="6719283" y="168910"/>
                  <a:pt x="8035066" y="17084"/>
                  <a:pt x="9047741" y="13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/>
              <a:t>Insert Image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Section Header 1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3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836EFBB-5449-47CB-96D6-CB08287F75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US"/>
              <a:t>Insert Image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3860800"/>
            <a:ext cx="9666514" cy="1686720"/>
          </a:xfrm>
        </p:spPr>
        <p:txBody>
          <a:bodyPr anchor="b">
            <a:noAutofit/>
          </a:bodyPr>
          <a:lstStyle>
            <a:lvl1pPr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Header 2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5610170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68A07C-35C9-40A7-8487-9EAD314C595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E9143E8-1B27-4F08-9F20-BE30B14AC24E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5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7F86AE-7774-0B40-8944-DF91C77B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3012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8346-1C0B-46DB-AAA6-71C865DE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0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28109-BF43-024A-B25B-C69E4098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51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1F05F3BA-65F5-4621-807B-C8B857D01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8900" y="1463346"/>
            <a:ext cx="5181600" cy="48700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CDF89E18-CCB2-4D69-AB77-CAB656EC2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8898" y="2149311"/>
            <a:ext cx="5181601" cy="404035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86F9159-693C-4325-939A-8C6869B2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463346"/>
            <a:ext cx="5306787" cy="48700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BEA361C8-0231-48E8-965E-6BB6D606C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314" y="2149311"/>
            <a:ext cx="5306789" cy="404035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96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500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20114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500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20114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FB9F81-CC7F-5244-95A6-279BE4B5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025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B3994-EC85-4CEE-B849-7AE33810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709A-CA63-4EAC-968C-8873D088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253331"/>
            <a:ext cx="11174186" cy="477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3C17-8AAC-4933-A7DA-CD7D3F840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1D122-60D0-8B4D-896A-2A770C0B6343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B5B9FA1-1805-A944-AC99-868579EBA1AD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7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62" r:id="rId5"/>
    <p:sldLayoutId id="2147483650" r:id="rId6"/>
    <p:sldLayoutId id="2147483668" r:id="rId7"/>
    <p:sldLayoutId id="2147483674" r:id="rId8"/>
    <p:sldLayoutId id="2147483666" r:id="rId9"/>
    <p:sldLayoutId id="2147483664" r:id="rId10"/>
    <p:sldLayoutId id="2147483663" r:id="rId11"/>
    <p:sldLayoutId id="2147483667" r:id="rId12"/>
    <p:sldLayoutId id="2147483671" r:id="rId13"/>
    <p:sldLayoutId id="2147483672" r:id="rId14"/>
    <p:sldLayoutId id="2147483673" r:id="rId15"/>
    <p:sldLayoutId id="2147483675" r:id="rId16"/>
    <p:sldLayoutId id="2147483676" r:id="rId17"/>
    <p:sldLayoutId id="2147483665" r:id="rId18"/>
    <p:sldLayoutId id="2147483669" r:id="rId19"/>
    <p:sldLayoutId id="2147483670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1" kern="1200" spc="-6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60">
          <p15:clr>
            <a:srgbClr val="F26B43"/>
          </p15:clr>
        </p15:guide>
        <p15:guide id="4" pos="7320">
          <p15:clr>
            <a:srgbClr val="F26B43"/>
          </p15:clr>
        </p15:guide>
        <p15:guide id="5" orient="horz" pos="360">
          <p15:clr>
            <a:srgbClr val="F26B43"/>
          </p15:clr>
        </p15:guide>
        <p15:guide id="6" orient="horz" pos="3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2.jpe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2.jpe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13" Type="http://schemas.openxmlformats.org/officeDocument/2006/relationships/image" Target="../media/image17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Relationship Id="rId14" Type="http://schemas.openxmlformats.org/officeDocument/2006/relationships/image" Target="../media/image18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BF8833C-D907-D24E-949C-65190DF629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6" t="45853" b="37331"/>
          <a:stretch/>
        </p:blipFill>
        <p:spPr>
          <a:xfrm>
            <a:off x="-1" y="-196323"/>
            <a:ext cx="12192001" cy="4521187"/>
          </a:xfrm>
        </p:spPr>
      </p:pic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871" y="4901450"/>
            <a:ext cx="10607040" cy="701731"/>
          </a:xfrm>
        </p:spPr>
        <p:txBody>
          <a:bodyPr/>
          <a:lstStyle/>
          <a:p>
            <a:r>
              <a:rPr lang="en-GB">
                <a:solidFill>
                  <a:srgbClr val="0C596D"/>
                </a:solidFill>
              </a:rPr>
              <a:t>CITING &amp; REFERENCING</a:t>
            </a:r>
          </a:p>
        </p:txBody>
      </p:sp>
      <p:sp>
        <p:nvSpPr>
          <p:cNvPr id="52" name="Subtitle 51">
            <a:extLst>
              <a:ext uri="{FF2B5EF4-FFF2-40B4-BE49-F238E27FC236}">
                <a16:creationId xmlns:a16="http://schemas.microsoft.com/office/drawing/2014/main" id="{46FF1827-B46B-4BC4-8665-8914CF45D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>
                <a:solidFill>
                  <a:srgbClr val="03556D"/>
                </a:solidFill>
              </a:rPr>
              <a:t>Writing Support Desk</a:t>
            </a:r>
          </a:p>
        </p:txBody>
      </p:sp>
      <p:pic>
        <p:nvPicPr>
          <p:cNvPr id="6" name="Picture 5" descr="Image result for uwindso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297" y="4676203"/>
            <a:ext cx="2816134" cy="92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51">
            <a:extLst>
              <a:ext uri="{FF2B5EF4-FFF2-40B4-BE49-F238E27FC236}">
                <a16:creationId xmlns:a16="http://schemas.microsoft.com/office/drawing/2014/main" id="{46FF1827-B46B-4BC4-8665-8914CF45DE0C}"/>
              </a:ext>
            </a:extLst>
          </p:cNvPr>
          <p:cNvSpPr txBox="1">
            <a:spLocks/>
          </p:cNvSpPr>
          <p:nvPr/>
        </p:nvSpPr>
        <p:spPr>
          <a:xfrm>
            <a:off x="2394463" y="5603181"/>
            <a:ext cx="9144000" cy="3416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800" b="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/>
              <a:t>writingsupport@uwindsor.ca</a:t>
            </a:r>
          </a:p>
        </p:txBody>
      </p:sp>
    </p:spTree>
    <p:extLst>
      <p:ext uri="{BB962C8B-B14F-4D97-AF65-F5344CB8AC3E}">
        <p14:creationId xmlns:p14="http://schemas.microsoft.com/office/powerpoint/2010/main" val="383075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Family Feud board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lassic Family Feud Survey Board - 2C by AirSharkSqua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2" t="36163" r="13280" b="3350"/>
          <a:stretch/>
        </p:blipFill>
        <p:spPr bwMode="auto">
          <a:xfrm>
            <a:off x="6096000" y="2467628"/>
            <a:ext cx="4446740" cy="408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Classic Family Feud Survey Board - 2C by AirSharkSqua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13" t="37183" r="13948" b="54095"/>
          <a:stretch/>
        </p:blipFill>
        <p:spPr bwMode="auto">
          <a:xfrm>
            <a:off x="1691014" y="5949863"/>
            <a:ext cx="4308954" cy="58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703540" y="2502075"/>
            <a:ext cx="4308953" cy="613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6482" y="2605415"/>
            <a:ext cx="4008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Avoid plagiarism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91014" y="4568868"/>
            <a:ext cx="4308953" cy="613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3956" y="4672208"/>
            <a:ext cx="4008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 claims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03540" y="3191005"/>
            <a:ext cx="4308953" cy="613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1326" y="3294345"/>
            <a:ext cx="4104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 credit to others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78489" y="5257798"/>
            <a:ext cx="4308953" cy="613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66379" y="5361138"/>
            <a:ext cx="4104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Scholarly credibility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91014" y="3859350"/>
            <a:ext cx="4308953" cy="613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3956" y="3962690"/>
            <a:ext cx="40083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Provide 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142305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301313706"/>
              </p:ext>
            </p:extLst>
          </p:nvPr>
        </p:nvGraphicFramePr>
        <p:xfrm>
          <a:off x="2167525" y="801667"/>
          <a:ext cx="7903401" cy="6150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 Placeholder 3"/>
          <p:cNvSpPr txBox="1">
            <a:spLocks/>
          </p:cNvSpPr>
          <p:nvPr/>
        </p:nvSpPr>
        <p:spPr>
          <a:xfrm>
            <a:off x="557758" y="369431"/>
            <a:ext cx="11122933" cy="588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600" b="1">
                <a:solidFill>
                  <a:srgbClr val="1DA9BF"/>
                </a:solidFill>
              </a:rPr>
              <a:t>CITING &amp; REFERENCING</a:t>
            </a:r>
            <a:endParaRPr lang="en-US" sz="19900" b="1">
              <a:solidFill>
                <a:srgbClr val="1DA9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4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0735" y="367470"/>
            <a:ext cx="11742526" cy="6272612"/>
          </a:xfrm>
          <a:prstGeom prst="round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330837" y="1519845"/>
            <a:ext cx="11542321" cy="588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800" b="1">
                <a:solidFill>
                  <a:schemeClr val="bg1"/>
                </a:solidFill>
              </a:rPr>
              <a:t>WHEN DO </a:t>
            </a:r>
            <a:br>
              <a:rPr lang="en-US" sz="13800" b="1">
                <a:solidFill>
                  <a:schemeClr val="bg1"/>
                </a:solidFill>
              </a:rPr>
            </a:br>
            <a:r>
              <a:rPr lang="en-US" sz="13800" b="1">
                <a:solidFill>
                  <a:schemeClr val="bg1"/>
                </a:solidFill>
              </a:rPr>
              <a:t>WE CITE?</a:t>
            </a:r>
          </a:p>
        </p:txBody>
      </p:sp>
    </p:spTree>
    <p:extLst>
      <p:ext uri="{BB962C8B-B14F-4D97-AF65-F5344CB8AC3E}">
        <p14:creationId xmlns:p14="http://schemas.microsoft.com/office/powerpoint/2010/main" val="1353363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of Beyonce with text &amp;#34;If you liked it then you should have put a citation on it&amp;#34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01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203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8841" y="622701"/>
            <a:ext cx="5170715" cy="2585323"/>
          </a:xfrm>
        </p:spPr>
        <p:txBody>
          <a:bodyPr/>
          <a:lstStyle/>
          <a:p>
            <a:r>
              <a:rPr lang="en-US">
                <a:solidFill>
                  <a:srgbClr val="0C596D"/>
                </a:solidFill>
              </a:rPr>
              <a:t>Whenever you present an idea or make a statement that </a:t>
            </a:r>
            <a:r>
              <a:rPr lang="en-US" i="1">
                <a:solidFill>
                  <a:srgbClr val="0C596D"/>
                </a:solidFill>
              </a:rPr>
              <a:t>depends on the work of others.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458841" y="3767600"/>
            <a:ext cx="5170715" cy="20867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600" b="1" kern="1200" spc="-6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>
                <a:solidFill>
                  <a:srgbClr val="0C596D"/>
                </a:solidFill>
              </a:rPr>
              <a:t>If it doesn’t originate in your own head, it probably needs a citation!</a:t>
            </a:r>
          </a:p>
        </p:txBody>
      </p:sp>
      <p:pic>
        <p:nvPicPr>
          <p:cNvPr id="9218" name="Picture 2" descr="hand holding light bulb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1" t="3448" b="3448"/>
          <a:stretch/>
        </p:blipFill>
        <p:spPr bwMode="auto">
          <a:xfrm>
            <a:off x="6876788" y="0"/>
            <a:ext cx="53152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69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40089131"/>
              </p:ext>
            </p:extLst>
          </p:nvPr>
        </p:nvGraphicFramePr>
        <p:xfrm>
          <a:off x="2432833" y="124575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2"/>
          <p:cNvSpPr txBox="1">
            <a:spLocks/>
          </p:cNvSpPr>
          <p:nvPr/>
        </p:nvSpPr>
        <p:spPr>
          <a:xfrm>
            <a:off x="1961019" y="417398"/>
            <a:ext cx="9071627" cy="5909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600" b="1" kern="1200" spc="-6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>
                <a:solidFill>
                  <a:srgbClr val="1DA9BF"/>
                </a:solidFill>
              </a:rPr>
              <a:t>WHAT NEEDS A CITATION?</a:t>
            </a:r>
          </a:p>
        </p:txBody>
      </p:sp>
    </p:spTree>
    <p:extLst>
      <p:ext uri="{BB962C8B-B14F-4D97-AF65-F5344CB8AC3E}">
        <p14:creationId xmlns:p14="http://schemas.microsoft.com/office/powerpoint/2010/main" val="1145271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7815" y="505080"/>
            <a:ext cx="5170715" cy="590931"/>
          </a:xfrm>
        </p:spPr>
        <p:txBody>
          <a:bodyPr/>
          <a:lstStyle/>
          <a:p>
            <a:r>
              <a:rPr lang="en-US">
                <a:solidFill>
                  <a:srgbClr val="1DA9BF"/>
                </a:solidFill>
              </a:rPr>
              <a:t>DIRECT QUOTATIONS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17815" y="1311012"/>
            <a:ext cx="5478573" cy="3345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Use the author(s)’ exact words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Use quotation marks for three or more significant words… “just like this”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Use when it is important not just </a:t>
            </a:r>
            <a:r>
              <a:rPr lang="en-US" sz="3200" i="1"/>
              <a:t>what </a:t>
            </a:r>
            <a:r>
              <a:rPr lang="en-US" sz="3200"/>
              <a:t>was said,</a:t>
            </a:r>
            <a:r>
              <a:rPr lang="en-US" sz="3200" i="1" dirty="0"/>
              <a:t> </a:t>
            </a:r>
            <a:r>
              <a:rPr lang="en-US" sz="3200"/>
              <a:t>but </a:t>
            </a:r>
            <a:r>
              <a:rPr lang="en-US" sz="3200" i="1"/>
              <a:t>how </a:t>
            </a:r>
            <a:r>
              <a:rPr lang="en-US" sz="3200"/>
              <a:t>it was said.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APA style recommends paraphrasing</a:t>
            </a:r>
          </a:p>
          <a:p>
            <a:endParaRPr lang="en-US" sz="3200"/>
          </a:p>
        </p:txBody>
      </p:sp>
      <p:sp>
        <p:nvSpPr>
          <p:cNvPr id="8" name="Rounded Rectangle 7"/>
          <p:cNvSpPr/>
          <p:nvPr/>
        </p:nvSpPr>
        <p:spPr>
          <a:xfrm>
            <a:off x="6375747" y="367470"/>
            <a:ext cx="5597513" cy="6272612"/>
          </a:xfrm>
          <a:prstGeom prst="roundRect">
            <a:avLst/>
          </a:prstGeom>
          <a:solidFill>
            <a:srgbClr val="03556D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6375747" y="2271968"/>
            <a:ext cx="5502078" cy="588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0" b="1">
                <a:solidFill>
                  <a:schemeClr val="bg1"/>
                </a:solidFill>
              </a:rPr>
              <a:t>“”</a:t>
            </a:r>
          </a:p>
        </p:txBody>
      </p:sp>
    </p:spTree>
    <p:extLst>
      <p:ext uri="{BB962C8B-B14F-4D97-AF65-F5344CB8AC3E}">
        <p14:creationId xmlns:p14="http://schemas.microsoft.com/office/powerpoint/2010/main" val="83059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6314" y="743075"/>
            <a:ext cx="5170715" cy="590931"/>
          </a:xfrm>
        </p:spPr>
        <p:txBody>
          <a:bodyPr/>
          <a:lstStyle/>
          <a:p>
            <a:r>
              <a:rPr lang="en-US">
                <a:solidFill>
                  <a:srgbClr val="1DA9BF"/>
                </a:solidFill>
              </a:rPr>
              <a:t>PARAPHRASING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17815" y="1549006"/>
            <a:ext cx="5478573" cy="3345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Uses someone else’s </a:t>
            </a:r>
            <a:r>
              <a:rPr lang="en-US" sz="3200"/>
              <a:t>idea in your own words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Helps create consistency &amp; demonstrate your understanding</a:t>
            </a:r>
          </a:p>
          <a:p>
            <a:pPr marL="457200" indent="-457200">
              <a:buChar char="•"/>
            </a:pPr>
            <a:r>
              <a:rPr lang="en-US" sz="3200"/>
              <a:t>It is not enough to simply replace words using a thesaurus</a:t>
            </a:r>
            <a:endParaRPr lang="en-US" sz="3200" dirty="0"/>
          </a:p>
          <a:p>
            <a:endParaRPr lang="en-US" sz="3200"/>
          </a:p>
        </p:txBody>
      </p:sp>
      <p:sp>
        <p:nvSpPr>
          <p:cNvPr id="9" name="Rectangle 8" descr="Slide number background block">
            <a:extLst>
              <a:ext uri="{FF2B5EF4-FFF2-40B4-BE49-F238E27FC236}">
                <a16:creationId xmlns:a16="http://schemas.microsoft.com/office/drawing/2014/main" id="{4EB8303B-9502-480C-9C51-6EF9094D5E4F}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910B8A-C82A-4E81-9270-CD27D2778597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10242" name="Picture 2" descr="two women looking at a laptop and point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5" t="-544" r="-363" b="544"/>
          <a:stretch/>
        </p:blipFill>
        <p:spPr bwMode="auto">
          <a:xfrm>
            <a:off x="6125227" y="-47377"/>
            <a:ext cx="6087650" cy="690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51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6314" y="743075"/>
            <a:ext cx="5170715" cy="590931"/>
          </a:xfrm>
        </p:spPr>
        <p:txBody>
          <a:bodyPr/>
          <a:lstStyle/>
          <a:p>
            <a:r>
              <a:rPr lang="en-US">
                <a:solidFill>
                  <a:srgbClr val="1DA9BF"/>
                </a:solidFill>
              </a:rPr>
              <a:t>SUMMARY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17815" y="1549006"/>
            <a:ext cx="5478573" cy="3345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A short outline of key points or ideas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Reduces word count while focusing on most relevant 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/>
          </a:p>
          <a:p>
            <a:endParaRPr lang="en-US" sz="3200"/>
          </a:p>
        </p:txBody>
      </p:sp>
      <p:sp>
        <p:nvSpPr>
          <p:cNvPr id="9" name="Rectangle 8" descr="Slide number background block">
            <a:extLst>
              <a:ext uri="{FF2B5EF4-FFF2-40B4-BE49-F238E27FC236}">
                <a16:creationId xmlns:a16="http://schemas.microsoft.com/office/drawing/2014/main" id="{4EB8303B-9502-480C-9C51-6EF9094D5E4F}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910B8A-C82A-4E81-9270-CD27D2778597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12290" name="Picture 2" descr="person in black adidas cap sitting on bench writing on noteboo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4" r="16898"/>
          <a:stretch/>
        </p:blipFill>
        <p:spPr bwMode="auto">
          <a:xfrm>
            <a:off x="6513534" y="-26650"/>
            <a:ext cx="5661766" cy="688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01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0735" y="367470"/>
            <a:ext cx="11742526" cy="6272612"/>
          </a:xfrm>
          <a:prstGeom prst="round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330837" y="1144064"/>
            <a:ext cx="11542321" cy="588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500" b="1">
                <a:solidFill>
                  <a:schemeClr val="bg1"/>
                </a:solidFill>
              </a:rPr>
              <a:t>WHAT DOESN’T NEED A CITATION?</a:t>
            </a:r>
          </a:p>
        </p:txBody>
      </p:sp>
    </p:spTree>
    <p:extLst>
      <p:ext uri="{BB962C8B-B14F-4D97-AF65-F5344CB8AC3E}">
        <p14:creationId xmlns:p14="http://schemas.microsoft.com/office/powerpoint/2010/main" val="23761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6314" y="743075"/>
            <a:ext cx="5170715" cy="590931"/>
          </a:xfrm>
        </p:spPr>
        <p:txBody>
          <a:bodyPr/>
          <a:lstStyle/>
          <a:p>
            <a:r>
              <a:rPr lang="en-US">
                <a:solidFill>
                  <a:srgbClr val="1DA9BF"/>
                </a:solidFill>
              </a:rPr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71498" y="1761949"/>
            <a:ext cx="4802168" cy="41758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/>
              <a:t>Why do we cite?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/>
              <a:t>When do we cite?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>
                <a:ea typeface="+mn-lt"/>
                <a:cs typeface="+mn-lt"/>
              </a:rPr>
              <a:t>How do we cite?</a:t>
            </a:r>
            <a:endParaRPr lang="en-US" sz="32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014E52"/>
                </a:solidFill>
                <a:ea typeface="+mn-lt"/>
                <a:cs typeface="+mn-lt"/>
              </a:rPr>
              <a:t>An overview of APA, MLA, &amp; Chicago styles.</a:t>
            </a:r>
            <a:endParaRPr lang="en-US">
              <a:solidFill>
                <a:srgbClr val="014E52"/>
              </a:solidFill>
            </a:endParaRPr>
          </a:p>
        </p:txBody>
      </p:sp>
      <p:sp>
        <p:nvSpPr>
          <p:cNvPr id="9" name="Rectangle 8" descr="Slide number background block">
            <a:extLst>
              <a:ext uri="{FF2B5EF4-FFF2-40B4-BE49-F238E27FC236}">
                <a16:creationId xmlns:a16="http://schemas.microsoft.com/office/drawing/2014/main" id="{4EB8303B-9502-480C-9C51-6EF9094D5E4F}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910B8A-C82A-4E81-9270-CD27D2778597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" name="AutoShape 2" descr="data:image/jpg;base64,%20/9j/4AAQSkZJRgABAQEAYABgAAD/2wBDAAUDBAQEAwUEBAQFBQUGBwwIBwcHBw8LCwkMEQ8SEhEPERETFhwXExQaFRERGCEYGh0dHx8fExciJCIeJBweHx7/2wBDAQUFBQcGBw4ICA4eFBEUHh4eHh4eHh4eHh4eHh4eHh4eHh4eHh4eHh4eHh4eHh4eHh4eHh4eHh4eHh4eHh4eHh7/wAARCALQAl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nFYYp3y5zVfzOcUu/ivkGfXXLO+k3Cq5dsChmPXNTYCwGA6Uhl5yKg3YHWk3ZosBN5pClfWgSbhg1F75pvfrTAc0mDxTPMZutNJGTUTtz1pqIEpb15poaoS3PBzRvUDpzQlqBLmmSfdNAPFNm+5WiiNFKZjjbVWSUgVNcNjmqMjn607GsRl3eeSoAjeSR2CoiKWZmPAAA6n+dV2/4S9X+XwP4lYZzn+yZ/wD4mkhmZfF3horkH+1rXkf9dlr9J7dibeMkkkoMn8K9PB4WE480jyMfjalKpyxPz+1HxDqreF0g1bw1rOmJGQvm3VhLEmT0G5lArnzsZA2eoz619V/tzSOnwUIViA2o2+R6/OK+RoZGNsmT/DRjaSjaxWCryqpuQ4nVbnedH0HVdUVDhzaWckwQ+hKA4qMweMv+hF8S/wDgqn/+Jr6S/YDldtM8WoWJX7epx2zsWvqOuqnhKbimzhrY6qptI/MkQ+L1+94H8SqO5/sqfH/oNQPqTW90LTUrO50+5YZ8q5haJyPUBgDX6crIrbtsiMVODg5xXKfEr4d+FvH+g3Ola/pcEjSoVjulQLNC3ZlfrkHnHT1BpywdNrQUcwqJrmPz9aZVTzNw29aNAsfEnizUTp/hDQL3V5wSpaFMRqcZwznCqfqRU+l+B9W1H4u/8KpS5Zp4tRNrPchM7Il5LkZ9MD6mv0N8FeFtF8HaBb6JoFjFa2sCBflUbnIGNzHufc1lRwa15jbEY92XKfCf/CmfjyeR4Alx6f2haj/2pXN+J9H8Y+DZ1g8Y+Gb7Sc4xK6B4ueg8xcr+Ga/RyXWtJi1yHQ5NQgXU54WmitS/7x41IBYD0BI/OjxDoul+INIn0nWLGG9srhSskUq7gf8AA+9dEsLTa2OWOOqp3Z+bP2hpPKjsYJryeU4jhgjZ3f2CgZP0FBtfGQO0eBvEuPfSp+n/AHzXf6d4OuPhv+13ofhqOSRrEX3nWMhBX9yyNhc9yoOCa+9+9ZU8JG3vGtbHTuuU/MK5vLmwdo9V06706cDd5V3A0L7fXDAHFTSWvi5lDR+CvEcikAq66VPhh2Odte4/8FFfDEiDQ/GUCyEFGsLjA+VRyysfxwK+sPBrM3hHR2Ykk2MOc/7gprBwvqEswq2Vj829viGGaK1ufC+tw3U+fJhfTphJLjrtUrk49ql+zeMAT/xRHiQDuTpU4x/47X2P8Xrgw/tG/C4NNsU/axy2OTGRj8a9m1J9mn3LbsbYXOfT5TzVLB0iHmFZo/NJYfFrKHj8E+I5Fbow0ucgj/vmneT4yzn/AIQXxN/4Kp//AImv0a8EO7+FLB2YszITknOfmNbQp/VKXYn69V7n5mhfGef+RF8S/wDgqn/+JqYS65ax+dq3hnWtOtwQDNdWEsSAngZZlA/Wv0ravDf23mmX4F3Xl7sfbrbdj/rqtTLCU0rl08bVckj5S+1IqGToMVTjuPEFzELnSvC+t6hbMSFntdPlljbBwcMqkHnI4PWqN3Mw0k567K+0v2KHZ/2c/D5Yn/XXeP8AwJkrlwtBTb5jtxmIlTS5ep8erJ4tXdJc+DPEUMSgs8j6ZOFVR1JJXAApttqeq6lA0ui6Hqmqopw7WdlJMqnHQlQcV+hfxJYr8O/EjZxjSbrn/tk1eQ/sIeGW0L4HwalIJll1m5e7KydlGI1x7YTP411/U6dzgWPq2PlND4yaT5vA/ibHr/ZU/wD8RTVm8TTR+ZZeD9fuUBKlotNmZQR1GQvWv0J+J/iOPwl4A1rxDIyqbO0kkj3Njc+PlH4nArzv9jO8uNQ+Bthe3MjtJPdXErFmLHLSE9/rT+qU7h9eq2Pjh5PEMKG41LwlrtlboMvNNp0yIo9SxXApiXF9fFxoujajqxiwZPsdrJNsz0zsBxnB69a/RT4g6FH4n8D614fkZlW/spYNy9QWUgEfjXy7/wAE9Ybqx8QfEDTrpZI5bZrWJ0cfMCpmHNRLBw5i45hVUTw5IfFmSZPBfiOFRyztpc4AH/fPFR3F/bRWZupJQo75OK/R3xjIyeEtWdSVIs5ee/3TXxB+xx8N7L4heLb3WtfUz6RoUi4tWHyTzMTt3HuowePXFE8JG/ul0swnZ8xy3hrwX8TfGNm154V8FX93aggCaQpbq/GcqZCu4YI5GRWq3wb+O0YLzeAJti9dt9bMfyElfoNDHHBAsMESRRRqFREAVVA7ADoKqaTrGl6sLg6ZfwXgtpmgn8pt3lyKcFT6EVqsNTtaxzvHVW73PzUubi/0vUH03XNNutMvUzuhuIijH3Geo9xxSxr4gu4hcaT4a1rUbZiQJ7WwlljJHBAZVI69a+8P2gPhnpPxG8D31rNbxR6vBEZLG8CZkjcDIGRyQfSuJ/YUup/+FNS6Vdho7nTdSuIpom6xsZGJB9OayWCjzamzx8+XzPkhLbxYqtJceDPEUMajcztpc4CgdSTt4plrPqmpRtJouh6pqgT75s7SSYIfQlAcV+j/AI7Vn8Ea6q53HTp8YP8A0zavm/8A4JxQyf8ACA+Jbh9wB1NEGRjOIUq3hIXJWYVLM+dBb+Mjgf8ACD+JQPX+yp//AImozf3MdyNPl029j1EsIxZNbuJ9x5C7MbsnPAxX6dV8f6z4etpP2/rUujP5yJqRBPSSNAqkfgooeEh0CGYVVueFNbeMQ3HgfxL/AOCqf/4mnbtTtpEj1fRtR0x5c+WLy1eHfjrjeBn8K/TKvjD9uHWvtPxb0LQ/mP2HTzcHnj96xH/slRVw0IxuaUMbUlUUWeS+9OX2NQ+Y2e2KRpDXl8x7NiwGpwK1VVyR1oLGi47FkMuad5gqqrH1oDnNO4WLgkFOV+Kqo2acN+7gHGKTkh8hZ3fSnBuKhUFiMZqUqcdKakLlY4PSiXaajA9m/wC+aUq2fun8qd/MfKycXOKT7QpJzVcxt12Ee9MdSOxHuad33BxaLPmqW60uUPfmqI3+xpVd+4FSJSaLmG/vUVU81vSigfMb4uGB5NOW4z/EaqEjPNG76VwAXftHvTvPJ96oh6DJz1oA0Fl4pTLVBZQe9OEnuKQF0S570u4+tVBLxTfOI45pgWixyaaRnmoRJR5h9RTuA5s5pQ3bFRmShWyaaeoFlRx1olB2801TTpCStaJjMy8xjg1Qk4PWr94PSqTrk81PMaRuZ6N/xVvhof8AUWtf/Rq1+lVt/wAe0X+4P5V+awX/AIq7w1/2FrX/ANGrX6U2v/HvF/uD+Ve5l7/dHz2afxjwj9un/kiw/wCwjb/+hivkSE/6Ov8Au19dft08/BYf9hK3/wDQxXyREubZMf3azzHZG2WbM+jf+Cf/APyDfFv/AF/L/wCgLX1MK+Wv2AeNO8W/9fq/+gLX1MK76XwI8yv/ABGfOf7O17eH9pD4vaa11M1nFcW8kcBclEZgwJA7E4H5CvovHNfNv7Ov/J0Xxj/66Wv8mr6TrQyPkbwPpsVl+39r+JGk+0Wk90dwHysxjGB+VfXFfK3hNN/7f+s5/h0eVh/30lfVQ6mgbPn7xG7t+2t4fQsQqaFNgD3KV9AV8++Iv+T2NB/7AUv81r6D70CPln4/xhP2u/hm+B+8ifn1xX1Nivlz9oT/AJO2+F//AFzk/nX1HS6jPLP2q/Cy+LPgX4jsRGzz21s15AF6l4vnAH124rufA2W8GaLuBU/YIcjGMHYK1buCO6tJbeRQ0cqFGB6EEYqLS7X7Dp8Fru3eUu0GmI+ZP2z9WGg/En4aa200kEVlqAmmeMEkRq2W4HJ4B4rqvFH7THwlu/DGqWel+Jp31GWyljt0Ol3IzKUIUHKYHOOvFcF+35zrPg5SuQTKP0NfPZs4Y3VvKUE1yV8T7J2sd2Fwnt43uQt4z+J9npcUyfELxTAoIxFHqsqomT0ChsAewr9MPCzSP4b015ZHlka2jLO7ZZjtHJJ6mvzF8Rt/xL+Bhdw/nX6ceFf+RY0z/r2j/wDQRTwtV1Y3YsbRVKSSOD/am1HU9J+BviLUNI1G7069ghDRXFrM0UiHPZlIIr4WOu+M9a01bbxB4z8QatZuQzW95qEksZIOQdrEjg19w/tc/wDJv3if/r3H86+GNNx9gi/3azxtSUUrGuXUozbcg1EBbGUAnhcV9q/sSf8AJuWgf9d7v/0okr4q1Ef6DL9K+1f2JP8Ak3LQP+u93/6USVGA2Zpmm6PT/Hlo1/4K1vT42Ia6sZrdSOxdCo/nUfw80ZPDvgTQtEQf8eVhDC3GCWCAE/nmt2RVdSrjKnqKCOgHHpXoHknzP+334pFn4D03wjbyxGbVrgSTxlvm8mP5twH++FH411v7E64+AWkj0ll/9Cr5w/bG1W+1T49X1jeRiODTLKOO0GMEq4DMc98kV9IfsU/8kE0r/rtL/wChVnGV5tG8oWppnteK8U+Efhf/AIRf9ob4liON1ttThsr6NiPlyxmDAfQgfnXtlUBpyDXP7UXAdofKf3AOR/WtTAqeN+PBusH/AKcpf/QTXhH/AAT+ijX4T6nKowzarKCfYdK948cf8idrH/XnL/6Ca8M/YBXHwcvnzktq8+fwxSY+h9ETcQSEddp/lXgn7GzM1n46ZmJLeI7gn0zvbtXvlx/x7yf7p/lXgX7Gn/Hj44/7GK4/9CamI99kXKEcdDXzb+xrKI/F3xX084yviWZ8A+jsK+lD0NfIf7IepzR/tJfFDSCR9nlu7qfHfeLkj8sZpAj6y1VPM0u7j5+aBx1/2TXj/wCxtZLafCq6cLgy6zfZ/wCA3Dr1/CvZ5xut3H+yf5Vw3wG0mPRfh8LOMMAdSvpTuOTl7qRj/OmB3p6V4DNo/n/twQ6jubFr4XEmOx3vIvOf93tXvYkVnZAeVxn8a4OLS4/+F+XGreWokPh+GIvjkjzpSB+poA76vg79q65jvf2i74hgwtrCGBhnoQXOP/Hq+8e9fnD8Ybj7V8fPGl1uLBtQwD7BFGK58S/3bOvBq9ZGdtU/WlEe4elVEkIPFSCdl6mvGsj6O5MUYdMUmD7Uiz7u2aXcp7YosguKDipI0LEDb1NR7lqeB9rhgRgUWC503hTwdqmuyAWiYXuT0rvrD4IavNhnukHsKT4QeMtK0q3WG42K3qa9qsPiL4fwCZ4cY4w2K8+viIwfUyqYlxWiPMLL4EyquJL3r1wtakHwJtQRuumb3xXoz/Enw8pP76L2+aoz8UvDqLjzo8/71YfXItdTleMn2OJj+Blj3uJR9KfJ8ENNAH7yX611svxb0FfuyR/99VRu/jHoMan98hPsah4u2ybIWOq32OXuPgvpscbEOx+o5rzjxz4It9FYhG3KM9e1emaz8ZtJMTeW53e1eMfEDx3NrszrDkJk8k9a6MPWcpbHbTxE5bo5G8RY5WCnjPFVuM5zUc0pfnJzUZbBr0rmjaZP5qetFRZT0ophdHQtG3YUmyQdhWm0X+zTWh/2a87mNVBmYymmbGYdxWn5IP8ADR5K0nMfIZoRh0Gadhz/AA1oiFaFhFL2iD2aKCo3fNOKvnrV3yead5IxR7RC5GUfm96Pm9Kv+Tx0prxYI+WjnQezKXPoKfH098VZEW7quKFjUUKaJcbBECccGpJozs71NbR5qzJD+6rWMtARztyjc81TKsK1buPk1RZahy1NooysH/hLPDf/AGFrX/0atfpLbf8AHvF/uD+Vfm9KP+Kr8N8Y/wCJta/+jVr9IbX/AI94v9wfyr6DLP4J83mn8Y8I/bm/5Iwv/YRt/wD0MV8mW8YNonI+7X1p+3L/AMkZX/sJW/8A6GK+UYAPsif7n9KyzJq0TfLF7rPoT9gMY0/xb/1/L/6AtfUtfLX7An/Hh4u/6/l/9AWvqUV6NH4EeXX/AIkj5s/Z1/5Oi+Mf/XS1/k1fSdeBfs/+Gtasvjx8VfEl7YT2+nX91BDaySqV80opLEA9R8w5+te+CtTI+VvCj+X+3/rP+1o8i/8AjyV9VV8keD9Rtbj9v7WhExPlWMts+RjEgKEj9a+tjQgPn3xF/wAnsaD/ANgKX+aV9B968B8R283/AA2l4emSNmU6DMSQvCgMgJz+Ir36gD5b/aFP/GW/wu/65yfzNfUZr5X+P8wk/a++GkSuGMUb5X0zk19UHrQBn6TqUd5e6haAjzbKYRuPTIyP0rQ6ivEvh94laH9qn4ieE5S5Se1s72HLcArDGrAD8c17aPegD5H/AG/WC614Ozn70v8AI14g1qs1oXUksBxXuX7fUfm634NX/al/ka8X0nzIv3ci5U9zXBio3lc9TAytGxyPieNotMwf745/Gv048K/8ixpn/XrH/wCgivzl+IOmkaQtxHjYGBx+Nfo34U/5FnTP+vWP/wBBFaYSPLGxlj3eaPOv2uv+TffE/wD17j+dfCenN/oMX+7X3Z+11/yb74o/69x/Ovg/T2H2KL/dFY4/ZG2Wbsm1Bv8AQZPpX2v+xJ/ybloH/Xe7/wDSiSviLUn/ANCkx6V9u/sR/wDJuPh//rvd/wDpRJRgNmPM3qj2W9uFtbZ53+6nJp6MskayLyGAI+lYfxDuJLTwH4gu4gN8Gmzyp7lY2I/lVf4V6uNe+G3hzWMgtc6bA74P8WwZ/XNeieSfL/7f3h82fiHw74ujCLFcxvYzYByz43Kc+gVSK9b/AGKSD8BNKI6ebL/6FV39r7ww/iX4Ga2sCxm5sVW8jZx90IwZv/HQ1Z/7ETZ/Z/0g/wDTSX6/eqLe9c0crwseva5qUWlpayTkBJrhIMnjlztH6kVo14/+17q8ugfBa41yDeHsNU0+4Gw4JC3UZI/HGK9R8PahHq2hWOpxHKXNuko/Fc1ZmVfHH/Inax/15S/+gmvDP2AHz8Hb6P8Au6tN+uK9y8b/APInax/15y/+gmvBv+Cfk8b/AAq1S3U/vI9VkLD0B6fypD6H0fcf6iT/AHT/ACrwL9jP/jx8c/8AYxXH/oTV77OMxOB1Kn+VeD/sdwSwWXjlZI2CjxJcAMVwGIds0xHvZ+6fpXw3+zVqsWn/ALY/iizkYhtSv9Rhj4yGKyO5+nAr7jdsRs3TANfnn8JbsWv7YovmdQJPEF+u7sd7SL/Wpk9i4q6Z+hvVT9KzfDNr9i0kQAY/fStj/ekY/wBa0qTAxjHFUQcx4X1Vbzxj4lsVYn7G8CkemVb/AArSS1/4q+W+29bFI8/R3P8AWvF/gD4g/tX9oP4twl2yt3BEoJ4Ii3rkfnXvm0eZv74xn2oAJWCozHoASa/L3UtQuNU8X69qlzjzbjUJi2PZio/QCv0s8Z38el+EdY1KVtsdrYzTMfQKhJ/lX5haVILj7Rcr92ad5QfZmJH865cX8B35f/Euau/A680CQY9TVY5pVzmvK5T2+Ys+ZjpxTvOyPvVV3cnNCqx9qdhcxZ8z/ap8c/14qqqjuacBjjNKwcxejuWUn5iPTFWYtQn42yMQB/erMG3rnpT0K43bsZpSpqW6IbRsDUp2XJkb86Ptzsf9Y351l7tnyq3WnrKvQsKUcPHsT7povduSPnao5LjPRyT9KoGZA336X7RH/eq/YpbILxRZlkLYPy1H/F1HNV2u4x/EMUq3sPXeDVxp2HzqxKTzQqnrUUeoW5Y/MKedQg/vLVciD2sR1FQ/2hB6CinyIPao+orr4N3yL8k4Nch4n8D3+igvKdygV9BX/j7QooyTcRfga8l+Kfj7T763Nta7T718tHFwqO0S6OKnL4jyaeF4pMGojkjFMvL5pWyMflVU3I6jPvXXyto6VMt8jvTkas43HUsaatyefmpezHzmtu+mKXetZP2o/wB6nfaWx1FLkD2hrB+ODxTfM56isr7Uaa11wTzT9mT7Q1t+fSowwz2xWWLs4pPtXPU1SgS53N62dSeDVuUjyutYFjdZYc1oyzfuzg9q1UWCkilfMN23NUWcKSKi1G62v71Ta8G739azlGSZupaDijS+K/DQX/oLWv8A6NWv0agngWCMGaLIUfxj0r827tobmIwyqDkYrAn8L6dI27LDJ7E16+BxcKMOWR5GOwkq0+aJ9o/tu7bj4M4hkRyuo25IVhn74r5StxstVyOdvpUnh3wpplrpUt2g3OPWlddsZZsbfSqxlVVrcoYSi6KfMe//ALBYEOm+LJJHVQ1+oG5gP4Fr6e+0W/8Az3i/77Ffl34g061upN5PHc5rm7jTbFWKqzZ+prvoV1yJHnVsNLnbufrR9ot/+e8X/fYrmfiB8QPCXgbRJtW8Ra1a2sSKWSPzAZJiBnai9Sx9K/LlNMtD1LfmacNNhDjyv1NbuqjD2ErnUT/Ey/h+OE3xR0+2aGaTUzeCBmPzIeNhx1yO3rX6MfC34ieGfiL4ch1nw9qEUu5R9oty48y3fGSjDsRX5fM0EI8sgFu5qTSby/0vUl1PQdSutMvUzsntpTHIPxFKNQqVLTQ/WRrS1a8W8NtCblEKLKYxvCnqA3XHA4rH8c+L/D3grQLjW/EWpQ2VrCOrsNzt2VR3J9K/NyP4kfFvGB8S/FYH/YUl/wAa5/W7zX9c1FdR8Q6xfaxcIMCW7naVgPTJq3NGapSPWvC/jG9+In7W2i+KrtBDFcagVtYySPLgRG2A56HHX3r9A2uIf+e8X/fYr8oJFhvbcI3BAwO1Uo9HjeQjzGBH+0ahVe5pKjc+l/iB4h/4Rj9vqLVw7tbvJZ2snltwRLAsfOOoBbPPpX2r9ot+oniIPT5xX5YWOmW4tWUktxxUC+H7IyDeG69Mmn7VA8O7H1R+3jl9X8HSxMrqHlBKnPY143pdwkjKrkAniuZ0fSrOzIaBCT6k9K0/Lk8zdEwOOTWM/fZ1UYuCNLx1Z3K+HiEQsjMPmB4PIr9A/DMsUfh3To3mj3LbRg/OP7or4B02+LWz216plRhjB5rntW8K6LcP5kccisx5ANaQlykVqTqO6Ptz9rJkn+AHihIpI2b7NnAYetfCFguLSPd/d4rW0nw1pdlOjyRFhn+LvWtqWkRSgyWCYT0Fc+J/eWOnBQ9ne5yGoB2tJBjtX29+xTJHF+zn4fV5Y1bzrvgsAf8Aj5kr4j1BzbStDNGwPvWJeWNhcSbixzjkgnk1nhp+yumVjKLq6pn6f/EeaGT4e+JFWaIk6TdDhh/zyavKf2GvEUGqfATT7N7pGl0ueW1cO/K87wP++XFfCEen2Eb7txOPUmm3FvZSt3H0JFdX1mNzhWCnY/V3VobDU9LutNupIXguoWhkUsCGVgQR+tea/swaNL4V+GTaBfmGGWz1G5QKJAQFL5XH/ASK/OX7FZK2csfxNLJbWbj5Qwx71X1iIlg52Pv/APbhaOb9nHXEjkRj9ps+AwJ/4+Ep/wCxf4oj1z4F6Zb3ExE+lSPZSGV+W24IIJ6j5sfhX5+QxW0D7lVie2TSXK287bmUqfY4qfbq5f1KVj9WfGMkMnhTVo0miLG0kAG8ddpr4O/ZQ+KUPwu8Y3NrrmV8P6w+25myT9mkUna/pt5IPfkHPFeIpBbxsCCxwc9TVxrsGER44AwKJV9dBwwbs+Y/WLSdRsdWsIb/AE28gvLWdA8UsThldSMgjFS2tra2iyC1tobdZHMj+XGE3MerHHUn1r8o/DvizxZ4ZSWPwx4m1jRo5X3yJZXbxBm6ZIB69K1ZPil8VJUMc3xG8VOjcEHU5SD+ta+1jYxeEqJn3X+0n8YtF+HvhK8sLS+t7jxJdwmO0s1bcy7uN7gcgDmvhjwIZbfx/wCFLlp3af8Atq1klkLEM375dxJ9+9coJpWuHuJnkmnkYs8jtuZiepJNOkmaRSj9KwlUbaOqnhGou+5+tqXMBQHz4uQP4xSS3MCxMwuIsgE/fFfkStlG3zNu/M04WMatkFsfWtfbRMFgp3Ppf9kfxEt9+1J4j1KOd1tNWhunUSHbuPmIQSD34Nfb32iD/nvF/wB9ivyReFXTaQdtQ/2fGRnc35mlGshzwc+h+n3x3vYYfg54rdZoyTpkyj5x3Qj8etfm/otxHb6dEjddorDiso4zuyxP1q4D8oAxx0rGtNTVkdOFoypv3jXbUI8VGNTU1l7Gc8mrItMgY6fWsVTudjbLf9orjsKaupY75pkVirdakWwC56Yp+xI5hDqTHotIuoSHqDUyWYqRLEEc0/YIOcrm/k5G04pY7yY8dBVpLNaeLRc9BTdJC5ik91cZ4Oab9puK0fswU8AEU9LYddozR7MXMjKElwxypP40rPcH+Ktf7OCMED8KDbqONtHsw5kYbecerGlSOQA8k5raMAXhlBNIIFPRcVfIhcyMVYpN+RxTxDMf4q1/JXOMZNPWED+EUuRD9ouxi/ZpvRvzorc8hf7360UezQe08ju5tTmf78rH8aqS3O8nc2fxqoVlP8NRtHJuHBzXgwwq3sdCaRO02OlRtKc5Bx7U0wyf3TSfZ5D1BrVUfIamKJMnnmgt3o+zSdgaeLWTb3p+xDmGbqduOKkS0kxzn8qetm57Gj2IucrCQjrxQ0hxxzVv7CzDDAilXT2xwCaao+Qc5Q3kDnimF/c/lWqNPc9RzS/2acYNUqHkJzM/SYdd1bUzpfhnRrvWNQEZl+z2yhnCDALckccitdvCHxoKlf8AhWev4/65L/jXW/srQm3/AGi0j6A6XN/6ElfbOK9Whhocl2jyq+KqKdkz82NX0P4gW/iGx8OX3g7VbfW9RVns7J4x5k6qCWK89AAatH4b/Gjt8Ntd/wC/S/419F/FVj/w2z8MB/063X/ol6+ksHNa/VKXYh46t3PzI1/T/FHha+gsfF2g3mi3VxGZYY7lQpdAcFhg+tL4Y0vxT4z1Q6Z4P0W51SdCPMaNfkiz3ZugFevf8FALO41L4veCdLtGVZ72x+zxFugd7jaM/ia+qvhH4F0f4e+CbHQdItY4tkYe5lA+aaUj5mY9zWP1Clz3saPMJ8lj5Mtv2efjolp5Sr4cjVudrai2f/QKwPF3wi+L/g/T/wC0NW8Pw6lZpkytpk3nmNQMlmGAQK+5vFHirQfDD6cmuahHZtqV0tpaBgSZZWIAUY+orZ6+4rpdCm1axzrE1L7n5WWcOr+LdWj0nwvpt1qF/MGZLaEZdgOuAcdK2l+C/wAZQ+4/DvXT/wBsh/jXvXxu8C6f8P8A9pzwD4u8Oqthba7qyC5t4flXzA6+YRjgBgwyB3ye9fYHYe9ONGKJlXk3c/KzxV4b8WeDZra28U+G77SJ7ofuEuUAMnOOOfWt25+DfxlmIZfh1rq/SIf419DftjaPFqnxu+GNpcRq8V3cmJwVyCA6/wCNfWEa7UVfQYpqmiXVkz8rvEnwr+Jnh3R5tZ1/wXq+n2FvgzXM0YCoCcc80/wj8OfiN4m0dNZ8NeDdV1PTpWZY7iCMFGKnDYOexBr70/bBiMn7O/is/wBy3Rv/ACIv+NVP2LNMn0v9nnw/HcptlnaefrnKvKzKfyIp8iD2sj4z/wCFV/Fywtprq8+HmtR20SGSWRolwiKMknnsBXGTXCyRrPCCUI5r9O/jBdCz+Fnia4LBcaZOuceqEf1r8xtBRZNIWNl6Lk8+1JpI0pSbZs+GPh/8QvFGnjWPC3g/VNU08u0Ynt0BQsvUZz1BrZX4R/GYc/8ACuNcz3PlD/Gvq/8AYLjZPgm+VIQ6pcbTjjhq+ggecU1FNGbnK5+bEfwu+MyIFX4ba5/35H+NOl+GvxchR7q8+HWuRRRIXkk8pcKoGSTz6V+kuawPiNu/4QDX9qkkadOcAf7Bo5Igqsj839Hur7WZ7fT9DsLjUdTn/wBTb2ybnavUrD9nz43ahZxXS2Gi2XmLnyrm+KyL7MAhwa9y/Ys+HGneE/hbp3iS4t4ZNb1uBZ5LjGWSFuY0BPIG3BI9c17T4l1zS/Dmh3Wt61eJaafaJ5k8zdFXOM/rQoJDdaTPh/V/gR8btDsJb99K0zUljGTDYXhklYeylRn864zR7oPfy2F9Zy29/buUntZkKujA8g81+jelaha6rpltqVhMJrW6iWaGQAgOjDIP5V85ftt+AtNHhpfiTp8a2erafJHFdyxLtNxEzBFDY6kFhgnnFEoIunXknZnzj4onNtfKQJUgAznHFGneKrTT1SaZT5QXJGc5og1i5k0r7PM8Eu8Y/erlvrWn+z38P7T4hfGG10jUUSTS9PiN5ewt0kQHCqPYtjI7jNZKB11KjjG5NovgLxt8VZWu/CfhlhYEHbe3jeRCx9A2CSfwq437JvxlySreHQM5x/aDf/EV992drBZ2sVrawpDBEoSONBhUUdAAKw4vGfhqXxxL4LTU4zrsVuLh7Xacqh6HOMZ9s5rRUonE8RPoz84fiT8KfiL8PB5vifQ5PsWQPttqfNgye27HX8K4/TLS91bUbTTNKtpL2+vJVhtoIhlpXboo9zX6z6hZWuoWU1jfW8dxbToY5YpF3K6nqCDXwDrHge3+Hv7Z3hvQ9PCx6dJrdrdWUY6xxs4+X8GDY9sVLoxbN4YyaVjiv+FLfGT/AKJ1rmP+uQ/xrPv/AIY/EzT9W0/Sb7wTq8F/qPmfYoGjG6bZgvt57blz9a/UoDvXi/xlDt+0F8JdueH1AnHpiGq9lEyWKqdz4r/4Up8ZM/8AJOtc/wC/Q/xo/wCFKfGP/onOuf8Afof41+np9+KKfs4h9aqdz8wj8FfjJ/0TnXP+/Q/xqnbfCz4n3Gr3mjQeB9Xk1GyjjkubdYxuiWTOwnnvg4+lfqQc15P4Oz/w07499DpGmf8AoMlL2cQ+tVO58N/8KU+Mf/ROdc/79D/Gj/hSnxj/AOida5/36H+Nfp779KKfs4h9aq9z8nPEvh3xB4W1YaT4m0e70nUDGJRBcKA+wkgN+OD+VZgzmvcv25o5P+GgX3AkNpUBX6bpK8PbozdeK5pxtI9XDzcqXMzpfCfgTx54ssJL/wALeE9R1i0ikMTzW8YKhx1HXrWx/wAKb+Mn/RONb/79D/Gvq39gGwntfgrcXUyFBd6pLJHz1TagB/nX0VW6pRsebUxVTmdmfl3rnw1+JXh3SJ9Z8Q+CNW07TbYAz3M0YCRgkKCefUgfjWBY2t1qF7a2Gm2sl3eXcgit4IhlpHPRR71+k37Qmjw658F/FOn3C74zYPLj3TDj9VFfnd8IXZviZ4MkB+b+1bf/ANCqJUlc0pYmbjK5sN8G/jFnj4b65/36H+NA+DnxjB/5Jvrn/fof41+mq/dH0qve6hY2Twx3l7bWzztshWWUIZG9Fz1P0rT2UTD6zU7n5feI/A/j/wAL2ovfEng3V9MticCWWD5c/hmqmlpcahc29nptu95eXL+XBBEMvI3oB61+qNxFFcW7wzxLLE6lXRxkMO4Ir4g8WeBLHwn+2v4a0jSLVrfS7+6jvYkC4RGZX3qvsMD86Xsl0Lji5pannY+FfxkV8r8Ntdx/1yX/ABp6fC/4y5+b4a67/wB+l/xr9JMc0Cr5UZe3n3PzBuLXU9L1a40bXNOn03UrYhZ7adcPGSAwz9QQaXaM9MV6j+2LbLZftCfLgfa9Minb/vpl/wDZa8121jJWZ20qjlEhEYzmgJnOBUuOacEx14qGaXZCFA+tKBzU2Ae1AWgLsjK0bc/WpMe1AX3oGRFCPvcn1o2AjrUzDI9RQF4oAgKDt19acq+9SYpCOaAG7Uop/lr60UAd19ijz0p/2WMDlRmqn2qU00zzHua85NdDT3i6lpFnJIp32eE1R86YjByBSCSbPG4incLSNAW8I7igRQ57VREk3fJ9sUh+0N2b8qLhaZoFIQOooVoAOorPEN02dqv/AN80ptLwr/qpP++am4csi95kOe1KJYcHmqYsLw/8sZfyp50rUWxtt5fyp6j5JEzXEPbFJ58XtUX9h6mThbWT8qnXw7qrAL9lfj2ovIORnR/szyK/7SMe3/oFTf8AoaV9pV8W/s0WNzZftJRrcoyE6VNjP++lfaRr1qH8NHkYj+Iz5q+KrL/w278MlyMi2uf/AETJX0tWdcaLo1zq0Grz6TYS6lbgiC7ktkaaIHghXI3Dj0NX+9bGJ8fftlYb9pf4Ug8gzWvH/b4tfYdfKf7Ttjb6j+1Z8LLe5UlBGJeDg7knLKfzAr6soA+b/wBspj/wlvwmXnH/AAksZ/8AHkr6NT7i/QV84/tmf8jd8Jv+xlj/APQkr6QT7i/SgD51/bnuv7K8I+F9eEYkfTtbimVcdcEcZ7V9CWUnnWMEo53xq3r1FfOP/BQk7fhJpzZxjUkNe7fDvUYdW8B6HqVvMk0VzYxSJJGcqwKjke1AHkfx90eTUvj/APB9lBCw3lzMxC54Tyjg+mc173XFeMrD7V8QvCFzjP2drluvsldjPMkMZkkOFyBk+pOBQBxH7QOnx6n8GPFdnNGJUfTnO09yuGH8qT9ny3Fv8EvB6YA3aRbv9d0YP9a3/H1v9s8Fava8HzbR1wRnqKPAFqtj4G0G0RVjSHTrdAoxgYjUY44oA4D9sHULjTv2evE01rO8Mzxxxq6HBAMq5H4jI/Gvz50prdbaNdxU7egr7c/b31hdN+Csdk0bt/aeoxW3ytgLwz5Pr9z9a+Ho1aPaybSuKyq7HRQ6slu3WONlhv7uAjJxHMyqT9AcV95fsSGR/gJpksk0k0jzykvI5Yn5vU18Jg29xayKYQGC9a+7f2JBj4A6UP8AprL/AOhUUnoKvFJo9l1RSdMul6ZhcZ/4Ca/Kq9ivJrDVLx9UvSVnmXabhyD8x681+q2pf8g65/64t/I1+W4iVtOu0dvlmvnRhnsZCDVt2IppO5+kPwWUL8IPB+Bgf2JaHj18la4z9s0lf2cfFG0kZSEHHp5ycV6J8OrWGw8B6DZW4Ihg0+CNATyFCAAV53+2f/ybl4n/ANyH/wBHJVEM7P4Lf8kk8Kf9gq3/APQBWZ+0dCJ/gn4nVtoxZM3K55HP9K1Pgt/ySTwp/wBgq3/9AFZ/7Q//ACRbxT/2D5P5UCR+fXh2w+12UL3l0qgrwqnk8V7f+wjCyfGjxR8rmNNHVQxHAPnLxmvC/BWnSLDaXNwGPBZc9MYFfSX7Bt0bvxR4wfgKPLxj8Kzjudlb4EfW9fK/gjL/ALe3jBmOStnGBnsPITivqg18LfEjx1rXw7/az8Z6/oVhp97dMkEWy937ADAnI2kGtLnIk2z7or45/aJVR+3D8OSByTYk/wDgRJWT/wANdfE7LKPC3hIkf9d//jlcPYfEfWvih+0/4B8Qa9p+n2F1BqFpaCOy37CqzFsncSc5Y/kKXMiuRn6KGvj3/go48iT+BGikeJ997hkYqRxD3FfYfavjv/gpD/rvAf8AvXv8oaJbBTSckmeT/sfXF837SPhqGbULuVGS5JWSZmB/0d+oJr9HK/OH9kA/8ZL+GP8Acuv/AEnkr9HqmDui68VGbSPhf/goRcXcXxc0GO3vbmBW0UEiOVlGfOk7Cug/4J1vLJq/jJ5ppJn2W43yOWOPm7muc/4KFf8AJYdAH/UEH/o6Sui/4J0car4x+lv/AOzUXfMVyL2XMfZB/rX5u/tf39xD+0J4gii1K6hiHl/Kk7KAdnseK/SI1gap4L8H6pfPfan4T0G9upCPMnuNOikdvqzKSaqxhF2dz8qkkaf9488lwxGN8jljj6mi5OI3+nNd7+0RaWmnfH3xjY6fawWdrDeqsUFvEI40HlJwqjgV59qBxayHPb865HF857UJp0HJH6QfsjWhtf2e/C25NjTWxlIIweWP+Fej6jffZ9a0yzz/AMfRl/8AHUzWd8M7NdP+Hug2iggR2MX6qD/WuX+IGsSWnxq+HWlrt2XZvzJknPEHGMe9dfQ8VvU7jxTYR6r4Z1TTJc+Xd2ksLYODhkI4/OvzJ+G9utj8Y/Dunrkra+IEgGTk4SUqM/lX6jnByD9K/NmfR18P/tWxaQkjyLD4ojYFsZO9g/0/ipSNKbtdH6Tr9wfSvnP9u+ea08D+Gru2meCeLXYWjkQ4ZT7V9GL9wfSuQ+Jnw90P4gR6TBrzTtb6beLdpDGQFkdegbI5FUZHWQ8wJk5BUc14f4ssY7v9sHwk/lgtBoV1OSRnGHjGfb71e5ABRhRgDivKdNa01X9qDVJFTdPomgxReZngfaHJK/X90KAPVz0/nWf4bvf7R0S1vc581N1WdRkWCwuJmOAkTMSfYVwn7Oepy6x8FvDWoTbRLLa/vAucA5PrQB4B+3zp8Nt4y8IawsYE1zFLbs395U+YD/x4/nXhwGVBr6f/AG+9Mt5vh7omtsoM1jqSxxsTjAkwD/KvmGL5olPtWFVanbhn7oigE4pStO20FTjiszpGqOKTuKeAcelG0jnNA0IV5oIBHFKRxThwKAZF8y8U5R69aeVDfN3pCDQJIZjnjrQM04r6UAY60FWG8e9FSbaKAse/2/wyRvvBhWjbfC+143b66r/hK9OUjGz8TTW8Z2IJ+ZBj3rx3iaa6GvtjEHwv01VB8kk/Smj4aWKscx/nW5L45stoAkUcetRjx7YqNpmQ0fWodEHtiha/DrTgf9Up/DNaFv4A01W/1C/980wePbBTxMp+lRj4hWe4/vFxR9ZXYPbG1b+BdMCjNsh/4DUsvgzTwOLVR+Arnz8SbVf+Wg/Oq0nxKtyD+9qfrXkL2x0qeEdPDf6pc/7tWF8M2SdYU9uK4p/iVaqeJDmoZfiUh+6Sfxo+sy6IPas9Aj8P2CnJjT8qsNounr/yzQe+K8rl+JLD+9j2NRXHxLby+N350LEVHsiHVZr+C7aC3/ajtlhxj+y5un+8lfSR6/Wvkb4Ha42tftLxS+mlzf8AoSV9ckc17uGk5U02eXWd5s8X8c/ETxPpH7THgvwHZzWo0TWIJnukaAGQlY2YYfPHIFezjrivm34q/wDJ7Xwx/wCvW5/9EvX0ngda6DI+S/2rtQk0z9qX4VXMSK7HyoSG6Ye52E/+PV9a18dftmyLH+0n8K5WxtWW2Y59BeLX2IrblDLyCM0AfN/7Zn/I3fCb/sZY/wD0JK+kE+4v0FfPv7XWkalqXib4WzafZT3KweJIzMY0JEY3J8x9BX0CMhVHtQB81/8ABQz/AJJBYjr/AMTFK9J/ZcuVuvgB4Ow27y9Nij/75WvJv+CimpQweANB0lnYTXd8zxqBkEIFJJPbrXWfsJahPffAKzjuJjK1rezwpn+FA3yj8BS6j6HtN/aedq+n3OM+R5n4bgv+FYPxa1ePRPCK30jhAb+ziyfVp0X+tdfXhH7cOsf2P8GVmA3P/atpIqbsb/LlV8f+O0xHteop9o0maPr5kJH5il0mLyNKs4MY8uBEx6YUCofDdymoeHNOvF5We0jk656qDV/aNoHQUAfLH/BQy5jm8LeGNJ3r5kuoNOFLDJCowJA6/wAQ596+RBYrCdrSSDivpT9v2cTfEfwhbjB8iynJAPI3On+FeGXcXmW77FIIArCpudlCPusw47dI7ZmS4Jyp4NfeP7E3/JAtKx/z1l/9Cr4NvI3aIYJUheeK+8v2I/8AkgOlf9dZf/QqdNE4joey6l/yDrn/AK4v/I1+Ud3dSW8F4ykHy7yRwCeCRIT/AEr9XNR/5B1z/wBcX/ka/JfUmPl6lHtJ/wBJlxj/AHjVy6GVJbn6l/Cy8fUPhp4Z1CRQr3OlW0pA6AtEpx+tcD+2f/ybj4n/AN2H/wBHJXZfBCVZvg94PZSDjRbUfiIlB/WuY/a70+81P9nvxPa2NvLc3BjiZYolLM2JUJwB7ZNWjN7nVfBf/kknhT/sFW//AKAKoftDcfBfxScE/wDEvk/lWn8IYJ7X4WeGLe5iaKaPS7cOjDBU7Bwa5v8Aak1KHS/gX4knndlEkCwDauSWd1UDH1IoBbnwr4Yvg+grcFiAkPloOwOOa9w/4J83lv8A8JZ4r08yf6UYEnCYPKZC5z9a8HjhNp4ct0WMDawB468V7D+wZm1+NHiCKQbWn0f5Qe/71T/Ss47nXWXuI+4DXxnfeB/D3xC/bO8Z+H/Ei3jWnkQyqLa4MLbhAnUjqK+y6+aPCGi6rbftz+Kb+SxmWzuNPjljnKnay+Sq9f8AeBH4VociZu/8Ml/CPO4Q6/k9f+Jo/wDhXhXjnwB4c+G/7Xnw70Dwwl4lpLcWdzJ9puDKxkM7qSCegwo4r7vzXxl8fbqO5/bk8BIjhjbzWMTYPQ+czY/WkNNn2b6V8e/8FIf9b4E/3r3+UNfYVfH3/BR7/X+A/wDevf5Q0pbMql8aPIv2P/8Ak5fwx/uXX/pPJX6PjrX5x/shjH7TPhfj+C6/9J5K/RsdaVP4UXif4jPhX/goR/yWPw//ANgQf+jpK6P/AIJ1f8hfxl9Lf/2aue/4KCqW+Mvh4Dr/AGIP/R0ldF/wTsBGseMgRg7bf/2akvjLf8E+xjXxp+0H+0H8UPBfxd1bwvoF1pa2FqIzEJrEOwDLnk55r7LbgV8a/tCfs9/E/wAafF3V/E+gW+kmwuQgiM18EbCrjkY4qne2hhDlv72x82+Kdd1TxZ4p1HxNrjRPqWoSCWcwx7EJCheF7cAVBoVlHf8AirRNNlVXju9QghZCOCGkCkfrXT/ET4Z+M/h5qdlp3iiGzFxeI0kItbgS8DrnAGKl+DPh2XVPjX4S0+4SRMahHccd/KPmY57fLXKoy59T1pTh7B8ux+l2mwi1061tlGFihRAB2AXFeUfE3w/4s1D49+ANe0rR5bnRtLWb7bciZFERcFfulgx49Aa9f9ulYOv+M/Cnh/V7HR9b8Qafp9/fsFtLeeYK8xJwAo75PFdh43U3+K+C/jXov9j/ALbGmy7yV1LU7O8VcY2jhMD15Qn8a+8x/SvkL9qnRZLf9qP4da6HHl3UlvBsxzuSViTn0ww/Kkykz69X7i/SvLf2kfipefCXwlZ67Z6JDq7XF2LcxSTmILkE5yFOelepr9wfSvnP9vmFrj4Z6NCvVtXi/kaG9Airux5jrX7YHjbUNMkg0jwfpmk3LD5bl7tp9nvsKgH867f9geHUdTtvGXjTWL+a+1DVb2OOeWQ5JaMMf/Z/0r53fwXLFpzTtIoAj3dPavq/9hbSJtL+DMs0wH+nanNPGR3TCgfyNRCTbOnEUo04qx7V4rS7l8M6lFYRGa7e1kWGMEAsxU4GTwK4X9mTQ/EPhr4O6TofijTX07UbQujQPIjkLng5QkfrXo17c29naS3d3MkNvCheSRzhVUDkk+lZnhLxT4d8W6e2o+GtZs9Ws0cxtNayh1DDqMjvWhyHm37Y+jw6t8BtakmVydPKXqbTg7o+R+FfFmlnzLCJwM/LX6EfGPRY/EXwt8SaLIzql3p8sZKY3DjqM18OfD7SrW+8OwTtzkVnONzrwr1MPax/hP50u1mONpFd+vh+13fcqwmg2YH+rBNZ8h3aHnRjb+6WoEMhx8jZ+lelx6NaY/1aipBpVqP+WS/lT9mGh5kbaY/8s2/KpBZTkD9yx/CvTo9Nt/8Ankv5U8WMCn/Vj8qfsxNo8wFhdHgQtUg0q8YcRN+VenLbQqfuL+VOMMQ/hX8qPZi5jzNNDvsZEZqZPD963Pl/mK9JVIwMbR+VPSND0HFHIh+0R5t/wjd9/dor0rZF/db86KORB7RHBf2xPxmViPrSNq7nOZDz71yH2xsffpPtZ9a8n2cexFzqn1Rv+eh/OlGqMB9/9a5Nro+tL9r/ANqn7OPYLnVNqzZ+/j6GmjVOSSxOfeuVF1nvQbo+tL2aC5051LPO79aDqPq1cubrjGaGuOPvVXIuwaHStqGTkOaQ6lz94/nXNC4PrSNckdKORDudIdT7BvzNNOpNjG4Gub849aUT5FNKwrnqX7Murabp3x6/tPWNTstNtF0yZfOu7hIY9xZMDcxAz7V9gf8ACxvh7n/ke/C//g3g/wDiq/Oo2ttfzpFPGJFPXI6V0+l+AfDs1v5klohPX7orspV0lY5p0HKV0e3fE3xL4ZuP2wfhvrVv4l0WbTbe2uRPdx30TQwnynADuG2qSTxk19Af8LG+Hv8A0Pnhb/wbwf8AxdfnT478Pafp4SK3hVUyOAuM1zP9iWRhLeWAewxWv1mN7FPAztc9z/b413Sdb+Inhe98N67Y6gLfTXBn0+7WXynEpI+ZCdrdxXuv7NX7QHhvxp4dtNF8Qaha6T4jtUWF47mUItyAMBkZuCT6da+Bp7RbXKpHgeuKS0hjeUM2Qw5DA4IPsafttTJ4d2P11BDKGVgQRwQeDWL4v8W+G/COmvqHiTWrPTYFBIM8oVnIGcKvVj7DJr8t5LjWox8mvaqq9h9sk/xqrcR3l5ta+vrq6CnI8+ZnwfxJq/axJVCTZ337S3xYm+K/jpby2jkttCsAYtPif7zgn5pGHYt6emK94/YK8d+GtJ+H2saLrmvaZpMltfCRPt15FB5ocE/KGYE4xz9a+Qbu3LKNq8Z4qCO1jlk2ugZvU1KqK5boaaH6qf8ACx/h5/0Pnhb/AMG8H/xdfMn7fviTw/4m8K+GrPQNe0rVmivpJJBZXkc5QeWwydhOPxr5Sl0m28oOFAfuuK0NIFrBE8YjQFhycU3VRCoM/QL4EfFDwhd/CHw1NrPizw/p+ofYlWe2uNTiSSMqSMEMwI4A6123/Cxvh70/4Tzwt/4N4P8A4uvyy1HT4/tG9UDAnkVbsNJtbhQywDKnnin7RA6Due5/tYeILbxH8dWbTNSstT0y10+EQS2kqyxhmyX+ZSQTwOM8V5/HCXO4SlVbjHpVfSNNhVgLWNUx2ArWu7GQQo1qwDA/MprJyuzsow5VYjn0ZfsckjyowKnHrX1Z+yX4q8I+H/gpplhq3irQtPuVllLQ3OoRRSKN3dWYEV8x6RbyMjNIxY4+6afJ4H0zVD9omhUSE8jZ2oVRRKq4d1Fofdl58Qvh/LZzxx+OvC7O0bAAavB1x/v1+eGnaPDNZXnnQ7hLcSlXHfLnHPpXY6d8OdBhkDG1VmHfaDzW/LosCwrFCoRVHHFKpVT2HQwbh8R2f7Kfxr0zwzYp8O/G96LKOB2Om6hO/wC7Kk58t2P3cZ4J4xgV9aWV1a31sl1Z3MVzA4yksTh0YexHBr86fFnhy1uAyyxhvSuNmsdSt18q01jUoUHAVbuQAfQA4rSFVW1OevhGndH6h6rqenaTYyX2qX1tY2sYy81xKsaKPcnivjf9pv4x2nxC1u18EeE5DNoNvdK17ej7l1Ip4VPVQe/cgY4r58istQuJDDqWqahdRZ+ZJbl2U/UE1dt5Uh1TdaxeTbQONgAxkVTmjKFBrVnofirTYV1Kz02AKsW0O5zx0pNH1eb4b+M9K8b6OGu0tWK3Vsj4E8TcMPQkZJGe4FU0vF1ZQ7OMxj5mB5+lZ9w0lw0kUibYM7Y1NSnY65w51Y+9fh38R/B/jzTIbzw9rNrPLIgZ7RpAs8XsyH5vxxiutxX5wah4fsWEMtpJNZ3O353gkKMR6EqRVjRvB9zeQSO/iLWAyqXA+3S84H+9Ve0RyPDSufavxZ+LfhX4f6dN9ovIb/WcBbfTLaQPO7npuA+4vXk46V8Z6T/aV98f/DPjnxLcQQTXevwXV3M7COOFAwxkngBVCjPtXUeGvCul6ZZf2g6PdXMnyedM5d/xJ5qXWtOs76LyJkUw4xyKl1dTVYblR9dH4jfD0Hnx54WH/cXg/wDiq+a/21r7QfGWseBY9D1rTNXSGS78/wCxXST+WCIsbthOM4OM9cGvMpfh34cZixtEGT6CtXRfDej6Q26zhjRvYAUnVi0ZwotSuJ8EtP03wx+0T4X1S9u7awsI4rnzbi5lWKNcwOBlmIA54r7N/wCFjfD3P/I+eF//AAbwf/F18eavp2n6nCYrxUkX0OK50+A/CpJ/cQ5+gojVilYdWk5yud7+1ZNoviv426BeaTqVhq1nFo2ySW0uEmRW85ztJUkZxzitr9kG+0Hwl4o8YPrWsaZpEMwg8o3l3HCHxuzt3EZ/CuB0XSdF0cYtBFHzzjAqHXNN0LVQPtqwvjuQDR7WN7jdN8nKfaR+Ivw9/wCh78Lf+DaD/wCKo/4WL8Pf+h88Lf8Ag3g/+Kr4Rbwb4NzzHCPoBTP+ES8Foc7IvyFV7aPcy9hI9e/advtG8S/E7w/d6Nq2nataxWjq72d0kyqc9CVJwa574T2en2fx+0PV9R1LT9L07To5pZJbudYVbdGyqAWIGckVzWjDw7o6Ys/Kj+gFM1q98O6nGY7xkkU9Qan2sbnQqUlDlPtxviL8Pc/8j34XH/cWg/8Aiq+WP2ltY0vWv2lvAOq6XrVjfaXYfZmluLe6SSGMi4JJZgdoIHXPavKG0TwRuLeRGT9BzWlayeGLO0NvDCnlsORgc03WiYrDyPusfET4frgN468Lhscg6vB/8VXhf7TWp+Gde8afDXXNH8VeH72LTdaAvPJ1GJzGjFcOcMcKMHJNfOFxpvg+SQubROT3UVNbDwvZxssVpHgjHQUe2iJYaR9/D4ifD5QAfHfhcED/AKC0H/xVeKfte+IPDniXwVo1voHiLR9Vnj1WJ3is72OZwuDzhWJxXy3cWfhSRyxsYsn0Aq3pF5oelyCSys41b1AodZWKjhp3PQdeST/hG5VQZbyug+le/wD7N3irwd4e+CnhvTtW8XeHrG/W23XEE+pQxvGxY8FS2Qa+VpfGe9DGVBUiuevINE1Ccy3FjEXbljtHNTGqjSrRlI+5fi78RPB7fC3xP/ZHi7w5fX/9mT/Z7eLU4XaV9hwoUNkk+grzD9iTxH4d8NfCu7sNf8Q6RpU51KWRYr29ihYg9wGYGvmqw0/SLWYSwWUIZehwKsana2OoHNzaxuRwPlFX7VGX1aR9/X/j34fXlhcWv/CdeF282Jkx/a8HcY/vV8b+ArFdHivdKF0l3Da3LxRzqwIlUNgMCOCD7V57FoGko4ZbOIEf7IrftL6a1iEcJCKOw6UnUTRdOi4u56QZIR1cD8aQTwL/AMtBj6153Jqly3/LQ5ph1G5/vk1nzo25ZHo5urcc+Yv5003tsP8Alov515w99cEfNIfzphu5/wC+cUKY+SR6UupWi8mUfnTX1ayx/rhXmrTSN0Yj8aTzZMfeNPnDkkejHWrNRjzFNMOv2a/xA1515kn97NAL/wB4mjnYcjPQn8RWoqFvE1v0FcEZH3Y7UKfWp52P2bO7/wCEpi/uD86K4TB/vUUc7F7M5g3S/wB6m/al/vVlM7dO9J+8B3ZrDkM+Y1/tWKabzmsgO240u5s0uQOY1vteT6Ufahng81k7mzQrE8ZxRyhzGo10c0fbFP8AFWZ2+9TTu7U+QOY1ftZpDdmssB6UhmGD1FHsw5jRa8+Xk4pPtu1Tz2qhGu78KUD5hScLDTNvSbwm7SvXfDfz6crf7P8ASvE9HH+loPeva/Cu7+zFFSawOL+JIUSoW6ZriZp12FVrt/iePk/EV5/OT9mO3rxSerO5J8lyjezKRtbqelVULLytMvWxMZGOOKhhlDyrh811ct0efN2ZtM32i3jVT8yjmmR5KFH454rQsbF3tA6qeelS/wBn9A6ndWdrFwjcy4QWYo3bpQ9uiuvO054NbMOm7m+VQPrT5dMwdq8t9KZXszOmkQwbOjgdax45ZFncNy3auhk0mVjnax/CpbPQ2mcb4WwParjYn2buULGP7R95hnvWnaRi3kCqBg9a3tP8NeZjyomH4Vu2vhZvMAABb0pm0aJj6XaTJJ5iqcN0robLSZJTvb5STXS6ZoJSNVkjwa3rbS4o4wCKhyN40kcxY6OVbBhzx1FbdpZiKPaybD71rxwLGw9acykkjFZcxuo2M7yAF4601bbCMW61pLGKHXApDscX4pijhhaVh0FecahGJH3DO3Oa9U8U2b3MDp06151PaPbyNvyQfaric1WJnNZeaqyIpVehNVNUtgiraj5C3O6tosi6bGVP3Zv0pNdt4pYowrqJkHJrVHJPYzfD8j28hhySjDlvVvSumtbZprfM2BJndiuVgm8kHzhtcYII7mvRNMhikt7deP3iA59TincVMx2hlWZY2YlmHFdL4dgCeQGc5PysPamXWnmXT45Bw8EvPsOaraGs66oY5ckKflPsaVjRrU7S8jMGnRRL/q2bk+leS+NfEl7puszQrJhFPAr2e7YNYxREAMWOB+FeC/FNDHrzJ5XOOtTLY3hFSWpUm8YaizE+YevrUEnivUmP+sYfjXP84OeOaae/Ga5y3SibjeJ9U5Pmt+dQN4k1Fj80zfnWOP8AdpSNzbvSjlQvZRNKTXNQb/lsf++qZ/a983/LU/8AfVUD1pD1oSH7KJdfUrvPzTPn2NMF9ck8zNj3NVSSBSDOOafKh+zj2J2vLjP+uP4GmfabgH/WMfxqLC5zQTkGjlQcsexdt5pGX5pG/OrRkbA7/jVG2OEq3uGarkIcUPaRuOT+dB3Y6mkLCo2f3xT5RWRK3zL8uQaFOe9Rhx/ezSs9NIpJEoz/AHTWhbfj0rKEuGHpV2GZFAwaasRNI04W/nVxeRWVFdoCTmpU1BF71d0ZNGotL1rNOorjOeaX7eGI+YUXRKRo7aMY5qCCcOv3uamXpRZCFPIzQwooA5osAdqD0paQoD3pDQi9aGbBpelB+agBBR2pMYHWgelMYbqKPLFFK4HDFDnmmsMnH3RU0m7NMYc8802cREVx0pOnWpjgDpTCu7mkAmzjdQAo7Uu1umeKcV5x1osA3A6UqLtbmjbg8inAknpxQA0fNTcYJqUAAUbaAGoMA4oC/MKeq9qcF5FDGifSF/0xSf71e2eFDnTgMdq8X01cXMfua9q8H4Omg+1ZyRvT6nFfFEEpgccivPY+hVvavSfimv7vd0Oa83PC47+tZS0Z6lGN4WMfXodoXav1rNsIy1ygHXNdJqUfnW7EDJ4FY9hCRfoOnzgV105+6edXpWkeo6TaLHYQpxkoD+NakekJNzsBNR6eqeRHkfdQV0mmouwVk2dVKKtYzLfw6smGKgAdqur4fhUfcWtuKM7Rt6VbhhyQGpcxuoI5ldDjLY2j8q2NN8PQY+6Oetblrapuwy1pKiKnCijmK9mjJt9JjtyFXGPTFadlpsKN5hRc+lPQDzBkZq2pUZp8wOHYAiYXCgUMq+lCtuO3GMd6Jc9KlsajYjMfOTTPujgVOp3D0owpFZl2Ku0daRhnvVoopHSmGHjOKLkmfcQrIOT+lczr3h5J1YrwK7RoG27ulUdQ+VCG6GqiyKiurHjGtafNbeZaqCMtuz71h6l56AyFmavTfEVqHDSDBrg9TiZcqVxjvW8WcFWKRy730hxnhgc813PgDWDJexrPIAiDcNxrjbm0R5d2PrWnplpc2iRzQwmVerBfvYq0Yxue26XJDcyX1sPmE8e4ADrTLCOJFZZEAdflY9wKwdGuhYpFqEbnDAZUHlRW3YXKag0t7wEb71DTNUzRnk8y6jbcf3Djcuex715V8boNmvRSx4KsmTXo11N5Tm+6xthH9/evPvi6qmWGVlcArgEjrSlaxvSueZHcAM9+tMkPHFSyYAH6YqF+/NczVjosIelKDgY7U3PIpaLCButAPNMbOc04nj0prQAfjFNZzgCkPpuNIw5FMTDkkVMkeajjXcatINo65PpRYVx6KAMClLDPvSA4pGVjzVkND9xx1puSaaEenhWx0GKBWYIxwN3rSs1IUJwvTFKyGi5SQ0bm705Segzija2R0q1FCWWkDt1K5dgMZpplYd6szWrYzzWfOrI1N3RKSZMZmyPm470qytvGGOKqZwtSI2MVNylA2bC72uAa37eYSIK4yInIbNbumXByMnNUmZTgbmCMU9gNuajjbcM0/OB60GPqN3DFJnaPrTsc5oxTuUhpGPrSHpTsds0pUYHNFxjAVXtQDS49qG5GAMUrhYbuopu2imBx7GmkZ6U9xTQvJ5ps4CMjIoUH2pwAA5pQpzx0pXATqKTGaXJ7+tB4ouAnGO5pcccdKUAk8/lSq3JGKYDBgjFLnP4UoXBNKooC4i09Rk0AY+7SrnmgFuWbH/j6jA7GvaPBXOmr9K8X07/j8TPFe0eCf+PBR7VEjop7M5f4poPIJrzMheoya9R+KX/HsRivLWVsfLWFQ9WhsLCcqcjiqVrDjUY9y9Xq/EjA496ZH8t1GT131pTehz4iNz0e0UbFAz90V0OmN9cVh2v+qjYA8oK6G0UGMY44pyLpbmtbjcBirsHDCqFqxUe1XEl9aix0pGnEcnipWYAYJqlFMuPen7wfU0XNLFtTTw5xVWNiPepg3fFFwsTrJt6U5ZN2Qag3ZNPVSRmjoJokGRThJgYYU1WI7UoOW6GpJJYfmYVcWBSN1RWkRyPlP5VfCN0FApaFUwnoBmsjXLbKEYxxXURREjJFUNVs2uM7apGLdzzm+sGMbFWyPQmuP1vTXJY7eB1r1abRZpAyjJ56CuV17SJrdpFkRvpW0TKcLnl66RLNdfIc4/hro7OF7CxS4h+WZWAYEZ496W6tZYc3NuhDKaqxtceb5m52Vv8AWLjvW0TllGzJ9UuxFG0du2ySYZb0+lanhbVY42ksrptscqjy29T3rmNYikjmWV+E/lVO5kaU2bxMQUcbR754q20I9TtLaaYLBIQYTJuzn+HP/wBeuj8U2fhzxd4fn0mzh8q+sk/dSsOWIHNZEGm3T+GINXglIdFG+Mdhjv8AlUehyyWt/bXSEBnYCTjggmsZHq4OjzK54Fq9r5MpVgQ+eRjHPvWbIRtNd98a9N/szxxdiMYinImQAdA3NcEUOduDjOc1hMVRcsmiI9R9KNw/OnFc5HTA4qM/KVHWhEMXHvQKOPekoYkLxuo7/N0ppbnFLGuT82aaEyeEKGzUzYA3UyNV2+9Ryk9M0zNk8bKx71OuMcVSgbmrak7aB2HmmjOQf0py/MKXoKAEyCwocL3Jpq5DZpw+983NA0B6j5RwM1eteg4FUT2+uPwrQtAMD1qoikXFjDrzWVqln1Za24d2DjnOKfc2/mRHI7U5GSlqcQ6/N1PFCE1f1K38stgd6oHgZrM6UWI2+THerVnMySLzxVCNuKnVvz9aEyJo67T5vMj25yavryMd657RJuAO9b6HpVnPKIrDAyaAMjNKeTQ3HFBNhBjqaack05unFCCkxoSkp+Ov1pMVNxjdtFOoqx2OL201lxWy+jXK/wAH6VXbSbzdnYTVs4PZSMxhxSDOK0n0u5/uGkOk3bDhCKmwezZnUbavNpd0o+ZSKabGcfwk0w9myp/Hu9BS9OasfY5/+ebflSG1m/55n8qLh7ORCATS49PxqQQyDrG2aXynz90ijmDkYzAxQKc0Mme4pViIfHJpcw1B3JbP/j4j9c17R4FH+gD6V41bRsLmM7T1r2bwJzYjPHFZtmsU0c78Ulzb4968ufjIzivWPiegNs2COK8mbPPfmsZnrYd2ixytgZzUb8zLIv3eKVQenSpIdpIVuntTjKw60FI9J0UeZaw4/wCeY610dnGxJ9K5/QxttLZU5GOc101jJyMCtTCC5S5GvQVY/dgD5SabHt7jmnlAfu0G6kSxJGQPkOfrUqKob7pH41XT5e/NOZ9i7mOTUtamnMX1dRwFqUDis+CcFhmrqyKQMGlyhzEqjmrCr8tVwRj5SM1PESR1/KnyiciVUpyFVPzUgY468e9RXFzbQDLMAfc0+UzdQ2LcrgYbqBV+2i3Vy9vq1uF/1i1u6TqttK4Tdz9aOUzky27BMK2evarEcYKZIGKkmt0YK64welN+58vWqSM+YIoYw3mbBWH4v04S2UcwjAkP3q6KNgVxS6tZ/a7MgdQMimHMeL39hCty6SKFUrzWHqVrDZ3Qli+ZCRla7TX7VmlKFCJAcHiuXu7N5biNAozkBga1RnUWuhi+L7KOWxE0Lcbcnj9KwfBOg6hqt+22KQRo6nLDjivSdD0ldQvVtblQttG+Se1WIbi/0q8nWzhhFq0mBhR0FJyOmjQ5zsvC1vHa+VZXWDE6bXFZHiTRv7J1R7dR+5JDRt7HkU3StUFxOJCeR94eldT4mRL/AMOWd6cb45QsnrjjH6VluehSTpux4L8fFEnim0Y9fsKZ/wC+a8vn+U4FeoftA/uvFcCqc4tYx/47XlE0hzkk1lOJ59dSlVdxsnPQYqHafMqRn6c0meauOiElYZn+GjbTmx6CmjrTGAWpI+D7VGOc/Wpo0OQSaCZEh/2arPuJNWT8ufcVVYkBqYkS26kkY/GryYAGfu1Tt+tWwMrigbFbb1Gce1EXzN0NOQYyKfGp5xQRcNvtTSvzVLIfl6VA7E9KATuOH3hV2yOKpI2cetWYCVXApg9jXgZf4TzV1cFOvFZERYAVehZ8gc0zJmVrkQ2llrnm9NtdbqkTMmcVzVwu2UiokbQIFAFTRfpUSrzmpI+SaSLZp6ZOiOBXS28uU/CuPgOHGBzmuisNxQfNVGMkaXmrSGUAZNQbWpdjN1NBnYm85Me9J5oqAx47ilCEjrQOxOJlBpGmUHNR+X8vUU3y89xQUiXz19qKj8r3FFA7HZNbRnqKZ9ljx90VYIFNC475p3ZgV2tY8fdX8qja2jDfdFXCuaiIG7kZouMgNrEf4FP1FRNZQ5/1a/lV7C1GaLgU2s4QP9WKiOnwnOUFXmNIQM0BoZ/9nQd0FRnTbfP+rFaJAzmo24PQ1IWKD6dbn+BRUbaZBnhVz9K0sCmMcHoKLhYz006NZBnHHSup0a+FmgQYwBWNnIIwKXcQalq4mWfFNzHqUZTbmuR/sVMnHHrXQueajP3ixquQ1VRpGA2hoOM02LS0icfKDzXQPgioX44GKOVD9uxLTVkt5VjIHyV0Gn+ILHjD4PoRXJXemCWYOhPzUxtGvkAMTqR1ANWkRzu9z0u11W3kA2lTn0NaUbCT5k9K8sgmvbFcvFgDrg10ui66WwrNt5xzQ42NI1UdVNvVuhpI5MHBGfrUcN8syAmhZFGW7elTbQ6ou6JG3BsinRXBVuTRvVk6VXlBXpzUoqS0LF1qSQJuyc+lZkvi/wCyk/uzj61BeZkzuOCOlYV9DA2TNIODWiRzTk0aVz45mkY7QcdsVVOr3eoHID/iaxk1HTLTcwtml2nBIHFT2/jPS45AkdqcjsBk1ahcx9p3OmsrO+kUOJNv1NbGmJdRzjdORj0rGtdf8yFWFuyqw4JGKsQ66Cw/dEeppShY0jPmPUdCvJDEFebfWtcToMZYV5vYa78qsmR7Vrwag9wAzZ/OotoFjr7e4Un1NbFs+5VzXHaVcMJM9q6fT5gQp9DUJlKOhS8RaHFcKbmPAZTzXlniixex1OOYfdcMD6V7dcYaBtvJbrXlvjKAXt5s6bCTj29K2iI1PBWnQ3Ph8GZMNdD5GHXj/IqpZ2cUN3LFLGG2ths10WnItjpenJbyBgqcDHQ1k6/JENSnkVgC2Cyj1qZHbhnY5vVIFs9bCwAKG7DpXRTXw/s+20/cCWl3sPfArEucNetcynHy4QGmWCvNqPnM+0RjJY9AAOtSjvcOZcx5D8fbky+O5EDZ8qJEI/4DXnBUkHJ5ro/Huo/2t4s1K+Bysk7bOc/Lniuf2/NkmlI82o/fImXgYNGP3mP4adj5iaBUXMiPr2NKFOaeeM4phJxVJgwHytirKkbcN+lVgOeaswjcMmmiWJJwnzfhVb2Perk2NuCKqN1PtSbBE1vwfmq0o4zmqkGd3NX449w64qgYi8VZt+lV2Ur05q1DE4QMRRczsNmGGx2xUAqxc44INV24bFF7lxQAcmrNr/dx+NV6t2xOKaFLY07dFwO9X4lG4cdKo2oG4VpRChmDuV9RXdD9K5O9VfPJY1194f3J4rltSH73t+VQzSDM4DBOO9PQUn3R60+Pmg2exInBGB3rRtrxohzWcFwQc1MsZkx8ppmdrmn/AGkx6LQdRbH/ANaqH2eTPAIoMM3TaaWoKJdOoHFKNQyOM5rPNvL6GnC1kx0NGo+UunUH6HgU3+0Gzw1VHtZiOhpgtJv7ppXZXKi//aLehoql9nl9T+VFF2HKj1tlOfaj7tPpjVZxoTcMn1phU9aU8UBuKBjB1pjVI3WomoAawpGpWPIpp6UriGseKYx4pzdKYfSlcYzqeKaakK7aibrQgYq0rdKaeKUg4zTJuNamfhmn9qbTBkbn5emKryNyasP0qrJ1oGi7bBms8r94Vl6/qFzaoVhOHzxxW5ooVkKn1qzrWkRSoJGQHjPSqTNUk0cNONXuNFe9a4K4bbjHUdf61kWepaotw+26jbaB8pBr0q0soLiwltWbygVwGPQGszS/BS/2ury3EXkZAYjv3xXRGzWpy1ac76FvTtWvbezSa4hJV1HI6CtrTNUjvAAjg9jVzXbazexS30+HlFwp7E1yun2zafd72YZ3dBUTh2Ouk5JWZ6BBEzAcdRxUd4rRruArU0NfOtUkI9KXUrXd8rDC5rntZnUr2OOulupZCsSnJrP1DR7xmG9TnaWwa7mC3FvKsnl7gKj8QTwyAMsZVwMVonoZ8uupxI0gf8I3NHbxs8pbLkDpjmuM0uO+0+9uYYo4SbjAy65f8K9StJ2tQwijLIw5U06CG1acXH2CITdQSOa3hIwq0OZ3RoaLpiHwfb298oNwEHzdCBjjNZtro7OxjjZjjvW1aLc3HM2VBOcelbNlaLGo2kAnvUzkVTjyKxg2WiXMeMHIz3rpbO18mEKy4bHWrChUjGeTUiHeM1hJmqVxLRdr10+lt+6HFYdnG247Rk1uWeY4sY5rNblSRon/AFXy+nNcF4nUW8jy7D8xxuxXcOxWAtnBrgfGd0JohGko3bq2izNqxoadfeZorOMBlG1fqe9Q6DYNJff6U3mmRgwz39qi8O2pXw/LNM3G4KPrUlveSRSIy8FBUy3OyhFmNq0Dx386MpIzx7Vk+Kbl9D8HXVznFxcQskY7nrzXZyzWu97y+kVY0XLe9eVfFvU31DTpLiLi3J2xj2qnGyOipiFCHKeLS9sHORwfWoGxkg8GrcsOAzR8p2/rVQjPNZNnmvUbntSUpX16UrKuOtLQaGnoaZzgVI3Sm0IY3nOas2x+Xmq6glj82OKdGWU43ZqkSyxP0qsB1zTmdiaNob73FJgiW3AZhWlCoAxWUhKnAq3BOVXa3J707hK5ZP8ArRV0TjYRgcVmtIpIJNX7Sxu7iEyQRErnrVwXMZy0KkzZJA6+lRjHepbqCSObEibWpnPYUpJpjT0GjO4e9XLcdqgRcnFXLeF1G49KaG2X7b7wrSgyfpWZaMu4etakLDygB1zSZjIjvR+6NclqR/fYzzXU6g+Ia5O+O6UnbUSKplUDmnx53UDHpTo6Ezdj48tIBXR6faq0YO3msOyj3Op966yxVSgC8cVRjJifZUwDtFH2WPP3atqvalbAoM1UZTFqmfu0ptYx/DVkU1qLlOb6Ff7LH/CvNH2UY+7VgdaAaAUmVfIT+5RVnFFF0PmOrJpu2nkD0prUGIhU+tMPSnHPrSHpQO4wdaY3Q1JTWxii4XImprtmnN6VGw2jPWpuKwjGmOaGORTDQMXNMbrTqYx5oQMRjimeZTZifWmDmmmTYkMmaTNMbgVE0hBxk07gTyNkVUlIz936CphIMYqF23NxTGbHhxCzyuvO1d/0rqHjMunEDnisf4Zwre61PZjnzbd059RnBrd00kRyQMBuBIIPamjeGxhLpqyj5d2atw2BiHzE/SrE1vJDMzx5I6/SkDTSfwkHuaabNEgVVjUBetY15GHv0z61ui3xGzseQKw7lh/aAH+2KbnoUkd9oZ2WsYFXrkbgSazdK/1UYWtK9bKbQcVi22bpEIXcgXtUF/pv2hQwGamifAweauQSqRtbgUoyG1c5WSxkgc/u8juauWRjUgbCK3poYm5wKryW0f3uK1UiOVktu0bJ71bDjacDtVCEbTwMVajYk/eobuTyMnTLFcjAqViPurVea5UALxxUKXG9zg9elSzRRsjd09QB15rZtyuMCsHTzjFbFoc9ODUpGUh2oyeXaO3mFT0P0rzi8DXmqssRzGmR+td14guI/sxV2IyuK5mytYYomlVsFjgEVoibGpDaXH/CNBYF3uJVIH4GlsdD1KeeP7REIkxk47mtrwVcrJFNBgEoRz610DbQxB4Hr6UmVGu1ojxj4u2LWuoWkasxtwPnXsa4rxgUm8JrGEw4lb+Qr2b4s6e1zobXEcQLwnccDkL3rxXUbiO7sTCoYqpzle1Y1qjijlrVLu7PKrxWjmddxA6Yqky443Zrd8Rw+XcOcY5rGbqTU05cyLpzvEhIoYDbTmHFIwGOK00NUM2g9aaRgEDpTiOaGWhDGtj07Ui/eFLQaq5LHgDtUkarUcY9MVMqkDtSeo0iSJAeKnWzyuRTbdRu6CtKE4AqbFKxmNCwcBs4zXrng+3tI/Dq+aF3kV5vKm4A7Qa19P1VoYBHuOB0Ga1pS5WYV+6G+M4Yft48vjPpXOOm1q3NSk84+Yz89qyHKliDzVVHzO44fCFmwFyC3StqaSGSP5OOKwgQvK9alhkfkZNSmgauX4xhsLV+CQ7fm7Vl28wz8xxz1q3JcReX8r80MhqxFq1yuCK5+4bc1Wb+XdIfmzVPGetZsumrABlxUyKAWY0yMc+9TRKXbBGacS5SL+kQ5cbhlTXTwRqF6dqzNKtyiKcCtcbsY4qznk9ReKhnnjRTkdKlZcKWz0rFvpGLkBj1qGwUbklxfHjbUAvpN1EUHmkZ5NSSWmBxzTsWrIdBffN83etG2/ejaPrWCYSsgzW/oY3vjGaxlOx6GGwqm7ssfZCeaK1xbtjpRWfOz0/qFMuDPemtUjYxxUbV1nyomaa1OxTWoYDOtNNPApppARsKjOMd6kJ5pjH6ZqbDIXqPqeanZTjpULDiiwDW4ptK3THem54osBHJzSAbTStSZ45poGJIQeKrsmKlkI6DOaawJWmIgbimkHtT2HPNFUM7L4NYPi+I4zgGtzxvbNovi+5xxDKxdR7GsX4P/L4uhxxlT/jXV/G8rH4kg3AfNEACKaehcWY6TLKgI4zShtp6CsSyuDuHz8Vqo+7bzxU6nZBJokujmM47iuVkYPqQHQ7s11FyyiAtntXJLltT3L60FuOp6H4fyAh61fvfvGszQmZYlLVdnkDDcc5rM2jEap2nrSi4UMOapTOxJOeKqT7oxvyaSQ7HRR3IPHGKXdv6cH0rBt7wNtYZq95+75lJzWiFymgrbTg9abI7Lz0qoJC2CW5qQzKQN1MXKKzMyH8KsWKNke1RLtwPTmtK0QLAPWkKWxfsmwy1sW7qqBmwMjmueWby33cke1aF/cKLMmPIPag52UL55Lu8eFmzGOBUxgjitlQIudufxqO2TMDyYO/rmkjkdVMz4IHrVxJbNLwHIqiXd8rMx/SutkILA9q8+0Odo7wktgDJwK7uGRZIY27MKUmYdSfbFL8s0SzRuux1boQa8L+IXhePwv4kkjiV/sV5+8hOPXqPwNe4BtseR2IrI+LGiya34JZ7dd95aKZYuOfcVnOHtEZzVz5K8ZwlZC23GWOa5Z1yT2rqNbnaaPZNuDjghhyCOx9656VMN1Bop0+VIunokUiODSKvGandOe1NxtGDTcdToRCV5pp+9g9KmIyM0yVeRipBkJ+8aNuelSEUiqc8YoEOVRinqKVRxSqPmzinYosW5XOeavI3yj0qlHjHapVGeSePaiwi40gI64xUMT4JJao8Ag7SajHy565pqJMrMtTzDaDnNVC2580m7IxzTB8p6itOUmJIx4460qNt53c1E+49KYSRU8g2TSOfeovNfkc0mSV6mk6dSaHESsMbOckmlzx2pz8x7qpuz5FVCKZlVq8hbSRVPPatHSU8xg2ODWVZ28k0oyPl710+m24iReOBWrgczxDNS22qmKsjaBxVMHA61NFnbyalxJjUbZNN9wr2xmsG64lrdJB79sVkapGVO5RWTR1wZPZMqrnAzVlnXaWPFY1tNg7SavbgV+lJblO6Kd3IPMPtWv4cvljddyrg+tY1+qg9D0pLEspXbkVapqRKx06Tsj0L+1Lf2orjvOk9aKfsYlf2vUO5pBilGKbUGQN6U3PY0vekIoYDcY70ypCKjpARd6Y8eTuzTz1prZoAY+Md6hb8amaon4qWBGetMNPPPNM9aaAYx9qYOTT2pp9qYMCFXkimMwHIFLzjBpj+lAiJzk03tTmphO3NMDsPhW23xZb464P8q6v4/Errlq2M/u64v4bSqviq15xkiux+P5/02zkU5/d4zQWlpc4W0mTapB571tWkoZFrldMlO7y2HetyGRVXvQbUplrU7gLblVYZ9KyNKQSXYJPepLqQMTwc1Bbs8LeYoqraG/Meg6SqbUTcKt3cCoxUsBXD2usSQsCGq+3iVWgLE7pB2qLGkaptyx7SBnrVfVQot8bgTjpWDBeahdMzrIyL2FaFjYzyOj3lyW/2aLWKVVDtPgcR7mBx61ajLKfl5Fa0cMO0RqPlxVeW3jT7poK5iFGY8YIp3IPzc+9IVPUUqgk81FwuXLZvkGa1oW+RRnIrIjwABV6GTaKOYmTLQZVckjNTX19G1utuwAOe3Wsx/NdvlyaS+haQkKp3U09TF7GzZyRspUE4K8VQkuFWKQHJGcU/Tg9raqszgM4wc9qzb6bypH5yI+MevvWqMZPQ1NO2SXoZThSMfjXbWrbIFU8EDvXBeElac/apc4zwK7eBlJBwcEUmZx3LwP8Ao7euVH45robFhsKsuc9QR2rnLcGSaJB0Y7vyroLVuDTWhlVdmeD/ABc+DFxcatNqfh+eLyp3L+RJwAT1xXh3iPwvrugzMmqabNDyRv2HYR7GvufUbdbu1MLLgjlCOua5O8t4Z0e11C3jnXoUlThvqafMhKrY+JpI+eeD6VBInAJPXpX1D4s+DegaxA9xo/8AxLLw8sn/ACzYivBPGPhPWfC959l1OzdOfklUfu3H1pPU6Izujl9mCB2NGOPpU0isrEhfcj0phU5x61HKVcgIzzilVeeamKjHHaoiMnABNHKFx69Keqnt1qAZzt2kAVLG/FLlYXJZMBOBzT4JN2F71WlbjrS22S3y1UYhcvhBnOeKjuPvelTRkKvzfjVSYncSfwqlEzlIRSM9eKG20wcU1mwK0sZuXYlLDFJuUg5IzUDE7aACy+9FgUpEqNx6UOykg4phU7eTzULNtPWk1oQ5O5aZ08vGKgZkDj5c1GZPlqEuN4+anBEV9bHQaWyHHABrfgVTGFrj7KZlZSK6PT7wuMbhmnKdmCo+7cvOApxmpYWBAqCRs8kinwsKpu6MFpItnGOlVL4Dyzxk1LJMFHNZOpX/AO7YdB61zSlY7oIpuyxyZPXNWIrqMKfmFc/cX4MgGc057rjg44rONy5M2J7qN2HzCtHT2hYD5lriZZpM5Vs1e0u+mEqjJxxV8+hxzV5Hd+Sn/PM/lRVJdUTaPpRUc7D3DuWpjU49aRsVobIaelNp56U3jFAxrdKiapOtMYUgGMKZin55waa3FSBGy4OaikxnmpT82c1DJx0ouAw0xutOpjUXExrf3qrl9pqdj8uKgkjyc07sBfNxSbuc0x0pmT0PSndgPPJqNxilDc0PyPwoBm54Abb4jt2/2hXb/HX5m05uxjP9K4Lwg/l69a4GMsP513fxuObfTW/2f6Va2No/CeXxzNHIGHReK27OQNHvLckYrnWYliMcFquadcbZSrfd7D3pdDGL1NzaD9KRkQfdYH2qreXHlxHb8vFZ1reEuWkbIqeZo6XOyLF0A9wqhsc81rQLGtt/q0JA61i8tKJcEg9/StWxDbPLLJgep+9TTYk22R295J5gt87ea1YdSk8xSzfKgx9aqy2kYxcMyDHBwafA1k0bl5U9hml7zNUrG5b6p5kZbJHIps+p7mCdTWXb3ljEuwzJtz0zVTV76A4+ztke1LkZS5mdJBfCQ+WzAEVpW7biOM1wdjebtrKku4Hk4rbs9VKvghgB61LjYam+p1qoQM7aUyFR0x61WtLhp7PzVNRvK/mAD5uOaSByLQu8TDacgVq2kjNF5jY21zpuFhZSVHzdamTUHaLYRtTtVpXM+Y1ri5j81wvOBxXM3dw0rpAmcythvzqzdXy21yIdyhimfWq2gQtqGoJMFbarc5HvmtUjKTudx4agWGBUbjatdDCwYfSsS3bY5UcAda07PdLIsS/ePOfapYfCjc0hWZzKR8o6VtQ9qo2qCK3WIED1q7E3PtTOOpK7J1baT61h+J41iuI7lejHBrazxn3rC8WSbo1jB+6c0mSRQxM9o6x4LBs1m6lZ2GrWR07VrdLqCTrvAyvsD61oaHcKZAr87hzUOox+TdsrKDu6ZGaClNo8H+IXwWvLXff+FS19ZdTbk4lj+vrXkeoabdWNw0F5bvbSjgq6lQT+NfaFvM8MyMrFQPyqbU9G8N+KITDrumWtw3QSlRvH41aZtGqfDpT5QF9OQO1RlGAr6L8efs/yRq954VvhODki2kPT2UmvEvEnh7V9DvjZ6tp89rMD0dcA/Q9KNDW6MDbz3p2MCpSmHKjOffoaQpzSsIgfbUtt8pB7UhTnpUkaDuKLFXLLHI+7moHUk8Lintnp2pMetUiGQbGHPakIqaQcVGaBEe05qaEc4PWmMuMGnwn56aEy3HbqVzVK/tSoJxWnFwBUk0auhBFU9jJnLTccVUJPFa+oW+xjjisZ+JB1xSjoTW1sadrJworQtbgo3HSsm26Z71aViBz1rKe51U1eJ0kFyGA3GrkTqBurmbS4AkCnk1sxTBoc+/WtvsnnSVqiEvboKzEmub1K5aYld1XtXmC5x61gGQNJ75rnjHmkejUnyRNPQtL+13Ucbt8rMAT6V7Va/Dvw7FoqSyMskm35stzk15JoPyYcE5rv7DVryeBFwzEDH1qatGUtjjhi1Hc5DxV4ft9PvWWDIjPI9qytHtI/tu5n4zXZ6xp95fO80x257YrDTTJYZcLzk9h3oVGUV7xftlPY2Psdv6j8qKkSwvygPlkZHTHSip5WFmdaaYaeeKRsdq0ZqNzyBTP4qceDmmjqTSAToaaaVjzUfOaAEbn5qa+eacfukUxvXJqQIzUUg4qU1HJ0ouBDnApppxBplFxMRhmo2qU8VG44yKcRMY30qvJ1qY5NNYVQrlcNz0pyt1/GhwM0g4ODRYroaXht2/tuz7YcV3/xqDf2fpsjYwVAznviuA8M4/t203cDeOv1r034zWNxcaVpkdtGXJAPC5wTV9Coy01PG1YYGSMg5x3q3YaffXgMtvA7KvzlgOAK6vRfBUERFxq0u587vLQ5z9TXShUhiENvGsSdkTgH61KRknqeeRhbiEiRhuX5SD1BqtLpsjo5iPT261r+JbD+ztUM0I3QycuOuDVuyETW+R6UNG8Wmci66nGPJWRarvBrUjDyZRkd66SeIGYycflS2oRHHH1rSDR20XGO5jxw6qYVWZmbHU+tWIkYMBHbszd+a6mN7Votg2cdOaIWgh4XZzVqSOj2VOWtzCtdEkuH8yYeWD2rZstEhUhWzx7Vdtyspzkn8OK07RVXDE5NS5g+WOw/TNNggXLKD7You9Njly0cYBPpVwbjjirMKtjJrmnJsylZlCKE21msZJ+gFUrmc2jmRs4PGK3X2uQvU/SsvVbI7N7nIHY0omMjClv2m1BId3ynvWvaRC6JPmbUA3YHasKSCOK88zdg+lWtOneK1ZmYgHj8a1iYXK+q3ButXS2gyZh8uRXfeGdPWx01WZj5j8kY6Gub8KaOEnbU7rAlzkA966ma8UEKF+ZjwBTuI0IW/ec9egHqa63QrQwQCab/AFh6DHQVieHdOYH7Xdj5iPlXr+NdLHJyGPPbHpSMq1ToXEA79asRtxVWNhViMjFM5txzPtRsnHFc5qkvnyk9ecYrS1S52jYnXvWI7/vh9cmgYtoxSRiBypxWlqeLiCKZeoGDWPbyZlkYfdLVetpsxPH19KAIlYFdtIDgntTSCr8UNyM0AbWl6o2BDOQydAD/ADqzr/h/RfEVibfUrOK7hPPzD5lPqD9K5tGwTnj0rT0vU5oCFPQetS9NgUmjyHxn8AT89z4WvB5eSwtpex9jXjvijwd4g8O3Jh1PTZ4sH74TKY9c19xWs0Nwm7Chs544qK9tbe7ge3vraK5ifh0lUNx9aFVtubRqI+Anj5PQgdxzmra2rbM4GcV9SeLvgj4Z1Qm60d20y5/uJzGx+leT+K/hxr/hxGaez82DPyzRDcp/wrVTTLTueWSoVOKjxmtLUYfLc7htweSeBVHGMcHnpV8vUTlYhdeKYE4qdhwe2OKeijFSLmKhHrTo1+celPlTBNLDwRmmii3GM45qdT2xmokC4GKlTgmmZMqalCGiLgYrlrpQs2DXYXRzERiuV1RcS570rGU5MIDyKtZ3HPSs+F+nrVuNufas5LU66NRcopbZIGHBrbsHLw7M9TXO3DENntmtnQ5Nyjqea3UbxOKo17Qra58qlj0rn0IMo5I5rqdbizGzKC3tiuSkJSQcY5rOELM1xE7pHTaTcpGoyea67TNajhiU8ZFecWlx84x0HWtSO5O35DgVuqqieb7KUzt9Q8Q7l2hs5FT6FeK8RkmTcd2RXCo5aVVLZ9a9J8HWMS2geRQc+tYyftGbwi6Zf/tRjzs/SitP7PF/zy/Sio9ijT20iAGjNOfgZplZs7RCMc03PFP68U1+DSAZ3pCMH0p9MIz9459KAGkU3jFKOtBHFSOxEV61Gfep6hkHNAET4xUTdelOc4pOp+9T0JZEVNNboamaM+tRsvpQhFcelDDjPapNppQpLfLnJ44Gc/hV6CZVkG1hnjPTPemlC0mxAS3oBk/lXX6D4H1PUkE1x/odsf45OSw9h2rstP0TR9FjH2W3WaUcNNIMnPtQtQucb4O8KXsd3BqV/wD6JFGdyhuWY/TqK9B1XWJrshFUJGi7VB/nVKeSZ/vMc9z61XPTmrjEhyGOePmyWzyaazKq5NK2S2O1Q3XZR1q0rktla8hiuIyrLnI6muZkieykMeeBzXVrGxqlqlj51m8gX5x0olEqE2mYLIJfmHFQshGcA0+0m/fNFIuGWtuG3jkUYC8jmsXodsPeOZkJDDCketWrYBvmwWb0NbU+mR4HAxmpbDT0VmbaDzwPap5mbqmR6cs0y7duwCuhsbFmjBp1nHDHgbRnFakbptAXAqW2XysgS32j6U4H5DUlxKgG0MM1lC+2zlFOT6Gkog7FmIHeGVsc1T8RalC0aQIct3NVbnU4raQoNwkxuI7EVzzX/mzO0iYGe9VynPOa2CSNp7jdI2Fz1rUsraO4KlWPlRHn3NZTSPdyCOHCrjGa19KhlLJaw7yx7L0FWjM35bvaiW8EYeQjCiun8M6KIwl7f/NKRwvoKZ4Z8PR2bLcXWJLgjOD0FdJ91vfvii5hOfYmUnPTA7fSplNVweKkV+aDC5ejbpU8knloT7VRjlxUd1OW4piuV5pGeQlqpXBAMjeg61Ynb5d3pVSZf3e3+8aCieyixagnqxNPg+WQ1JCmI1HtUbHE1ADnHzGmfw1KRlai24oAibrT09DTHxn3pVzxQKxfsrmSIg7uldFY3yTxhZB81cqO1TQTyRng1LimB1jL3GMe1Rtyuxs7W+8uAQfqDVLT9QVxtc4NaBVGHBz71nsOMmjz3xp8KfDPiNXlSP8As69OW86EfeP0rw7xt8G/FWg+ZcW0C6hbE53RHJI/2h619Xng9KehPDbmAPHyjP5irjUaNVK58CXFvJbzGKWN42BO6Nxgg1BvYPjBzX2z4z+HvhPxVA66jp0MU/Xz4flb6mvn74h/BXxB4d8y80xf7T05TuDJ99B/WtlNMppHlDHJp6KQRwalnhdH2sjBh/C67SaI1we49QT0q0LVE0Y4p445pyj5aaO60MQkmDEa5rWE/eGulYZQiue1g/NinE56j1MqIHIqyqtjrTIl4FWI+h+X8amb1OmjD3SrcBsVf0a58rGT3qldL/tGorY4J61otjkqR/eHRXd2hhJY1y96yliQo61cuS5h71jz7snOTSSCunFEkbbTxxVhbiRFAU8VQTJx8pq5BGzDG09RTlA5VNo1NLul+1bm6ivXvCd1bvZIW4xivI9JsWmudmCM16Do1vNbxLHzyKxasdUG5I7/AO3R+gorGjt5ti/MvQUUrlWLX15pD7UUcjpWTZ2BSN96l5oAyeaQWIz1prCpWXnimEHPNFxDNtNYHFS4qN81LZQwDmoZRycnFWQCemM1Wn689aV0TcqSn8aah5qVlLDheaTyyAeCG9MVSsOwq9KRh7AMencGtXQtC1HV5FWzhYpnDyEcCvRfD3g3TNHxJdsLu5PYj5Pyqbk7I4HQfB+r6sRJ5RtoM8yuPvD6V6DpHhfRNFCmOP7VdnH7xxkZ9vStyW5lk+RFESrwFUYqvtG4cHcK1Ub7mUpEdxJIzfMcn0z92qvk7gSAM1ckCgHgAn0p9tCSPm6VadhXMee1OOFqjPAyDmurktxtPFZN1D51x5ajkdaakIxSvlKWbn0zVMZeTp+NaurxMoCDtVSOP5RmtExMRI8ClkQbHzz7VPt+XqKilGVahu4I5LX9PKMbqBDv/ix6VV0zUFYBGYqR15rqmTzQ0fOCp61w+u6dcWF3LcJzHnOPwrKSOmnVsdNFdRyps3cipI7wKCemK5fS73HzNjB6Vaubsb+DjP5VB1KtodBBqA353U+bVCnzKx/OuXjux2OSTUDXhVzuyQPenYXtjqpNWZog28BvrWd/aWx2nkI2g4NYk94nlRyc4yMgVSvLp7wmKONlXtgdaCJ1Lmvr99NLNFcxP+6bhee4FV42lu32sdqkDIFQ2tq7ovnsdo6DGAK63wt4dm1a43bWhgHVz1b6VWljJ9yPw7pNxd3Kw28ZdeAXA4r1HQtEtdMHyANcdyRzVnRtNt7C0SG2jCgD5iOprSjX/ZGfXvUsylUY3Ocd6eCacFp4UUjNjOSO9OUNnqaftFKKLisLUTlhmpCar3LrHEZHbCikrsZHO24bBxTNu+ZPQCnIdyA/xYz+FOtQec9aoC0vWqtwdtwp7GrQGM1UvuCmaALC/dpCvPWnR/6sGmBfnzSAjeP5ugpMYqxgYqJxzTAZuPvT1bA5600c0pUEU7isPV2UhgK07DUjGwVySPeshdygg9KC4qbBY7KN4549ysAfamHcrYIz71z1heNE4Gc10MVwkyjoDik0O4qydj3qaORTw30qu+VOcZFNDBm3ZxUa7lJu5xvxC+E/hrxYjzrGLG/yWE0S4DE88ge9fOHjj4f+IPCOoMl/aP8AZzgpOo3K4/oa+yopCpG3ik1C0s9StpLa9t4riE9VcZq4VNdTVS7nwqsW04PIPTDZprqB0HNfQvxF+CcTCTUPCrjHLm1bufY9q8K1ewutPuHtby3kglXOVZcHIroTTHbQypBx6VgamoMma6GUfu8gEkpkDpXO6j9846GtFocc9ynAm6rC9Np4psEeFGM1YK8DIrnne56FBJxKV4q/Snabbq7c80XnzdBVzRVOemfat4bHJW+MvfYYioymfqKz73S4wdwTH4V0Sj5BnioblBsPzUKVmVVXNE5qGxjLcrVuOziVvu1NIpVic0sZ3Hr0rRts8qSszY8KWkb6xGuOCf6V6nqGjxw2gkRAOPSvL/DU4g1aBufvc17De3qSacFyMFK56h10paHnsupOkjJub5SR1oqKaz3TO2RyxNFc/MzW6OppRRRQ2daAjmg8GnAcc0nWkMYevFNPWpMCkK460mIZmkOMU/bRjipGRbQAeearuoYnH51adDjIrb0DwvdakPMmBgts8s3eluOyOds7Ke6kEdtCZX9hXd+HvAqxotxq8rDPzeUK6HTbGw0iER2UIZ8YLkdas5mkIZmYnvn0pxizKUrEglt7eIWthCkESj+EcmmBC0bFmLZ/SnwQ5f7uBVqOH95txxitowM3IqBW4OOcUyZvLUkYJNWrx1gQ9KpQxtM3mMOKsmwkEO87mBya0Yo8KPSm268/d4FWeiZpAVbpgilehPSq9na7EMzcsalKG4uB6Crci5iKKeBSQHL6nAZZCxFU2i8rsK6G6tW29KzLmI/WtUwZnY3dhTWT5OcVYKMp+7UUoOOeKYig3EnFRXtlFdQNHIuQ3erEiENkDNS7Wx6H0qZDTOKvvC/loXtn/A1nDRtQyFfIB7ivRRBu42ipoNM84jOAAelTYrnZ5vBoN55vLN7cVcTwleTDcuRnqea9RtNMgjOGXNXI7aMLlBgHOPwpDuzyrUfC9ppuli6vZ2U8KB71Y0rw9YtbLcfbC6MM4HFUfiX4ytxrR022tTcRwZDEdC46/rXJSeINdvAI4ovIQcgCteVE8zPVvDvhu1vJjMJfMiibBU816RYWMFrAscSqMDOAOMV4B8Ode1Pw/rwlvJC9nOwEoPRfevoe2kjmhSSFgyPh1YdCD2qJIfM+pKgwMYwPanjHpQBxTlFZksAKUdaKUChgLjmjFB60vekBFMfQ1kahIbnUbazB4A3P9K0byZYonkPasfRMzXNxeP1c7U+lWkBrvjqBjsPpUlv0puMgD06VMq7VFJgPPTNUtT+4h9DV4DiqGrH9xkdAeaQE8f8AqhTu3WorZsx809hnigB6nmiRc+1RqSrVNu3CgCA/LSjBHWnOtMZcUAKenJqNk3elP28daWgBkYaJuCOavQzMcFWw3pVUbf4qAu47umKoTNq0vmxtl4+tXGXcvmR1zgldeOo/lVy0unj/AOWmV9Kmw0a0dxzterCtg/L90+lUPMimXK4Bp0bOowTWfLqK5qxSdgcg9c1znjvwLoPi+1Zb6EQ3O3CXMa4cntn1rXimDHHQ1Zhlwc7iMenUVSbiOMmj5C+J/wAPdd8HTN9qt5J7TnybiMEhh/SvLryM59SOD9frX6IXlvbajaPa3kEdxC/+sjcZBHtXzp8XfgTc2zzav4QX7TCQSbNuqj2rpp1U9yakebU+c1Ozr2OKe0y59am1KwvrS8e3uYHhlj4ZXGCDWa4YA55JPatHT5jP20qaJJmzINvQ9q09Lj2j5OPXNZVuN0q+tbdv8oGBVqnYwlWctS75xAAHP1qOZ8jtULPik6jrUezZpGq2iKRQxNJHCAN1SHO7gZFU726MakLTTsRyORaN59jdX3DjHTtWyfGTiHb5mR6Zrz68u5HbA6VVaSTmuecOZm0aTR2r+KmLk57+tFcPmT1oqPYl+zZ9IYoo5zTh1rFnaIF9aXFKetIc0gDFIRgfNT+wof8ASgCMr6UsMJkkCDqxwBSjLHCium8N6aqAXUy/Nn5frRFXCTsWfD3hqGDbeakd7dVjrpCzSYRFCKR90DGKiUMxBbmpxnbhWNXGNjFyuKkSR/eOWqWEBjgUR27Mu5iatwRjbVkMWKMhelEsghiLd6mzx9Kzbxjc3AhViUzTQiOKOS9n3Z+QdavNAqRZXpVm3g8uML6Ul1hEP0qQK9ryPxou26ItFp/qwfWpootz5bpTEMgi2Rhu5qQR9j1qQ/fx2p4GKBlaeL5cVnS2m4citWQ5+WowvHNNMDDmshzVR7As+K37na1Mhg5z7U+YGYv9mfKTjpVaG3BQFuvNdQY12jI6ViRAC8uLXsCHWquIreQFIwM5qzF8vGMVJtBPPXrShSKAJIznA71ieONdj0bSsKcXFzlEHoO5rZDqilm+6OT9K8D8d+Jn1fxddFXBht28mM+q96aQXLP2e1aQzFPMlcnLHvViOJFzhVz9Kw7a+UuMHNXri8jhg3Dlj0FKzZVy7ceQib5iAo/yK734P+LfMkbQbyQuUP7hj39vyryiMXV7IAeM85re8O2N013FDpsTtc7h8wHANaNKwuWUtT6PXblcHg07pWdoctx9jihviBdIgDEd60ttYsL9AHSlFA4px6ipYCUyU4HvUg4Ymq17IEiLdyDj60luBh6/dMw8lOPWrekw+VaoPXBrPuIWkvY4m553Gt2NMYx0q2Jk0a8fjUp6U1RgZFPBzipGH8P41U1SP/R2HuKt/Wq18B5T0AQWTboxVwrxmqOmf6pa0R0oAhOPxoQ4PPSiU4bNKxyAaAFYZGaY1OX5hSHikA3oKSlam9xTQD16U9RxQOlBbC0ALimEHPynDelNJYnipFTJ5oBj4JmjYcEGtCO53LnOazmUYpBlOnSglmwkmSNvWpopTuwTWTDMMcmrkb7xzRyiRrQygL1zVlZlZQyDnG0jqCKxBKwVQOtW49zDdnmixVzmvH3w18J+MoD9uhFtedriMYJb/ar5r+IvwU8SeG2muLRG1KxGSGgHzge9fX/kr/dBqRY1VHIAXjv0NaQqyjuDUZbn58W+ntEcSKFYdQfvKfer0cPz19TfFD4R6fryyalo6pa3jLuKD7rnvj3r5y17RdQ0S/ax1K1a3uFyBvHyt9K6lVUkc86KWqMWaPFQjKmrso/h6j3pYNMvLoFoYSR60uZozcHbQzbuRY1Jzg1zd9cMxO08Vr+IYbuzys0fHrXOs4YEZqNzopvuJ1APeimZ4pymplE6U0Ltoo5opWK0PpDGV9DQKZazLMgPep8YPFcKkmjRNMacccUMoPankCkzQMbjigDgseQKU+9XNJhM90qbQUB/OluwZZ0fS5JsTSLhOuK6y1XZGI14pbO2yY40GBjp2qeNPmZl5GeK3jGxhKVyzAnyDip7RP3vtS2cZMZz2qxYr++bNUzImucJADjtUdsd0ee+KlvxiED2qG14X0GKQx9w2yAnuelR6ZD8hkIp8kZkcdcVciQKABx7UAKOnNUtRb91wcVfbb5ZPQisnUmy6qCaAJrNfk2/TFWzhTt9qjt0Cx9ewqT7zUAIq7u9P6Idw6U6IAdqbMeCKQEHDNmmv0pc4bFDDPWmgK7R7j0qWOPA4qVFFSqOOlAFZlJXbWBqKG316IjhZkxXTnG7OKwPFcLLDDcrn92+c1SYCPFmQsOMfLQ6/IfXH61IjiSFZF6MM0AFjj1pNgc/411AaV4bvLoHDtGY4/UEjGa+cb7T7i3U3AOQ5z+fWvefiVAb22jslJKxnc4HrXnd7Yo9s8JTkLxXRFaEM4zT5jCcycjtWtpyNeyfMSFH3Seh9Qa56SOZdVNnIrIqckn0r0z4ceF5NculZlaOwjw0jHjf9KL2KjqaHhHwvdazKi28Zhtc/PKfX2r1nRNH0vw9YHyFVRzvlbvjrT5pdP0DSkEhW3t41+VB1Iry3xl4xutX3xwSG3sgMBc43is7O5sndWNjxV8SbbTdWhOnJ5sMTbp3Y8lfSvU9H1K21XTItRtJA9vMgKsPWvku+SfVXAgjZoSxTzB3r174P6wdH8vR7p8WrDaMn7h7YqnC5i3ZnseB6c0tIG6cg579jS8+3TmuaSsx3GnJOBWXfvun2fwoMmtGdwkTNnFYMzF22BidzcmqiIn02Ey3DTmtE9ajtV8uFcU/q1DGTKeKkXFMVeBTjwKEAHr+FVbzmJqse9QXHMZoYFXSz8pB6A8VosemKzNOblh71oHPFIBlwP3eaIm3Rin3K/ufwqvYtldhpgTLweOKcVyM0hHzYFL+NAET0LQ9A4FIB5bFIBubBpV+apMACmgY1flNOyaD0oFAhRj8aazf7X4UHimkjv1pgOCfLlTzVy1LkYx+NV7ZRJIq9Kt2BzI0fqKYidcKw9qsQyBc1VDbRtbrTo2GaLgaEUisMDirAPHrVCKrUbUCJ42wcEgZ9a5X4h+CdJ8Y6eYbuFY7xc+RcAdGxxmukfLL8vFRsUZShB54PNEdGNHxT400K+8P6vcafdxFXRsDcMZX1FJoviA2MLRKVwR3HWvov45+EE8SaFLdwxZ1GzXeHUcug7V8n6jHJE7bl2lfvDuDW9+YLDPGeoLeQnIG72rinzitm8LSgFjj2rLuo+f8KdPTcicWlcjR8/KamK7RmqWdj+1TxybgR1py1HTnbcmopnNFZ2Zrzo960248uUo3St2JlZc9c1zcsLLJ3Brf0yP/AEYSbs4rxcOpDpzs7MnI4pFFSHGM9KQYYYyK62+x12GE4yAM5rf8O2/79GHGaxrePfMq9eua6fQ4wTIy/wACfrmtIRMps6O1HlafLcnhgCF/Co7KI+VHn8as38Z/sqKBcgyY/WpLMLJGrcDHatjAfBja3WrVkuNx9eKgVcNx0Jq9CoXp60mIh1A4iCnrTLcZUD2pdRPKj3FS26jYKQD4121KBmkVeKeeBxQAx/uY4rI3LcX/AEO1avX0vlwselQaRGDGZSCMnvR0AuYxHtFKg5o6sRT1X2pXAUjC1DIwx3qVzgVWk60AN/i3dqevrSKOKkUfL0oAVDnjFSAUxPpT6AFPPQDNUdYgFxp80ZA5HFXaZKM/KenehAcxozlrIxHOY22mrUjCKJ5G4CjNVLIGLUJ4QMBmJx6YpdXZmiWJTkE84qluBhOpuJZJJBkSn8a53WtJ+zuZNoAPIz6V2tnbh5+RwBiuf+IV9Baw5ZgEQY6966YuyM3qed6podrqOvWqySrDG/MjnjKjsK9Bl8b+FfC+ixQ2d1HIy/KkQHf1NeZXt4J1N9IpjijB8sA8nPevNpQL3XSeq7+T60WT3C7jsewa14rTXJzPcX4fn5Ygen0rktfvprh1hjRgrEKqgVX8HafbX3xF0+HA2IQWTPB+ter/ABS8LW+mPa63YQr5W9fPQD7oB6j8cU3ZFxk5Gl4X8O2sehWdt5IUtFuJxzurK1fS30+7IAIwwYGu78PyfaLS3uVK4kjDDHana9p6Xdux4L44NTGdtCXuW/h54g/tCyGnXLL58Y+Uk8kV1pww4yDXiEbXmlask8PEqMOn92vYdI1CO/05bpCAcfMPQ1lVirghNVkYDy+2KqWMKs+8+hA+tWZFactIVOKLZdg+lZoon4AA9KbH9+mO2W9KfF60DLORkUp5pgp9IBKhnHyEVMahm6GgDOsCBO4961HwFFZVl/x8yfWtVuUGaYCn5oivtWbA3l3Bjbg1owtzjtWZqkbRyCUZ60rgaKnk0oPFQ2UnmwhqlPFMBrjmmd6kemqAW5osBInTNKPmbimngYp8Q/lQAN1xQ3AzSHrTCfmwaBAxyKQ++ad26Ux2y6rigC7p64jll/urx9adaHbNG3c9aEYJY7V/iNNhOJF9qdwLE5AuSD6VLEoxmq0zbrnrVtfljA9aQEykLxmpo34qrke+alQ1SJLkbDNRzrtOV7+tIjYqZcOpzQO5QuBvUuACQNpB/iFfKX7Q3hL+wPE0t3aqwsr3Eibezd1+ua+spE8tuRwa4X4xeF18TeD7m3WLN1b5uLcjk7vT9K0g7FRPii5VdxyAeTg+1Upo9x5AxWrqVubeeSCRGV42KspHII9azpMZ/CtZGlzNnh4NV0+XOK0mX2qrJBweDmhMxqU1e5F5hopmw+9FO6MtT6Da9tbqVPKkUtWwkwt7UMzBVNeM+DL+7l1FD5gI9K9T1Bmk0Yj+MLXmezcNC1NN3Lcmr2ecGVakh1O0f/VyrmvOP3kr/Mx4PQVp6RayzXsVvGxAc8mhLU7E3Y9Q0lAyebwQQK6TQoidLuJtvDP/AFrD0+Bbe0SPui4J9a6bQ8r4Ymb/AKaV0RWhk3c3rkfurPHHzL1+lV9P4uJ4933Hq1LteC1bqflqla7l1m7Tu3NMg0EHP41bQYXNV1XnNTqeKTArXXzzCrUS4Aqqq77ge1Xj1AFIdhaCdoo70yTIBY/wjNG4NGXrEm5o4F6sfmq/CoiiVR0ArOtVNzqTyH7q9K1cdM9aV+ggA5zUy/dpsYFKxoAhmbPy1EelSSd6iHNFgHL0FSr1piDipRQAlKtFJQA+msPm/CijsaAMX7A/9oPcHjIqtdw47jNbc7ECsu/ZVYZxk8VS1E+xl6hcrp9i0rMFbB59K8T8Ya1Nr+seRE262jOHI7mun+Kmvy5/sqF/3k2Q+D0WuO0q1W1ty5HJ5ra1kOK6Gb4puFgsvs0asPlArO0TSY47CS6mX5uorSvrdry/U8sM8ip9Xf7LYeVHwMUoyBxOR8PXl1beMlu7eTbMknyntX0vp/iGy8U6A9leKqXjQlWU9CcdRXy5bBk1oSx5LZGa9Lsb87YbmFyk8WGwDjOKpip6M9S+G08n9ly6fLndbTFWB647YrrCvyfP0rkfDOWu4NdtSGhuk/0hR/Ca6q+uOFhT5pHPOO1QOVrlGXTre/vAoQYHUit7RNNWxiMcbnYx6H6UmmW4hX5h8xrVhUBBiobZIqr8h7AcVARtBq2RxVWYe9SMj6mpo/uVHGKkWgdydOlPNMiNPbrSAZ/F+FRzfdp560yX/VihAZtl/wAfj/WtPrWXbf8AHzJ/vVqQ9KbAbHw1F5EJYCD1pzdTT1+ZMUgMSxma3nMT9M1rFlYBlrJ1iJopA6+tXNLuDLDt44pgWnbikjGeaVlDHinj5R0oAbjJqVF+WmRnLU80ARvxmmdeacw5PNN/hxQDGse27GaEKjPfHNI+MHP8NMyTEp7uf0oEaG4fZYseuaVTg1H/ABLH2C1ITQA4DMoNXLg7BHVKE7pF9Kt6gf3oFCAerVIrVVRjtFSKT361QrFpGyasRv0FU42wwqbdhgaBFp13x7T1/hrPZHUsOpXGM/xDvV6KTI96bMN0W5MZoW5UT4o+OthHZ/EPUlijESu5baPevO2UA8+lezftQWRg+IM04BAliBX34rx65ULIeOoFdD2LkyjIDv8Aaom25HBq0cGq0h+b1qCt0RGPmin59jRS1J5Uej+G/DB0x9zMDiuzC+bamMcfLiseW/Deoq7pN8jSDeM5461E3cyk+yM2DTdsp29Q5GD3rsvD+mxxqJ2QKx6Z7VUMOLlXRQxLfLXQwfMyjG045HvWaijenU93UvwoWhYn+6a6PRlx4Nf/AGjk/XNYVsp8pj1G010ehhT4UK+gJrQgu2DeZBAewUH8RUZ2r4ifrh0yKl01d2mJtGCuVzVYup1eDLc7MH3pCNgqBTlOAecUgOTTZfuY70mA61X5mYnNWlGTUNuoWMetTjgZqWUrCMpA4qjq0vlW5fPLcYq47kg9qyZybrUkjHKIcsKaYmWdJg8m3G7O5uSaugfN+FJjaMDp2qRBxSe4hR92mtT26VCzYoAic80gHNK3WnLyaYDlp4FIFpwpANPWjFDcGjNABSE8GnYqOU7aAK87HBrndduFRWYn5VGW+grduHwhb2rhfGUk39l3fk5ZzGQMVcRWuzxHWtQe+8YzXUjHbv2ge2a6FtrRKB90jjFczLAXl+04+bo31Fa+kXQaLyXHOeDmtnqhp2kWoYliZmYAcVy3ii7LkqGro9Sudkbe3HWuG1OXzpvl55rFDZJoFstxcBG7966W9gls0DYyoI5Heqfhi0wVZh1GR7V09/Gs1qImHQfKauEruzBx0Op+DXiK3jkfSrshY5TlSexr0zSLJluHklPzDhc1836QWtNR2uSpJ+Qg4xXvXw61qbULCSK6kDzRHlv7w9aco2Eo3Otbgr61dh+4DVGZ/wB4B71fi4QCsm7iHN0qnP8Aeq0/AqnLy1ILDojmpBUUWRUq8mgCVeMYpxpo6inH3pDENRzH91Uo5qC64jPNNAyhaD/SJCfWtOPgVmWpyW+taSdqGJCOPmqWPpxTX45ojYr3pDK+qQF7dvYcVj6VMI7kxdMnFdI4V0OeTXLSjydS29w9NMDok+7QSc0kbZQUrdaAHR9adIcURrgZpkvXNADRyc0053E0KKG4Uj9aBEbDzAPVzilTDXBA6RKF/EUyVhHG7/3Rx9aLMEQBz95zk0AXIcszN2NPkOeKSEbIqb/FmgCaD/WIoqe9bdMfY1XtPmuUp1w26Zj70ICVe3WpQ3FQqfelDdqoCaRggBqyuJIgw61RuDmKptNk3Ax+3WgTLUUmJAtW0Zev90EfhWbMNr7g2cdaswyB03CgR4x+1b4ca70S11+GIZtW2Skdwa+WbtSQeOMkivv3xjpEWveF9R0uRQ/mwMVBP8QHFfCWtWjWWoXFjIpVoZGQg9iDW61RrozCkUgVXcc1enAxiqjdallLQi2/Win/AIUUriOzXVHY9W/KtPQ7uSW5G1WPPYGrEGlwknKivQfhvoFoZXeSNW+XI4rJaolwsTeHoPNbzGXiNAwz61fgOZmY9c81qtbR29rePGoGPlGPasa34bP9404rQUVobMX/AB7nnGVNdR4UVZPDnlsOcFfxrnYEHlKvqprofA6k6Syk/wDLQ0Aiz4bO+1li/uOc1n3o8nW4DjAI4q7ox8jVby37bs4qHxNHsnt7heMECgDWT7oNMOdwoRsqPpS/xLSYFtB8oNPPSkj+7Q5+ULUsCrfSbICc4qvo8bKHuXHzycCodTf7RNHbocfNzWpbII41T+7QBKo5xTqF5bNObg0AMJyKhk4qVuKgmbpQA0cmpUHNMRelTqKACkanUHmgBnfml4pdtG2gAqGfBFS9/wAKhl6fnQBnagQkDHPTrXLfLPfmE7WOCSpPUV0WuNttncjI5H515V4j1yTS/FtpNGDsRCsg9jWiV0Bh+NtE/sfWHCqVt5juQkcZNcjeyGzm3A4A6V77rem2vijQgqEOXXdE3o3b9a8T8QaTPDLNp9zHiZGxnFVGXLozRpSjZbnP3uqNcJhefX61Vs7UzThipAzVmHTfIl3PnbnFdLp9nCEVlw1OUepnHsyfR7ZYlXI6VdmGF59eKdGuF7UkvKGs0a2Mi8tjKyspO8fpXZ/CbVmh8QRWkxws0ewk/SubRG3cDvV+xja21O2voDt8uQA4+uK0Urkzg+h7oJN8ygHJHFbUP3BXJ6TcG4uVYHggV1cI4rOVkzJCyVTk++auS9DVNvv1JQsf1qZMVGuBT0oEyUdacfpmm08cigYlVrs/JirLDAqnenigGVrUcmtBOMVTtV5q10NAkTN8w4pgO080qGkYc0mMmjORwK5nXx5eoB1/iYYro1JHTrXPeLtwWGcDGDzSiBs2nzQj3FPPXFQ6W261Rvapv46oCdPuc1BJnNT5xHiq3JegTHdBTH/+v+FSP1/Cq9w20M3tQxMqXbl5EgXu2W+laICqqj0rK01TPdNIe1akjDhe9Ion3HafQCmLnr2NI3CnNC4EW7vQIsWX+vQ/jTc7ix9elLasFWRv7qcUxaYE8fIpVzmmw0DGTmgB8p3RHHWksX8uRT780xyu0mo4mwOKaA1rgYRgOpGT9Kh06ULIUY8HpUwPmQB/UYrPIZZwQeB1piNxSY5d2FIXnB7ivkz9pnwr/YXjV7+2T/Q74eYGA439x/Kvq2CRZYA+3c4O3HrXE/GjwqvirwPd20Khrq2BlhJHIx94fyq4S1sUldHxLLjac9TzVNsZq/fRvHcPDKm2VScj9Kz5K0ZPtLaDd1FNz70UuUXtUewqqrn1xivQvAVwsMckhPyiL9a89X9a7Lw8HTR5XUHAwK5aex0T2OqkYnQJJT1kO4/U1iR9Cfatq5+XwtF6kCsgptCKf4krWJkjetObS3f/AGcVseBn2i7t/wC7JurI0kB9FRmPKnAq/wCE5PJ1u5jxxIv60MDRnb7P4njbtLwan8UQltOBX+Fqg8TKYZ7W7UY2vzj0rRvx9o0tj2KZFJAVdOm8y1Q+1Tq3zD61maM5+ybdxyvBq/uwRQxM1UHAzUV6yqmc9OakU/Ip9qy9dlIiESsdznt71I0RaQhnuXuG5AOAa3FWqelW4hs0UcZ5xV8UMA6UhPFKKY5xSAikPWoepp0rZziiNeaYD4xUlNp46UgAUGiigBKKWg0ARt92oJG+UrVhmGOlVZOtCAyddJ+y49ea8E8b3wHi2ZWPyBQCK958QnbaA98kfhXzx4wiafWrqcfeDfyremK9juPhf4mW0lj0u9l/cyHdGx7HsK7Dx14Yj1u0+12aKt5GN2/+8vpXhGl3LFwu4q6HKn0Ne1/DbxQmo266XfvtvEHynP3hSlE0jJpc3U8s1Gxz5kUkbQzp/D9KoWNw1s4VgQpPT0PrXsnxG8KG5jOq6cgW5j5lUDhl9frXkuoW3mK0iLh+hUjoBVQnfRhON/eRpxyIwDR/MD3pW3HqeKxtLu/IYRMSE7+1bTYbDg5U9KUoW1QRmyILzV2PIU465qqo/ee1W0z2rLqaPY9I+Hk3nBXPUDFehRZCgV5t8KVZzNnOFNelxHinI53uNl+7VJvv1cm6VTP36kBw46/NU8VQJ14qwg4oAcOtSL3pmDSjIoGI1Uro5OKuP3qjcctxQDJbVMVLJuC0Ww+Xmnv0oENiOetPdelVwSHqynzYxQCAjisTxcB/ZjN6NW1KSqnNYPitt2mMo6bxSLL+isW05D7VaX7x+tVNBI/s2MD0q7H945poklLcVEvUmlc8cUwE4NAmOLcj61matN5cJVerGr5+7WXf/v75IhyAKALejxiO2DEYJ61MvzTHnNA/d2+09qZaDqaALEp4C+9PYjyhxTF5bnmpHPyhfegBy/8AHpIaRepprNttiufvP+lOpASRnGaOmaSPpzTWb5qaEEjcU2M4NNY80sXvQV0NWwbdCyVUnG2ZvapdNf5yvrTb3i4amiUT6ZNghD0NXmITd90452nuPSsi2by3DdvStQNuCv1Ocmnew1ufH37SHhNfDnjmeaGPZa32J4io4Bbll/MmvIJshztJr7O/aa8OrrPw+N/FGWudOYtnHJDH/wCvXx5cp+8xH64PtW6d0TKNzMMbUVb2t/eNFIXIeuKw3jkY/pXpfh61K+DTKyjc7fp2rwLSbzVLi/hhCsTIwX8zX04LQWvg+CLGG8tQfrXNFWN5O5W1Jf8Ain4F7bRVC8XbHbSHpsA/nWnqn/IDg9lFVtQhDaNbSDrWqILXhnbLp9zAc5jYml06X7P4hgkfhX4NQeFJduqyQtwsqdPen+IUNvcx3AIGxun40hHY69B9o02RR94fMv5VB4bnF3pJjblgCuPbFXLSRbnTlYnO9AQaw9KmNhrT2/3UkJ20hkdgxinuYuhzkCtFWyo9RWZqmYNbLD7sq8VbVvlB9abEzehbNuDxwKw5H+1ayP7qelaLTCPTyxOOKzvD8ZdnmPJLcVPQaOgt0GB14qU1HGakqACoJ2zUsjbVqr1JNMBuMtmp04WkRac1MBKcDTe9KODQA7tQOlA6+1B60gCg5NKKXtQBC/Sqz55qzLwKqvntQJmH4ncCy+hPP4V4HfSeZfXL9dzmvdvGrLDpEjHrhv5GvAyc7/Ukn9a0TsVFXMq7gaGfzIwdma29GvJVeK5gYpcxHOR3HpUbRLLHtOAMVmhJbOcsWPX5fQito2kg+Fn0T4I8Rwa9pY+79oj4eJu/qa5L4j+FjaytqtjHiNz+9QDIX1P4/wBK4vw5q0mn3sWoWp2yKBvTPBFe4+H9Vs9e04TLtbcv72PGefes5RNF7p8/ahYqV8+IHbnkD0pmmXm0rHMeDwvsa9A8eeFp9FuZb23Xdp8h3t3K5/pXA6nZqP3sKna3zZqoy6ClH7SNJeTv6Z6VZQ7cE1jadeFnENxxzwfStfqB+lS4WdxRlc9G+E7Lsu8ddwxXo0fCivMPhKxFzcx8/wANenpwPxNRIiQ2c8VUbrVqfkVUwd1SIlhUZqdaihqVaBj880tN70ueaBMZKetU8Zc1alPWq8Qy5NAFqEfLQw4p6j5aa/ShgQMOTUsLde1ROaSI4akA+5bC9etYviQD+y3b/brYvMiPPpWL4hYf2Q3P8YoLRd8Ovu09Kvx/60j3rN8OKf7OVs8VoKw3nnqaEmQTSAVGeKVz3qItn2piYSMFTPaqGnqZLqSZux4qe7bbb8nrkCm2EkbRHYfu8H60Ah9/JgBRU1oNqfWqJPnXQ7gVojgAUDJEHJNEp+ahDxio2b5vWkAtww/cp75NTDmqbZa5zngVbRhtpgPBwpqIHJolbCU1T8tACnrT4u9RnpToe9DAns3KzA+9TX3/AB8/WqqfKR6irV9/rEb1ApXERbtuMVo6fJuXa2PmFZfOTU9q5QhqoZY1Wzj1DTbrTbgkxzwtHj6jANfCHjjRpdD8S32mS5R4pyoyOe+D9MV98OeVcnAJwfYd6+aP2tfDXk65a+IreP5LtCsxHGGHQ1pBjR8+7m9BRUuz1IzRW9kM9y8IaPbNr9soiG5W3HivYNeUJo3UdgBXG/DfT92rT3bLkJ8o+tdt4m2rpOP9quYqRj6gu7QIyvOF/pT7OMXHh1O5UVIy79BVf9j+lO8JHztIkixnGaLkGDYSm31aCTH8W2uj8S263FmJFUnI7fSub1mGSFyycFGzXY2DDUNHRyvDJj8abEJ4JuvtGkLC/wB6Dg1F4lgC3MdyvylGAJqj4cZtP12a2b7kx+UV0WswLNCc9O9SMx9cbfZQzfxxHK/7VNilIRR17n8aZckvpMtrNxLB90+o61Wsp1khSUnqMEVViWzT1u42WCKD1HFaOhRhbOMqeoya5bULgzXEcYPyrXYabtFvEq/3alqw0X4waeelMDYFRyM1ZoY12JOKVV4FEa9zTx3pgAFNbNOY4FNY5ouAqcjmnU1adRcBRQaBRQAq0tJSk0AV5zxVbktViaoAOaEO1zlviU3l6E/qQ38q8Ki+4D0Jr2n4tybNBznHUV40mfKQY49asYsfX2qSe3W4iO7GR0oQDtViMf8A1qadmPRox7Z5LOdvM6HjB9K7Lwdr02iX8d3E7NbMf3kQ71z2p2vmoGj/ANYO1VNOuWt5fLlBKtwfY1ro0K9tD6Wt5bLXNLygjlgmXGAcgeoNeSeMvDUmg3h8sM2nyE+WxH3T6Gl8F+J5tDvEVmaSyfAbPRa9Xni0/XNKKunnW8y5wByPSoasaR0eux846hZtbyB1BZev0FW9NvQVEMpww6E10nirQLjQ7s28+5rZ2zFMRwB6VyWoW/2eTzFOB2q4y5lZkW97mWx6l8KJSNamVuMxj+teqIdy5968T+EF9v8AEAiY/OIsfWva4sqnPU1lJWM277DLg4FVk5NTXPSoY+tSBYUCpFqNO1SJ0pDFoINJ3pzHAouBBN0NR26nnIqR+Tinwp3pXCxKv3aZIflp9I+3FArFZumaiJIYVPIOMjpVZzzQBYkG+Bs/3a5zXDnT5VJ+7J0rorZt6FPWsPVoGkjuYgPmZd4oKRFYyXUekxtCwxnkVo2F6s21Gxv71leFpgbaS0kOSoqFma1vDzg5qxWOqlcquMVB5mRzVNJ2dAxapY2BAwc/4UEMZqG6UqkZ6dB61T0VmW1uGLDDOQPwqzNIFM0vZUOPriqlipTTY17kFvzNIaNHT1xlupq8vIBqraLsQDvVpRgUmMkFRr/ETT2Py/hULN8jUgI7f95M7H8KuLVSxHDH3q560XAgmIz1p6nIqF/vVMowop3AU9KWGmP0pYc0gJFPz1Zuz+4jaqn8dWpvmtUoAiQ9aevaoxTz0pgaMLiSPyy3tXF/GrQP+Ek8A3sAjVp4R5sf975R0H4V1Vu+0jnHNWpo0dHVsNHIMEe3enFgj4AaNQxBBzn0or6K1P4Kzz6lczQQMIpJnZBj+EkkfpRW3OM63wNaLDZlwPvNmtDxOv8AxLif9qpfD0It9PjB603xOR/ZhAHesxt6lC2GdG2+qf0qt4MkxLc2zddxq5pGJNPjU8jArN0Vvs3iWRO0g4FCET69bZudvZ1qTwTcbHk02T+E5UGtHXrctEJVGDiudDm3v4r6P5F3Yf3oTEa3iW1eG4W7iBVo5N/FdBZypf6ckynLMPmqO5Ed9pm/AIdMA1k6DO2nXsljMcRSfcPpSYxdXhMls5HEq5zXP6PIpsnDn5gTXZ6nDuXOPlZcn2Ned6h5lg86gkDJK1S1JaJLS4Zrw7ueeK9C0ht1sp9q8r0W5Mt6CeTzkV6borYgUdOKJIaZrhuKZyTzS544pRz1rEYo4p3akoJpgIetFNJ5pwIoAVadTRTqAAU48ikFBPFAC+1I3SjI6mkZsjigCvLyc+1NA6+4qUjn2pCoAOB0HFGzEzzD47Xgg0eJP4mcV5Xavvi3A16R8dv3htoBjJPFeS20zW0pjk9a6EroextoM4qZRUEByFIOQatIOay2LSuLhgFqpqNmWjMkPXvV8DjHan+lNOzHZMydOvmjQRyL8vQ57V3XgPxRJo1wLO5k82zkP3/TPeuH1S0+YyJyD2FM0y848mQcds1stUSnpaR9Gapp1jrmlGGbbJE67lcc14x4m0a40nUHsLoFlXiN8cS+9dL8OPFD6dMmm38hMEv+rdjwtdt4x0W213SzEcCULmJh6+mahqzHF626Hl3wshNv4yiXduHltg+vSvd4jmMV4z4Jt5bLxpFbXEXlyorLz3r2OMhYgd3JHI9KiTImuV6EU4y1Jt6U4/M/HNDghunFSIcnzU6mxn0p3FIdxc8Uo6U3ilzxRYLjNv7ypVFMX749KlpWASlFIKWgCNh1qpMvJq6/Tiqsw5NAiOB8Aj3puoR7blJl+6Rg1Hu2MatyATWxUdhxQ0O5yuG0/W1Q/wCrfvVrxHCEC3AGVOCam123Wa0huowS6nmrNvtvdKaKQZJHGaq4FC0l3QrjpV6M7k/QVmxxvAfKbqP5Vet2AK+xprUlopatfQRRvbn/AFtwwXFXIwVCp/dUCuSuX+1eNEiPzCLJIrr7fLMc8ihoC/GMAL6VOh4xUKdBT0PNSMlc/LtqtdNsiI7nFSO3T1zVe5ffcKnalYCxbArD7mpWOI6IvlAplw2ENFgIozlzVlBhaqWozk1cX7tAWI3qSGoj9/FSx9aAsNJ/efjVlm/0T8aqsP3lTqcwFT0oCw0VIDxUa9Keh9abCxIshzirsTbk96zyas2z4A+ooQWJfLB5LEE9eaKZJkuxHTJooGc9ZLtiAI9KqeIh/wAS9z7mr8X+FU9dUtp0gx3poOpm+H1LWA9qx9VY2viC3uM7VJxWv4ZkzbMvoePzqh4xgIRZVHKNkU0B1bhZ7IHOcj0rlruDBkgPfOPrW94Xu1u9NRmI6YqLV7VVmDgHB70LcQ3wjdF7ZrOXl4zwM1LrNl5gJ6OpypFY0DvY6rFcLwH+/XVzBZkDg5zQMp6Xd/aLVrebAmXhgT1ri/FuwXTAjI7V1N7A6/6Vb8Sr1HrXH65N51yznGT1U1UAZi6cy2uohmbCmvUtGZZLRHU5BHWvJr2L5vMjJNdp8O9W8w/YJ2+ZRkVckSjukz3qRaZ83PTjrUgBxXPYoUUj0ZprHmgBp69aUfWmHrT1oAkPPSnYwKbjA4oJJoAfR1pB0ooAQjmmkZ9qUnmigBo4BpD/APWp1MkPsc0wPMPirpU2qO09uMtbnJX2ryC/tdyF0U7h19vWvoJJ4ZfENxauwLEZKnuK8/8AiH4cOl3f9oWsRNrcn5wB9w5rSLcS4x5tGcDpVxlPLY8j+dbca/KAep6Vi3Vp5LGaLOzOc+9X9Mu/MAhk+8BkH1q5R5lcPgfKaCg5x1xQRk5pUO3jnJ9aQkc4rKxVxPl5BHBrJ1K08pjIuSo6+1awJB4AP1pGQOpV+QeDVRZMlcztPuxIEhmPKfdOa9U+GfihrhV0m/lBlX/VOx5YV47qNu9rIzp90nOe9XtKvGZ0mhcxzRsCGHt2ra10EdrH0FqGnWr61Z3u0eYnyk9M571tMxMKk9fSuH8J+J11m3topwFuoPvj1rtFbcOfrWMkQ7x0HIMJkcUjSFjzwKdj5R71F/FWZI9XUetP3iox9BTguaB2Hhlx1oBzUYHNPxQIkRuRmpNy+tV6M0DTLAI9aWq280okahhcnOSPaopE3ZxTfMbHtTGc460gKsybWJOcVNZyZyBxnigydcjNR5+bI4pgLflI7aUAZTtxWXpc4WMqpJyeta3+sj/eAEHgisu6sHtz5sDHbnpTGWb6IOnnKDuxyKhUDy8jrjOKmspt4KyNxjFRzr5Tkdu1JMTON0ZfM8c6q7dI1A/Ou2skwu6uY0ez+z+JLy5JBW5jQ/pXV20kZXy1OapgSbgO9PTpUE3ytjmpFYACkA/Pze3eoIT5lyXx0pZZNqMeaWxG1Cx70gLfUgVDeNtG31qVD8pPeqly2+YL6UAT2YwoFWiMLUEOABipieOaQyP+PNTRjkGoV5NToen1oAgkb96alX/VVBKCJue9SbtqYPWgB6cinCoomqYCmAYqSNsGos0qHmkBcEnHSiodw96KAsjLAwo2+lV9VVms3H+xmrCdKhvlZoHH+zVIm5z3hVz57xEHPWr/AIkgWWzYbeSDWVo7G31kqWxmul1CMS2bY/OhuwzkfB141rMYHyUD/lXb3CJd2xZOPSuCsYQurz22Su8/Kfeul0TUHtZDaXAOFb5Se9VYCK+tBNG8RyHX7vvU/h69IiNhdcOnRj3rUvbeOVRNGfm9qybi08x9yfJKv60hGjdxEBmQ8GvPPEMZW5eRVGc13ljqClPJulKkcbj3rnfFVkCWkTBB71UCmcRO4XBXI9Qabpt69jqkVwuRhgT9Kmvrcqc4JrIuJPLYqQcnitnsSj3eyvI7qBZhghlB49ato3rXB+EdU/0KCJ24FdjbTrLzu4rnkhlyo3PNOHQ1Gx5qQQ081LGuBUG7ml8/aKBlvtigVXguVfg9anPIoAcKM+tR596M++aAH96KZuo3UMB1NkyE3L2o3c1HcNtjY54xkihbgzxHxRrE9h8QWu4S21DhwPTNepW0ln4j0INhXilUK464NeEeMr0r43u26oWANdT4B8Stot6sU7F7KU7eO2e9buOhUW2VvFPh+XQ7x7aYFrOQ/u2xwPxrjr62ktJ8xt15U19Iatpljr+kGFirxyDMb9xXiviDRbjTb2XT7xPlBzE57ipUrOxTtNabmXYXX2hRu4bHTvVwCsKVJLO4Dj14rWtZlmjBB+bvVTWmhKdiQ8NxSOeKlPTpULe1Yosr3arJCUYc9Kwo1ktbtc5AFb0o9aqy2/2gcfeFbKXQmS7HXfDa4WbxJFKoGfK+cD1zXtMOfL554rwj4VCSHxYVYc+XivdrcZiXnOeamZjzNk8pwq/SozTm+YfSkxWRQLT1pq04daA5hO9PppNKG4oJA9KSkDUoNADaKB831oPT3oAcv3aa44p4xt96YQ1MshPX0qORT2NTMBn3prDj60xCwD5Oe9S/LvKtnD9vSooCBtUtTZbiItsLYOetICC6tTC+VHA9KSdWks224L7ciriNv+U8j1qOSLaTt78AVIHJWLv9pMcuRIsagj0q9a3QivArNjnjmodaiFvr0cqnCzod31FZlzKRqEaj73WtAOzlcMoamxv1qraS+ZB83XFO37QTUsCSRy8mxelX4RtiCms60G59xrRkYBQBSAUH5DiqkH7y5b2qWSTy4TTdPXjf6igC7Hwg4olbNLn5ajekA9OlSJUSdKkX1oGiKX5ZhmnP1qOY7phTyaAYsY4FTqeKgj61IKBCnrTk61H3pynigCXNFRbqKYWKu3n8Kju8+QeamTk026UbaAOJvG+z60kh6E12NvtktM8YIzXIeJYmSXzRgkHNdF4enW4sF55xgiqlsCMHXYfseoJdR8FW5rZe2TULJJYz8+3O73p+v2az256ZA9Ko+ErzyDJZyHgfdzTvdDLej6g8TfY7o4IPBNal1BvzKmBjmqWq6b58XmxrhuoIqvpuoSWriC7BYHgGkItPFFcLtk4Nc9r8V1BGdjbk9DzXWPGkg3xMM47Vj6pBI0R4z65FOLGeeXF4MlZEINZ1wbea4Ud8itvWIAJCrLjHesaKFTqCnFbX0Blq2uGtziNiPxrqvDniEK6Rznp6muRu0w3HFQxsyEMCc5qNxHt0MoZAykFSMimtIpJxXKeEdUMtoIZCSUHBre+0fT8BUMCw8mAaiZs8mofNBNI7UgIEneG8HoTW7DKHQnPauavid64rT02bcgX2oYGkxGR9KFIzUQbPelDelSBJu4pu73ppzUZYCmgJi+Kz9Xu1hs5nJ6KakkmA71zvjG62aY6g8vwapCPE/EMJu9VubmP++aj0m6KsLebgZ79j2q5DhpZgQcFjVO/tSg85ASM4P+NbKWlhrTU9R+Hfih7SUaZfMPKbiJie54xXZeMNAt9e04rtxcKuY5R/LNeD6Vd+ZGIWYhxyjdxXq/w88ViZE0u/lxIoxG56H2NRJGqt8SPNNY02WCaSxu1K3MZIU44bFYSvNZ3BcjlPvDtXvvjzw0ms2bT222O7iG4ED73tXjGpWbyO0Mi+XPGSCD3xShLoypaq5LFMk0IdGzu5+lIzcehFY9vM1lPtkzgHkVp+Z5kYlUjntROPUyjLoyOVjmiz+/mklY+1LbffzUoo6TwPtHipGHB8rB/OvaLTiFK8S8Fn/iql9Sle326jyl+gpMzZKeelBBxTc4NODcc9KkkaMinL0NIWGfagNQAopRTf5UbuaBocelApM/LQOmKAYufSmmggjpTSxpiHA8UbjSH1pQwVcmmURycjNRhjg5p7eopnP4HrQSNjPyqSOQDWZdbi5b3rS3bhVW5j2g9KAHWV50RjWjDIGPrzXNNkMTnmpY7mRVwrUDRV8R3cLahsA5Tp9awhP5uvxK2BgVn67eTWmpGScMUeQDd9TVO0vtniBGfkE8EVUdhnoqSBTtHFK0hdgo+lZ8U4dtwq5afM2fepEatqm1BUsrZcAVDE+3jrQrh5ckYxmgQXJZjtHSrtuoWIYGKoQ5e4rSU4GBUlDs0z69aU01aAJI8dqkXpUY6U5eBSYFZ/9dUz1AeZzUz0AOSpl6VClTDOKAGmhDzQw4pBweKAH0UmaKAII6JehpqkCnZUqauwI5jxDECrMOtR+Ebra7QsRmtDVkyG4yK56xf7JqqjoGOc0xndyqJI9vGSPSuT1izkt7kXkAKkcmuogcSW+5T81QXSrI2x8bcYpbALo17Hd2KBn+cdRUepWCvksp46YrHiV9MvwUB8pjzXU2s0VxDnqKGBgQXFzYsNy74/X0rWjnt7qLjB9akubFJMnbgDtWZLplxG2+3kx/s0kBm+IdMjlR8R9q4K0iK6yYj25r0LULmeK2kW6jYADk1wulbZdZmkXp71qtgZLdwZbGKqGALitqeP5+tQSQg4xUoSL3hhTFuA/iroVc5x+tYOlsI1HrWtHNke9DQmXQT0pxbFQwvnrT2Zeuamwivd8k81b0tjgZ6VmzMWfjpWhp+doxTGaedvTvRuP0qMNxQW3Ck0MkLnHWoJpOtRzSY71A7MxoAHYsc5xXKeNZGwUB+6hY11Sqec1yniddyXTn+GM04hY82sNxQu2OSassqsoDdBwfcVBan93wO9TDsOvrTvZ3NEjJu7drWfzI+F6r7Ve06+MjoN2ySM7lI9asSxrIhjfkdjWLcRtaybuh/hPrWiakTazPc/h/4qXVIFsb5lF3EAc/3qg+IXhSO/gbUbCPF3H8xUD71eV6VqEitFc2snlzQsGXHXPfNe0+C/EkWvWgRyFu4x+89x61MomsU3qjw7UrUTq7Fds6n5lx0PpWVaXLQylJMgZxivZPiN4TwW1nTF2gZMsajr715Hq1oGHnRjb3I75oUr6MiSUleJZcqQCpyD3qS0OXx71lafdDAgfgdia1rVcSHFJwaEndG74L/5G6PsCn9a9wi4jAPHArxLwOc+LoRjd8n9a9uHzIv04qWQw/GnLyMVA+c+9OikHQmkKw9lwKYKkyCKjNFhDw1KBnnpUWRmnhsUWAdkg9M0pOT6Ugkx1pQA3SiwCE+9IadtGaXpSBCdqTGeKCaVSM0FDHAFReYuasEDvUEsfXAoFYiTimXIBjJ70+P71OZd3FAjFmXBqEce9XbxMZ4rPckZpoaIdb02HUtNa3cAHHynHIPavKIUubDxLHZ3G4EPwT3FeuNK3lD3rlPH2j+ReWOrICArqJDjpmqQzobTi2J71csZCCAKzhJmDqMHpipbGT97jNFkJnQh9q7s0sbnymbPWqm/dhc1OvUKPWpYi5ZDktVxOtVoBiP3qwh5FSA80imhiKWNTmgY4U8dKTHNPxxSYyn/AMtzU0hxioQMzNipXBJFAD46nXpUcYxUtACP92ogalYjaagJwaAJMiio91FAEC9KGO1KFNDcjFWFzJ1JgtYl/D5i+avDR81v6pGGjPrWC+5WpoEzotAuRNZJnrjmrNzH82e1c54cvPs+oGBuFPI+tdVMu5Ny96TQzNu41miO4cDvTdPLRgqjGrJXzAVNQRKY32npSAuC+dFIapBe7gduAcdKiMayDioJbVlUlKSAxfG1zdpp7BQvzDrXD+GVkF5O0j5yK6LxxdylPKbsK5/RGwZPUkVqtgZsO2ajY/MBSMfmpB8zikJF+24q4r1Rhc5xVlNx5piLsDNU5fgVXg3EVK/yjjqaegWGhPMl46VpWo2AVSgTndVsNgVIyw54qJ5MDmo3k54qPLE0mA+RtxAFOjjJaiOMHBNWAoApANZNoHuK47xd+60y8k7+Wa7GVsjaK4L4nTfZtHugw52U4gcJZr+4U+wqaqunzrJbA9DjmrQxjIpSjqbR2Cop4o5oirDLdqloLc0LQGc8/mWc/wAuV5xXR6Fq01ncx31nIVmU4b0fHaqd/bpcQhf4+1ZMU72d1uyVI4+tbpqSM43ifRnhfXLXXtKE0f8ArMbZYj69zXm/xL8Nf2VenUbNGazkOWHoT/8ArrD8La5NpF7Hf2shMRP71PWvZ7Saz1/SjMoSWGVeU/un/wCtWcoWNG0npsfNeqWhjYzIcYPar+jXYkTyz9+ui8beH30O/ZHQyWcrZjfH3s9jXGmNrW7G3lezetXTldakystUd14E/wCRxg/3K9xg/wBWuf8APNeE/De6W48W24P39vNe8IpIHOaiasZXGzICeKqsNjVfK46VUnViSazuAkb5O2pccVTHymp1dSKYhQvNKw6UhpF70AMlfFJFOaWVcg4qo+5QaANFZc1JWbFMVGGarcUwIHzUATEUnShX59aRqVh3Fzk0MwA5qNmwKjeT5aLBcRsZ+WhDTN1LG3zfN0osIr3y/IaxbnOR7107qHBz07VSexVnDHkUDRi2Nu0kmw9yAK2tW0+C/sGtZlGGXjjuKntrWOOXfjpU8hzRcZwk0TWaG1mG3bwrHuBS2bFSCWzWt40sTeaXIyHbLGC2a4nw5qb3LPaTnEqH5TVR1EdtbPuatK3G581k2XCp/eI5rWs1J70mIvRnC1Kp5qEZA61IoJOc1IEtSx9qiWp16UDuO5zTiTgelMFEjfuvwosBVjP756kGTgVBbtwx96lWQ7+aLDLYGMU+qzXKqMdTUQumbIHFFgLTtgVBJIMVGS2M5pjE560WAk3Gio9w9KKLAOpQO9NYjHy05SxHAFUNFLUR+6J71juiuw/UVuX6/uD61iQcylW654poClf2728iXUHG011el3a3Viki8kjpWTLHujKsm7iqmjzyWF41u24RE/KTQwNt5/LmIZcClWSJ+uKmljSSIMQCSOKzngdDlf1osBeSRUPBpXukVS3tVCNmY89qw/HWsRaDoU99ITtRCaSWtgeiuYfjG9SW9faeAOlZ3h0mRZSvPNLd/CP48aptvrLw/pht7hRJETqkQJVhkHB6cGn6X8Hv2g7HcF8PaXg9f+JrFXR7N2MXWiayw7x1xT1t2U/dNUvsPi7wxrFtovjWwt7K+uYmliWG5WYMoIycr06021g8aeLdbvtG8CafbXt3YRJLcCe5WEKrEgYLdeQajld7D51a5sRQtxxV2CJqyLX4dftBxy7rnw3pZjHJxqsWcVl6Fr2u+KdQj8P+GLOC410iUGCW4WNQYzh/mPHWm6bF7aJ2yLtGAMUMuSOOa59fh5+0R5wLeG9K2Z6f2rFWTp17461nxbeeBdG021l8T2SO1zbtdoqLs27sOeG++vSl7OQvbRPQIxhKO3SuUPw+/aOydvh3Scf9haKhPh9+0Ypy3hzSj/3FoqfsmHtonVbRmpUQdsVxmqr8UfBtsLzxf4PnWyGTLc2ji4jiUdWdl4Ue5rpvDusWetWCXVnKrowzkGolFouM1I0lUdKSZ1VccZpznaM/nXFXNx4u8VeJbrw74Fsbe91C0t/tE6zXCwhU3Bc5bryalRctim7K7OztYzK2W5HavNfi7Nu8233Z4UYrbXwL+0gq7U8O6SB6/wBrRVzeu/CD49XXn3+qaFpixRqZHI1SIkADJ4rSNKSM/bROCtnkt7gr2ycj1rZhkSVcx8+opnhD4e/Ez4i6Gdc8H6RZXFmk8lu8kt9HE3mKRuG08/jWzb/AX4/w/c0HTMen9qRf41q6d0P26TM3tzkU09Peto/Az9oDv4f0v/waRf40SfBf46WMEl3qGg6YttAhklYapFkKBk8ZrL2UivrEGzCb7vSqeo2izxiRcBl6VBa6mtxpgvN3G0H0NdB4f+Fvxg8XaFaeIfDOj2FxpV6nmQSSahGjFckcqeR0pU4NPQ0nUilqcvZ3LW0yqx4JOc13PgrxLLo1wFZs2kjDcM8LVOb9n349SNuPh/Sx/wBxSL/GnwfAP4/Rx+X/AGDphX31SL/Gt3FtGMcTHqesaxp9j4h0fyyVkgkUGOTGeTXimsaPPp97Lpt5GQVP7qQ/xCurHhX43/D3wzeat4i0fT00exj8yVl1KN2RfZQcmrviX4WfHrXURz4Y0nplJP7VizisvZyTLWIgcf8ADuBrbxtGAvATivoO1J8sE9SK8C1nwh8UfhhBF4n8YaNYW9k08dojw3ySt5j52jA7cHmvQ5fCH7Q022Ww8O6W0DqGRjqsQ4PSnKm2ZutHc78g1FIue1cBqdt8Y/B+iXPiDxnodhb6Xarulki1CORgM44Ucmnw6P8AG7xFpttrPhjQdNm027jEsEj6lGhZT6qeRUexkL20Tsp4+OBUSDaRnpXJf8Ix8etMt59Q1zw9piWNtG007rqcTFUUZJA78Css+N77W3sNJ8KadNqmr3qAxwxLnaO7Mf4VHcngUezaD2iZ6NuX+8B+NKCv94fga56H4G/GLV7SK6vfGGi6NPIuXtPJeYxH03K2D+FSJ8Bvi5YRtPD480S+kQZWE2ske8+mS2BVexdifbI6BRxUUsW49OK4ux17xP4b1qLw/wCPtFk0u8kA8qQtvhm4/gkHDY746V3KMskYdWyD0+lZNNbmsWpbGXcxYbPao1dlPcCsjV28U65rkvh7wXY297qUcXnMktysIC5xnLVlN8Pf2jSTt8O6Vj/sLRVcabaIdRJ2Z2kdwwwN1WROM8muDj+Hv7RiuGbw5pRH/YWiqHVdQ8feDJkTx14XuLG3fH+mRHzbcEnABkX5QcnpQ6UkCqxZ6EZFdscUxwOuePrXG614z07S9GGoNMHDAbADyxPQCrmhfDr4xeOLP7d5tn4UspVDQfbVZ5XU+sakFfxpRpuQ5VFE6IMu7G4H6GnAceorHi/Z5+K8MnmL8SNFY/3TZSjP/j1Ymt/8J78OLyKHxxpqvpssoji1O3bfCxPA3f3CewNU6LRKqpndKeAOoFOHSuIbVPE3ibWhoPgW0t73U/szXRSW5WFRGCqk5bgnLDihfA/7R4f/AJFzStuf+gtFSVJsbqpHcDpjFNYYWuAu7z4g6Z4lsvBeqaVaJ4mvlLWsC3qFGABPL9BwO9Wn8D/tGmb5fDmlbPT+1oqXspD9rE3PE1wkenTBjjKEV5HoFwh8TffwOQKt/ELW/FHhae70fxpYrYalFAJdkcokRlIyCGHB/oeKWD4JfHaZ4dQstA0sRuokjb+1YvmVhkd/SqjTYOqjvdOk3bQy9K1oHKDvXnzeHfjBpPiPS/Cl5ounrrepQySWcQ1GMq6xruYlug4H41rH4d/tG7zt8O6Tj/sLRUOkyfaxO2hkZvvDNWkYdMVwSfD/APaQXp4d0n/wbRVLF4F/aPVxu8O6UR/2FoqXsZB7WJ3yFc96eG9K4/RdS8QWGtzeHfFFrDa6rAitJHFMsoAPT5l4ro1mY96zlFpmkXcvmQDqKhuZx5JxxxUOWbHOajuCM7KRSHwn5OOKV2OetMHA4oIzQhj6AORSCnr1pgOP3aZ1HvTmpo4OaVhXEzRS7aKLBckZCp9aFLDpU4b1FIoVjzxQncorXKloveueuP3dwGA71084VAeeKwb+DILqw+lMCcHfGHGcY5qnqUBkg8xT868jNWdOO6MK3H1qw8YJI4xQBHot4s8QR2w69jV2eLOGrDnia3ufOj4FbFvOs0A6k0wIGX5jjArgviqRNcaFprYK3Wp28JU9w0qj+tehSx+h61xWpWUWtfGXwZo8oDr9vWcDPeP94D+a1UFeQqztA+v7CEQWVvCvAjiVQPoMVYzSd6y9AvvtrX/zBvJuWi47YrtPNPn39re0mtfiJ4L1xSogMc9rIDnJclSv6K1Uf2SDu+NHjrB+U6dbY/7+PXU/tq2cx8E6Fq0CqRYavG8xJwVjZHGR+JWuO/Y3kE3xd8aSA53aXan/AMiPUfaNL+4fVmK+SdB8PyeF/wBuprNWP2W/tZb6BduAocKpHvypP419bV5p8QPDKyfGHwR4wRcNameymIH3hIFK5PsQ351RmemV8e/A9mP7c3jAZ/5YXv8AOCvsKvjz4G/8nz+MP+uN7/OCgD7C6Viw+K/D03i648JR6rAdctoFnlsyCHWNujcjBH0NbPOa+bgP+M/J/X/hGo/5imB9HyRpJGY5FV0YEMpGQR7ivk3xRokXgf446jounqsWlajELy2hDf6tm++Mdhk8CvrXvXy9+0bti+P2gMvyl9MfcfX5lrOolyl02+Ymv5dsL884PNTfseRLd+LvG+qMAXjmjtw2OgIDVk6tNts5m9EJ/Sux/Yv06OLwXrmsqv7zUdUcu2fveWSg/QVjQWpvXelj3ngDJqHUYVuLC4gbkSRsp/EVS8S3v2Gxik3Bd9wkfPvWoeldRynzl+xtqGk+Ffh1rGk67relWN3b67dI0c92kZOCOcMQce+K+hNN1Gw1O1W6029tr23bpLbyrIh/FSRXwt4t8E6RefFXx5p+sW0PnR3stxb4AJ8tuV/ka+i/2M7WKz+B9jBCu1RdXHH/AG0apTKcWlc9mdlVSzMAAMkngAVxnjXxZ4UuPCmr2sPinQ2ma0lQINQi3btp4xu611WqgHSrtWGQYHB/75Nfl/o2kabNrGoy3ECM4vpgpK+kjU5Ow6cXJmjosUi+EREQQ2zkfhX2d+y74k8OaT8CPDFnqXiLR7S5S2O+Ga+iR0+Y8EFsivlCKJFi8pVAXpgVzXizw7prafc3ohTzgpOQuDmueE0panZVpOUUz9O7S5t7u3S5tZ4riCQbkkicMrD1BHBouJ4LaB7i4mjhhQFnkkYKqj1JPSuH/Z8jWP4KeEo0AAGmQ8f8BFXvjMiyfCjxPG65U6bNnP8AumunocBwn7TvijwzqPwM8T2un+JNGup3tTsihv4nd+egAbJ+lex2H/Hhb/8AXJf5V+TVxo0FtoVnfKnzSMhLY9xX6zWH/Hjb/wDXJf5Uk7lSi0eB/t6cfBeyx/0HrT/2evcfDvzeH9PPf7NH1/3RXh37eoY/Bex2qzH+3rTgDPZ69x8MHd4c04/9O0f/AKCKZJ5f+2Nkfs+eI+f4E/8AQhW/+zpz8FfDBP8Az5JWB+2P/wAm+eI/+uaf+hCt/wDZz/5Ip4X/AOvFKANn4sfL8M/ErZ6aZP8A+gGvHP2D/Ddva/C9/FMypLfapMQspT5kiQBQgPpkMfxr2P4sj/i2PiX/ALBk/wD6Aa85/YguI5f2fNGhRgWhkmVxnkEuW5/AigD2DX9Us9C0O91nUZDHaWUDzzMBkhVGTx+FZfw68YaP498I2fijQWn+wXW7y/OTa/BIOR+FT+PdE/4SbwVrHh9ZhCdQs5LdZCMhSykA/ma+WPCvxd1z9nzwxY/DnxR8NtQuLi0eRYr+O+VILsbshkyh4wR3oA91/aY0W11b4Ravcyri40yP7bBKPvI0Z3cH3xg15d4EvX1DwrZ3T4JaIZ+uKp63+0Be+PvCuqeG4/hvf2SanayW/wBpfUUdYyykbiAgzjNX/Bentpfhy1sWOTHGAfyrmrtHTRTG/BFj/wANF6goPH9mHA/E19O18w/BD/k46/8A+wZ/U19PGtqfwmNT4jITxNoL+KH8Lrqtv/bSQic2ZyJPLP8AEM9Rx2q1rml2WtaRdaVqVuk9pdRNHLGwyCCMV8961j/hvfRSOD/wjr5x/wADr6R71ZB8a/sxeDItV+Nuu2OtmO6g8ISHyISu5C7s3ltz3VV/WvsodMDp7V4N+zdDEvxT+K0ixqsh1hFLAYJAjBA/U/nXvP8AjSSG2cn4R8f+HvFHinxF4b0maZ7/AMPzJDfh49qhmzjae4+U1teJdG07xDoN5ouq2yT2d3E0csbjIwRXgP7MGf8Ahfvxkzz/AMTCDr/20r6QxxTEfGn7KdnPo/7TmveHJ7hrhtKsLq18wjG7bNFzjtX2ZXyl8IbCHT/25fGqQvI/n2NxcNvI4Z5Y8gY7cV9W0khtnyt8VGYftseC1ydvlHjt/qzX1RjnNfKvxW/5Pa8F/wDXI/8Aos19V0CPkb/gof4ZYaTo3jK1hdmjD2N06nAWMglSf+BYFfU3hY58MaVn/nyh/wDQBXGftKeFV8Y/BXxJo6w+bcC0a4tlzjMsY3p+oFdn4VVl8MaWrjDLZxKw9wgBpgeQfEq9s9P/AGpfh9eaheW9nappt8GlnlWNATG2MknGa9d0vxH4e1W5NrpevaXfThdxitruORwPXCknFfMP7blja6j468JWt3GrxSROGBH1rmv2QtDstG/aNvYLOJY1GiTYAH/TWL8qnm1sXy6XPtisrU/EXh7TLn7LqWvaXZT4z5Vxdxxvj1wxBrVr46/aZ8NaZ4g/aGt4r+FZFOnpkFc5xim3YlK7NXxUYL34+61qNldQXVpJDFslgkWRD1zypIreBx/OsHw7oen6HbiDT4EhT0UYrci+b71cc3eR2wVkWIm6VDNjzcipT8q8VAmcEnrWbLRLu470u7joajMm3jqaYDIT6UIZZHrTg31qJKlUcUxDvvDIpMUoPGCMUxyQaBC0U3migC43Whetcx4X8Z6TrsHmW9wokOMqT0rpIpBwQd2e4pOLjoWmnsLdDMR4rKlVXG1uDW0wGwrWXfxMvzrQBSkgkhbzFPy1MZf3YYcmljkz98VMvlY5ApgVpMSJgrUMKvE3B4q5LDGwzGaqMsig4XdQBZWXcvPNc98NrP8Atj9pvSJVdgul201wVAyG3Iyc+mM1qF2CksCABzTP2Ybea++PHiPVPlNva6aIM553s4PT0x3rWjuY137p9TV5z8Dtbh1q28TSQyeYsGu3MJOMcq5BH5ivRZN3lttxuwcZ9a8k/Zy8B+KvAv8Awl6+JZLJo9W1ybULMW0xk2o5JwcgYOT711nESftZ2Mt98Cdf+zxGSaARTIB14kXJ/LNeN/sLzef8SfF8uc7tKtMf9/Hr6X+KFkdQ+HXiG0VN7SadNtX1IQkfyr5Z/wCCfLO3jbxWJFKuulWqsD2IkcEfnSsVfQ+yvWoLu1hujCZVBMMolT2IqDxDcvZaDqF5H9+C2klX6qpP9KPD1+mp6JY6hGwZbiBH49SOf1pkl+vjz4G/8nz+MP8Arje/zgr7Dr48+Bv/ACfP4w/643n84KQz7Dr5t/5v8n/7FqP+Yr6Sr5t/5v8AJ/8AsWo/5imI+kq+WP2m22/Hfw8f+oXJ/wChrX1PXyr+1D/yXXw9/wBgyT/0Naifwl0/iM3xBL5OgXsrHpEcflXsX7Jul/2X8E9K3Mzm8lmu9zADiRy2PoM14X8QpzB4LvPmwzJtGT3PSvpz4J6fLpfwk8LWFwFE0WmQCUKcjdsGf1rKgtGbYjcy/jvrUOi6JoDSybDda5bwJxnJIc49ulei+9eSftN+A/FPj7w7oNj4Wkso57DWIb6Vrmcx4VAemAcnmvWIdwiQPgNtG7B4ziug5j4k/aYe88P/ALRmp3kSMsF7pkLL6OcHd+WRXvX7HEnnfBDT5f71xcH/AMitXj/7elvJZ+OvC2qLERFNZXEUknbcGTA/LNetfsVnd8BdLb1nn/8ARrVKWppJ+4j2LVP+QZdf9cH/APQTX5k2cLibUpkBP+mz59v3jV+m2qf8gy6/64v/AOgmvzh0+xlgS+mdC1vNeTjI7HzGqKjsjXCq8mhdPu94EcjgN2pPFP8AyALnsdh/lVS4ga1mDLy2evtUmu3An8PXJPDBCD+VYJXdzrbaTifefwB/5Ix4U/7BkP8A6CKvfGH/AJJZ4m/7Bs3/AKCapfAH/kjHhP8A7BkP/oIq78Yf+SWeJv8AsGzf+gmuvoeZ1Pza1EZ8E2RPTKY/MV+plh/x4wf9cl/lX5a3/wDyI9j/AMA/mK/Uqw/48YP+uS/yrOma1tyU9fWgda8W/bG8VeI/B/wstdU8L6tPpd8+r28DTQhSxRg2V+YEdhXrfh+SabRLCady8r2yM7HqxKjJrUxPLv2yP+TfPEf/AFzT/wBCFb/7OX/JFPC//XilYH7ZH/JvniP/AK5p/wChCt/9nL/kinhf/rxSgDZ+K/8AyTTxJ/2DJ/8A0A18l/s0eO3+Fdoj61DM/hfVlSSWWKIsbWbABkIHJBAUED0r60+LGB8MvEhP/QMn/wDQDXyD8NPAfxO8b/DDT7rwvFoMmmSIY/8AS7xo3yOD8oQ4/Oole+hUbW1PtrSNSsNX0+LUdLu4Ly0nUNHNC4dWH1FUvFvhnQvFmiy6P4h0231Cyk6xzIG2n+8M9CPWvlXwR4E/aD+Dsd/4itbjw7PoVrA9ze6W2ou0bogLMUzH8rYBx29q+kfhB8QdH+Jngm18T6OskKSHZNbyY3wyDqpx16/lV9BHzr458A6t8G9Tj1CzuJNS8ITTBFkl5lsyxwqserDkDPfvXX6ddRXVlHPEwZXXjFe0/EzR4PEPgDXNHuACtzZSKDjO1tpwwz3Bwa+Z/g/eyXHhGNHbeYWMefXacf0rlrQ6nTQlfQ3fgh/ycbf/APYL/qa+nTXzD8Duf2jb/wD7BZ/ma+n27VtT+EwqfEc4PBPhwePm8ctp4fXjai0W5ZydkYJ4UdBnPOOtdBcTR28Mk8zrHHGpZ2Y4AA6k186fHj4ufEzwt8WYvCPg600Ka1ewS4LXttJI4YswPKyKMcDtXJ65rHxd8dWJsfE2rWmnaewPnW2lwmITL/dYszHH0IpymohGDZ237IWpQ67rXxD16GNlF3rbFNxBO0AKOn0zX0LXzl+xfarp/wDwlthHxFFeJgf8Br6NFUndEtWPm79mD/kvvxk/7CEH/tSvpGvm79l//kvnxk/7CEH/ALUr6QPamI+XPhn/AMn0+Lv+wRJ/6Njr6kr5c+GY/wCM6PFv/YIk5/7aR19R0AfKvxV/5PZ8Gf8AXI/+izX1VXyr8Vf+T2PBn/XI/wDos19UnrSQxs0aTRPFIoZHUqwPcGm20KW9ukMediLgVkeGtYj1DUNY0/zFabTrry5ADkgMNy59ODW2KYj5T/bTyPH3hFh1Ecn8zWL+y0/mftJXrd/7Cl/9GxV0X7Y8Bn+IPhRR2hkP865r9lddv7St8vpoc3/o2Ksr++bfYPsmvlT46/8AJxtvn/oHL/MV9V18ofHttv7Rlv0/5By/zFVPYzhuaKGp424qlCRywYfnVqEtx3zXEzuRaLFhxUTvxgdaSVgB1xUcW0tnNA0SwKWOTVgLxUe8KOKkVw3SgGPRQBzTyw7UxQc81MsYxmgRC4fORQu5hgipN+1qTJqQItp9aKl20UAfInhS6uoYC0E7RvvGMHHGa9h8JeKtYtYo45m81fQ815L4RhDomFyOK9S0ePCIFA5HpV1Kmp1UKV4npej+Jbe8IjlHlyd8+tbZaOdPlKsPrXm1vAT8/Q57VqWs91Cw8uVgKzUrlzoWR088exi2PwqEtxkCqQ1OQoPOXPvSi+hbC7tv1FUjnlFosmUg0x5uMA0wskg+WZaYVAH3s/SqIsxl3cbbeQ+intWv+xaklxfeONTkjYI9/HHG5HDYTnB789a57U1Z7GZVXkqQK1P2d/iN8O/h54JudO8V+J7XS9Tnv55ZIZY5C23edp4UjkYraja5hiL2Ppx2CoWbgAZNch4A+JPhHx1f6rY+GdQlu59JmMF4r20kYRwcEAsADyO1ctdftD/BmS2mjh8fae0jIwUeVN1xx/BXz5+yt8RvC3gbxt41m8Watb6XYapO11a3Uu8iVjKflAVSenOT6103OWzPtW7hWe0mgYDEkbKfoRivkb9hqMw/GL4k25Ur5P7vBHYXMor2pf2ivgsSAvj7Tuf+mM3/AMRXjPwc8eeAPCXx6+I3iO+8RWtroGrJbnT7sxSbJzyz4AXPBJ6gUBY+q/Ey7/DmpKejWkoP/fBryv8AZA8UHxH8JEtpp2lu9IvriyuCy45Dllx7bWH5Vav/AI+/B6/025tLbx1YPLNC6Kvkzckggfwe9eHfsteMtK+Gus+I4/FmrJpuiai/2i2kljcq0m98n5QTyu3tSuFj7Mr48+Bv/J8/jD/rhefzgr3Bf2h/gwzbV8eWBPp5M3/xFfPvwx8S+G/D/wC1L4k8eaprENt4cvYroW980b7JC5h24AXPO1uo7UXBI+1CcZrx+3+HWvP+1Te/EiZYI9EGix2UJ8wGSSXIz8o6AY79c1cP7RPwW/6H6wH/AGxm/wDiKT/hon4LcD/hPrD/AL8zf/EU7isz1TJr5Z/aQPn/AB80WNQD5OmtnHbLKcGvSNX/AGkPhLaafJPpviI6zcKvyWtlbuZHPoNwUfrXhml3mp+MviBqXjrWLYW814VSCAf8sol4QH1OO/es6kkomtKLcil8YnmXQLe1hjaSWaeNFRASzZYcADrX2tpEAttKtLcAARQomB7DFfH3i6G3TxV4cvdTnWHTLbUI5LuZgSI4x1JwM8fSvdz+0N8F4/kPjywBHGPJm/8AiKijaxVfc6n4k/ELwr8O9NtdR8V30tnbXc4t4WS3eUlyM4wgJHSuksbiG8s4bu3YtDOiyRsRjKkZHB9q+Sf2tvHfhL4jeE9ItfBetwazJZXouZUhSRSAo4+8or1Pwl+0F8JrPwnpFtrHjKxsr+OxhW5tmjlYwybBuQkJzg5H4Vtcxszjf+Cg1qP+EC8PX4U7o9VEROM4DRuf6V1/7E3/ACQHSf8ArvP/AOjWriv2mfip8L/Hnwi1PRvDvi6x1HVd0cltbpFKGdg4zjKgD5S3ej9mT4tfDbwN8INM0HxR4ts9N1KKSVpbeSOQsgaRiOikdCKL6js7H0xqv/IMuv8Ari//AKCa+K/hrpVtrPhfVLecAj7ZPsPo3mNX0Hd/tDfBe4tJoU8facWeNlH7mbqRj+5XzN8FNejsby/srqUG1ubuaSB/UM5IP5YrKsro3w3xGHrujy2F9Lp90rgoSUcj74rkPEG+30u63AjKEYr6Q8b+G012w8yLAuoxujf19q8K8X6fLJp95avGRcICCCOprnpS1szvqQ54tn3T8AOfgv4T/wCwZD/6AKvfGH/klnib/sGzf+gmvLfhJ8cfhN4d+GXh3RNW8bWNtf2enxRXELRS5RwoBU4TGQat/EL46/CLXfAmt6Tp3jiwnu7uyligjEU2XcqcDlO9dvQ8m3vWPiS//wCRHsf+AfzFfqTYf8eMH/XJf5V+YV9Yz/8ACIWsHlndHtLDHYYr7qg/aG+C8NvHFJ4+04MiBTiGbqB/uVnTaNa6s0ct+3r/AMkXsv8AsPWn/s9e5eHP+QBp/wD17R/+givl79q74neAfiF8MbbRfB/ia21a/j1e2uHhhjkBEa7tzfMoGBmvVtO+Pnwf0/TbWzuvHNhHLDAiOphm4IGD/BWtzGxD+2P/AMm+eI/9xP8A0IV0H7OX/JFPC/8A14pXl37QnxU+Hfj34Q634d8LeKbXUtTuY18mCOKUM5DDplQP1rW+E3xi+GHhH4aaFoWveL7Sy1C0tESeF4ZSUbuDhMUr6hbQ9U+LH/JMvEvvpk//AKAa8k/YN1CG6+Cn2GMnzLG8aKUFSOSofv14YdK2fGnxu+E/iDwdrOj6X40sri8u7KWGGNYZss5UgDlPWvFfgh4i1f4Osl5eaddXugahEn2yGHl4ZAMeYoPBOMA8jpSclcai7H1j8S9Ou9W+HfiLS7GPzbq70y4hgTP3naNgB+JryH9hrwj4m8I/C/ULfxNpVxpVxc6m8sUE67X2BEXcV6jJU4z1AzXqfhj4k+BPEWnrfaX4o0xouhEs4iYHuCr4NaU3izwrDG0sniXRwqjJP22Pp+dMkueIZFi0G/kkYKq20hY+nymvkr4IxsnhiQsvymaQj/vo13Hxl+MVj4s0y68EfD3dqLXym3vtS8siCKI8Oq5wSxGR2A65NUfCekR6LolvYIv3FArCtJHRQi7kXwP/AOTjb/8A7Bh/ma+n6+VPA2taH4J+Mt54i8U6nFpunvYeUs0iMwLZPHyg16x/w0R8F/8AofLDJPTyZv8A4itKT90zqL3jy/4x/wDJ0Nv/ANgaL/0Y9dC/zK2e4Ncl4v1nRvGXx0i8UeGNRj1LTE0uOFp40ZQHDuSvzAHoR+ddhvU9sfjXPW+I6KK90o/spXUlv8QPG+iyRoqjyLmJs/M5YuGH0G0fnX0bn8u9fIeutrfg3xra+PPDdulxPbqY7q2OQLiE/eXPY8cGvfPAfxg8B+LrPfa61BYXiKDPZ3zCGSFj2O7g/gTXRTkmrHPUi0zjPgD4S8Q6D8Z/inrGqaZNaafqd/C1jNJ0nA3klfbkV7kTxzWQ3irwwq5bxJo4Hr9uj/xryD4v/HfSYbG58OeAJxrOvT5gM8SkwWmeCxb+IjsBwfWrbSISuec/AG4e8/bX8dXTTPMjxXgiZiT8gmiwB7D0r6+r4l+AcuifDD4qtrfivVE06wfSJYjcyq7BpWkjOPlBPQH8q+hh+0R8F84/4T2wz/1xm/8AiKSkmhyi0zyn4q/8ns+DP+uR/wDRZr6qNfH3jnxZ4T1r9pnwx4707XYJ/D9lEftN6I5AkZ2EYI256+1e3H9ob4Mhtp8d2Oc4x5E3/wARTuKxynw58RGy/a6+Inhd2jWK/trW7jycEyLCgx7/AC5r32viLxH4htE/ak/4WjoNyl9oQuLZHulDqnktEscrcjPygscY7V9Fv+0L8GVcq3jywDehhm/+IoTCx57+1Oqv8U/CKt0MMg/U1zX7Olv9n/ah1BRjB0OY/wDkWKtD4v8Aijwz8QvHvhvU/COsQ6tb2aOs7RI67Cc4+8BWf8P9Y0PwN8drrxN4o1KPTNMfSJLdbiRHYGQyRkL8oJ6A/lWV/fNbe4fXNfKnxs8H6747/aVbRfD2r2el3kGii4826RmUjcowAvOec88V6v8A8NFfBXp/wn2n/wDfmb/4ivOfD/xE8D6v+1lHrWl+IYLuyvNCNnBLHDKQ03mJ8n3cg4B5PHvWrVzJXOY8SfCb4jeAfDd94q1rxjot/ZWCeZJBBDKHcZAwCeM81taHeJc6RDdZA3ICBn2r0v8Aa41K1sfgjq1rcTCOXUWS0txg5eRjkD9DXhvh2aZdEtYOfljAPtWFWKR0UZN7nSveeY5UGrETFl+XOazbOMIQW5J61sxBAgK/nWJuPgieQcnFW4IQh5qCGVQealEozUgWzsIpFPbtUCyZp4bFAIdIvOe1APHSlz8vXmql5eQ2qbppAtQxpMt/N/dFFc+fElnn7x/Oii5Xs5dj508DxsyKegHWvUNKwuz0rzrwUnlxD8K9I0rB2cU57ndQXum7bkbelWlw2CKhiX5eKtJHhByKmJuPGcdAaglVWznrUpBx1qvLnPpVi5UVJ9ythXYY96i+13cRBWY496fctziqsz/KOKXMR7OJLLql5jHmA+vFY2rWthfK0l1ZxSNjqVq5Jy2aqak/l2buOwpxk7kSow6nB6lp2nxXZaK0ijx0wKz720guI9ssakAenSu38AfCXx58V9FufEXhnWdBsrOG9ktDHeySrJvQKSfkRhj5h39a3R+yr8XEJeTxR4RIAyf3tx/8aro5ZM43XoxdrHn/AIL0DS5r5hJaIw6jIFeq2vhrRrm0VJLONl7AgVxPwe+FPxE+IvhuTxB4Z1rQLKGG6e1ZL2SUOWTqflQjHNdb4o+H3xQ+H+nWFxr2u+HLpL6+isYfs8sxKvIcKTujHyjvjmj2c+5jUrU3sjRsvBnh+CTzI9PjU54O2tK70TTbmAQ3FsjoBwCOg9Khm+BPxykkMkXirwkinkDzrj/41S23wL+OkcoaTxX4RZe4E1x/8ao9nPuZe1h2IYfA/hvPmLpsasD6Vfn8P6PNb/Z5LSNkx93HSuM8N3ni/wAVeMbjwDoc1hHrVpNPBc3ErsLdDESGY4BbBK4HGeRwK6iT4E/HdpCw8W+ERn/ptc//ABql7Ob6lOrBdCA+BvDP3jpsR/Co5fAPhl1yNNjH4Vab4N/GnRbWfU9S8T+FJra2jaWRUmuNxUDJ6xYzVjwhqn9raJFd+q4NTKMobsqEoy6HMv4a0jTrjNvZRr6fLXQaGilQqrge1ZPxF1AaRpr3nTA4NXbP4J/GjUrKDUdP8S+FoILlFlRJZp9wBGRnEZGaIxc0OU4wZvX9nbXkLR3Ch1I6EDFc9N4J8OvIXbToifoKtD4EfHbj/irfCJ/7bXH/AMaqjqWleMvh/wCIdO0XxleabetqETSRT2LOyAg42neqnPfpT9lKKJVWEnsOutI0jS7CRbe0SPPHA615ZrWi6ZNq8rNboRgdu+K9Mbw74p+IniG+8P8AhLUdLsprCNZpWvpJFDBsgY2KxzxVOX9l34ySXDTN4q8I7m6/vrj/AONVUYya3B1YJ2sedwaPp9s2YbdVNMvdL0+4Iaa3VjnuK9G/4Zd+Mmc/8JV4R/7/AFx/8arHT4IfEuTx5N4GGv8Ahr+04dOj1FpvNm8oxu7oFz5ed2UPbuKTpT3uV7anbY841PQbGCT7RbwhQO1XtInChEX5XTlTXp0n7K/xhcEHxT4QIP8A02uP/jVV1/ZO+Lsbh18UeEcg/wDPa4/+NVooStqKNeEXojofhp4mOpW/9nXzDz4h8rE9RT/iJ4STULVtUsYv9Ii5MY6sK4Txh8Nvip8LbRdd1i0tNR0+3IaW706RnWEZ/iVgGA9wMDviuysPiNZXfgp9URh58UeWT1OPSsalN30OiFVPVHkGqeH7GfdI9sqzZ+dSMEGqOm2NhaSj/R1B9x0r2GT4A/FTxfbWviXTde8MWdvqUCXMcU0s4dVdQwDAREA8881Ul/ZS+L8j7j4q8I5/67XH/wAarWMJW1OepWp9FqceI45Idu0Mp7VnTaFpkj7nt1JPfHetnx14D8XfCi/0ux8VappV7/aW/wAhrB5G27eud6rjr2qPwV4V8SfErxZdeGPC9/ptld2tmbySS9dxGyB1TA2Kxzlh26ZqHTknoV7WHJdo6H4U6BpS313m2j/1Y6ge9d3J4J8NXEvmPp0TZPOQKxdG/Zx+Nul3DTW/izwiCwAYedcf/GqzgvjqH4p/8KmbU9J/4SNkBFyJJPs2DF5vXbu6cfd60OnPuZe1h2O503wl4fsW32tjGjd8AcVJeeDPDt85kubCJ29cVlv8EPjwZCy+LPCIBP8Az2uP/jVKvwT+Pa4P/CW+EW9vOuP/AI1S9lPuHtYdjSsPBHhuzmEkOnxK46HAramsrWWD7O8StEB90gVy154J+OPhWzN5c22leIIY/mkj06di4A5LYkC547DJq94K8VWviC3YBHt7mNtssEq7XRu4IPNZzhNalwnF7GRrfwp8IaxKZLiwiDn+IIKo2PwS8F28ol+wQsRyAUFdJ8RNcHhzw5cakw4jUtj6c1RT4UfHHWLW31PT/FHhWG2u4knjWSe43BXAIBxFjOCKqCnLYcpQhub2k6BpmkRLHZWscYHoKuspz2rkj8E/j4T/AMjf4R/7/XP/AMapP+FI/Hv/AKG7wh/3+uf/AI1T9jIn28Dd1TR9P1IeXeQLKvoRmsVvAPhVW3tp0Q56kAVn+JdE+IXwu02DVvG2taFe2k0wiVbKSVmz770UYp3hHw78Rfiti+0iSLQfDhbAv7gEvcLg8xIOuOOWwPQmhU5oHUg0b+n2WkaWCln5MQ/uggVoLMrZ2sGx6Gqcn7LmpSMXb4s6vuPXGnR4z/33Wf4g+C/xI8G2x1Dw74iTxTbQqWltpo/JuGHfYBlT+JFN0XYmNaOxtyBZBtcBl9DXJeIvh/4Z1ti15YRM57lR1qz4N8TRa5asHWSG5iJSaFxtZGHVSDW5IxP51lrE1VmedRfBrwbFKH+xRnnoVrq9I8N6To0YSxtI4wOm1ao3a694l8Xw+EPDFxZW+ozQvMJLtmEYVcZztBPcdqsP8Cvjuzkjxb4RH/ba4/8AjVaqE5IzcoRZa1PSbDUE2XUCyD0IrNTwN4Z+9/Z0efXFWbb4E/HKOZWl8VeEXXPI8645/wDIVZvg3xE1za3q3rp59hPJBOU6MyMVJGe2VpOnKKHGcZm/ZeH9JhhMAtIlhI5GOKrt4L8JCTzHs7YNnJyQKxvD1l47+J+q3Fv4NihsdKt3Edxql3kR5zyqYBLNjPTjjkiuyl/Zh1a4Ikm+LGrI56hNPTA+nz1UaUmtWTKpBMit9J0eO2+zRQwmI/wqAQazZ/AnhmacyNp0THucDmtK+/Z38baNZ+d4Z+Ip1O7UjEOo23kxsM8/MhY59OOtcNqPjHW/DqXukeLdNl07VrRCxjc5Eg7MpHBHHak6c0ONSDO10/RNL0sYs7eOMe2OlGqaRp+pgreQLKO4IrEsPhR8ZvE2k2OvaT4m8L29jf26XMEc004dVdQwDARkZwexpNV+GXxe8H6HeeINe8SeGLmwsY/NmSCacuwH90GMDP1NHspbj9tDY5rxr4C0G3hF3b2KAj71U/hV4kt/hz45n8RDw7Lq+6yNvHBE6o0bFgd+WB7Aj8a3/C3gn4ofFXwnb+JvDWsaDY6ZclliS9llDnacHhEYdR61Uv8A9nn4raFZXWt6r4s8IrZ2UL3EzCW4O1FUkkDyvQVcYTWpMpwloR+LPEfij4n+KYNU8SqLLS7M/wChabGTsTPV2/vMeOegxxjJroUWFEQRqAAMCuN8K6kuoabHcLIH4+8BgN78811FpcqQFdRx0rOTb3NIRSWhekY4FW7OZiAp6CoUSOTGGp8SbZPapuMvIcnmp0b5c44qqrAdwPqaZNqEMYKIS7VLsOMWzTjkwAeB9ahur+G3yZGXI9DmsKa9upsrjaO1VmhLfNIxY9eTSb0OqGFlIt3/AIguGcx28ZAxw2Kxrlrm5kLTyFwe2alDM0gB7cVI+QvTisnI7adBR3M77GtFXfl9DRSubckTyTwsR5zKFr0PRyfl3DjFeeeEcyXLgcYI/nXpmkqBitJvU5aD9017fhRnOKuRAH6UyFd2AOOKuRQjbg4qE7Gz0IBtL8HimybfmGM1ZEChvu1FdfKpAjxV3IuY94m44WqMu8nFakyhkOOtVkhbJzzSuMqpCWXJ61meIQV0yf8A3DXQrGdmMYNYfijCaZcA/wBw1UdyZbM9b/YH/wCSQarn/oP3P/oEdfQVz/x7y/7h/lXz7+wN/wAkg1X/ALD9z/6BHX0Hcf8AHtJ/uH+VejHY+bn8TPnH9gK/t5fhprWno4M9vq8ryLnkBun8jW3+17qFvDYeCtLkkAubvxFbtEueSI2BbH5ivk74F/GDWvhLfaz/AGLodlqp1acCQXMzJ5ZRmxjb/vGvQ/iB478UfEnxH4HvvEeg2GlR6fqiNELWZ337yOu7p0pcyH7OR9xQf6pD1yo5p9Mi/wBWvrtFKHUuyA8rjNUQfMXwm0lbT9tbx5GsYVYrAXIAXAzIVJP47q+n64Lw7oENn8ZfE2uRxKr31nbq7gcsVVRz+Aruwy7ymfmABIoAw/iJ/wAiLrn/AF4y/wDoJr5U+Eik+CITnuf5mvqr4if8iHrn/XjL/wCgmvlf4S/8iND9T/OsK60OjD7nPfHBri40OCxtVMk88qxxoOrEnpX25o0ItdIs7cDAjhRcfQV8VeIn+1fE3wZpp5E2swKfpvr7fVdqhR0AFVRVok137wBgc47HBr53/bKT7Nd+CNSVM41J4Xb0BjY8/jXt/h3UBe6lrcIcP9kvfJ4/h/docfr+teY/tjQgfB97/blrPULVwe4zKqn+daSV0ZRdmcV+y+c/GXxOR0NjCR+bV9O18tfslyCb4q+IZBzu0+E/q1fUrUobDnucb4n+Kfw68M6vJpHiDxlo+m38YDPb3FwFdQenFefeB/E/h3xb+1BqWq+GNastXsl8LwRPNayb1VxPMdpPrgg/jXgn7V3hjxJfftAanqNn4M17VbF7SBVntdNlljLAHOGVSD1roP2G7aay+L3ie0utPudOuItOiEltcQtFJHlmIDKwBBwQefUUX1Cytc+z652y8Y6DeeNbzwfFdkazZwrPLbsuMxtnDA9xwa6KvBtBt55P2zNeukt5DBHoEKPLt+VW3Pxn1qiT3K7t4Lu1ltbqFJoJkKSRuoKupGCCD1Ffm34/t4/DHxG8QeFLFmjtrTWlt40z/Azqcf8Aj1fpSOlfn/4/W18SftlzaW1pCkD69HbuFGRKUXdvYep4/Kk0XCTVz710O1Wz0WxtEXasMCIB6YUCreQSRnpSgcAegrH0K+F3qerwh932ecR49OtMg+df2/8ASpJdE8Ka7G+1bK9kicBeW8wKBz7YNcN+w1K0nx21vd20Fv8A0dHXtX7bWlTal8EbmeEqGsLyG6YkH7in5q8T/YYVR8c9ZZTkN4fJH/f6Oo6mq+A+3q+QLzP/AA8Wj/65J/6Q19fivkC9/wCUisf/AFyT/wBIasyR9f1zOq+NvD+leNdN8IX1y8OqanE0lorJ8km3ORu9eOldN2r59+NSg/tQfDAkdpf60AfQBPavmn456ZbeGfjXo+r2OIV1yBluIlGA0ifx/UggfhX0xXzj+1sdvj3wAwGCZbgE/gtRNLlZdN2kjlvjtYz6l4AvIbdC7mJiAPpXsPhX4xfCvT/DWj6bd+PdChu4LKCGSJroBlcIoII+tcnLFHcW3lSqGVhyD3rxr48+FdEsdJt761s0jmNzHlsf7Yrmo1Le6dNanzan3Ijq6q6sCrAEEdCDWV4p8S6B4W0s6p4j1a10uyDBTPcvsTJ6DNaNkMWUAH/PNf5V4/8Ati28dx8HpYZV3I15Fkfia62zjOW+OfiDwL8XZvCXhLw34p0nWGn1mJruC2uNzeQGBc8c9M19D6bZ2un2EFjZwpBbwII440UBVUDAAAr46+GWiabpPx08ErYwLHvjlZuO+yvs3vSi01cqUeV2OK8X/EHT/Dnj3w14QubSaW419pFimVsLFsx1HfOa7XvXz98bMf8ADTnwv4/56/zFfQXeqJPlj44aNB4T+OVlqWnhIbfxFAWmhUHmZCAz/iCv5VpnBXPbqKZ+18fL+IXw+cdWN0Py8unA/udzf3cmuOstTro/CZfwCs5NR/aNv9SD5h0/S5I2X1Z2XB/Dafzr6nJCgsegGSa+bf2RLeefx3461V0/cE28ETZHJHmFhjrxx+de++Mb0ab4U1S+3bfItnfPpgV00/hRzz+I16+CPijdjQPiB4+022xGFvhgLwBvRGP/AKFn8a+8rV/Mt4pM53oG/SviD9rzTobL4zaktvGqNf6fDdylQBvbcUyfU4QD8Kckmgg7M+u/hVoNt4Z+HeiaLar8lvaRhmIG52wMscdyeTWd8aPiTpnwv8LQa5qdnPerPdx2sUMLAMzNnkk9AAK6LwZfW+p+EtKv7SVJYJ7SN43RshhtGCDXE/tJfDi6+Jnw8OkaddR22pWlyl5aeb9yR0z8jY6A+tUQej2c6XVpDcxZ2TRq6/QjNfMf/BQHTLePwloviBEC3aXD2m8dSjqSQfX7grC1r9pP4qeD9Vj8Ma98M9K0+9hRURZ7qULIAMZRgCrD3UmuZ+NvxC8Y/E34em28Q+GdM0q2tJvtUcttcO7MQrDBDDGPmpN2Gk+h9b/Bf/kkfhL/ALA9r/6KWsr9o1Jpfgt4khtwDNLaiOME4yzMFAz9TWr8Fv8AkkfhP/sD23/opa0/G+kDXdBbSznbLPEzfRJFf/2WmIzPg14fTwr8LvDuhrEsT29hH5qr0EjDc36k159+2d4nk0T4SvpFncSQ32uXCWkZQZOzO6QH0BVWGfevb1UKoVeAOAPavkj9o6/bxf8AHa18PR+YbTQbUeYpI8tpZMMD9QMipk7IunG8jzDw2kmm2EMMYO1VGR6VurrDq4/dZHtWnruh/Y4Q8P3PQdKwLeHzC8e3BxkVwuXU9aMVZI1E8RToQETj3q3Dq97cHIYAe1cu24EhhgqcVb0ybDDNTe5pGkrnTpPcSMN7tj3NXUZQRjk1lROuBzmrccnIwKmR004RRo53HOaXtgnNV45AXGRUm4LJ1NQ7nTHTYjkQKaJDhKJXw4YDIqMyMeq0imxKKPn/ALtFAjyPwfxdsfU816XpnKhu1ebeD1/0nd1FekWLbVAHSqluctFaG/A3ygjORWhAxcjLL07VlwPiPjGDV62CLzk4qbHRJF8j5cjrUE6sU3GpVkHl8gionYuu0cCtDFopPEvpTIUVWOasTkKv0qBPvFu1ICOcYG5RzXL+KY2fTbgtx8hrrXxnpWL4niU6VcZxnYauO5M/hZ6P+wP/AMkg1X/sP3P/AKBHX0Hc/wDHtJ/uH+VfP37BYx8JNWH/AFMFz/6BHX0Dc/8AHtL/ALh/lXoR2PnJ/Ez8kYpNt3K3PFw//oRr36K8+1W3g5j1/tC3H6ivn+FGkvJAo63LD/x417xbp5MnhK3xgpf2+ffkVz3987ZL91c++YRiJcf3RWRaXQPjK/sd3KWUEuPq0g/pWvEf3a/QVxH2xYfje1mWw11oqED12SP/APFV1HnnaJbQpdPcquJHUKx9QKzdPuxN4p1S2H/LCGD8zv8A8K2K4jwLere+N/GBByLe5itz/wABUn+tAGx8RP8AkQ9c/wCvGX/0E18sfCNc+B4gPf8AnX1P8RP+RD1z/rxl/wDQTXy58Hv+RJh4zyT/ADrGtsdGH3IPAEa337TXhuzdQ4hSacAjoVUHNfZFfKX7Pdlb6h+0dqd+6hpdN04+Wc/d8wkH+VfVtXT+Ezq/EeV/A/VJNQ8Y/EyKSVpFh8SERgn7q/Z4eB+INbH7QVpHefBnxSsihxFp8s4z2KKWB/DFUfhB8Pta8G+KPF+ralrFpfQ69ffa4Y4Y2VouAMNnrwB0rufEthDqXh7UtOmRZIrm1kidGGQQykEEd+tWZo+Wf2Jrj7T481mXOc6ZDz68mvrc9K+PP2FXVvH3iRF4EduIwB2AkcY/SvsPtSWw3uJzXzf8J93/AA2p8Utx/wCXe0/9EpivKv2pNa8Yp+0Dqel6R4w8QaZaJaQSJBaalNFGCQc4VWAHStj9hxr+b4xeKp9Uvrq+vXsIjLcXMrSyyEMwBZmJJ4AHXtS5lexXs3y8x9n1Xj+y/apPLEPn4Hmbcb/bPerFeEeH7i4j/bK1+1SeRbeXQIHeLd8pYNJg49aog9G+Kep+ONL8MXVz4G0Gw1a/WJmVLm7MZUgcbUCnefbK59a+KP2cba68VftI6TqGsPK+pxXM1/d7htPmr8pDA9vm/QV+gx618p/CDw5cxftveOdQkVYreCKWSNBzkSlNp46fcbg0hpn1bXmfwc16PV/FvxAgjYn7DrbW7Z9QDmvTa8s+DXw11jwR418ca9qGsWl7B4kvlu4oYY2UwkF+ueM4YdPSmI1P2hdMl1j4K+K7CBA8z6dIYlJ6sBxXzF+wzC0Pxu1XnKnw8SD/ANto6+zNftheaFfWrAMJbd0we+Qa+Nv2Gknh+NGq2tyhSe30KSKVT/CwnjBFS9yk/dZ9sivkC9/5SKR/9ck/9Ia+vhXyDe/8pFIx/wBMk/8ASGqEj6+7Gvn741f8nP8Awx/7a/yNfQNfP3xp/wCTnvhj9Jv60CPoKvm/9rs48dfD/wD663H8lr6Qr5r/AGwjjxt4A/663H8lqZ/CyofEi+khKrjpivNf2hWz4atv+vmP/wBDFd1FP8intivOvj7MH8O2w/6eY/8A0MVxU17yO6p8LPtOy/484f8Armv8q8j/AGvP+SSP/wBfkP8AM165Zf8AHnB/1zX+VeR/td/8kkf/AK/Iv5mu17HBHc8k+H53fH/wQpXIFtN1/wCudfXvevkLwPlfjv4GZT1hlHH/AFzr69qaexdX4j5++Nn/ACc58L/+2v8AMV9Aivn742f8nN/C/wD7a/zFfQIrQzPmr9r9d3xC+Ho9Wu//AGlU99GIdJlk/uxE/pTP2uOfiL8PP967/wDaVN8ZzfZ/Cl3LnG2E/wAq46/xo7KPwNm1+xcnm+CvEOoMvM+tzIGI6hQv+Ndp+0rfS6d8CfF9zBI0co02VUZeoJU4rP8A2ULdY/gfotwM5u985Prlsf0rf+OPg3UPH3w11Twrpt/b2E98oTzp0LIFzzwOeldcdkcktzp/Dk3n+HtOnznfaxt/46K+Z/2wtJtD8R/Ct+YlE1/ay2sj9yiHcF/Nj+dfSXhPT7nSfDOm6XeTpPcWtskUkqLhXIGMgGvC/wBuK3ht/CXh/wATbcz6bqIjibP3fNwD9enelLYI7mF8D/isPh4bfwH4281NJMhXTdTPKQKT8sUnoo6A/T619QWtxBdW8dzbTRzQyKGSRGDKw9QRXybqP7PPxE8VabBeHxt4eFrcxLIqPaSkhWGQDz702Gz+JX7MHh621rVfFWneJfDE1/HazaUqSK8QfPzQs3C4x06URv1HK3Q+lviD4I8N+OtCl0jxHp8dxGw/dyjiWFuzI3Yg8+lfHnxu8Oa58M7S58M6lcG/0i8hdtNvCPmIA5R/9oZH1r7X8N6tZ6/oFhrenvvtL63SeEnurDI/nXjX7cekQah8Cr29kyJdNnS4iI9eV/8AZqbjcSbR6P8ABf8A5JH4S/7A9r/6KWuuI965D4Lf8kj8Je+j2v8A6KWt3xJqK6VpwvHYBFmjRv8AgTBf5kUxGk3Q4Pavi2xtL7Tvjj4zsdYkWa9e/eVG3bj5LktH/wCO4r7SI/Kvl79pjTW0D4y6D4miiVLbVbc2txIDy0q/dB/4CDUVFdGtF2kGpWqyW7Iy5GPxrz+WAW2sRKRhS2D9K9LM0LRhmkQAgdTXD+KolF0JFwSDkEGuBo9ODuzE16zMF6+1SQWyPpVC1G2b0HvXYyWDanaxmP8A1hXH41x8iSW9y0cilWViDmpudMWbtn0X0rThQg5rLsGLIvymtSASNwOKGaxZbTAwzAU2Q5O4YpjLIoG6kfcIshSalm8WTtt8voOaTb8nQZqNM+WpJ/ClkZgRt6elSWM3fWimkNn7pooA8q8KIVYY4yRXoVgdsY3cmuC8NBV2HPOM13GlsWCselVIxprQ242Gwfyq5AxbC9AO9Z8Mis2Ku27L06mkjYvNISADxin7hjA5qqOvpUwqtTNxGT/cOahGFXNSSncxBqKRVwBmgmwx2JbNZmvjdpdwf9g1pNxVHVY2msZY17oapbkSWh6L+wf/AMkm1j/sYLn/ANAjr3+5/wCPaT/cP8q+Q/2ePi74J+E/gvUPD/iyTVIr2bVp7tRBYvKmxlQD5hxn5TxXoz/tWfCGSJx9s1wArgn+ypOK9CL0PnKkXzM+FfDUH2rxDHb7Swa6bp/v17XqS+T4k8MR54/tOBR+DV5l8KbNbjxa0rj5Mu659ySK9S11YoNV0bVbkyC1sb2KeYom5ginJwveuTm/eHouL9ifeEP+pQ/7IrxjxpfNZftYeCU3kR3Oj3kTDPDHK4z+tU/+GqvhIgEZuddyBj/kEy15j8Sfir4d8TfGHwN458Nyar/ZuiysuptJYMj+USCQqnlvwrtueXZn2KTXi37NF3/aGufEm+3bhL4mlxx6Ig4qsf2oPhbKzQRya/5pBAB0iXrXlv7OHxU8K/DDwxrNr4vbWBd6hqst3GYbF5t0bY2kkdD9aLoLM+pfiJ/yIeuf9eMv/oJr5b+DzBfA8THoM/1r0PXP2kPhj4g0LUNIsZNeM93bvDHu0qQDLAgZJ4rg/h5Yy2HhBLRvlbacfjWNZm9BHUfsjaf5/jzxv4h8wsCYrLbjpty+f/H6+lK+Tvgt8SfCfwntNftfFZ1VbvUNTNxGbaweVfL2IoyV75Br0CL9qT4VTOI0k8QFjwP+JRLWkXoZTT5jr/h98WvDfjjxrr3hPSbPVIr3Q2UXMlxEixNkkfIQ5J6dwK9AIyMGviP4A+MtM+HXjvxR4r8XNqJttZJaKSG0aV2HmOVyF6fKRXtQ/ao+E7NtEuvk+n9kS1SZLizh/wBlXT4NH/aG+JGk20Kww2su1EUYCgkn+pr6rr5G8H/E74feFfjT4u8eN/bMeka7DE0bDTpGczc78r1UY216CP2sfg/nb9s1sn0/suShA0zyb496M2sftFa9HCSJ0sLdkx34arv7FkckPxl8TxyqVkXT41bPqHemf8JXoPjf45al4n0GW4axubSGOP7TAYnLKG3Daee4+taHgXxF4f8Ahf8AE/XfFHiBb6OyvrOOKP7LaNMd4ZicheQORWK/iHU0/Y6n1v3rwXRP+T09a/7F2H/0OSn/APDWHwhz/wAfeuf+CuSvNNO+OXw7t/2iNS8fPc6t/ZFxo8NpG39nPvMqs5YFeoGCOa2uctmfYXevFPhJYTf8NGfE7UmjIh2WcUb/AN5v3hYfhx+dU/8Ahq74Q7v+PvXM/wDYKkrmvCH7RPwp0XXvEeq3FxrQbVb0TRkaXJzGFwM/jmi4WZ9OHpXn3w9+LPhzxv401/wrpNpqkN7oUhjuZLmJFicg4+QhyTz6gVxQ/av+ET/Kl3rmT/1CpDXhPwP+JuheBfjF4r8Ua99rXQ9aEkkUsdo7zF96lQUHQY3Zz3AouNRbPutxlSp7givj39lq3lsf2vPiJZPG0aww3QRWGPl+0pivTD+1h8IO93rn/grkryHwj8Y/h9o37TPif4gvNqY0HU9JWCF1sHMhm3xs2U6gfKeaLisz7Wr4/vf+Ui8X/XJP/SE16VH+1Z8JXO1LjXmPoNJlNeNTeLdDm/arX4uKupf8I0sSjebJ/OyLXy/9X1+9+nNFwSZ9t9q808Z/Dq+8Q/Gfwr40a9t4rDQoZMwnJklkbOMcYAGRzmuYb9qb4UqxVpPEA/7hEv8AhSf8NUfCn/np4g/8FEv+FFwse5V82/tbj7T4+8D26MC0ZncjuAQB/St+b9qD4eTW8n9k2fiHULoAmOD+zniDnsNxGB9a89tm13x542fxt4jtfsX7sRWdnuytvGOce5yTk1nUmlE0pwbkjWCsEHUHjivOfjoT/YNtn/n5j/8AQxXsJs17jHrXBfGXw9NqGgIbZCzQypIwAycBgT/KuSEveR1zXus+vLL/AI84P+ua/wAq8h/a+4+EUh/6fIv5mqMn7T3wtswtvM/iANGApP8AZEvauP8AjD8YPBPxO8EyeHfDh1hr1545FFxpzxJgHuzdK7m9Dhinc5nQb2LSfil4E1e4fZF5otix6AyDaP519jZzz2PSvj7xB4d/tfwvHZlmSdIwUdWwyMOhB6g/Su3+F/x8h0i2g8M/E2OezvIMRRaqI8wzqB96QjhCMdehzWdKaaNasGmdf8UPBOua58b/AAB4k061D6fpZmN7MWA8scbRjqc89K9cFcB/wuj4S8f8XG8Mj1zqCD+tc74z/aF8DaZbGHw1djxRqUi/uIrD54s/7cg4Ara5jZnG/tKywal8Y/CWmQOGubC2lnnQfwrIQFP/AI4axPjLeGz8BXrZxiI/yqPwbpuralr9/wCMPEzB9V1F97KM4hT+FFz0A/xqT4v6X/bHhdrNmkWB2AmaJcuEz8xA7nFcMpc1RHbCDjTZ9BfBzTIdG+F3h3TbeNIo4rJNqKMAZ5/rUvxR8caP8PPB114p1yO6ksrZlVktlVpGLHAADEAn8a8ws/2lfhXo9hbaY7+IAbaFIuNIl/hGP6VxHx++KnhH4tfDSbwt4WGrveSXkE2LjT3iTajgn5m4rsukjjs2z6Q8A+J7Dxn4P0zxRpcVzFZalAJ4UuFVZFU9mAJGfoTXm/7ZOkx6p8BtYkk35sJI71NpxzGc8+1cb8KPjd4F+Hnw20Pwp4g/tpL/AE+2EMwh0ySRMj0YcGrXj/46/C/x/wCBtZ8I283iBZNUtHt1b+yZBtJHByeKd1YXK7nsHwd1WPXPhb4a1aLcFudOhcAjBGVHBrh/2wfAviPx98JRpHhe1W71CG/huBAXCl1UMDgnjPIryj4JfEvVvhPo8Ph/xTpt3e+HSS8V1Apkltc84K/xL2AHSvebT43fCe4tkmbx9oVuXAPl3F2sbr7FScg0KSY5RaNr4S6FfeGPhn4c0DUmjN7YafDBP5ZyodUAIB7jNef/ALatzBb/ALPutxzSKrTmOOME43NnOB68A1v6x8d/hPp1i90vjXS9QKDPkWEouJW9lVeTXzb8dvGOu/GaLybXTpdN8N2O6S2glAMlxLjAkb+7gE4A6ZOc0nJIFFy2Pq34K/8AJIvCX/YHtf8A0UtUf2gboWPwk1q/YkC1WK4JH+xKjf0rzLwT+0T8NfCvgrQ/D+pya4t5p+nwW0+zS5GUOiBWwR1GQeapfE/4+fDnxx8PNa8M6RJrjXl9atHEJNLkVSeOpPAp3QrO59CeFNSj1jwxperRsCl5ZxTgj/aQH+teVfti6FJqXweudXtbbz77RJkvYMdVAIDkf8ALVxXwg/aA8JeD/hjofh/xl/a0er2Nv5MwttOkkjAVjtww6/LitzxB+0Z8I/Enh/UNCnfxA8N/bSW0n/Epl6OpX+tF0OzTOU8KfATVvGnhPS/EkfxPvrFb23WUQLpiuEz2z5gzXF/E7wrffDLxppfhe48SS6//AGhZtdedJbCEph9u3AZs+uc16j8Pv2gvhn4R8EaV4eu314SWURiAXS5WG0MccjrxivOPjV4s0T4nfEjRPEXhj7cbKx017aU3Ns0JDmTcMBuox3rKooqJtRlNzR0Xgq4j8mNXIyG/WuZ8bWv2fxDcoMbZGDCp9LnaGF1U4I+YfUGo/Etx9u1KN15byxk+9ee9z2oodpKgKua2rfaORWXYKFiUd61IeEokzeCJZvmGcYNMKnAXH1pXboKey7lIX73UVNzVKxC6rtwRioWyD+PFWXDbQpHTrVeZlJ2jrQAu56KbtNFSB//Z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7" descr="A person sitting behind a table with a sign that reads &amp;#34;Citing and referencing isn&amp;#39;t scary! Change my mind&amp;#34;">
            <a:extLst>
              <a:ext uri="{FF2B5EF4-FFF2-40B4-BE49-F238E27FC236}">
                <a16:creationId xmlns:a16="http://schemas.microsoft.com/office/drawing/2014/main" id="{FA754060-37D5-445B-A363-72DBA87F6DE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40" b="40"/>
          <a:stretch/>
        </p:blipFill>
        <p:spPr>
          <a:xfrm>
            <a:off x="6302414" y="0"/>
            <a:ext cx="5886371" cy="6858000"/>
          </a:xfrm>
        </p:spPr>
      </p:pic>
    </p:spTree>
    <p:extLst>
      <p:ext uri="{BB962C8B-B14F-4D97-AF65-F5344CB8AC3E}">
        <p14:creationId xmlns:p14="http://schemas.microsoft.com/office/powerpoint/2010/main" val="323306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7994" y="267261"/>
            <a:ext cx="5597513" cy="6272612"/>
          </a:xfrm>
          <a:prstGeom prst="roundRect">
            <a:avLst/>
          </a:prstGeom>
          <a:solidFill>
            <a:srgbClr val="014E5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87649" y="267261"/>
            <a:ext cx="5597513" cy="6272612"/>
          </a:xfrm>
          <a:prstGeom prst="roundRect">
            <a:avLst/>
          </a:prstGeom>
          <a:solidFill>
            <a:srgbClr val="0FA5BE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237994" y="573957"/>
            <a:ext cx="5170715" cy="5909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600" b="1" kern="1200" spc="-6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>
                <a:solidFill>
                  <a:schemeClr val="bg1"/>
                </a:solidFill>
              </a:rPr>
              <a:t>NEED TO CITE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6301047" y="584243"/>
            <a:ext cx="5170715" cy="5909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600" b="1" kern="1200" spc="-6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>
                <a:solidFill>
                  <a:schemeClr val="bg1"/>
                </a:solidFill>
              </a:rPr>
              <a:t>DON’T NEED TO CITE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356935" y="1471584"/>
            <a:ext cx="5179570" cy="3345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>
                <a:solidFill>
                  <a:schemeClr val="bg1"/>
                </a:solidFill>
              </a:rPr>
              <a:t>Uncommon facts</a:t>
            </a:r>
          </a:p>
          <a:p>
            <a:pPr marL="457200" indent="-457200"/>
            <a:r>
              <a:rPr lang="en-US">
                <a:solidFill>
                  <a:schemeClr val="bg1"/>
                </a:solidFill>
              </a:rPr>
              <a:t>Contested theories/facts</a:t>
            </a:r>
          </a:p>
          <a:p>
            <a:pPr marL="457200" indent="-457200"/>
            <a:r>
              <a:rPr lang="en-US">
                <a:solidFill>
                  <a:schemeClr val="bg1"/>
                </a:solidFill>
              </a:rPr>
              <a:t>Statistics</a:t>
            </a:r>
          </a:p>
          <a:p>
            <a:pPr marL="457200" indent="-457200"/>
            <a:r>
              <a:rPr lang="en-US">
                <a:solidFill>
                  <a:schemeClr val="bg1"/>
                </a:solidFill>
              </a:rPr>
              <a:t>Images, tables, or graphs</a:t>
            </a:r>
          </a:p>
          <a:p>
            <a:pPr marL="457200" indent="-457200"/>
            <a:r>
              <a:rPr lang="en-US">
                <a:solidFill>
                  <a:schemeClr val="bg1"/>
                </a:solidFill>
              </a:rPr>
              <a:t>Perspectives other than your own</a:t>
            </a:r>
          </a:p>
          <a:p>
            <a:pPr marL="457200" indent="-457200"/>
            <a:r>
              <a:rPr lang="en-US">
                <a:solidFill>
                  <a:schemeClr val="bg1"/>
                </a:solidFill>
              </a:rPr>
              <a:t>Specific words &amp; phrases</a:t>
            </a:r>
          </a:p>
          <a:p>
            <a:pPr marL="457200" indent="-457200"/>
            <a:r>
              <a:rPr lang="en-US" i="1">
                <a:solidFill>
                  <a:schemeClr val="bg1"/>
                </a:solidFill>
              </a:rPr>
              <a:t>Any original idea or research!</a:t>
            </a:r>
          </a:p>
          <a:p>
            <a:pPr marL="457200" indent="-457200"/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6301047" y="1471584"/>
            <a:ext cx="5179570" cy="3345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2700">
                <a:solidFill>
                  <a:schemeClr val="bg1"/>
                </a:solidFill>
              </a:rPr>
              <a:t>Proverbs/expressions</a:t>
            </a:r>
            <a:br>
              <a:rPr lang="en-US" sz="2700">
                <a:solidFill>
                  <a:schemeClr val="bg1"/>
                </a:solidFill>
              </a:rPr>
            </a:br>
            <a:r>
              <a:rPr lang="en-US" sz="2700">
                <a:solidFill>
                  <a:schemeClr val="bg1"/>
                </a:solidFill>
              </a:rPr>
              <a:t>(ex. ‘the early bird gets the worm’)</a:t>
            </a:r>
          </a:p>
          <a:p>
            <a:pPr marL="457200" indent="-457200"/>
            <a:r>
              <a:rPr lang="en-US" sz="2700">
                <a:solidFill>
                  <a:schemeClr val="bg1"/>
                </a:solidFill>
              </a:rPr>
              <a:t>Common knowledge &amp; opinions</a:t>
            </a:r>
          </a:p>
          <a:p>
            <a:pPr marL="914400" lvl="1" indent="-457200"/>
            <a:r>
              <a:rPr lang="en-US" sz="2300">
                <a:solidFill>
                  <a:schemeClr val="bg1"/>
                </a:solidFill>
              </a:rPr>
              <a:t>Can be found in </a:t>
            </a:r>
            <a:br>
              <a:rPr lang="en-US" sz="2300">
                <a:solidFill>
                  <a:schemeClr val="bg1"/>
                </a:solidFill>
              </a:rPr>
            </a:br>
            <a:r>
              <a:rPr lang="en-US" sz="2300">
                <a:solidFill>
                  <a:schemeClr val="bg1"/>
                </a:solidFill>
              </a:rPr>
              <a:t>numerous sources </a:t>
            </a:r>
            <a:br>
              <a:rPr lang="en-US" sz="2300">
                <a:solidFill>
                  <a:schemeClr val="bg1"/>
                </a:solidFill>
              </a:rPr>
            </a:br>
            <a:r>
              <a:rPr lang="en-US" sz="2300">
                <a:solidFill>
                  <a:schemeClr val="bg1"/>
                </a:solidFill>
              </a:rPr>
              <a:t>&amp; is not controversial</a:t>
            </a:r>
          </a:p>
          <a:p>
            <a:pPr marL="914400" lvl="1" indent="-457200"/>
            <a:r>
              <a:rPr lang="en-US" sz="2300">
                <a:solidFill>
                  <a:schemeClr val="bg1"/>
                </a:solidFill>
              </a:rPr>
              <a:t>ex. New York City is in the state of New York</a:t>
            </a:r>
          </a:p>
          <a:p>
            <a:pPr marL="914400" lvl="1" indent="-457200"/>
            <a:r>
              <a:rPr lang="en-US" sz="2300">
                <a:solidFill>
                  <a:schemeClr val="bg1"/>
                </a:solidFill>
              </a:rPr>
              <a:t>Can vary depending on discipline</a:t>
            </a:r>
          </a:p>
          <a:p>
            <a:pPr marL="457200" indent="-457200"/>
            <a:endParaRPr lang="en-US" sz="2700">
              <a:solidFill>
                <a:schemeClr val="bg1"/>
              </a:solidFill>
            </a:endParaRPr>
          </a:p>
          <a:p>
            <a:endParaRPr lang="en-US" sz="2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12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2634" y="595469"/>
            <a:ext cx="5170715" cy="2834622"/>
          </a:xfrm>
        </p:spPr>
        <p:txBody>
          <a:bodyPr/>
          <a:lstStyle/>
          <a:p>
            <a:pPr algn="r"/>
            <a:r>
              <a:rPr lang="en-US" sz="6600">
                <a:solidFill>
                  <a:srgbClr val="1DA9BF"/>
                </a:solidFill>
              </a:rPr>
              <a:t>NOT SURE </a:t>
            </a:r>
            <a:br>
              <a:rPr lang="en-US" sz="6600">
                <a:solidFill>
                  <a:srgbClr val="1DA9BF"/>
                </a:solidFill>
              </a:rPr>
            </a:br>
            <a:r>
              <a:rPr lang="en-US" sz="6600">
                <a:solidFill>
                  <a:srgbClr val="1DA9BF"/>
                </a:solidFill>
              </a:rPr>
              <a:t>IF YOU NEED TO CITE?</a:t>
            </a:r>
          </a:p>
        </p:txBody>
      </p:sp>
      <p:sp>
        <p:nvSpPr>
          <p:cNvPr id="9" name="Rectangle 8" descr="Slide number background block">
            <a:extLst>
              <a:ext uri="{FF2B5EF4-FFF2-40B4-BE49-F238E27FC236}">
                <a16:creationId xmlns:a16="http://schemas.microsoft.com/office/drawing/2014/main" id="{4EB8303B-9502-480C-9C51-6EF9094D5E4F}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910B8A-C82A-4E81-9270-CD27D2778597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13314" name="Picture 2" descr="white danger circuit pane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76" t="183" r="13707" b="-183"/>
          <a:stretch/>
        </p:blipFill>
        <p:spPr bwMode="auto">
          <a:xfrm>
            <a:off x="6375748" y="2183"/>
            <a:ext cx="5816252" cy="685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2"/>
          <p:cNvSpPr txBox="1">
            <a:spLocks/>
          </p:cNvSpPr>
          <p:nvPr/>
        </p:nvSpPr>
        <p:spPr>
          <a:xfrm>
            <a:off x="291701" y="3617528"/>
            <a:ext cx="5791648" cy="27515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600" b="1" kern="1200" spc="-6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>
                <a:solidFill>
                  <a:srgbClr val="0C596D"/>
                </a:solidFill>
              </a:rPr>
              <a:t>CITE ANYWAY!</a:t>
            </a:r>
          </a:p>
        </p:txBody>
      </p:sp>
    </p:spTree>
    <p:extLst>
      <p:ext uri="{BB962C8B-B14F-4D97-AF65-F5344CB8AC3E}">
        <p14:creationId xmlns:p14="http://schemas.microsoft.com/office/powerpoint/2010/main" val="395370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0735" y="367470"/>
            <a:ext cx="11742526" cy="6272612"/>
          </a:xfrm>
          <a:prstGeom prst="round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330837" y="1820469"/>
            <a:ext cx="11542321" cy="588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500" b="1">
                <a:solidFill>
                  <a:schemeClr val="bg1"/>
                </a:solidFill>
              </a:rPr>
              <a:t>IN-TEXT</a:t>
            </a:r>
          </a:p>
          <a:p>
            <a:pPr marL="0" indent="0" algn="ctr">
              <a:buNone/>
            </a:pPr>
            <a:r>
              <a:rPr lang="en-US" sz="11500" b="1">
                <a:solidFill>
                  <a:schemeClr val="bg1"/>
                </a:solidFill>
              </a:rPr>
              <a:t>CITATIONS</a:t>
            </a:r>
          </a:p>
        </p:txBody>
      </p:sp>
    </p:spTree>
    <p:extLst>
      <p:ext uri="{BB962C8B-B14F-4D97-AF65-F5344CB8AC3E}">
        <p14:creationId xmlns:p14="http://schemas.microsoft.com/office/powerpoint/2010/main" val="2418653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0735" y="367470"/>
            <a:ext cx="11742526" cy="6272612"/>
          </a:xfrm>
          <a:prstGeom prst="round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330837" y="1820469"/>
            <a:ext cx="11542321" cy="588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500" b="1">
                <a:solidFill>
                  <a:schemeClr val="bg1"/>
                </a:solidFill>
              </a:rPr>
              <a:t>IN-TEXT</a:t>
            </a:r>
          </a:p>
          <a:p>
            <a:pPr marL="0" indent="0" algn="ctr">
              <a:buNone/>
            </a:pPr>
            <a:r>
              <a:rPr lang="en-US" sz="11500" b="1">
                <a:solidFill>
                  <a:schemeClr val="bg1"/>
                </a:solidFill>
              </a:rPr>
              <a:t>CITATIONS</a:t>
            </a:r>
          </a:p>
        </p:txBody>
      </p:sp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83F3D551-B5D1-482E-B2F8-FC149C1DCD84}"/>
              </a:ext>
            </a:extLst>
          </p:cNvPr>
          <p:cNvSpPr/>
          <p:nvPr/>
        </p:nvSpPr>
        <p:spPr>
          <a:xfrm>
            <a:off x="2308916" y="1813538"/>
            <a:ext cx="7672753" cy="33198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4A404D4-B165-4E38-929E-133D08E5C928}"/>
              </a:ext>
            </a:extLst>
          </p:cNvPr>
          <p:cNvSpPr txBox="1">
            <a:spLocks/>
          </p:cNvSpPr>
          <p:nvPr/>
        </p:nvSpPr>
        <p:spPr>
          <a:xfrm>
            <a:off x="327373" y="2648278"/>
            <a:ext cx="11542321" cy="312601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600" b="1">
                <a:solidFill>
                  <a:schemeClr val="bg1"/>
                </a:solidFill>
              </a:rPr>
              <a:t>APA</a:t>
            </a:r>
            <a:endParaRPr lang="en-US" sz="7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530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025874" y="3348015"/>
            <a:ext cx="2534478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542595" y="3346910"/>
            <a:ext cx="0" cy="40834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8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022499"/>
              </p:ext>
            </p:extLst>
          </p:nvPr>
        </p:nvGraphicFramePr>
        <p:xfrm>
          <a:off x="190204" y="1217939"/>
          <a:ext cx="7227065" cy="5310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itle 2"/>
          <p:cNvSpPr txBox="1">
            <a:spLocks/>
          </p:cNvSpPr>
          <p:nvPr/>
        </p:nvSpPr>
        <p:spPr>
          <a:xfrm>
            <a:off x="396211" y="304664"/>
            <a:ext cx="5170715" cy="5909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600" b="1" kern="1200" spc="-6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1DA9BF"/>
                </a:solidFill>
              </a:rPr>
              <a:t>DIRECT QUOTATION</a:t>
            </a:r>
          </a:p>
        </p:txBody>
      </p:sp>
      <p:pic>
        <p:nvPicPr>
          <p:cNvPr id="707" name="Picture 707" descr="Book cover for S.E. Hinton&amp;#39;s The Outsiders">
            <a:extLst>
              <a:ext uri="{FF2B5EF4-FFF2-40B4-BE49-F238E27FC236}">
                <a16:creationId xmlns:a16="http://schemas.microsoft.com/office/drawing/2014/main" id="{D0B5E024-B27E-4E11-A048-4A21492407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1466" y="3464"/>
            <a:ext cx="4212751" cy="685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42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025874" y="3348015"/>
            <a:ext cx="2534478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542595" y="3346910"/>
            <a:ext cx="0" cy="40834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itle 2"/>
          <p:cNvSpPr txBox="1">
            <a:spLocks/>
          </p:cNvSpPr>
          <p:nvPr/>
        </p:nvSpPr>
        <p:spPr>
          <a:xfrm>
            <a:off x="396211" y="304664"/>
            <a:ext cx="6564828" cy="590931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600" b="1" kern="1200" spc="-6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1DA9BF"/>
                </a:solidFill>
              </a:rPr>
              <a:t>PARAPHRASE OR SUMMARY</a:t>
            </a:r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86727"/>
              </p:ext>
            </p:extLst>
          </p:nvPr>
        </p:nvGraphicFramePr>
        <p:xfrm>
          <a:off x="124104" y="895595"/>
          <a:ext cx="7288040" cy="5671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2" descr="Sherlock Holmes and John Watson from the 2000s television version">
            <a:extLst>
              <a:ext uri="{FF2B5EF4-FFF2-40B4-BE49-F238E27FC236}">
                <a16:creationId xmlns:a16="http://schemas.microsoft.com/office/drawing/2014/main" id="{C322FB8A-526A-480B-8123-BEEFDCC7F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3" r="18337" b="4330"/>
          <a:stretch/>
        </p:blipFill>
        <p:spPr bwMode="auto">
          <a:xfrm>
            <a:off x="7788961" y="0"/>
            <a:ext cx="44030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462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025874" y="3348015"/>
            <a:ext cx="2534478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542595" y="3346910"/>
            <a:ext cx="0" cy="40834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itle 2"/>
          <p:cNvSpPr txBox="1">
            <a:spLocks/>
          </p:cNvSpPr>
          <p:nvPr/>
        </p:nvSpPr>
        <p:spPr>
          <a:xfrm>
            <a:off x="396211" y="367296"/>
            <a:ext cx="6756151" cy="1210985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600" b="1" kern="1200" spc="-6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1DA9BF"/>
                </a:solidFill>
              </a:rPr>
              <a:t>IN-TEXT SUMMARY</a:t>
            </a:r>
            <a:endParaRPr lang="en-US"/>
          </a:p>
        </p:txBody>
      </p:sp>
      <p:graphicFrame>
        <p:nvGraphicFramePr>
          <p:cNvPr id="266" name="Content Placeholder 3">
            <a:extLst>
              <a:ext uri="{FF2B5EF4-FFF2-40B4-BE49-F238E27FC236}">
                <a16:creationId xmlns:a16="http://schemas.microsoft.com/office/drawing/2014/main" id="{8D55BA59-08E4-4577-833B-B00FEDCC24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0534953"/>
              </p:ext>
            </p:extLst>
          </p:nvPr>
        </p:nvGraphicFramePr>
        <p:xfrm>
          <a:off x="308288" y="1219335"/>
          <a:ext cx="7055833" cy="4736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29" name="Picture 629" descr="The cover of the APA 7th edition manual">
            <a:extLst>
              <a:ext uri="{FF2B5EF4-FFF2-40B4-BE49-F238E27FC236}">
                <a16:creationId xmlns:a16="http://schemas.microsoft.com/office/drawing/2014/main" id="{BD8FAC6D-6BED-4F5B-BE60-0497255EDE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0110" y="1732"/>
            <a:ext cx="4393622" cy="626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57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0735" y="367470"/>
            <a:ext cx="11742526" cy="6272612"/>
          </a:xfrm>
          <a:prstGeom prst="round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330837" y="1820469"/>
            <a:ext cx="11542321" cy="588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500" b="1">
                <a:solidFill>
                  <a:schemeClr val="bg1"/>
                </a:solidFill>
              </a:rPr>
              <a:t>IN-TEXT</a:t>
            </a:r>
          </a:p>
          <a:p>
            <a:pPr marL="0" indent="0" algn="ctr">
              <a:buNone/>
            </a:pPr>
            <a:r>
              <a:rPr lang="en-US" sz="11500" b="1">
                <a:solidFill>
                  <a:schemeClr val="bg1"/>
                </a:solidFill>
              </a:rPr>
              <a:t>CITATIONS</a:t>
            </a:r>
          </a:p>
        </p:txBody>
      </p:sp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83F3D551-B5D1-482E-B2F8-FC149C1DCD84}"/>
              </a:ext>
            </a:extLst>
          </p:cNvPr>
          <p:cNvSpPr/>
          <p:nvPr/>
        </p:nvSpPr>
        <p:spPr>
          <a:xfrm>
            <a:off x="2308916" y="1813538"/>
            <a:ext cx="7672753" cy="33198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4A404D4-B165-4E38-929E-133D08E5C928}"/>
              </a:ext>
            </a:extLst>
          </p:cNvPr>
          <p:cNvSpPr txBox="1">
            <a:spLocks/>
          </p:cNvSpPr>
          <p:nvPr/>
        </p:nvSpPr>
        <p:spPr>
          <a:xfrm>
            <a:off x="327373" y="2648278"/>
            <a:ext cx="11542321" cy="312601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600" b="1">
                <a:solidFill>
                  <a:schemeClr val="bg1"/>
                </a:solidFill>
              </a:rPr>
              <a:t>MLA</a:t>
            </a:r>
            <a:endParaRPr lang="en-US" sz="7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008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025874" y="3348015"/>
            <a:ext cx="2534478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542595" y="3346910"/>
            <a:ext cx="0" cy="40834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8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249061"/>
              </p:ext>
            </p:extLst>
          </p:nvPr>
        </p:nvGraphicFramePr>
        <p:xfrm>
          <a:off x="190204" y="1217939"/>
          <a:ext cx="7227065" cy="5310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itle 2"/>
          <p:cNvSpPr txBox="1">
            <a:spLocks/>
          </p:cNvSpPr>
          <p:nvPr/>
        </p:nvSpPr>
        <p:spPr>
          <a:xfrm>
            <a:off x="396211" y="304664"/>
            <a:ext cx="5170715" cy="5909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600" b="1" kern="1200" spc="-6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1DA9BF"/>
                </a:solidFill>
              </a:rPr>
              <a:t>DIRECT QUOTATION</a:t>
            </a:r>
          </a:p>
        </p:txBody>
      </p:sp>
      <p:pic>
        <p:nvPicPr>
          <p:cNvPr id="707" name="Picture 707" descr="The book cover for S.E. Hinton&amp;#39;s The Outsiders">
            <a:extLst>
              <a:ext uri="{FF2B5EF4-FFF2-40B4-BE49-F238E27FC236}">
                <a16:creationId xmlns:a16="http://schemas.microsoft.com/office/drawing/2014/main" id="{D0B5E024-B27E-4E11-A048-4A21492407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1466" y="3464"/>
            <a:ext cx="4212751" cy="685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69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025874" y="3348015"/>
            <a:ext cx="2534478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542595" y="3346910"/>
            <a:ext cx="0" cy="40834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itle 2"/>
          <p:cNvSpPr txBox="1">
            <a:spLocks/>
          </p:cNvSpPr>
          <p:nvPr/>
        </p:nvSpPr>
        <p:spPr>
          <a:xfrm>
            <a:off x="396211" y="304664"/>
            <a:ext cx="6564828" cy="590931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600" b="1" kern="1200" spc="-6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1DA9BF"/>
                </a:solidFill>
              </a:rPr>
              <a:t>PARAPHRASE OR SUMMARY</a:t>
            </a:r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406173"/>
              </p:ext>
            </p:extLst>
          </p:nvPr>
        </p:nvGraphicFramePr>
        <p:xfrm>
          <a:off x="124104" y="895595"/>
          <a:ext cx="7288040" cy="5671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2" descr="Sherlock Holmes and John Watson in the 2000s television show">
            <a:extLst>
              <a:ext uri="{FF2B5EF4-FFF2-40B4-BE49-F238E27FC236}">
                <a16:creationId xmlns:a16="http://schemas.microsoft.com/office/drawing/2014/main" id="{C322FB8A-526A-480B-8123-BEEFDCC7F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3" r="18337" b="4330"/>
          <a:stretch/>
        </p:blipFill>
        <p:spPr bwMode="auto">
          <a:xfrm>
            <a:off x="7788961" y="0"/>
            <a:ext cx="44030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8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0735" y="367470"/>
            <a:ext cx="11742526" cy="6272612"/>
          </a:xfrm>
          <a:prstGeom prst="round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330837" y="1331955"/>
            <a:ext cx="11542321" cy="588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800" b="1">
                <a:solidFill>
                  <a:schemeClr val="bg1"/>
                </a:solidFill>
              </a:rPr>
              <a:t>WHY</a:t>
            </a:r>
          </a:p>
          <a:p>
            <a:pPr marL="0" indent="0" algn="ctr">
              <a:buNone/>
            </a:pPr>
            <a:r>
              <a:rPr lang="en-US" sz="13800" b="1">
                <a:solidFill>
                  <a:schemeClr val="bg1"/>
                </a:solidFill>
              </a:rPr>
              <a:t>CITE?</a:t>
            </a:r>
          </a:p>
        </p:txBody>
      </p:sp>
    </p:spTree>
    <p:extLst>
      <p:ext uri="{BB962C8B-B14F-4D97-AF65-F5344CB8AC3E}">
        <p14:creationId xmlns:p14="http://schemas.microsoft.com/office/powerpoint/2010/main" val="840291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025874" y="3348015"/>
            <a:ext cx="2534478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542595" y="3346910"/>
            <a:ext cx="0" cy="40834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itle 2"/>
          <p:cNvSpPr txBox="1">
            <a:spLocks/>
          </p:cNvSpPr>
          <p:nvPr/>
        </p:nvSpPr>
        <p:spPr>
          <a:xfrm>
            <a:off x="396211" y="367296"/>
            <a:ext cx="6756151" cy="1210985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600" b="1" kern="1200" spc="-6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1DA9BF"/>
                </a:solidFill>
              </a:rPr>
              <a:t>IN-TEXT SUMMARY</a:t>
            </a:r>
            <a:endParaRPr lang="en-US"/>
          </a:p>
        </p:txBody>
      </p:sp>
      <p:graphicFrame>
        <p:nvGraphicFramePr>
          <p:cNvPr id="266" name="Content Placeholder 3">
            <a:extLst>
              <a:ext uri="{FF2B5EF4-FFF2-40B4-BE49-F238E27FC236}">
                <a16:creationId xmlns:a16="http://schemas.microsoft.com/office/drawing/2014/main" id="{8D55BA59-08E4-4577-833B-B00FEDCC24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1615149"/>
              </p:ext>
            </p:extLst>
          </p:nvPr>
        </p:nvGraphicFramePr>
        <p:xfrm>
          <a:off x="308288" y="1219335"/>
          <a:ext cx="7055833" cy="4736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06" name="Picture 1106" descr="The cover of the 8th edition MLA handbook">
            <a:extLst>
              <a:ext uri="{FF2B5EF4-FFF2-40B4-BE49-F238E27FC236}">
                <a16:creationId xmlns:a16="http://schemas.microsoft.com/office/drawing/2014/main" id="{9ADA9A48-DACA-462C-917C-9A98D09FD2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4815" y="3073"/>
            <a:ext cx="4053467" cy="60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83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025874" y="3348015"/>
            <a:ext cx="2534478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542595" y="3346910"/>
            <a:ext cx="0" cy="40834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itle 2"/>
          <p:cNvSpPr txBox="1">
            <a:spLocks/>
          </p:cNvSpPr>
          <p:nvPr/>
        </p:nvSpPr>
        <p:spPr>
          <a:xfrm>
            <a:off x="396211" y="367296"/>
            <a:ext cx="8456711" cy="1210985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600" b="1" kern="1200" spc="-6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1DA9BF"/>
                </a:solidFill>
              </a:rPr>
              <a:t>MULTIPLE AUTHORS: APA vs. MLA</a:t>
            </a:r>
            <a:endParaRPr lang="en-US"/>
          </a:p>
        </p:txBody>
      </p:sp>
      <p:graphicFrame>
        <p:nvGraphicFramePr>
          <p:cNvPr id="266" name="Content Placeholder 3">
            <a:extLst>
              <a:ext uri="{FF2B5EF4-FFF2-40B4-BE49-F238E27FC236}">
                <a16:creationId xmlns:a16="http://schemas.microsoft.com/office/drawing/2014/main" id="{8D55BA59-08E4-4577-833B-B00FEDCC24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6708312"/>
              </p:ext>
            </p:extLst>
          </p:nvPr>
        </p:nvGraphicFramePr>
        <p:xfrm>
          <a:off x="5809556" y="1033480"/>
          <a:ext cx="4834883" cy="400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83" name="Content Placeholder 3">
            <a:extLst>
              <a:ext uri="{FF2B5EF4-FFF2-40B4-BE49-F238E27FC236}">
                <a16:creationId xmlns:a16="http://schemas.microsoft.com/office/drawing/2014/main" id="{040B5267-D674-469C-B5D3-9F45971550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6331976"/>
              </p:ext>
            </p:extLst>
          </p:nvPr>
        </p:nvGraphicFramePr>
        <p:xfrm>
          <a:off x="540605" y="838334"/>
          <a:ext cx="5150833" cy="4411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88" name="Text Placeholder 3">
            <a:extLst>
              <a:ext uri="{FF2B5EF4-FFF2-40B4-BE49-F238E27FC236}">
                <a16:creationId xmlns:a16="http://schemas.microsoft.com/office/drawing/2014/main" id="{42BBE9AC-4692-4747-A781-A10D1C80C299}"/>
              </a:ext>
            </a:extLst>
          </p:cNvPr>
          <p:cNvSpPr txBox="1">
            <a:spLocks/>
          </p:cNvSpPr>
          <p:nvPr/>
        </p:nvSpPr>
        <p:spPr>
          <a:xfrm>
            <a:off x="462058" y="5219615"/>
            <a:ext cx="11342255" cy="5110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* Both styles use 'et al.' for 3+ authors. </a:t>
            </a:r>
            <a:br>
              <a:rPr lang="en-US" b="1" dirty="0"/>
            </a:br>
            <a:r>
              <a:rPr lang="en-US" b="1"/>
              <a:t>Be sure to use 'and' with MLA and '&amp;' with APA for 2 authors.</a:t>
            </a:r>
          </a:p>
        </p:txBody>
      </p:sp>
    </p:spTree>
    <p:extLst>
      <p:ext uri="{BB962C8B-B14F-4D97-AF65-F5344CB8AC3E}">
        <p14:creationId xmlns:p14="http://schemas.microsoft.com/office/powerpoint/2010/main" val="287434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FB8FCB35-4C24-4CAD-8170-781C9DD5FD6A}"/>
              </a:ext>
            </a:extLst>
          </p:cNvPr>
          <p:cNvSpPr txBox="1">
            <a:spLocks/>
          </p:cNvSpPr>
          <p:nvPr/>
        </p:nvSpPr>
        <p:spPr>
          <a:xfrm>
            <a:off x="442674" y="283662"/>
            <a:ext cx="8456711" cy="1210985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600" b="1" kern="1200" spc="-6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1DA9BF"/>
                </a:solidFill>
              </a:rPr>
              <a:t>APA vs. MLA Summary</a:t>
            </a:r>
            <a:endParaRPr lang="en-US" dirty="0">
              <a:solidFill>
                <a:srgbClr val="1DA9BF"/>
              </a:solidFill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2E16C270-3886-4C3B-8D16-D39D7D40F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651776"/>
              </p:ext>
            </p:extLst>
          </p:nvPr>
        </p:nvGraphicFramePr>
        <p:xfrm>
          <a:off x="473928" y="1003610"/>
          <a:ext cx="11281635" cy="53850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3325275874"/>
                    </a:ext>
                  </a:extLst>
                </a:gridCol>
                <a:gridCol w="2824975">
                  <a:extLst>
                    <a:ext uri="{9D8B030D-6E8A-4147-A177-3AD203B41FA5}">
                      <a16:colId xmlns:a16="http://schemas.microsoft.com/office/drawing/2014/main" val="276537832"/>
                    </a:ext>
                  </a:extLst>
                </a:gridCol>
                <a:gridCol w="3122660">
                  <a:extLst>
                    <a:ext uri="{9D8B030D-6E8A-4147-A177-3AD203B41FA5}">
                      <a16:colId xmlns:a16="http://schemas.microsoft.com/office/drawing/2014/main" val="308213146"/>
                    </a:ext>
                  </a:extLst>
                </a:gridCol>
              </a:tblGrid>
              <a:tr h="6753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/>
                        <a:t>APA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/>
                        <a:t>MLA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109355"/>
                  </a:ext>
                </a:extLst>
              </a:tr>
              <a:tr h="6213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/>
                        <a:t>citations appear in parentheses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807493"/>
                  </a:ext>
                </a:extLst>
              </a:tr>
              <a:tr h="6303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/>
                        <a:t>include first name(s) of author(s)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YES (but only the </a:t>
                      </a:r>
                      <a:br>
                        <a:rPr lang="en-US" dirty="0"/>
                      </a:br>
                      <a:r>
                        <a:rPr lang="en-US"/>
                        <a:t>first citation of any source)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629158"/>
                  </a:ext>
                </a:extLst>
              </a:tr>
              <a:tr h="540296">
                <a:tc>
                  <a:txBody>
                    <a:bodyPr/>
                    <a:lstStyle/>
                    <a:p>
                      <a:r>
                        <a:rPr lang="en-US" b="1"/>
                        <a:t>include year of publication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47350"/>
                  </a:ext>
                </a:extLst>
              </a:tr>
              <a:tr h="540296">
                <a:tc>
                  <a:txBody>
                    <a:bodyPr/>
                    <a:lstStyle/>
                    <a:p>
                      <a:r>
                        <a:rPr lang="en-US" b="1"/>
                        <a:t>include page number(s)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only with </a:t>
                      </a:r>
                      <a:br>
                        <a:rPr lang="en-US" dirty="0"/>
                      </a:br>
                      <a:r>
                        <a:rPr lang="en-US"/>
                        <a:t>direct quotes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 (always)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12097"/>
                  </a:ext>
                </a:extLst>
              </a:tr>
              <a:tr h="540296">
                <a:tc>
                  <a:txBody>
                    <a:bodyPr/>
                    <a:lstStyle/>
                    <a:p>
                      <a:r>
                        <a:rPr lang="en-US" b="1"/>
                        <a:t>include comma before page number 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18784"/>
                  </a:ext>
                </a:extLst>
              </a:tr>
              <a:tr h="540296">
                <a:tc>
                  <a:txBody>
                    <a:bodyPr/>
                    <a:lstStyle/>
                    <a:p>
                      <a:r>
                        <a:rPr lang="en-US" b="1"/>
                        <a:t>include 'p.' before page </a:t>
                      </a:r>
                      <a:r>
                        <a:rPr lang="en-US" b="1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232666"/>
                  </a:ext>
                </a:extLst>
              </a:tr>
              <a:tr h="6213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/>
                        <a:t>use '&amp;' symbol between names </a:t>
                      </a:r>
                      <a:r>
                        <a:rPr lang="en-US" b="1" dirty="0"/>
                        <a:t>of 2 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NO (use 'and')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462419"/>
                  </a:ext>
                </a:extLst>
              </a:tr>
              <a:tr h="5402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/>
                        <a:t>use 'et al.' for 3+ authors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038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102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0735" y="367470"/>
            <a:ext cx="11742526" cy="6272612"/>
          </a:xfrm>
          <a:prstGeom prst="round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330837" y="1820469"/>
            <a:ext cx="11542321" cy="588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500" b="1">
                <a:solidFill>
                  <a:schemeClr val="bg1"/>
                </a:solidFill>
              </a:rPr>
              <a:t>IN-TEXT</a:t>
            </a:r>
          </a:p>
          <a:p>
            <a:pPr marL="0" indent="0" algn="ctr">
              <a:buNone/>
            </a:pPr>
            <a:r>
              <a:rPr lang="en-US" sz="11500" b="1">
                <a:solidFill>
                  <a:schemeClr val="bg1"/>
                </a:solidFill>
              </a:rPr>
              <a:t>CITATIONS</a:t>
            </a:r>
          </a:p>
        </p:txBody>
      </p:sp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83F3D551-B5D1-482E-B2F8-FC149C1DCD84}"/>
              </a:ext>
            </a:extLst>
          </p:cNvPr>
          <p:cNvSpPr/>
          <p:nvPr/>
        </p:nvSpPr>
        <p:spPr>
          <a:xfrm>
            <a:off x="2308916" y="1813538"/>
            <a:ext cx="7672753" cy="33198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4A404D4-B165-4E38-929E-133D08E5C928}"/>
              </a:ext>
            </a:extLst>
          </p:cNvPr>
          <p:cNvSpPr txBox="1">
            <a:spLocks/>
          </p:cNvSpPr>
          <p:nvPr/>
        </p:nvSpPr>
        <p:spPr>
          <a:xfrm>
            <a:off x="327373" y="2648278"/>
            <a:ext cx="11542321" cy="312601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600" b="1">
                <a:solidFill>
                  <a:schemeClr val="bg1"/>
                </a:solidFill>
              </a:rPr>
              <a:t>CHICAGO</a:t>
            </a:r>
            <a:endParaRPr lang="en-US" sz="7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73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025874" y="3348015"/>
            <a:ext cx="2534478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542595" y="3346910"/>
            <a:ext cx="0" cy="40834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itle 2"/>
          <p:cNvSpPr txBox="1">
            <a:spLocks/>
          </p:cNvSpPr>
          <p:nvPr/>
        </p:nvSpPr>
        <p:spPr>
          <a:xfrm>
            <a:off x="396211" y="304664"/>
            <a:ext cx="7094300" cy="1325052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600" b="1" kern="1200" spc="-6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1DA9BF"/>
                </a:solidFill>
              </a:rPr>
              <a:t>QUOTATION, PARAPHRASE, </a:t>
            </a:r>
            <a:br>
              <a:rPr lang="en-US">
                <a:solidFill>
                  <a:srgbClr val="1DA9BF"/>
                </a:solidFill>
              </a:rPr>
            </a:br>
            <a:r>
              <a:rPr lang="en-US">
                <a:solidFill>
                  <a:srgbClr val="1DA9BF"/>
                </a:solidFill>
              </a:rPr>
              <a:t>OR SUMMARY</a:t>
            </a:r>
          </a:p>
        </p:txBody>
      </p:sp>
      <p:pic>
        <p:nvPicPr>
          <p:cNvPr id="707" name="Picture 707" descr="The book cover of S.E. Hinton&amp;#39;s The Outsiders">
            <a:extLst>
              <a:ext uri="{FF2B5EF4-FFF2-40B4-BE49-F238E27FC236}">
                <a16:creationId xmlns:a16="http://schemas.microsoft.com/office/drawing/2014/main" id="{D0B5E024-B27E-4E11-A048-4A2149240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149" y="3464"/>
            <a:ext cx="4212751" cy="6851072"/>
          </a:xfrm>
          <a:prstGeom prst="rect">
            <a:avLst/>
          </a:prstGeom>
        </p:spPr>
      </p:pic>
      <p:sp>
        <p:nvSpPr>
          <p:cNvPr id="1122" name="TextBox 1121">
            <a:extLst>
              <a:ext uri="{FF2B5EF4-FFF2-40B4-BE49-F238E27FC236}">
                <a16:creationId xmlns:a16="http://schemas.microsoft.com/office/drawing/2014/main" id="{FD354D84-2588-41B5-B529-D90A2338D5E3}"/>
              </a:ext>
            </a:extLst>
          </p:cNvPr>
          <p:cNvSpPr txBox="1"/>
          <p:nvPr/>
        </p:nvSpPr>
        <p:spPr>
          <a:xfrm>
            <a:off x="5765709" y="2321080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 b="1">
                <a:solidFill>
                  <a:schemeClr val="accent2"/>
                </a:solidFill>
                <a:ea typeface="+mn-lt"/>
                <a:cs typeface="+mn-lt"/>
              </a:rPr>
              <a:t>1</a:t>
            </a:r>
            <a:endParaRPr lang="en-US">
              <a:solidFill>
                <a:schemeClr val="accent2"/>
              </a:solidFill>
              <a:ea typeface="+mn-lt"/>
              <a:cs typeface="+mn-lt"/>
            </a:endParaRPr>
          </a:p>
        </p:txBody>
      </p:sp>
      <p:sp>
        <p:nvSpPr>
          <p:cNvPr id="2788" name="Text Placeholder 3">
            <a:extLst>
              <a:ext uri="{FF2B5EF4-FFF2-40B4-BE49-F238E27FC236}">
                <a16:creationId xmlns:a16="http://schemas.microsoft.com/office/drawing/2014/main" id="{CC758D47-C4C7-4240-9DA2-7D8B8132492F}"/>
              </a:ext>
            </a:extLst>
          </p:cNvPr>
          <p:cNvSpPr txBox="1">
            <a:spLocks/>
          </p:cNvSpPr>
          <p:nvPr/>
        </p:nvSpPr>
        <p:spPr>
          <a:xfrm>
            <a:off x="462058" y="1418908"/>
            <a:ext cx="7197720" cy="8548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/>
              <a:t>Use the full note the first time citing any source, then use the shortened note.</a:t>
            </a:r>
          </a:p>
        </p:txBody>
      </p:sp>
      <p:sp>
        <p:nvSpPr>
          <p:cNvPr id="2799" name="Text Placeholder 3">
            <a:extLst>
              <a:ext uri="{FF2B5EF4-FFF2-40B4-BE49-F238E27FC236}">
                <a16:creationId xmlns:a16="http://schemas.microsoft.com/office/drawing/2014/main" id="{13078736-D239-4123-AA6F-30CBA40EB27E}"/>
              </a:ext>
            </a:extLst>
          </p:cNvPr>
          <p:cNvSpPr txBox="1">
            <a:spLocks/>
          </p:cNvSpPr>
          <p:nvPr/>
        </p:nvSpPr>
        <p:spPr>
          <a:xfrm>
            <a:off x="465775" y="2379771"/>
            <a:ext cx="7197720" cy="8548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2"/>
                </a:solidFill>
              </a:rPr>
              <a:t>Hinton writes, "Stay gold, Ponyboy."  The </a:t>
            </a:r>
            <a:r>
              <a:rPr lang="en-US" sz="2400" b="1">
                <a:solidFill>
                  <a:schemeClr val="accent2"/>
                </a:solidFill>
              </a:rPr>
              <a:t>character Johnny Cade is referencing a</a:t>
            </a:r>
            <a:br>
              <a:rPr lang="en-US" sz="2400" b="1" dirty="0">
                <a:solidFill>
                  <a:schemeClr val="accent2"/>
                </a:solidFill>
              </a:rPr>
            </a:br>
            <a:r>
              <a:rPr lang="en-US" sz="2400" b="1">
                <a:solidFill>
                  <a:schemeClr val="accent2"/>
                </a:solidFill>
              </a:rPr>
              <a:t>Robert Frost poem.</a:t>
            </a:r>
          </a:p>
        </p:txBody>
      </p:sp>
      <p:sp>
        <p:nvSpPr>
          <p:cNvPr id="2800" name="TextBox 2799">
            <a:extLst>
              <a:ext uri="{FF2B5EF4-FFF2-40B4-BE49-F238E27FC236}">
                <a16:creationId xmlns:a16="http://schemas.microsoft.com/office/drawing/2014/main" id="{82B2858F-1848-4AC7-94E5-E7A4B806D270}"/>
              </a:ext>
            </a:extLst>
          </p:cNvPr>
          <p:cNvSpPr txBox="1"/>
          <p:nvPr/>
        </p:nvSpPr>
        <p:spPr>
          <a:xfrm>
            <a:off x="3352568" y="2999446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 b="1">
                <a:solidFill>
                  <a:schemeClr val="accent2"/>
                </a:solidFill>
                <a:ea typeface="+mn-lt"/>
                <a:cs typeface="+mn-lt"/>
              </a:rPr>
              <a:t>2</a:t>
            </a:r>
            <a:endParaRPr lang="en-US" sz="1050" b="1" dirty="0">
              <a:solidFill>
                <a:schemeClr val="accent2"/>
              </a:solidFill>
              <a:ea typeface="+mn-lt"/>
              <a:cs typeface="+mn-lt"/>
            </a:endParaRPr>
          </a:p>
        </p:txBody>
      </p:sp>
      <p:graphicFrame>
        <p:nvGraphicFramePr>
          <p:cNvPr id="2802" name="Content Placeholder 3">
            <a:extLst>
              <a:ext uri="{FF2B5EF4-FFF2-40B4-BE49-F238E27FC236}">
                <a16:creationId xmlns:a16="http://schemas.microsoft.com/office/drawing/2014/main" id="{76C75942-E0F4-4977-A907-B967DBD4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336134"/>
              </p:ext>
            </p:extLst>
          </p:nvPr>
        </p:nvGraphicFramePr>
        <p:xfrm>
          <a:off x="190204" y="3689792"/>
          <a:ext cx="7227065" cy="2838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238" name="TextBox 3237">
            <a:extLst>
              <a:ext uri="{FF2B5EF4-FFF2-40B4-BE49-F238E27FC236}">
                <a16:creationId xmlns:a16="http://schemas.microsoft.com/office/drawing/2014/main" id="{DC40429E-E96B-471F-BC79-919F39B0282D}"/>
              </a:ext>
            </a:extLst>
          </p:cNvPr>
          <p:cNvSpPr txBox="1"/>
          <p:nvPr/>
        </p:nvSpPr>
        <p:spPr>
          <a:xfrm>
            <a:off x="806373" y="4346885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 b="1">
                <a:solidFill>
                  <a:schemeClr val="accent2"/>
                </a:solidFill>
                <a:ea typeface="+mn-lt"/>
                <a:cs typeface="+mn-lt"/>
              </a:rPr>
              <a:t>1</a:t>
            </a:r>
            <a:endParaRPr lang="en-US">
              <a:solidFill>
                <a:schemeClr val="accent2"/>
              </a:solidFill>
              <a:ea typeface="+mn-lt"/>
              <a:cs typeface="+mn-lt"/>
            </a:endParaRPr>
          </a:p>
        </p:txBody>
      </p:sp>
      <p:sp>
        <p:nvSpPr>
          <p:cNvPr id="3239" name="TextBox 3238">
            <a:extLst>
              <a:ext uri="{FF2B5EF4-FFF2-40B4-BE49-F238E27FC236}">
                <a16:creationId xmlns:a16="http://schemas.microsoft.com/office/drawing/2014/main" id="{BBBA8C9C-B544-403F-970E-F725AF89FB23}"/>
              </a:ext>
            </a:extLst>
          </p:cNvPr>
          <p:cNvSpPr txBox="1"/>
          <p:nvPr/>
        </p:nvSpPr>
        <p:spPr>
          <a:xfrm>
            <a:off x="787787" y="5926640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 b="1">
                <a:solidFill>
                  <a:schemeClr val="accent2"/>
                </a:solidFill>
                <a:ea typeface="+mn-lt"/>
                <a:cs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46591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025874" y="3348015"/>
            <a:ext cx="2534478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542595" y="3346910"/>
            <a:ext cx="0" cy="40834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itle 2"/>
          <p:cNvSpPr txBox="1">
            <a:spLocks/>
          </p:cNvSpPr>
          <p:nvPr/>
        </p:nvSpPr>
        <p:spPr>
          <a:xfrm>
            <a:off x="396211" y="304664"/>
            <a:ext cx="7094300" cy="1325052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600" b="1" kern="1200" spc="-6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1DA9BF"/>
                </a:solidFill>
              </a:rPr>
              <a:t>A NOTE ABOUT "ibid"</a:t>
            </a:r>
          </a:p>
        </p:txBody>
      </p:sp>
      <p:pic>
        <p:nvPicPr>
          <p:cNvPr id="707" name="Picture 707" descr="The book cover for S.E. Hinton&amp;#39;s The Outsiders">
            <a:extLst>
              <a:ext uri="{FF2B5EF4-FFF2-40B4-BE49-F238E27FC236}">
                <a16:creationId xmlns:a16="http://schemas.microsoft.com/office/drawing/2014/main" id="{D0B5E024-B27E-4E11-A048-4A2149240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149" y="3464"/>
            <a:ext cx="4212751" cy="6851072"/>
          </a:xfrm>
          <a:prstGeom prst="rect">
            <a:avLst/>
          </a:prstGeom>
        </p:spPr>
      </p:pic>
      <p:sp>
        <p:nvSpPr>
          <p:cNvPr id="2788" name="Text Placeholder 3">
            <a:extLst>
              <a:ext uri="{FF2B5EF4-FFF2-40B4-BE49-F238E27FC236}">
                <a16:creationId xmlns:a16="http://schemas.microsoft.com/office/drawing/2014/main" id="{CC758D47-C4C7-4240-9DA2-7D8B8132492F}"/>
              </a:ext>
            </a:extLst>
          </p:cNvPr>
          <p:cNvSpPr txBox="1">
            <a:spLocks/>
          </p:cNvSpPr>
          <p:nvPr/>
        </p:nvSpPr>
        <p:spPr>
          <a:xfrm>
            <a:off x="369131" y="861348"/>
            <a:ext cx="7197720" cy="8548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Earlier versions of Chicago style used </a:t>
            </a:r>
            <a:r>
              <a:rPr lang="en-US" sz="2000" b="1"/>
              <a:t>'ibid' when citing the same work in a row.</a:t>
            </a:r>
            <a:endParaRPr lang="en-US" sz="2000" b="1" dirty="0"/>
          </a:p>
          <a:p>
            <a:pPr marL="0" indent="0">
              <a:buNone/>
            </a:pPr>
            <a:r>
              <a:rPr lang="en-US" sz="2400" b="1" dirty="0"/>
              <a:t>CMOS 17 </a:t>
            </a:r>
            <a:r>
              <a:rPr lang="en-US" sz="2400" b="1" i="1" dirty="0"/>
              <a:t>discourages</a:t>
            </a:r>
            <a:r>
              <a:rPr lang="en-US" sz="2400" b="1" dirty="0"/>
              <a:t> the use of ibid in these cases and suggests eliminating the title from the shortened note instead. Check with your </a:t>
            </a:r>
            <a:r>
              <a:rPr lang="en-US" sz="2400" b="1"/>
              <a:t>instructor for their preference.</a:t>
            </a:r>
            <a:endParaRPr lang="en-US" b="1" i="1" dirty="0"/>
          </a:p>
        </p:txBody>
      </p:sp>
      <p:graphicFrame>
        <p:nvGraphicFramePr>
          <p:cNvPr id="2802" name="Content Placeholder 3">
            <a:extLst>
              <a:ext uri="{FF2B5EF4-FFF2-40B4-BE49-F238E27FC236}">
                <a16:creationId xmlns:a16="http://schemas.microsoft.com/office/drawing/2014/main" id="{76C75942-E0F4-4977-A907-B967DBD4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519260"/>
              </p:ext>
            </p:extLst>
          </p:nvPr>
        </p:nvGraphicFramePr>
        <p:xfrm>
          <a:off x="329594" y="3067182"/>
          <a:ext cx="7227065" cy="2838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238" name="TextBox 3237">
            <a:extLst>
              <a:ext uri="{FF2B5EF4-FFF2-40B4-BE49-F238E27FC236}">
                <a16:creationId xmlns:a16="http://schemas.microsoft.com/office/drawing/2014/main" id="{DC40429E-E96B-471F-BC79-919F39B0282D}"/>
              </a:ext>
            </a:extLst>
          </p:cNvPr>
          <p:cNvSpPr txBox="1"/>
          <p:nvPr/>
        </p:nvSpPr>
        <p:spPr>
          <a:xfrm>
            <a:off x="843543" y="3491958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 b="1">
                <a:solidFill>
                  <a:schemeClr val="accent2"/>
                </a:solidFill>
                <a:ea typeface="+mn-lt"/>
                <a:cs typeface="+mn-lt"/>
              </a:rPr>
              <a:t>1</a:t>
            </a:r>
            <a:endParaRPr lang="en-US">
              <a:solidFill>
                <a:schemeClr val="accent2"/>
              </a:solidFill>
              <a:ea typeface="+mn-lt"/>
              <a:cs typeface="+mn-lt"/>
            </a:endParaRPr>
          </a:p>
        </p:txBody>
      </p:sp>
      <p:sp>
        <p:nvSpPr>
          <p:cNvPr id="3239" name="TextBox 3238">
            <a:extLst>
              <a:ext uri="{FF2B5EF4-FFF2-40B4-BE49-F238E27FC236}">
                <a16:creationId xmlns:a16="http://schemas.microsoft.com/office/drawing/2014/main" id="{BBBA8C9C-B544-403F-970E-F725AF89FB23}"/>
              </a:ext>
            </a:extLst>
          </p:cNvPr>
          <p:cNvSpPr txBox="1"/>
          <p:nvPr/>
        </p:nvSpPr>
        <p:spPr>
          <a:xfrm>
            <a:off x="834250" y="4430517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 b="1">
                <a:solidFill>
                  <a:schemeClr val="accent2"/>
                </a:solidFill>
                <a:ea typeface="+mn-lt"/>
                <a:cs typeface="+mn-lt"/>
              </a:rPr>
              <a:t>2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4B5B201-2062-4169-9890-09B18823A90F}"/>
              </a:ext>
            </a:extLst>
          </p:cNvPr>
          <p:cNvSpPr txBox="1"/>
          <p:nvPr/>
        </p:nvSpPr>
        <p:spPr>
          <a:xfrm>
            <a:off x="815665" y="5387664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 b="1">
                <a:solidFill>
                  <a:schemeClr val="accent2"/>
                </a:solidFill>
                <a:ea typeface="+mn-lt"/>
                <a:cs typeface="+mn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61492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025874" y="3348015"/>
            <a:ext cx="2534478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542595" y="3346910"/>
            <a:ext cx="0" cy="40834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itle 2"/>
          <p:cNvSpPr txBox="1">
            <a:spLocks/>
          </p:cNvSpPr>
          <p:nvPr/>
        </p:nvSpPr>
        <p:spPr>
          <a:xfrm>
            <a:off x="396211" y="304664"/>
            <a:ext cx="6564828" cy="590931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600" b="1" kern="1200" spc="-6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1DA9BF"/>
                </a:solidFill>
              </a:rPr>
              <a:t>MULTIPLE AUTHORS</a:t>
            </a:r>
            <a:endParaRPr lang="en-US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909585"/>
              </p:ext>
            </p:extLst>
          </p:nvPr>
        </p:nvGraphicFramePr>
        <p:xfrm>
          <a:off x="124104" y="895595"/>
          <a:ext cx="7288040" cy="5671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32" name="Picture 832" descr="A black and white image of a person in a hat and coat facing away">
            <a:extLst>
              <a:ext uri="{FF2B5EF4-FFF2-40B4-BE49-F238E27FC236}">
                <a16:creationId xmlns:a16="http://schemas.microsoft.com/office/drawing/2014/main" id="{8446DBA3-A529-43F8-8A1F-B85ADEE1921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867" t="51" r="52158" b="-51"/>
          <a:stretch/>
        </p:blipFill>
        <p:spPr>
          <a:xfrm>
            <a:off x="7651596" y="0"/>
            <a:ext cx="4544948" cy="686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295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025874" y="3348015"/>
            <a:ext cx="2534478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542595" y="3346910"/>
            <a:ext cx="0" cy="40834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itle 2"/>
          <p:cNvSpPr txBox="1">
            <a:spLocks/>
          </p:cNvSpPr>
          <p:nvPr/>
        </p:nvSpPr>
        <p:spPr>
          <a:xfrm>
            <a:off x="396211" y="367296"/>
            <a:ext cx="8456711" cy="1210985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600" b="1" kern="1200" spc="-6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1DA9BF"/>
                </a:solidFill>
              </a:rPr>
              <a:t>CHICAGO STYLE OVERVIEW</a:t>
            </a:r>
            <a:endParaRPr lang="en-US"/>
          </a:p>
        </p:txBody>
      </p:sp>
      <p:graphicFrame>
        <p:nvGraphicFramePr>
          <p:cNvPr id="266" name="Content Placeholder 3">
            <a:extLst>
              <a:ext uri="{FF2B5EF4-FFF2-40B4-BE49-F238E27FC236}">
                <a16:creationId xmlns:a16="http://schemas.microsoft.com/office/drawing/2014/main" id="{8D55BA59-08E4-4577-833B-B00FEDCC24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26878"/>
              </p:ext>
            </p:extLst>
          </p:nvPr>
        </p:nvGraphicFramePr>
        <p:xfrm>
          <a:off x="5939442" y="2479548"/>
          <a:ext cx="5215881" cy="4236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83" name="Content Placeholder 3">
            <a:extLst>
              <a:ext uri="{FF2B5EF4-FFF2-40B4-BE49-F238E27FC236}">
                <a16:creationId xmlns:a16="http://schemas.microsoft.com/office/drawing/2014/main" id="{040B5267-D674-469C-B5D3-9F45971550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6503869"/>
              </p:ext>
            </p:extLst>
          </p:nvPr>
        </p:nvGraphicFramePr>
        <p:xfrm>
          <a:off x="540605" y="838334"/>
          <a:ext cx="5150833" cy="4411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52" name="Multiplication Sign 1051">
            <a:extLst>
              <a:ext uri="{FF2B5EF4-FFF2-40B4-BE49-F238E27FC236}">
                <a16:creationId xmlns:a16="http://schemas.microsoft.com/office/drawing/2014/main" id="{E3CD9D79-96C8-4E2B-BC2D-6DB0D8F78CAF}"/>
              </a:ext>
            </a:extLst>
          </p:cNvPr>
          <p:cNvSpPr/>
          <p:nvPr/>
        </p:nvSpPr>
        <p:spPr>
          <a:xfrm>
            <a:off x="8851322" y="1144733"/>
            <a:ext cx="2620239" cy="2464375"/>
          </a:xfrm>
          <a:prstGeom prst="mathMultiply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01C6FD"/>
              </a:solidFill>
            </a:endParaRPr>
          </a:p>
        </p:txBody>
      </p:sp>
      <p:pic>
        <p:nvPicPr>
          <p:cNvPr id="2012" name="Graphic 2012" descr="Checkmark">
            <a:extLst>
              <a:ext uri="{FF2B5EF4-FFF2-40B4-BE49-F238E27FC236}">
                <a16:creationId xmlns:a16="http://schemas.microsoft.com/office/drawing/2014/main" id="{45CDD7FC-2ABB-4C05-8907-5F9BC9B9AF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69027" y="4270664"/>
            <a:ext cx="2403763" cy="239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graphicEl>
                                              <a:dgm id="{3AC48596-BAEE-4A36-9E6E-887130404F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graphicEl>
                                              <a:dgm id="{A36FD257-3E07-4F96-B57C-87F0E8E12D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graphicEl>
                                              <a:dgm id="{DB793C49-BAE4-41C6-B09F-3348799E9C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graphicEl>
                                              <a:dgm id="{236CFAD4-4C98-45F7-940A-35AD8AE2D8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66" grpId="0">
        <p:bldSub>
          <a:bldDgm bld="one"/>
        </p:bldSub>
      </p:bldGraphic>
      <p:bldGraphic spid="183" grpId="0">
        <p:bldSub>
          <a:bldDgm bld="one"/>
        </p:bldSub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The Kahoo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5"/>
            <a:ext cx="12192000" cy="685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6103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0735" y="367470"/>
            <a:ext cx="11742526" cy="6272612"/>
          </a:xfrm>
          <a:prstGeom prst="round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330837" y="1820469"/>
            <a:ext cx="11542321" cy="588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500" b="1">
                <a:solidFill>
                  <a:schemeClr val="bg1"/>
                </a:solidFill>
              </a:rPr>
              <a:t>REFERENCE</a:t>
            </a:r>
          </a:p>
          <a:p>
            <a:pPr marL="0" indent="0" algn="ctr">
              <a:buNone/>
            </a:pPr>
            <a:r>
              <a:rPr lang="en-US" sz="11500" b="1">
                <a:solidFill>
                  <a:schemeClr val="bg1"/>
                </a:solidFill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49385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entimete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3" y="2681833"/>
            <a:ext cx="11109846" cy="140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4105855" y="5917547"/>
            <a:ext cx="3950322" cy="5333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600" b="1" kern="1200" spc="-6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0FA5BE"/>
                </a:solidFill>
              </a:rPr>
              <a:t>go to menti.com</a:t>
            </a:r>
          </a:p>
        </p:txBody>
      </p:sp>
    </p:spTree>
    <p:extLst>
      <p:ext uri="{BB962C8B-B14F-4D97-AF65-F5344CB8AC3E}">
        <p14:creationId xmlns:p14="http://schemas.microsoft.com/office/powerpoint/2010/main" val="124310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0735" y="367470"/>
            <a:ext cx="11742526" cy="6272612"/>
          </a:xfrm>
          <a:prstGeom prst="round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330837" y="1820469"/>
            <a:ext cx="11542321" cy="588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500" b="1">
                <a:solidFill>
                  <a:schemeClr val="bg1"/>
                </a:solidFill>
              </a:rPr>
              <a:t>IN-TEXT</a:t>
            </a:r>
          </a:p>
          <a:p>
            <a:pPr marL="0" indent="0" algn="ctr">
              <a:buNone/>
            </a:pPr>
            <a:r>
              <a:rPr lang="en-US" sz="11500" b="1">
                <a:solidFill>
                  <a:schemeClr val="bg1"/>
                </a:solidFill>
              </a:rPr>
              <a:t>CITATIONS</a:t>
            </a:r>
          </a:p>
        </p:txBody>
      </p:sp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83F3D551-B5D1-482E-B2F8-FC149C1DCD84}"/>
              </a:ext>
            </a:extLst>
          </p:cNvPr>
          <p:cNvSpPr/>
          <p:nvPr/>
        </p:nvSpPr>
        <p:spPr>
          <a:xfrm>
            <a:off x="2308916" y="1813538"/>
            <a:ext cx="7672753" cy="33198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4A404D4-B165-4E38-929E-133D08E5C928}"/>
              </a:ext>
            </a:extLst>
          </p:cNvPr>
          <p:cNvSpPr txBox="1">
            <a:spLocks/>
          </p:cNvSpPr>
          <p:nvPr/>
        </p:nvSpPr>
        <p:spPr>
          <a:xfrm>
            <a:off x="327373" y="2267278"/>
            <a:ext cx="11542321" cy="312601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600" b="1">
                <a:solidFill>
                  <a:schemeClr val="bg1"/>
                </a:solidFill>
              </a:rPr>
              <a:t>APA</a:t>
            </a:r>
          </a:p>
          <a:p>
            <a:pPr marL="0" indent="0" algn="ctr">
              <a:buNone/>
            </a:pPr>
            <a:r>
              <a:rPr lang="en-US" sz="5400" b="1">
                <a:solidFill>
                  <a:schemeClr val="bg1"/>
                </a:solidFill>
              </a:rPr>
              <a:t>REFERENCES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09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solidFill>
                  <a:srgbClr val="0FA5BE"/>
                </a:solidFill>
              </a:rPr>
              <a:t>EXAMPLE: ONLINE JOURNAL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3600" b="1" dirty="0">
                <a:solidFill>
                  <a:srgbClr val="0C596D"/>
                </a:solidFill>
              </a:rPr>
              <a:t>Glover, D.</a:t>
            </a:r>
          </a:p>
          <a:p>
            <a:pPr marL="0" indent="0">
              <a:buNone/>
            </a:pPr>
            <a:endParaRPr lang="en-CA" sz="3600" b="1">
              <a:solidFill>
                <a:srgbClr val="0C596D"/>
              </a:solidFill>
            </a:endParaRPr>
          </a:p>
          <a:p>
            <a:pPr marL="0" indent="0">
              <a:buNone/>
            </a:pPr>
            <a:r>
              <a:rPr lang="en-CA" sz="3200" b="1" i="1" dirty="0">
                <a:solidFill>
                  <a:srgbClr val="0C596D"/>
                </a:solidFill>
              </a:rPr>
              <a:t>The last name comes first, followed by the author(s)' initial(s) and a period.</a:t>
            </a:r>
          </a:p>
        </p:txBody>
      </p:sp>
    </p:spTree>
    <p:extLst>
      <p:ext uri="{BB962C8B-B14F-4D97-AF65-F5344CB8AC3E}">
        <p14:creationId xmlns:p14="http://schemas.microsoft.com/office/powerpoint/2010/main" val="11678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solidFill>
                  <a:srgbClr val="0FA5BE"/>
                </a:solidFill>
              </a:rPr>
              <a:t>EXAMPLE: ONLINE JOURNAL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3600" b="1" dirty="0">
                <a:solidFill>
                  <a:srgbClr val="0C596D"/>
                </a:solidFill>
              </a:rPr>
              <a:t>Glover, D. (2018).</a:t>
            </a:r>
          </a:p>
          <a:p>
            <a:pPr marL="0" indent="0">
              <a:buNone/>
            </a:pPr>
            <a:endParaRPr lang="en-CA" sz="3600" b="1">
              <a:solidFill>
                <a:srgbClr val="0C596D"/>
              </a:solidFill>
            </a:endParaRPr>
          </a:p>
          <a:p>
            <a:pPr marL="0" indent="0">
              <a:buNone/>
            </a:pPr>
            <a:r>
              <a:rPr lang="en-CA" sz="3200" b="1" i="1" dirty="0">
                <a:solidFill>
                  <a:srgbClr val="03556D"/>
                </a:solidFill>
              </a:rPr>
              <a:t>The year follows in parentheses, followed by a period.</a:t>
            </a:r>
          </a:p>
        </p:txBody>
      </p:sp>
    </p:spTree>
    <p:extLst>
      <p:ext uri="{BB962C8B-B14F-4D97-AF65-F5344CB8AC3E}">
        <p14:creationId xmlns:p14="http://schemas.microsoft.com/office/powerpoint/2010/main" val="22958905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solidFill>
                  <a:srgbClr val="0FA5BE"/>
                </a:solidFill>
              </a:rPr>
              <a:t>EXAMPLE: ONLINE JOURNAL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3600" b="1" dirty="0">
                <a:solidFill>
                  <a:srgbClr val="0C596D"/>
                </a:solidFill>
              </a:rPr>
              <a:t>Glover, D. (2018). </a:t>
            </a:r>
            <a:r>
              <a:rPr lang="en-CA" sz="3600" b="1" dirty="0">
                <a:solidFill>
                  <a:srgbClr val="03556D"/>
                </a:solidFill>
              </a:rPr>
              <a:t>This is America: We just want </a:t>
            </a:r>
            <a:endParaRPr lang="en-CA" sz="3600" b="1">
              <a:solidFill>
                <a:srgbClr val="03556D"/>
              </a:solidFill>
            </a:endParaRPr>
          </a:p>
          <a:p>
            <a:pPr marL="0" indent="0">
              <a:buNone/>
            </a:pPr>
            <a:r>
              <a:rPr lang="en-CA" sz="3600" b="1" dirty="0">
                <a:solidFill>
                  <a:srgbClr val="03556D"/>
                </a:solidFill>
              </a:rPr>
              <a:t>	the money.</a:t>
            </a:r>
            <a:endParaRPr lang="en-CA" sz="3600" b="1" dirty="0">
              <a:solidFill>
                <a:srgbClr val="0C596D"/>
              </a:solidFill>
            </a:endParaRPr>
          </a:p>
          <a:p>
            <a:pPr marL="0" indent="0">
              <a:buNone/>
            </a:pPr>
            <a:endParaRPr lang="en-CA" sz="3600" b="1">
              <a:solidFill>
                <a:srgbClr val="0C596D"/>
              </a:solidFill>
            </a:endParaRPr>
          </a:p>
          <a:p>
            <a:pPr marL="0" indent="0">
              <a:buNone/>
            </a:pPr>
            <a:r>
              <a:rPr lang="en-CA" sz="3200" b="1" i="1" dirty="0">
                <a:solidFill>
                  <a:srgbClr val="0C596D"/>
                </a:solidFill>
              </a:rPr>
              <a:t>T</a:t>
            </a:r>
            <a:r>
              <a:rPr lang="en-CA" sz="3200" b="1" i="1" dirty="0">
                <a:solidFill>
                  <a:srgbClr val="03556D"/>
                </a:solidFill>
              </a:rPr>
              <a:t>he title of the work is next. Only the first word, the first word of the subtitle, and proper names will be capitalized. It is a short work, so it will NOT be in italics. </a:t>
            </a:r>
          </a:p>
        </p:txBody>
      </p:sp>
    </p:spTree>
    <p:extLst>
      <p:ext uri="{BB962C8B-B14F-4D97-AF65-F5344CB8AC3E}">
        <p14:creationId xmlns:p14="http://schemas.microsoft.com/office/powerpoint/2010/main" val="14875399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solidFill>
                  <a:srgbClr val="0FA5BE"/>
                </a:solidFill>
              </a:rPr>
              <a:t>EXAMPLE: ONLINE JOURNAL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3600" b="1" dirty="0">
                <a:solidFill>
                  <a:srgbClr val="0C596D"/>
                </a:solidFill>
              </a:rPr>
              <a:t>Glover, D. (2018). </a:t>
            </a:r>
            <a:r>
              <a:rPr lang="en-CA" sz="3600" b="1" dirty="0">
                <a:solidFill>
                  <a:srgbClr val="03556D"/>
                </a:solidFill>
              </a:rPr>
              <a:t>This is America: We just want </a:t>
            </a:r>
            <a:endParaRPr lang="en-CA" sz="3600" b="1">
              <a:solidFill>
                <a:srgbClr val="03556D"/>
              </a:solidFill>
            </a:endParaRPr>
          </a:p>
          <a:p>
            <a:pPr marL="0" indent="0">
              <a:buNone/>
            </a:pPr>
            <a:r>
              <a:rPr lang="en-CA" sz="3600" b="1" dirty="0">
                <a:solidFill>
                  <a:srgbClr val="03556D"/>
                </a:solidFill>
              </a:rPr>
              <a:t>	the money. </a:t>
            </a:r>
            <a:r>
              <a:rPr lang="en-CA" sz="3600" b="1" i="1" dirty="0">
                <a:solidFill>
                  <a:srgbClr val="03556D"/>
                </a:solidFill>
              </a:rPr>
              <a:t>American</a:t>
            </a:r>
            <a:r>
              <a:rPr lang="en-CA" sz="3600" b="1" dirty="0">
                <a:solidFill>
                  <a:srgbClr val="03556D"/>
                </a:solidFill>
              </a:rPr>
              <a:t> </a:t>
            </a:r>
            <a:r>
              <a:rPr lang="en-CA" sz="3600" b="1" i="1" dirty="0">
                <a:solidFill>
                  <a:srgbClr val="03556D"/>
                </a:solidFill>
              </a:rPr>
              <a:t>Sociological Studies</a:t>
            </a:r>
            <a:r>
              <a:rPr lang="en-CA" sz="3600" b="1" dirty="0">
                <a:solidFill>
                  <a:srgbClr val="03556D"/>
                </a:solidFill>
              </a:rPr>
              <a:t>, </a:t>
            </a:r>
            <a:endParaRPr lang="en-CA" sz="3600" b="1">
              <a:solidFill>
                <a:srgbClr val="0C596D"/>
              </a:solidFill>
            </a:endParaRPr>
          </a:p>
          <a:p>
            <a:pPr marL="0" indent="0">
              <a:buNone/>
            </a:pPr>
            <a:endParaRPr lang="en-CA" sz="3600" b="1">
              <a:solidFill>
                <a:srgbClr val="0C596D"/>
              </a:solidFill>
            </a:endParaRPr>
          </a:p>
          <a:p>
            <a:pPr marL="0" indent="0">
              <a:buNone/>
            </a:pPr>
            <a:r>
              <a:rPr lang="en-CA" sz="3200" b="1" i="1" dirty="0">
                <a:solidFill>
                  <a:srgbClr val="0C596D"/>
                </a:solidFill>
              </a:rPr>
              <a:t> </a:t>
            </a:r>
            <a:r>
              <a:rPr lang="en-CA" sz="3200" b="1" i="1" dirty="0">
                <a:solidFill>
                  <a:srgbClr val="03556D"/>
                </a:solidFill>
              </a:rPr>
              <a:t>The title of the journal is next. Because it is a large work, it will be in italics, and all the major words will be capitalized. A comma will follow it to introduce the volume and issue number. </a:t>
            </a:r>
          </a:p>
        </p:txBody>
      </p:sp>
    </p:spTree>
    <p:extLst>
      <p:ext uri="{BB962C8B-B14F-4D97-AF65-F5344CB8AC3E}">
        <p14:creationId xmlns:p14="http://schemas.microsoft.com/office/powerpoint/2010/main" val="5658067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solidFill>
                  <a:srgbClr val="0FA5BE"/>
                </a:solidFill>
              </a:rPr>
              <a:t>EXAMPLE: ONLINE JOURNAL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CA" sz="3600" b="1" dirty="0">
                <a:solidFill>
                  <a:srgbClr val="0C596D"/>
                </a:solidFill>
              </a:rPr>
              <a:t>Glover, D. (2018). </a:t>
            </a:r>
            <a:r>
              <a:rPr lang="en-CA" sz="3600" b="1" dirty="0">
                <a:solidFill>
                  <a:srgbClr val="03556D"/>
                </a:solidFill>
              </a:rPr>
              <a:t>This is America: We just want </a:t>
            </a:r>
            <a:endParaRPr lang="en-CA" sz="3600" b="1">
              <a:solidFill>
                <a:srgbClr val="03556D"/>
              </a:solidFill>
            </a:endParaRPr>
          </a:p>
          <a:p>
            <a:pPr marL="0" indent="0">
              <a:buNone/>
            </a:pPr>
            <a:r>
              <a:rPr lang="en-CA" sz="3600" b="1" dirty="0">
                <a:solidFill>
                  <a:srgbClr val="03556D"/>
                </a:solidFill>
              </a:rPr>
              <a:t>	the money. </a:t>
            </a:r>
            <a:r>
              <a:rPr lang="en-CA" sz="3600" b="1" i="1" dirty="0">
                <a:solidFill>
                  <a:srgbClr val="03556D"/>
                </a:solidFill>
              </a:rPr>
              <a:t>American</a:t>
            </a:r>
            <a:r>
              <a:rPr lang="en-CA" sz="3600" b="1" dirty="0">
                <a:solidFill>
                  <a:srgbClr val="03556D"/>
                </a:solidFill>
              </a:rPr>
              <a:t> </a:t>
            </a:r>
            <a:r>
              <a:rPr lang="en-CA" sz="3600" b="1" i="1" dirty="0">
                <a:solidFill>
                  <a:srgbClr val="03556D"/>
                </a:solidFill>
              </a:rPr>
              <a:t>Sociological Studies</a:t>
            </a:r>
            <a:r>
              <a:rPr lang="en-CA" sz="3600" b="1" dirty="0">
                <a:solidFill>
                  <a:srgbClr val="03556D"/>
                </a:solidFill>
              </a:rPr>
              <a:t>, </a:t>
            </a:r>
          </a:p>
          <a:p>
            <a:pPr marL="0" indent="0">
              <a:buNone/>
            </a:pPr>
            <a:r>
              <a:rPr lang="en-CA" sz="3600" b="1" i="1" dirty="0">
                <a:solidFill>
                  <a:srgbClr val="03556D"/>
                </a:solidFill>
              </a:rPr>
              <a:t>	7</a:t>
            </a:r>
            <a:r>
              <a:rPr lang="en-CA" sz="3600" b="1" dirty="0">
                <a:solidFill>
                  <a:srgbClr val="03556D"/>
                </a:solidFill>
              </a:rPr>
              <a:t>(12), </a:t>
            </a:r>
          </a:p>
          <a:p>
            <a:pPr marL="0" indent="0">
              <a:buNone/>
            </a:pPr>
            <a:endParaRPr lang="en-CA" sz="3600" b="1">
              <a:solidFill>
                <a:srgbClr val="0C596D"/>
              </a:solidFill>
            </a:endParaRPr>
          </a:p>
          <a:p>
            <a:pPr marL="0" indent="0">
              <a:buNone/>
            </a:pPr>
            <a:r>
              <a:rPr lang="en-CA" sz="3200" b="1" i="1" dirty="0">
                <a:solidFill>
                  <a:srgbClr val="03556D"/>
                </a:solidFill>
              </a:rPr>
              <a:t>The volume number will follow in italics. The issue number comes immediately after in parentheses with no space between volume and issue number. This is also followed by a comma.   </a:t>
            </a:r>
          </a:p>
        </p:txBody>
      </p:sp>
    </p:spTree>
    <p:extLst>
      <p:ext uri="{BB962C8B-B14F-4D97-AF65-F5344CB8AC3E}">
        <p14:creationId xmlns:p14="http://schemas.microsoft.com/office/powerpoint/2010/main" val="1335607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solidFill>
                  <a:srgbClr val="0FA5BE"/>
                </a:solidFill>
              </a:rPr>
              <a:t>EXAMPLE: ONLINE JOURNAL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CA" sz="3600" b="1" dirty="0">
                <a:solidFill>
                  <a:srgbClr val="0C596D"/>
                </a:solidFill>
              </a:rPr>
              <a:t>Glover, D. (2018). </a:t>
            </a:r>
            <a:r>
              <a:rPr lang="en-CA" sz="3600" b="1" dirty="0">
                <a:solidFill>
                  <a:srgbClr val="03556D"/>
                </a:solidFill>
              </a:rPr>
              <a:t>This is America: We just want </a:t>
            </a:r>
            <a:endParaRPr lang="en-CA" sz="3600" b="1">
              <a:solidFill>
                <a:srgbClr val="03556D"/>
              </a:solidFill>
            </a:endParaRPr>
          </a:p>
          <a:p>
            <a:pPr marL="0" indent="0">
              <a:buNone/>
            </a:pPr>
            <a:r>
              <a:rPr lang="en-CA" sz="3600" b="1" dirty="0">
                <a:solidFill>
                  <a:srgbClr val="03556D"/>
                </a:solidFill>
              </a:rPr>
              <a:t>	the money. </a:t>
            </a:r>
            <a:r>
              <a:rPr lang="en-CA" sz="3600" b="1" i="1" dirty="0">
                <a:solidFill>
                  <a:srgbClr val="03556D"/>
                </a:solidFill>
              </a:rPr>
              <a:t>American</a:t>
            </a:r>
            <a:r>
              <a:rPr lang="en-CA" sz="3600" b="1" dirty="0">
                <a:solidFill>
                  <a:srgbClr val="03556D"/>
                </a:solidFill>
              </a:rPr>
              <a:t> </a:t>
            </a:r>
            <a:r>
              <a:rPr lang="en-CA" sz="3600" b="1" i="1" dirty="0">
                <a:solidFill>
                  <a:srgbClr val="03556D"/>
                </a:solidFill>
              </a:rPr>
              <a:t>Sociological Studies</a:t>
            </a:r>
            <a:r>
              <a:rPr lang="en-CA" sz="3600" b="1" dirty="0">
                <a:solidFill>
                  <a:srgbClr val="03556D"/>
                </a:solidFill>
              </a:rPr>
              <a:t>, </a:t>
            </a:r>
          </a:p>
          <a:p>
            <a:pPr marL="0" indent="0">
              <a:buNone/>
            </a:pPr>
            <a:r>
              <a:rPr lang="en-CA" sz="3600" b="1" i="1" dirty="0">
                <a:solidFill>
                  <a:srgbClr val="03556D"/>
                </a:solidFill>
              </a:rPr>
              <a:t>	7</a:t>
            </a:r>
            <a:r>
              <a:rPr lang="en-CA" sz="3600" b="1" dirty="0">
                <a:solidFill>
                  <a:srgbClr val="03556D"/>
                </a:solidFill>
              </a:rPr>
              <a:t>(12), 6-66.</a:t>
            </a:r>
          </a:p>
          <a:p>
            <a:pPr marL="0" indent="0">
              <a:buNone/>
            </a:pPr>
            <a:endParaRPr lang="en-CA" sz="3600" b="1">
              <a:solidFill>
                <a:srgbClr val="0C596D"/>
              </a:solidFill>
            </a:endParaRPr>
          </a:p>
          <a:p>
            <a:pPr marL="0" indent="0">
              <a:buNone/>
            </a:pPr>
            <a:r>
              <a:rPr lang="en-CA" sz="3200" b="1" i="1" dirty="0">
                <a:solidFill>
                  <a:srgbClr val="03556D"/>
                </a:solidFill>
              </a:rPr>
              <a:t>The page range of the article will follow. The first number is the first page of the article, and the second number is the last page number of the article. A dash will separate them, and a period will follow. </a:t>
            </a:r>
          </a:p>
          <a:p>
            <a:pPr marL="0" indent="0">
              <a:buNone/>
            </a:pPr>
            <a:endParaRPr lang="en-CA" sz="3200" b="1" i="1">
              <a:solidFill>
                <a:srgbClr val="0355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9105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solidFill>
                  <a:srgbClr val="0FA5BE"/>
                </a:solidFill>
              </a:rPr>
              <a:t>EXAMPLE: ONLINE JOURNAL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CA" sz="3600" b="1" dirty="0">
                <a:solidFill>
                  <a:srgbClr val="0C596D"/>
                </a:solidFill>
              </a:rPr>
              <a:t>Glover, D. (2018). </a:t>
            </a:r>
            <a:r>
              <a:rPr lang="en-CA" sz="3600" b="1" dirty="0">
                <a:solidFill>
                  <a:srgbClr val="03556D"/>
                </a:solidFill>
              </a:rPr>
              <a:t>This is America: We just want </a:t>
            </a:r>
            <a:endParaRPr lang="en-CA" sz="3600" b="1">
              <a:solidFill>
                <a:srgbClr val="03556D"/>
              </a:solidFill>
            </a:endParaRPr>
          </a:p>
          <a:p>
            <a:pPr marL="0" indent="0">
              <a:buNone/>
            </a:pPr>
            <a:r>
              <a:rPr lang="en-CA" sz="3600" b="1" dirty="0">
                <a:solidFill>
                  <a:srgbClr val="03556D"/>
                </a:solidFill>
              </a:rPr>
              <a:t>	the money. </a:t>
            </a:r>
            <a:r>
              <a:rPr lang="en-CA" sz="3600" b="1" i="1" dirty="0">
                <a:solidFill>
                  <a:srgbClr val="03556D"/>
                </a:solidFill>
              </a:rPr>
              <a:t>American</a:t>
            </a:r>
            <a:r>
              <a:rPr lang="en-CA" sz="3600" b="1" dirty="0">
                <a:solidFill>
                  <a:srgbClr val="03556D"/>
                </a:solidFill>
              </a:rPr>
              <a:t> </a:t>
            </a:r>
            <a:r>
              <a:rPr lang="en-CA" sz="3600" b="1" i="1" dirty="0">
                <a:solidFill>
                  <a:srgbClr val="03556D"/>
                </a:solidFill>
              </a:rPr>
              <a:t>Sociological Studies</a:t>
            </a:r>
            <a:r>
              <a:rPr lang="en-CA" sz="3600" b="1" dirty="0">
                <a:solidFill>
                  <a:srgbClr val="03556D"/>
                </a:solidFill>
              </a:rPr>
              <a:t>, </a:t>
            </a:r>
          </a:p>
          <a:p>
            <a:pPr marL="0" indent="0">
              <a:buNone/>
            </a:pPr>
            <a:r>
              <a:rPr lang="en-CA" sz="3600" b="1" i="1" dirty="0">
                <a:solidFill>
                  <a:srgbClr val="03556D"/>
                </a:solidFill>
              </a:rPr>
              <a:t>	7</a:t>
            </a:r>
            <a:r>
              <a:rPr lang="en-CA" sz="3600" b="1" dirty="0">
                <a:solidFill>
                  <a:srgbClr val="03556D"/>
                </a:solidFill>
              </a:rPr>
              <a:t>(12), 6-66. </a:t>
            </a:r>
            <a:br>
              <a:rPr lang="en-CA" sz="3600" b="1" dirty="0">
                <a:solidFill>
                  <a:srgbClr val="03556D"/>
                </a:solidFill>
                <a:ea typeface="+mn-lt"/>
                <a:cs typeface="+mn-lt"/>
              </a:rPr>
            </a:br>
            <a:r>
              <a:rPr lang="en-CA" sz="3600" b="1" dirty="0">
                <a:solidFill>
                  <a:srgbClr val="03556D"/>
                </a:solidFill>
                <a:ea typeface="+mn-lt"/>
                <a:cs typeface="+mn-lt"/>
              </a:rPr>
              <a:t>        http://dx.doi.org/10.1016/j.appdev.2012.05.005</a:t>
            </a:r>
            <a:endParaRPr lang="en-CA" sz="3600" dirty="0">
              <a:ea typeface="+mn-lt"/>
              <a:cs typeface="+mn-lt"/>
            </a:endParaRPr>
          </a:p>
          <a:p>
            <a:pPr marL="0" indent="0">
              <a:buNone/>
            </a:pPr>
            <a:endParaRPr lang="en-CA" sz="3600" b="1" dirty="0">
              <a:solidFill>
                <a:srgbClr val="03556D"/>
              </a:solidFill>
            </a:endParaRPr>
          </a:p>
          <a:p>
            <a:pPr marL="0" indent="0">
              <a:buNone/>
            </a:pPr>
            <a:endParaRPr lang="en-CA" sz="3600" b="1">
              <a:solidFill>
                <a:srgbClr val="0C596D"/>
              </a:solidFill>
            </a:endParaRPr>
          </a:p>
          <a:p>
            <a:pPr marL="0" indent="0">
              <a:buNone/>
            </a:pPr>
            <a:r>
              <a:rPr lang="en-CA" sz="3200" b="1" i="1" dirty="0">
                <a:solidFill>
                  <a:srgbClr val="03556D"/>
                </a:solidFill>
              </a:rPr>
              <a:t>Finally, the ‘</a:t>
            </a:r>
            <a:r>
              <a:rPr lang="en-CA" sz="3200" b="1" i="1" dirty="0" err="1">
                <a:solidFill>
                  <a:srgbClr val="03556D"/>
                </a:solidFill>
              </a:rPr>
              <a:t>doi</a:t>
            </a:r>
            <a:r>
              <a:rPr lang="en-CA" sz="3200" b="1" i="1" dirty="0">
                <a:solidFill>
                  <a:srgbClr val="03556D"/>
                </a:solidFill>
              </a:rPr>
              <a:t>,’ which stands for ‘digital object identifier,’ will follow. No period will follow.</a:t>
            </a:r>
          </a:p>
          <a:p>
            <a:pPr marL="0" indent="0">
              <a:buNone/>
            </a:pPr>
            <a:endParaRPr lang="en-CA" sz="3200" b="1" i="1">
              <a:solidFill>
                <a:srgbClr val="0355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9201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solidFill>
                  <a:srgbClr val="0FA5BE"/>
                </a:solidFill>
              </a:rPr>
              <a:t>EXAMPLE: ONLINE JOURNAL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3300" b="1" dirty="0">
                <a:solidFill>
                  <a:srgbClr val="0C596D"/>
                </a:solidFill>
              </a:rPr>
              <a:t>Glover, D. (2018). </a:t>
            </a:r>
            <a:r>
              <a:rPr lang="en-CA" sz="3300" b="1" dirty="0">
                <a:solidFill>
                  <a:srgbClr val="03556D"/>
                </a:solidFill>
              </a:rPr>
              <a:t>This is America: We just want </a:t>
            </a:r>
            <a:endParaRPr lang="en-CA" sz="3300" b="1">
              <a:solidFill>
                <a:srgbClr val="03556D"/>
              </a:solidFill>
            </a:endParaRPr>
          </a:p>
          <a:p>
            <a:pPr marL="0" indent="0">
              <a:buNone/>
            </a:pPr>
            <a:r>
              <a:rPr lang="en-CA" sz="3300" b="1" dirty="0">
                <a:solidFill>
                  <a:srgbClr val="03556D"/>
                </a:solidFill>
              </a:rPr>
              <a:t>	the money. </a:t>
            </a:r>
            <a:r>
              <a:rPr lang="en-CA" sz="3300" b="1" i="1" dirty="0">
                <a:solidFill>
                  <a:srgbClr val="03556D"/>
                </a:solidFill>
              </a:rPr>
              <a:t>American</a:t>
            </a:r>
            <a:r>
              <a:rPr lang="en-CA" sz="3300" b="1" dirty="0">
                <a:solidFill>
                  <a:srgbClr val="03556D"/>
                </a:solidFill>
              </a:rPr>
              <a:t> </a:t>
            </a:r>
            <a:r>
              <a:rPr lang="en-CA" sz="3300" b="1" i="1" dirty="0">
                <a:solidFill>
                  <a:srgbClr val="03556D"/>
                </a:solidFill>
              </a:rPr>
              <a:t>Sociological Studies</a:t>
            </a:r>
            <a:r>
              <a:rPr lang="en-CA" sz="3300" b="1" dirty="0">
                <a:solidFill>
                  <a:srgbClr val="03556D"/>
                </a:solidFill>
              </a:rPr>
              <a:t>, </a:t>
            </a:r>
          </a:p>
          <a:p>
            <a:pPr marL="0" indent="0">
              <a:buNone/>
            </a:pPr>
            <a:r>
              <a:rPr lang="en-CA" sz="3300" b="1" i="1" dirty="0">
                <a:solidFill>
                  <a:srgbClr val="03556D"/>
                </a:solidFill>
              </a:rPr>
              <a:t>	7</a:t>
            </a:r>
            <a:r>
              <a:rPr lang="en-CA" sz="3300" b="1" dirty="0">
                <a:solidFill>
                  <a:srgbClr val="03556D"/>
                </a:solidFill>
              </a:rPr>
              <a:t>(12), 6-66.</a:t>
            </a:r>
          </a:p>
          <a:p>
            <a:pPr marL="0" indent="0">
              <a:buNone/>
            </a:pPr>
            <a:r>
              <a:rPr lang="en-CA" sz="3300" b="1" dirty="0">
                <a:solidFill>
                  <a:srgbClr val="03556D"/>
                </a:solidFill>
              </a:rPr>
              <a:t>	https://www.notarealwebsite.com/thisisfake</a:t>
            </a:r>
          </a:p>
          <a:p>
            <a:pPr marL="0" indent="0">
              <a:buNone/>
            </a:pPr>
            <a:r>
              <a:rPr lang="en-CA" sz="3000" b="1" i="1" dirty="0">
                <a:solidFill>
                  <a:srgbClr val="03556D"/>
                </a:solidFill>
              </a:rPr>
              <a:t>If a </a:t>
            </a:r>
            <a:r>
              <a:rPr lang="en-CA" sz="3000" b="1" i="1" dirty="0" err="1">
                <a:solidFill>
                  <a:srgbClr val="03556D"/>
                </a:solidFill>
              </a:rPr>
              <a:t>doi</a:t>
            </a:r>
            <a:r>
              <a:rPr lang="en-CA" sz="3000" b="1" i="1" dirty="0">
                <a:solidFill>
                  <a:srgbClr val="03556D"/>
                </a:solidFill>
              </a:rPr>
              <a:t> link cannot be found, you can use the URL instead. You no longer need the words 'Retrieved from.' </a:t>
            </a:r>
          </a:p>
          <a:p>
            <a:pPr marL="0" indent="0">
              <a:buNone/>
            </a:pPr>
            <a:endParaRPr lang="en-CA" sz="3200" b="1" i="1">
              <a:solidFill>
                <a:srgbClr val="0355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3698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0735" y="367470"/>
            <a:ext cx="11742526" cy="6272612"/>
          </a:xfrm>
          <a:prstGeom prst="round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330837" y="1820469"/>
            <a:ext cx="11542321" cy="588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500" b="1">
                <a:solidFill>
                  <a:schemeClr val="bg1"/>
                </a:solidFill>
              </a:rPr>
              <a:t>IN-TEXT</a:t>
            </a:r>
          </a:p>
          <a:p>
            <a:pPr marL="0" indent="0" algn="ctr">
              <a:buNone/>
            </a:pPr>
            <a:r>
              <a:rPr lang="en-US" sz="11500" b="1">
                <a:solidFill>
                  <a:schemeClr val="bg1"/>
                </a:solidFill>
              </a:rPr>
              <a:t>CITATIONS</a:t>
            </a:r>
          </a:p>
        </p:txBody>
      </p:sp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83F3D551-B5D1-482E-B2F8-FC149C1DCD84}"/>
              </a:ext>
            </a:extLst>
          </p:cNvPr>
          <p:cNvSpPr/>
          <p:nvPr/>
        </p:nvSpPr>
        <p:spPr>
          <a:xfrm>
            <a:off x="2308916" y="1770243"/>
            <a:ext cx="7672753" cy="33198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4A404D4-B165-4E38-929E-133D08E5C928}"/>
              </a:ext>
            </a:extLst>
          </p:cNvPr>
          <p:cNvSpPr txBox="1">
            <a:spLocks/>
          </p:cNvSpPr>
          <p:nvPr/>
        </p:nvSpPr>
        <p:spPr>
          <a:xfrm>
            <a:off x="370668" y="2215323"/>
            <a:ext cx="11542321" cy="312601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600" b="1">
                <a:solidFill>
                  <a:schemeClr val="bg1"/>
                </a:solidFill>
              </a:rPr>
              <a:t>MLA</a:t>
            </a:r>
            <a:endParaRPr lang="en-US" sz="720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sz="6000" b="1">
                <a:solidFill>
                  <a:schemeClr val="bg1"/>
                </a:solidFill>
              </a:rPr>
              <a:t>WORKS CITED</a:t>
            </a:r>
          </a:p>
        </p:txBody>
      </p:sp>
    </p:spTree>
    <p:extLst>
      <p:ext uri="{BB962C8B-B14F-4D97-AF65-F5344CB8AC3E}">
        <p14:creationId xmlns:p14="http://schemas.microsoft.com/office/powerpoint/2010/main" val="400812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Family Feud board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lassic Family Feud Survey Board - 2C by AirSharkSqua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2" t="36163" r="13280" b="3350"/>
          <a:stretch/>
        </p:blipFill>
        <p:spPr bwMode="auto">
          <a:xfrm>
            <a:off x="6096000" y="2467628"/>
            <a:ext cx="4446740" cy="408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Classic Family Feud Survey Board - 2C by AirSharkSqua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13" t="37183" r="13948" b="54095"/>
          <a:stretch/>
        </p:blipFill>
        <p:spPr bwMode="auto">
          <a:xfrm>
            <a:off x="1691014" y="5949863"/>
            <a:ext cx="4308954" cy="58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4346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solidFill>
                  <a:srgbClr val="0FA5BE"/>
                </a:solidFill>
              </a:rPr>
              <a:t>EXAMPLE: ONLINE JOURNAL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3600" b="1">
                <a:solidFill>
                  <a:srgbClr val="0C596D"/>
                </a:solidFill>
              </a:rPr>
              <a:t>Glover, Donald. </a:t>
            </a:r>
          </a:p>
          <a:p>
            <a:pPr marL="0" indent="0">
              <a:buNone/>
            </a:pPr>
            <a:endParaRPr lang="en-CA" sz="3600" b="1">
              <a:solidFill>
                <a:srgbClr val="0C596D"/>
              </a:solidFill>
            </a:endParaRPr>
          </a:p>
          <a:p>
            <a:pPr marL="0" indent="0">
              <a:buNone/>
            </a:pPr>
            <a:r>
              <a:rPr lang="en-CA" sz="3200" b="1" i="1">
                <a:solidFill>
                  <a:srgbClr val="0C596D"/>
                </a:solidFill>
              </a:rPr>
              <a:t>The last name comes first, followed by the first name and a period.</a:t>
            </a:r>
          </a:p>
        </p:txBody>
      </p:sp>
    </p:spTree>
    <p:extLst>
      <p:ext uri="{BB962C8B-B14F-4D97-AF65-F5344CB8AC3E}">
        <p14:creationId xmlns:p14="http://schemas.microsoft.com/office/powerpoint/2010/main" val="410888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solidFill>
                  <a:srgbClr val="0FA5BE"/>
                </a:solidFill>
              </a:rPr>
              <a:t>EXAMPLE: ONLINE JOURNAL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3600" b="1" dirty="0">
                <a:solidFill>
                  <a:srgbClr val="0C596D"/>
                </a:solidFill>
              </a:rPr>
              <a:t>Glover, D. "</a:t>
            </a:r>
            <a:r>
              <a:rPr lang="en-CA" sz="3600" b="1" dirty="0">
                <a:solidFill>
                  <a:srgbClr val="03556D"/>
                </a:solidFill>
              </a:rPr>
              <a:t>This is America: We Just Want </a:t>
            </a:r>
          </a:p>
          <a:p>
            <a:pPr marL="0" indent="0">
              <a:buNone/>
            </a:pPr>
            <a:r>
              <a:rPr lang="en-CA" sz="3600" b="1" dirty="0">
                <a:solidFill>
                  <a:srgbClr val="03556D"/>
                </a:solidFill>
              </a:rPr>
              <a:t>	the Money."</a:t>
            </a:r>
            <a:endParaRPr lang="en-CA" sz="3600" b="1" dirty="0">
              <a:solidFill>
                <a:srgbClr val="0C596D"/>
              </a:solidFill>
            </a:endParaRPr>
          </a:p>
          <a:p>
            <a:pPr marL="0" indent="0">
              <a:buNone/>
            </a:pPr>
            <a:endParaRPr lang="en-CA" sz="3600" b="1">
              <a:solidFill>
                <a:srgbClr val="0C596D"/>
              </a:solidFill>
            </a:endParaRPr>
          </a:p>
          <a:p>
            <a:pPr marL="0" indent="0">
              <a:buNone/>
            </a:pPr>
            <a:r>
              <a:rPr lang="en-CA" sz="3200" b="1" i="1" dirty="0">
                <a:solidFill>
                  <a:srgbClr val="03556D"/>
                </a:solidFill>
                <a:ea typeface="+mn-lt"/>
                <a:cs typeface="+mn-lt"/>
              </a:rPr>
              <a:t>The title of the work is next, surrounded by quotation marks. Use title case (capitalize all the major words). </a:t>
            </a:r>
            <a:endParaRPr lang="en-US" sz="3200" dirty="0">
              <a:ea typeface="+mn-lt"/>
              <a:cs typeface="+mn-lt"/>
            </a:endParaRPr>
          </a:p>
          <a:p>
            <a:pPr marL="0" indent="0">
              <a:buNone/>
            </a:pPr>
            <a:endParaRPr lang="en-CA" sz="3200" b="1" i="1" dirty="0">
              <a:solidFill>
                <a:srgbClr val="0355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169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solidFill>
                  <a:srgbClr val="0FA5BE"/>
                </a:solidFill>
              </a:rPr>
              <a:t>EXAMPLE: ONLINE JOURNAL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3200" b="1" dirty="0">
                <a:solidFill>
                  <a:srgbClr val="0C596D"/>
                </a:solidFill>
                <a:ea typeface="+mn-lt"/>
                <a:cs typeface="+mn-lt"/>
              </a:rPr>
              <a:t>Glover, Donald. "</a:t>
            </a: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This is America: We Just Want </a:t>
            </a:r>
            <a:endParaRPr lang="en-US" sz="32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     the Money." </a:t>
            </a:r>
            <a:r>
              <a:rPr lang="en-CA" sz="3200" b="1" i="1" dirty="0">
                <a:solidFill>
                  <a:srgbClr val="03556D"/>
                </a:solidFill>
                <a:ea typeface="+mn-lt"/>
                <a:cs typeface="+mn-lt"/>
              </a:rPr>
              <a:t>American</a:t>
            </a: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 </a:t>
            </a:r>
            <a:r>
              <a:rPr lang="en-CA" sz="3200" b="1" i="1" dirty="0">
                <a:solidFill>
                  <a:srgbClr val="03556D"/>
                </a:solidFill>
                <a:ea typeface="+mn-lt"/>
                <a:cs typeface="+mn-lt"/>
              </a:rPr>
              <a:t>Sociological Studies</a:t>
            </a: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, </a:t>
            </a:r>
            <a:endParaRPr lang="en-CA" sz="3200" dirty="0">
              <a:ea typeface="+mn-lt"/>
              <a:cs typeface="+mn-lt"/>
            </a:endParaRPr>
          </a:p>
          <a:p>
            <a:pPr marL="0" indent="0">
              <a:buNone/>
            </a:pPr>
            <a:endParaRPr lang="en-CA" sz="3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CA" sz="3200" b="1" i="1" dirty="0">
                <a:solidFill>
                  <a:srgbClr val="03556D"/>
                </a:solidFill>
                <a:ea typeface="+mn-lt"/>
                <a:cs typeface="+mn-lt"/>
              </a:rPr>
              <a:t>The title of the journal is next. Because it is a large work, it will be in italics, and all the major words will be capitalized. A comma will follow it to introduce the volume and issue numb</a:t>
            </a:r>
            <a:r>
              <a:rPr lang="en-CA" sz="3200" b="1" i="1" dirty="0">
                <a:solidFill>
                  <a:srgbClr val="03556D"/>
                </a:solidFill>
              </a:rPr>
              <a:t>er. 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85927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solidFill>
                  <a:srgbClr val="0FA5BE"/>
                </a:solidFill>
              </a:rPr>
              <a:t>EXAMPLE: ONLINE JOURNAL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3200" b="1" dirty="0">
                <a:solidFill>
                  <a:srgbClr val="0C596D"/>
                </a:solidFill>
                <a:ea typeface="+mn-lt"/>
                <a:cs typeface="+mn-lt"/>
              </a:rPr>
              <a:t>Glover, Donald. "</a:t>
            </a: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This is America: We Just Want </a:t>
            </a:r>
            <a:endParaRPr lang="en-US" sz="32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       the Money." </a:t>
            </a:r>
            <a:r>
              <a:rPr lang="en-CA" sz="3200" b="1" i="1" dirty="0">
                <a:solidFill>
                  <a:srgbClr val="03556D"/>
                </a:solidFill>
                <a:ea typeface="+mn-lt"/>
                <a:cs typeface="+mn-lt"/>
              </a:rPr>
              <a:t>American</a:t>
            </a: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 </a:t>
            </a:r>
            <a:r>
              <a:rPr lang="en-CA" sz="3200" b="1" i="1" dirty="0">
                <a:solidFill>
                  <a:srgbClr val="03556D"/>
                </a:solidFill>
                <a:ea typeface="+mn-lt"/>
                <a:cs typeface="+mn-lt"/>
              </a:rPr>
              <a:t>Sociological Studies</a:t>
            </a: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, </a:t>
            </a:r>
            <a:endParaRPr lang="en-CA" sz="3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       vol. </a:t>
            </a:r>
            <a:r>
              <a:rPr lang="en-CA" sz="3200" b="1" i="1" dirty="0">
                <a:solidFill>
                  <a:srgbClr val="03556D"/>
                </a:solidFill>
                <a:ea typeface="+mn-lt"/>
                <a:cs typeface="+mn-lt"/>
              </a:rPr>
              <a:t>7, </a:t>
            </a: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no. 12, </a:t>
            </a:r>
            <a:endParaRPr lang="en-US" sz="3200">
              <a:ea typeface="+mn-lt"/>
              <a:cs typeface="+mn-lt"/>
            </a:endParaRPr>
          </a:p>
          <a:p>
            <a:pPr marL="0" indent="0">
              <a:buNone/>
            </a:pPr>
            <a:endParaRPr lang="en-CA" sz="3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CA" sz="3200" b="1" i="1" dirty="0">
                <a:solidFill>
                  <a:srgbClr val="03556D"/>
                </a:solidFill>
                <a:ea typeface="+mn-lt"/>
                <a:cs typeface="+mn-lt"/>
              </a:rPr>
              <a:t>The volume number and issue numbers follow, separated by commas.</a:t>
            </a:r>
            <a:r>
              <a:rPr lang="en-CA" sz="3200" b="1" i="1" dirty="0">
                <a:solidFill>
                  <a:srgbClr val="03556D"/>
                </a:solidFill>
              </a:rPr>
              <a:t>  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99125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solidFill>
                  <a:srgbClr val="0FA5BE"/>
                </a:solidFill>
              </a:rPr>
              <a:t>EXAMPLE: ONLINE JOURNAL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3200" b="1" dirty="0">
                <a:solidFill>
                  <a:srgbClr val="0C596D"/>
                </a:solidFill>
                <a:ea typeface="+mn-lt"/>
                <a:cs typeface="+mn-lt"/>
              </a:rPr>
              <a:t>Glover, Donald. "</a:t>
            </a: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This is America: We Just Want </a:t>
            </a:r>
            <a:endParaRPr lang="en-US" sz="3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        the Money." </a:t>
            </a:r>
            <a:r>
              <a:rPr lang="en-CA" sz="3200" b="1" i="1" dirty="0">
                <a:solidFill>
                  <a:srgbClr val="03556D"/>
                </a:solidFill>
                <a:ea typeface="+mn-lt"/>
                <a:cs typeface="+mn-lt"/>
              </a:rPr>
              <a:t>American</a:t>
            </a: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 </a:t>
            </a:r>
            <a:r>
              <a:rPr lang="en-CA" sz="3200" b="1" i="1" dirty="0">
                <a:solidFill>
                  <a:srgbClr val="03556D"/>
                </a:solidFill>
                <a:ea typeface="+mn-lt"/>
                <a:cs typeface="+mn-lt"/>
              </a:rPr>
              <a:t>Sociological Studies</a:t>
            </a: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, </a:t>
            </a:r>
            <a:endParaRPr lang="en-CA" sz="3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        vol. </a:t>
            </a:r>
            <a:r>
              <a:rPr lang="en-CA" sz="3200" b="1" i="1" dirty="0">
                <a:solidFill>
                  <a:srgbClr val="03556D"/>
                </a:solidFill>
                <a:ea typeface="+mn-lt"/>
                <a:cs typeface="+mn-lt"/>
              </a:rPr>
              <a:t>7, </a:t>
            </a: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no. 12, 2018, pp. 60-66,</a:t>
            </a:r>
            <a:endParaRPr lang="en-CA" sz="3200" dirty="0">
              <a:ea typeface="+mn-lt"/>
              <a:cs typeface="+mn-lt"/>
            </a:endParaRPr>
          </a:p>
          <a:p>
            <a:pPr marL="0" indent="0">
              <a:buNone/>
            </a:pPr>
            <a:endParaRPr lang="en-CA" sz="3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CA" sz="3200" b="1" i="1" dirty="0">
                <a:solidFill>
                  <a:srgbClr val="03556D"/>
                </a:solidFill>
                <a:ea typeface="+mn-lt"/>
                <a:cs typeface="+mn-lt"/>
              </a:rPr>
              <a:t>The year of publication and the page range of the article will follow, followed by a comma. </a:t>
            </a:r>
            <a:endParaRPr lang="en-CA" dirty="0">
              <a:ea typeface="+mn-lt"/>
              <a:cs typeface="+mn-lt"/>
            </a:endParaRPr>
          </a:p>
          <a:p>
            <a:pPr marL="0" indent="0">
              <a:buNone/>
            </a:pPr>
            <a:endParaRPr lang="en-CA" sz="3200" b="1" i="1">
              <a:solidFill>
                <a:srgbClr val="0355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185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solidFill>
                  <a:srgbClr val="0FA5BE"/>
                </a:solidFill>
              </a:rPr>
              <a:t>EXAMPLE: ONLINE JOURNAL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3200" b="1" dirty="0">
                <a:solidFill>
                  <a:srgbClr val="0C596D"/>
                </a:solidFill>
                <a:ea typeface="+mn-lt"/>
                <a:cs typeface="+mn-lt"/>
              </a:rPr>
              <a:t>Glover, Donald. "</a:t>
            </a: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This is America: We Just Want </a:t>
            </a:r>
            <a:endParaRPr lang="en-US" sz="3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        the Money." </a:t>
            </a:r>
            <a:r>
              <a:rPr lang="en-CA" sz="3200" b="1" i="1" dirty="0">
                <a:solidFill>
                  <a:srgbClr val="03556D"/>
                </a:solidFill>
                <a:ea typeface="+mn-lt"/>
                <a:cs typeface="+mn-lt"/>
              </a:rPr>
              <a:t>American</a:t>
            </a: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 </a:t>
            </a:r>
            <a:r>
              <a:rPr lang="en-CA" sz="3200" b="1" i="1" dirty="0">
                <a:solidFill>
                  <a:srgbClr val="03556D"/>
                </a:solidFill>
                <a:ea typeface="+mn-lt"/>
                <a:cs typeface="+mn-lt"/>
              </a:rPr>
              <a:t>Sociological Studies</a:t>
            </a: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, </a:t>
            </a:r>
            <a:endParaRPr lang="en-CA" sz="3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        vol. </a:t>
            </a:r>
            <a:r>
              <a:rPr lang="en-CA" sz="3200" b="1" i="1" dirty="0">
                <a:solidFill>
                  <a:srgbClr val="03556D"/>
                </a:solidFill>
                <a:ea typeface="+mn-lt"/>
                <a:cs typeface="+mn-lt"/>
              </a:rPr>
              <a:t>7, </a:t>
            </a: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no. 12, 2018, pp. 60-66,        </a:t>
            </a:r>
            <a:endParaRPr lang="en-US" sz="3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       doi:0000000/0000000000.</a:t>
            </a:r>
            <a:endParaRPr lang="en-CA" sz="3200" dirty="0">
              <a:ea typeface="+mn-lt"/>
              <a:cs typeface="+mn-lt"/>
            </a:endParaRPr>
          </a:p>
          <a:p>
            <a:pPr marL="0" indent="0">
              <a:buNone/>
            </a:pPr>
            <a:endParaRPr lang="en-CA" sz="3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CA" sz="3200" b="1" i="1" dirty="0">
                <a:solidFill>
                  <a:srgbClr val="03556D"/>
                </a:solidFill>
                <a:ea typeface="+mn-lt"/>
                <a:cs typeface="+mn-lt"/>
              </a:rPr>
              <a:t>Finally, the </a:t>
            </a:r>
            <a:r>
              <a:rPr lang="en-CA" sz="3200" b="1" i="1" dirty="0" err="1">
                <a:solidFill>
                  <a:srgbClr val="03556D"/>
                </a:solidFill>
                <a:ea typeface="+mn-lt"/>
                <a:cs typeface="+mn-lt"/>
              </a:rPr>
              <a:t>doi</a:t>
            </a:r>
            <a:r>
              <a:rPr lang="en-CA" sz="3200" b="1" i="1" dirty="0">
                <a:solidFill>
                  <a:srgbClr val="03556D"/>
                </a:solidFill>
                <a:ea typeface="+mn-lt"/>
                <a:cs typeface="+mn-lt"/>
              </a:rPr>
              <a:t> will follow, closed out by a period.</a:t>
            </a:r>
            <a:endParaRPr lang="en-CA" sz="3200" b="1" i="1" dirty="0">
              <a:solidFill>
                <a:srgbClr val="03556D"/>
              </a:solidFill>
            </a:endParaRPr>
          </a:p>
          <a:p>
            <a:pPr marL="0" indent="0">
              <a:buNone/>
            </a:pPr>
            <a:endParaRPr lang="en-CA" sz="3200" b="1" i="1">
              <a:solidFill>
                <a:srgbClr val="0355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2572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solidFill>
                  <a:srgbClr val="0FA5BE"/>
                </a:solidFill>
              </a:rPr>
              <a:t>EXAMPLE: ONLINE JOURNAL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CA" sz="3300" b="1" dirty="0">
                <a:solidFill>
                  <a:srgbClr val="0C596D"/>
                </a:solidFill>
                <a:ea typeface="+mn-lt"/>
                <a:cs typeface="+mn-lt"/>
              </a:rPr>
              <a:t>Glover, Donald. "</a:t>
            </a:r>
            <a:r>
              <a:rPr lang="en-CA" sz="3300" b="1" dirty="0">
                <a:solidFill>
                  <a:srgbClr val="03556D"/>
                </a:solidFill>
                <a:ea typeface="+mn-lt"/>
                <a:cs typeface="+mn-lt"/>
              </a:rPr>
              <a:t>This is America: We Just Want </a:t>
            </a:r>
            <a:endParaRPr lang="en-US" sz="33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CA" sz="3300" b="1" dirty="0">
                <a:solidFill>
                  <a:srgbClr val="03556D"/>
                </a:solidFill>
                <a:ea typeface="+mn-lt"/>
                <a:cs typeface="+mn-lt"/>
              </a:rPr>
              <a:t>        the Money." </a:t>
            </a:r>
            <a:r>
              <a:rPr lang="en-CA" sz="3300" b="1" i="1" dirty="0">
                <a:solidFill>
                  <a:srgbClr val="03556D"/>
                </a:solidFill>
                <a:ea typeface="+mn-lt"/>
                <a:cs typeface="+mn-lt"/>
              </a:rPr>
              <a:t>American</a:t>
            </a:r>
            <a:r>
              <a:rPr lang="en-CA" sz="3300" b="1" dirty="0">
                <a:solidFill>
                  <a:srgbClr val="03556D"/>
                </a:solidFill>
                <a:ea typeface="+mn-lt"/>
                <a:cs typeface="+mn-lt"/>
              </a:rPr>
              <a:t> </a:t>
            </a:r>
            <a:r>
              <a:rPr lang="en-CA" sz="3300" b="1" i="1" dirty="0">
                <a:solidFill>
                  <a:srgbClr val="03556D"/>
                </a:solidFill>
                <a:ea typeface="+mn-lt"/>
                <a:cs typeface="+mn-lt"/>
              </a:rPr>
              <a:t>Sociological Studies</a:t>
            </a:r>
            <a:r>
              <a:rPr lang="en-CA" sz="3300" b="1" dirty="0">
                <a:solidFill>
                  <a:srgbClr val="03556D"/>
                </a:solidFill>
                <a:ea typeface="+mn-lt"/>
                <a:cs typeface="+mn-lt"/>
              </a:rPr>
              <a:t>, </a:t>
            </a:r>
            <a:endParaRPr lang="en-CA" sz="33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CA" sz="3300" b="1" dirty="0">
                <a:solidFill>
                  <a:srgbClr val="03556D"/>
                </a:solidFill>
                <a:ea typeface="+mn-lt"/>
                <a:cs typeface="+mn-lt"/>
              </a:rPr>
              <a:t>       vol. </a:t>
            </a:r>
            <a:r>
              <a:rPr lang="en-CA" sz="3300" b="1" i="1" dirty="0">
                <a:solidFill>
                  <a:srgbClr val="03556D"/>
                </a:solidFill>
                <a:ea typeface="+mn-lt"/>
                <a:cs typeface="+mn-lt"/>
              </a:rPr>
              <a:t>7, </a:t>
            </a:r>
            <a:r>
              <a:rPr lang="en-CA" sz="3300" b="1" dirty="0">
                <a:solidFill>
                  <a:srgbClr val="03556D"/>
                </a:solidFill>
                <a:ea typeface="+mn-lt"/>
                <a:cs typeface="+mn-lt"/>
              </a:rPr>
              <a:t>no. 12, 2018, pp. 60-66,        </a:t>
            </a:r>
            <a:endParaRPr lang="en-US" sz="33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CA" sz="3300" b="1" dirty="0">
                <a:solidFill>
                  <a:srgbClr val="03556D"/>
                </a:solidFill>
                <a:ea typeface="+mn-lt"/>
                <a:cs typeface="+mn-lt"/>
              </a:rPr>
              <a:t>       www.fakewebsite.com/fake. Accessed 25 </a:t>
            </a:r>
            <a:endParaRPr lang="en-CA" sz="33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CA" sz="3300" b="1" dirty="0">
                <a:solidFill>
                  <a:srgbClr val="03556D"/>
                </a:solidFill>
                <a:ea typeface="+mn-lt"/>
                <a:cs typeface="+mn-lt"/>
              </a:rPr>
              <a:t>       May 2019.</a:t>
            </a:r>
            <a:endParaRPr lang="en-CA" dirty="0"/>
          </a:p>
          <a:p>
            <a:pPr marL="0" indent="0">
              <a:buNone/>
            </a:pPr>
            <a:endParaRPr lang="en-CA" sz="3300" b="1" dirty="0">
              <a:solidFill>
                <a:srgbClr val="03556D"/>
              </a:solidFill>
            </a:endParaRPr>
          </a:p>
          <a:p>
            <a:pPr marL="0" indent="0">
              <a:buNone/>
            </a:pPr>
            <a:r>
              <a:rPr lang="en-CA" sz="3300" b="1" i="1" dirty="0">
                <a:solidFill>
                  <a:srgbClr val="03556D"/>
                </a:solidFill>
                <a:ea typeface="+mn-lt"/>
                <a:cs typeface="+mn-lt"/>
              </a:rPr>
              <a:t>If no </a:t>
            </a:r>
            <a:r>
              <a:rPr lang="en-CA" sz="3300" b="1" i="1" dirty="0" err="1">
                <a:solidFill>
                  <a:srgbClr val="03556D"/>
                </a:solidFill>
                <a:ea typeface="+mn-lt"/>
                <a:cs typeface="+mn-lt"/>
              </a:rPr>
              <a:t>doi</a:t>
            </a:r>
            <a:r>
              <a:rPr lang="en-CA" sz="3300" b="1" i="1" dirty="0">
                <a:solidFill>
                  <a:srgbClr val="03556D"/>
                </a:solidFill>
                <a:ea typeface="+mn-lt"/>
                <a:cs typeface="+mn-lt"/>
              </a:rPr>
              <a:t> is available, use the web URL without the http:// part. MLA also recommends adding an accession date to web sources.</a:t>
            </a:r>
            <a:endParaRPr lang="en-US" sz="3300" dirty="0">
              <a:ea typeface="+mn-lt"/>
              <a:cs typeface="+mn-lt"/>
            </a:endParaRPr>
          </a:p>
          <a:p>
            <a:pPr marL="0" indent="0">
              <a:buNone/>
            </a:pPr>
            <a:endParaRPr lang="en-CA" sz="3300" b="1" dirty="0">
              <a:solidFill>
                <a:srgbClr val="03556D"/>
              </a:solidFill>
            </a:endParaRPr>
          </a:p>
          <a:p>
            <a:pPr marL="0" indent="0">
              <a:buNone/>
            </a:pPr>
            <a:endParaRPr lang="en-CA" sz="3200" b="1" i="1">
              <a:solidFill>
                <a:srgbClr val="0355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5964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0735" y="367470"/>
            <a:ext cx="11742526" cy="6272612"/>
          </a:xfrm>
          <a:prstGeom prst="round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330837" y="1820469"/>
            <a:ext cx="11542321" cy="588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500" b="1">
                <a:solidFill>
                  <a:schemeClr val="bg1"/>
                </a:solidFill>
              </a:rPr>
              <a:t>IN-TEXT</a:t>
            </a:r>
          </a:p>
          <a:p>
            <a:pPr marL="0" indent="0" algn="ctr">
              <a:buNone/>
            </a:pPr>
            <a:r>
              <a:rPr lang="en-US" sz="11500" b="1">
                <a:solidFill>
                  <a:schemeClr val="bg1"/>
                </a:solidFill>
              </a:rPr>
              <a:t>CITATIONS</a:t>
            </a:r>
          </a:p>
        </p:txBody>
      </p:sp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83F3D551-B5D1-482E-B2F8-FC149C1DCD84}"/>
              </a:ext>
            </a:extLst>
          </p:cNvPr>
          <p:cNvSpPr/>
          <p:nvPr/>
        </p:nvSpPr>
        <p:spPr>
          <a:xfrm>
            <a:off x="2308916" y="1813538"/>
            <a:ext cx="7672753" cy="33198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4A404D4-B165-4E38-929E-133D08E5C928}"/>
              </a:ext>
            </a:extLst>
          </p:cNvPr>
          <p:cNvSpPr txBox="1">
            <a:spLocks/>
          </p:cNvSpPr>
          <p:nvPr/>
        </p:nvSpPr>
        <p:spPr>
          <a:xfrm>
            <a:off x="431282" y="2353869"/>
            <a:ext cx="11542321" cy="312601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600" b="1">
                <a:solidFill>
                  <a:schemeClr val="bg1"/>
                </a:solidFill>
              </a:rPr>
              <a:t>CHICAGO</a:t>
            </a:r>
            <a:endParaRPr lang="en-US" sz="720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sz="6000" b="1">
                <a:solidFill>
                  <a:schemeClr val="bg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15468118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solidFill>
                  <a:srgbClr val="0FA5BE"/>
                </a:solidFill>
              </a:rPr>
              <a:t>EXAMPLE: ONLINE JOURNAL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3600" b="1">
                <a:solidFill>
                  <a:srgbClr val="0C596D"/>
                </a:solidFill>
              </a:rPr>
              <a:t>Glover, Donald. </a:t>
            </a:r>
          </a:p>
          <a:p>
            <a:pPr marL="0" indent="0">
              <a:buNone/>
            </a:pPr>
            <a:endParaRPr lang="en-CA" sz="3600" b="1">
              <a:solidFill>
                <a:srgbClr val="0C596D"/>
              </a:solidFill>
            </a:endParaRPr>
          </a:p>
          <a:p>
            <a:pPr marL="0" indent="0">
              <a:buNone/>
            </a:pPr>
            <a:r>
              <a:rPr lang="en-CA" sz="3200" b="1" i="1">
                <a:solidFill>
                  <a:srgbClr val="0C596D"/>
                </a:solidFill>
              </a:rPr>
              <a:t>The last name comes first, followed by the first name and a period.</a:t>
            </a:r>
          </a:p>
        </p:txBody>
      </p:sp>
    </p:spTree>
    <p:extLst>
      <p:ext uri="{BB962C8B-B14F-4D97-AF65-F5344CB8AC3E}">
        <p14:creationId xmlns:p14="http://schemas.microsoft.com/office/powerpoint/2010/main" val="171147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solidFill>
                  <a:srgbClr val="0FA5BE"/>
                </a:solidFill>
              </a:rPr>
              <a:t>EXAMPLE: ONLINE JOURNAL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3600" b="1" dirty="0">
                <a:solidFill>
                  <a:srgbClr val="0C596D"/>
                </a:solidFill>
              </a:rPr>
              <a:t>Glover, D. "</a:t>
            </a:r>
            <a:r>
              <a:rPr lang="en-CA" sz="3600" b="1" dirty="0">
                <a:solidFill>
                  <a:srgbClr val="03556D"/>
                </a:solidFill>
              </a:rPr>
              <a:t>This is America: We just Want </a:t>
            </a:r>
          </a:p>
          <a:p>
            <a:pPr marL="0" indent="0">
              <a:buNone/>
            </a:pPr>
            <a:r>
              <a:rPr lang="en-CA" sz="3600" b="1" dirty="0">
                <a:solidFill>
                  <a:srgbClr val="03556D"/>
                </a:solidFill>
              </a:rPr>
              <a:t>	the Money."</a:t>
            </a:r>
            <a:endParaRPr lang="en-CA" sz="3600" b="1" dirty="0">
              <a:solidFill>
                <a:srgbClr val="0C596D"/>
              </a:solidFill>
            </a:endParaRPr>
          </a:p>
          <a:p>
            <a:pPr marL="0" indent="0">
              <a:buNone/>
            </a:pPr>
            <a:endParaRPr lang="en-CA" sz="3600" b="1">
              <a:solidFill>
                <a:srgbClr val="0C596D"/>
              </a:solidFill>
            </a:endParaRPr>
          </a:p>
          <a:p>
            <a:pPr marL="0" indent="0">
              <a:buNone/>
            </a:pPr>
            <a:r>
              <a:rPr lang="en-CA" sz="3200" b="1" i="1" dirty="0">
                <a:solidFill>
                  <a:srgbClr val="03556D"/>
                </a:solidFill>
                <a:ea typeface="+mn-lt"/>
                <a:cs typeface="+mn-lt"/>
              </a:rPr>
              <a:t>The title of the work is next, surrounded by quotation marks. Use title case (capitalize all the major words). </a:t>
            </a:r>
            <a:endParaRPr lang="en-US" sz="3200" dirty="0">
              <a:ea typeface="+mn-lt"/>
              <a:cs typeface="+mn-lt"/>
            </a:endParaRPr>
          </a:p>
          <a:p>
            <a:pPr marL="0" indent="0">
              <a:buNone/>
            </a:pPr>
            <a:endParaRPr lang="en-CA" sz="3200" b="1" i="1" dirty="0">
              <a:solidFill>
                <a:srgbClr val="0355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15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Family Feud board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lassic Family Feud Survey Board - 2C by AirSharkSqua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2" t="36163" r="13280" b="3350"/>
          <a:stretch/>
        </p:blipFill>
        <p:spPr bwMode="auto">
          <a:xfrm>
            <a:off x="6096000" y="2467628"/>
            <a:ext cx="4446740" cy="408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Classic Family Feud Survey Board - 2C by AirSharkSqua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13" t="37183" r="13948" b="54095"/>
          <a:stretch/>
        </p:blipFill>
        <p:spPr bwMode="auto">
          <a:xfrm>
            <a:off x="1691014" y="5949863"/>
            <a:ext cx="4308954" cy="58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703540" y="2502075"/>
            <a:ext cx="4308953" cy="613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6482" y="2605415"/>
            <a:ext cx="4008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Avoid plagiarism</a:t>
            </a:r>
          </a:p>
        </p:txBody>
      </p:sp>
    </p:spTree>
    <p:extLst>
      <p:ext uri="{BB962C8B-B14F-4D97-AF65-F5344CB8AC3E}">
        <p14:creationId xmlns:p14="http://schemas.microsoft.com/office/powerpoint/2010/main" val="14016575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solidFill>
                  <a:srgbClr val="0FA5BE"/>
                </a:solidFill>
              </a:rPr>
              <a:t>EXAMPLE: ONLINE JOURNAL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3200" b="1" dirty="0">
                <a:solidFill>
                  <a:srgbClr val="0C596D"/>
                </a:solidFill>
                <a:ea typeface="+mn-lt"/>
                <a:cs typeface="+mn-lt"/>
              </a:rPr>
              <a:t>Glover, Donald. "</a:t>
            </a: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This is America: We Just Want </a:t>
            </a:r>
            <a:endParaRPr lang="en-US" sz="32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     the Money." </a:t>
            </a:r>
            <a:r>
              <a:rPr lang="en-CA" sz="3200" b="1" i="1" dirty="0">
                <a:solidFill>
                  <a:srgbClr val="03556D"/>
                </a:solidFill>
                <a:ea typeface="+mn-lt"/>
                <a:cs typeface="+mn-lt"/>
              </a:rPr>
              <a:t>American</a:t>
            </a: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 </a:t>
            </a:r>
            <a:r>
              <a:rPr lang="en-CA" sz="3200" b="1" i="1" dirty="0">
                <a:solidFill>
                  <a:srgbClr val="03556D"/>
                </a:solidFill>
                <a:ea typeface="+mn-lt"/>
                <a:cs typeface="+mn-lt"/>
              </a:rPr>
              <a:t>Sociological Studies</a:t>
            </a:r>
            <a:endParaRPr lang="en-CA" sz="3200" b="1" dirty="0">
              <a:solidFill>
                <a:srgbClr val="03556D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CA" sz="3200" b="1" i="1" dirty="0">
              <a:solidFill>
                <a:srgbClr val="03556D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CA" sz="3200" b="1" i="1" dirty="0">
                <a:solidFill>
                  <a:srgbClr val="03556D"/>
                </a:solidFill>
                <a:ea typeface="+mn-lt"/>
                <a:cs typeface="+mn-lt"/>
              </a:rPr>
              <a:t>The title of the journal is next. Because it is a large work, it will be in italics, and all the major words will be capitalized. </a:t>
            </a:r>
            <a:endParaRPr lang="en-CA" sz="3200" b="1" i="1">
              <a:solidFill>
                <a:srgbClr val="0355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469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solidFill>
                  <a:srgbClr val="0FA5BE"/>
                </a:solidFill>
              </a:rPr>
              <a:t>EXAMPLE: ONLINE JOURNAL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3200" b="1" dirty="0">
                <a:solidFill>
                  <a:srgbClr val="0C596D"/>
                </a:solidFill>
                <a:ea typeface="+mn-lt"/>
                <a:cs typeface="+mn-lt"/>
              </a:rPr>
              <a:t>Glover, Donald. "</a:t>
            </a: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This is America: We Just Want </a:t>
            </a:r>
            <a:endParaRPr lang="en-US" sz="3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       the Money." </a:t>
            </a:r>
            <a:r>
              <a:rPr lang="en-CA" sz="3200" b="1" i="1" dirty="0">
                <a:solidFill>
                  <a:srgbClr val="03556D"/>
                </a:solidFill>
                <a:ea typeface="+mn-lt"/>
                <a:cs typeface="+mn-lt"/>
              </a:rPr>
              <a:t>American</a:t>
            </a: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 </a:t>
            </a:r>
            <a:r>
              <a:rPr lang="en-CA" sz="3200" b="1" i="1" dirty="0">
                <a:solidFill>
                  <a:srgbClr val="03556D"/>
                </a:solidFill>
                <a:ea typeface="+mn-lt"/>
                <a:cs typeface="+mn-lt"/>
              </a:rPr>
              <a:t>Sociological Studies</a:t>
            </a: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 </a:t>
            </a:r>
            <a:endParaRPr lang="en-CA" sz="3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     7</a:t>
            </a:r>
            <a:r>
              <a:rPr lang="en-CA" sz="3200" b="1" i="1" dirty="0">
                <a:solidFill>
                  <a:srgbClr val="03556D"/>
                </a:solidFill>
                <a:ea typeface="+mn-lt"/>
                <a:cs typeface="+mn-lt"/>
              </a:rPr>
              <a:t>, </a:t>
            </a: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no. 12</a:t>
            </a:r>
            <a:endParaRPr lang="en-US" sz="3200" dirty="0">
              <a:ea typeface="+mn-lt"/>
              <a:cs typeface="+mn-lt"/>
            </a:endParaRPr>
          </a:p>
          <a:p>
            <a:pPr marL="0" indent="0">
              <a:buNone/>
            </a:pPr>
            <a:endParaRPr lang="en-CA" sz="3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CA" sz="3200" b="1" i="1" dirty="0">
                <a:solidFill>
                  <a:srgbClr val="0C596D"/>
                </a:solidFill>
                <a:ea typeface="+mn-lt"/>
                <a:cs typeface="+mn-lt"/>
              </a:rPr>
              <a:t>Note: </a:t>
            </a:r>
            <a:r>
              <a:rPr lang="en-CA" sz="3200" b="1" i="1" dirty="0">
                <a:solidFill>
                  <a:srgbClr val="03556D"/>
                </a:solidFill>
                <a:ea typeface="+mn-lt"/>
                <a:cs typeface="+mn-lt"/>
              </a:rPr>
              <a:t>The volume number and issue numbers follow, separated by a comma. The abbreviation 'vol.' is not included.</a:t>
            </a:r>
            <a:endParaRPr lang="en-CA" sz="3200" b="1" i="1" dirty="0">
              <a:solidFill>
                <a:srgbClr val="0355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62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solidFill>
                  <a:srgbClr val="0FA5BE"/>
                </a:solidFill>
              </a:rPr>
              <a:t>EXAMPLE: ONLINE JOURNAL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3200" b="1" dirty="0">
                <a:solidFill>
                  <a:srgbClr val="0C596D"/>
                </a:solidFill>
                <a:ea typeface="+mn-lt"/>
                <a:cs typeface="+mn-lt"/>
              </a:rPr>
              <a:t>Glover, Donald. "</a:t>
            </a: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This is America: We Just Want </a:t>
            </a:r>
            <a:endParaRPr lang="en-US" sz="3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        the Money." </a:t>
            </a:r>
            <a:r>
              <a:rPr lang="en-CA" sz="3200" b="1" i="1" dirty="0">
                <a:solidFill>
                  <a:srgbClr val="03556D"/>
                </a:solidFill>
                <a:ea typeface="+mn-lt"/>
                <a:cs typeface="+mn-lt"/>
              </a:rPr>
              <a:t>American</a:t>
            </a: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 </a:t>
            </a:r>
            <a:r>
              <a:rPr lang="en-CA" sz="3200" b="1" i="1" dirty="0">
                <a:solidFill>
                  <a:srgbClr val="03556D"/>
                </a:solidFill>
                <a:ea typeface="+mn-lt"/>
                <a:cs typeface="+mn-lt"/>
              </a:rPr>
              <a:t>Sociological Studies</a:t>
            </a: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 </a:t>
            </a:r>
            <a:endParaRPr lang="en-CA" sz="3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        7</a:t>
            </a:r>
            <a:r>
              <a:rPr lang="en-CA" sz="3200" b="1" i="1" dirty="0">
                <a:solidFill>
                  <a:srgbClr val="03556D"/>
                </a:solidFill>
                <a:ea typeface="+mn-lt"/>
                <a:cs typeface="+mn-lt"/>
              </a:rPr>
              <a:t>, </a:t>
            </a: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no. 12 (2018): 60-66.</a:t>
            </a:r>
            <a:endParaRPr lang="en-CA" sz="3200" dirty="0">
              <a:ea typeface="+mn-lt"/>
              <a:cs typeface="+mn-lt"/>
            </a:endParaRPr>
          </a:p>
          <a:p>
            <a:pPr marL="0" indent="0">
              <a:buNone/>
            </a:pPr>
            <a:endParaRPr lang="en-CA" sz="3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CA" sz="3200" b="1" i="1" dirty="0">
                <a:solidFill>
                  <a:srgbClr val="0C596D"/>
                </a:solidFill>
                <a:ea typeface="+mn-lt"/>
                <a:cs typeface="+mn-lt"/>
              </a:rPr>
              <a:t>T</a:t>
            </a:r>
            <a:r>
              <a:rPr lang="en-CA" sz="3200" b="1" i="1" dirty="0">
                <a:solidFill>
                  <a:srgbClr val="03556D"/>
                </a:solidFill>
                <a:ea typeface="+mn-lt"/>
                <a:cs typeface="+mn-lt"/>
              </a:rPr>
              <a:t>he year of publication will follow within parentheses, then a colon and the page range of the article, followed by a period.</a:t>
            </a:r>
            <a:endParaRPr lang="en-CA" dirty="0">
              <a:ea typeface="+mn-lt"/>
              <a:cs typeface="+mn-lt"/>
            </a:endParaRPr>
          </a:p>
          <a:p>
            <a:pPr marL="0" indent="0">
              <a:buNone/>
            </a:pPr>
            <a:endParaRPr lang="en-CA" sz="3200" b="1" i="1">
              <a:solidFill>
                <a:srgbClr val="0355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8553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solidFill>
                  <a:srgbClr val="0FA5BE"/>
                </a:solidFill>
              </a:rPr>
              <a:t>EXAMPLE: ONLINE JOURNAL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3200" b="1" dirty="0">
                <a:solidFill>
                  <a:srgbClr val="0C596D"/>
                </a:solidFill>
                <a:ea typeface="+mn-lt"/>
                <a:cs typeface="+mn-lt"/>
              </a:rPr>
              <a:t>Glover, Donald. "</a:t>
            </a: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This is America: We Just Want </a:t>
            </a:r>
            <a:endParaRPr lang="en-US" sz="3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        the Money." </a:t>
            </a:r>
            <a:r>
              <a:rPr lang="en-CA" sz="3200" b="1" i="1" dirty="0">
                <a:solidFill>
                  <a:srgbClr val="03556D"/>
                </a:solidFill>
                <a:ea typeface="+mn-lt"/>
                <a:cs typeface="+mn-lt"/>
              </a:rPr>
              <a:t>American</a:t>
            </a: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 </a:t>
            </a:r>
            <a:r>
              <a:rPr lang="en-CA" sz="3200" b="1" i="1" dirty="0">
                <a:solidFill>
                  <a:srgbClr val="03556D"/>
                </a:solidFill>
                <a:ea typeface="+mn-lt"/>
                <a:cs typeface="+mn-lt"/>
              </a:rPr>
              <a:t>Sociological Studies</a:t>
            </a: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 </a:t>
            </a:r>
            <a:endParaRPr lang="en-CA" sz="3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        7,</a:t>
            </a:r>
            <a:r>
              <a:rPr lang="en-CA" sz="3200" b="1" i="1" dirty="0">
                <a:solidFill>
                  <a:srgbClr val="03556D"/>
                </a:solidFill>
                <a:ea typeface="+mn-lt"/>
                <a:cs typeface="+mn-lt"/>
              </a:rPr>
              <a:t> </a:t>
            </a:r>
            <a:r>
              <a:rPr lang="en-CA" sz="3200" b="1" dirty="0">
                <a:solidFill>
                  <a:srgbClr val="03556D"/>
                </a:solidFill>
                <a:ea typeface="+mn-lt"/>
                <a:cs typeface="+mn-lt"/>
              </a:rPr>
              <a:t>no. 12 (2018): 60-66. http://doi.org/000.000.000.</a:t>
            </a:r>
            <a:endParaRPr lang="en-CA" dirty="0">
              <a:ea typeface="+mn-lt"/>
              <a:cs typeface="+mn-lt"/>
            </a:endParaRPr>
          </a:p>
          <a:p>
            <a:pPr marL="0" indent="0">
              <a:buNone/>
            </a:pPr>
            <a:endParaRPr lang="en-CA" sz="3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CA" sz="3200" b="1" i="1" dirty="0">
                <a:solidFill>
                  <a:srgbClr val="0C596D"/>
                </a:solidFill>
                <a:ea typeface="+mn-lt"/>
                <a:cs typeface="+mn-lt"/>
              </a:rPr>
              <a:t>Note: </a:t>
            </a:r>
            <a:r>
              <a:rPr lang="en-CA" sz="3200" b="1" i="1" dirty="0">
                <a:solidFill>
                  <a:srgbClr val="03556D"/>
                </a:solidFill>
                <a:ea typeface="+mn-lt"/>
                <a:cs typeface="+mn-lt"/>
              </a:rPr>
              <a:t>Finally, a doi or URL will appear, followed by a period. A </a:t>
            </a:r>
            <a:r>
              <a:rPr lang="en-CA" sz="3200" b="1" i="1" dirty="0" err="1">
                <a:solidFill>
                  <a:srgbClr val="03556D"/>
                </a:solidFill>
                <a:ea typeface="+mn-lt"/>
                <a:cs typeface="+mn-lt"/>
              </a:rPr>
              <a:t>doi</a:t>
            </a:r>
            <a:r>
              <a:rPr lang="en-CA" sz="3200" b="1" i="1" dirty="0">
                <a:solidFill>
                  <a:srgbClr val="03556D"/>
                </a:solidFill>
                <a:ea typeface="+mn-lt"/>
                <a:cs typeface="+mn-lt"/>
              </a:rPr>
              <a:t> is preferable.</a:t>
            </a:r>
            <a:endParaRPr lang="en-CA" sz="3200" b="1" i="1" dirty="0">
              <a:solidFill>
                <a:srgbClr val="03556D"/>
              </a:solidFill>
            </a:endParaRPr>
          </a:p>
          <a:p>
            <a:pPr marL="0" indent="0">
              <a:buNone/>
            </a:pPr>
            <a:endParaRPr lang="en-CA" sz="3200" b="1" i="1">
              <a:solidFill>
                <a:srgbClr val="0355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7577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C96BF8-D941-4FCB-9CB9-50E2EB661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7160"/>
              </p:ext>
            </p:extLst>
          </p:nvPr>
        </p:nvGraphicFramePr>
        <p:xfrm>
          <a:off x="285750" y="917863"/>
          <a:ext cx="11523513" cy="5734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1171">
                  <a:extLst>
                    <a:ext uri="{9D8B030D-6E8A-4147-A177-3AD203B41FA5}">
                      <a16:colId xmlns:a16="http://schemas.microsoft.com/office/drawing/2014/main" val="2290113737"/>
                    </a:ext>
                  </a:extLst>
                </a:gridCol>
                <a:gridCol w="3841171">
                  <a:extLst>
                    <a:ext uri="{9D8B030D-6E8A-4147-A177-3AD203B41FA5}">
                      <a16:colId xmlns:a16="http://schemas.microsoft.com/office/drawing/2014/main" val="3971407107"/>
                    </a:ext>
                  </a:extLst>
                </a:gridCol>
                <a:gridCol w="3841171">
                  <a:extLst>
                    <a:ext uri="{9D8B030D-6E8A-4147-A177-3AD203B41FA5}">
                      <a16:colId xmlns:a16="http://schemas.microsoft.com/office/drawing/2014/main" val="3808829628"/>
                    </a:ext>
                  </a:extLst>
                </a:gridCol>
              </a:tblGrid>
              <a:tr h="554517"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3200" dirty="0">
                          <a:effectLst/>
                        </a:rPr>
                        <a:t>APA​</a:t>
                      </a:r>
                      <a:endParaRPr lang="en-CA" sz="3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3200" dirty="0">
                          <a:effectLst/>
                        </a:rPr>
                        <a:t>MLA​</a:t>
                      </a:r>
                      <a:endParaRPr lang="en-CA" sz="3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3200" dirty="0">
                          <a:effectLst/>
                        </a:rPr>
                        <a:t>Chicago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339812"/>
                  </a:ext>
                </a:extLst>
              </a:tr>
              <a:tr h="539114">
                <a:tc>
                  <a:txBody>
                    <a:bodyPr/>
                    <a:lstStyle/>
                    <a:p>
                      <a:pPr algn="l" fontAlgn="base"/>
                      <a:r>
                        <a:rPr lang="en-CA" sz="1600" b="1" dirty="0">
                          <a:effectLst/>
                        </a:rPr>
                        <a:t>Author​(s)</a:t>
                      </a:r>
                      <a:r>
                        <a:rPr lang="en-CA" sz="1600" dirty="0">
                          <a:effectLst/>
                        </a:rPr>
                        <a:t> </a:t>
                      </a:r>
                      <a:br>
                        <a:rPr lang="en-CA" sz="1600" dirty="0">
                          <a:effectLst/>
                        </a:rPr>
                      </a:br>
                      <a:r>
                        <a:rPr lang="en-CA" sz="1600" dirty="0">
                          <a:effectLst/>
                        </a:rPr>
                        <a:t>*surname and initial only</a:t>
                      </a:r>
                      <a:endParaRPr lang="en-CA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600" b="1" dirty="0">
                          <a:effectLst/>
                        </a:rPr>
                        <a:t>Author​(s)</a:t>
                      </a:r>
                    </a:p>
                    <a:p>
                      <a:pPr lvl="0" algn="l">
                        <a:buNone/>
                      </a:pPr>
                      <a:r>
                        <a:rPr lang="en-CA" sz="1600" dirty="0">
                          <a:effectLst/>
                        </a:rPr>
                        <a:t>*surname, first name, &amp; initials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600" b="1" dirty="0">
                          <a:effectLst/>
                        </a:rPr>
                        <a:t>Author​(s)</a:t>
                      </a:r>
                    </a:p>
                    <a:p>
                      <a:pPr lvl="0" algn="l">
                        <a:buNone/>
                      </a:pPr>
                      <a:r>
                        <a:rPr lang="en-CA" sz="1600" dirty="0">
                          <a:effectLst/>
                        </a:rPr>
                        <a:t>*surname, first name, and initials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562938"/>
                  </a:ext>
                </a:extLst>
              </a:tr>
              <a:tr h="531412">
                <a:tc>
                  <a:txBody>
                    <a:bodyPr/>
                    <a:lstStyle/>
                    <a:p>
                      <a:pPr algn="l" fontAlgn="base"/>
                      <a:r>
                        <a:rPr lang="en-CA" sz="1600" b="1" dirty="0">
                          <a:effectLst/>
                        </a:rPr>
                        <a:t>Year of publication​ </a:t>
                      </a:r>
                    </a:p>
                    <a:p>
                      <a:pPr lvl="0" algn="l">
                        <a:buNone/>
                      </a:pPr>
                      <a:r>
                        <a:rPr lang="en-CA" sz="1600" dirty="0">
                          <a:effectLst/>
                        </a:rPr>
                        <a:t>*in parentheses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600" b="1" dirty="0">
                          <a:effectLst/>
                        </a:rPr>
                        <a:t>Article title​</a:t>
                      </a:r>
                    </a:p>
                    <a:p>
                      <a:pPr lvl="0" algn="l">
                        <a:buNone/>
                      </a:pPr>
                      <a:r>
                        <a:rPr lang="en-CA" sz="1600" dirty="0">
                          <a:effectLst/>
                        </a:rPr>
                        <a:t>*in quotation 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600" b="1" dirty="0">
                          <a:effectLst/>
                        </a:rPr>
                        <a:t>Article title​</a:t>
                      </a:r>
                    </a:p>
                    <a:p>
                      <a:pPr lvl="0" algn="l">
                        <a:buNone/>
                      </a:pPr>
                      <a:r>
                        <a:rPr lang="en-CA" sz="1600" dirty="0">
                          <a:effectLst/>
                        </a:rPr>
                        <a:t>*in quotation 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303905"/>
                  </a:ext>
                </a:extLst>
              </a:tr>
              <a:tr h="754760">
                <a:tc>
                  <a:txBody>
                    <a:bodyPr/>
                    <a:lstStyle/>
                    <a:p>
                      <a:pPr algn="l" fontAlgn="base"/>
                      <a:r>
                        <a:rPr lang="en-CA" sz="1600" b="1" dirty="0">
                          <a:effectLst/>
                        </a:rPr>
                        <a:t>Article title​</a:t>
                      </a:r>
                    </a:p>
                    <a:p>
                      <a:pPr algn="l" fontAlgn="base"/>
                      <a:r>
                        <a:rPr lang="en-CA" sz="1600" dirty="0">
                          <a:effectLst/>
                        </a:rPr>
                        <a:t>​*do not use quotation marks or capitalize past first word</a:t>
                      </a:r>
                      <a:endParaRPr lang="en-CA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600" b="1" dirty="0">
                          <a:effectLst/>
                        </a:rPr>
                        <a:t>Journal title​</a:t>
                      </a:r>
                    </a:p>
                    <a:p>
                      <a:pPr algn="l" fontAlgn="base"/>
                      <a:r>
                        <a:rPr lang="en-CA" sz="1600" dirty="0">
                          <a:effectLst/>
                        </a:rPr>
                        <a:t>​*in italics</a:t>
                      </a:r>
                      <a:endParaRPr lang="en-CA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600" b="1" dirty="0">
                          <a:effectLst/>
                        </a:rPr>
                        <a:t>Journal title​</a:t>
                      </a:r>
                    </a:p>
                    <a:p>
                      <a:pPr lvl="0" algn="l">
                        <a:buNone/>
                      </a:pPr>
                      <a:r>
                        <a:rPr lang="en-CA" sz="1600" dirty="0">
                          <a:effectLst/>
                        </a:rPr>
                        <a:t>*in italics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11933"/>
                  </a:ext>
                </a:extLst>
              </a:tr>
              <a:tr h="539114">
                <a:tc>
                  <a:txBody>
                    <a:bodyPr/>
                    <a:lstStyle/>
                    <a:p>
                      <a:pPr algn="l" fontAlgn="base"/>
                      <a:r>
                        <a:rPr lang="en-CA" sz="1600" b="1" dirty="0">
                          <a:effectLst/>
                        </a:rPr>
                        <a:t>Journal</a:t>
                      </a:r>
                      <a:r>
                        <a:rPr lang="en-CA" sz="1600" dirty="0">
                          <a:effectLst/>
                        </a:rPr>
                        <a:t>​ </a:t>
                      </a:r>
                      <a:r>
                        <a:rPr lang="en-CA" sz="1600" b="1" dirty="0">
                          <a:effectLst/>
                        </a:rPr>
                        <a:t>title</a:t>
                      </a:r>
                      <a:br>
                        <a:rPr lang="en-CA" sz="1600" dirty="0">
                          <a:effectLst/>
                        </a:rPr>
                      </a:br>
                      <a:r>
                        <a:rPr lang="en-CA" sz="1600" dirty="0">
                          <a:effectLst/>
                        </a:rPr>
                        <a:t>*in italics</a:t>
                      </a:r>
                      <a:endParaRPr lang="en-CA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600" b="1" dirty="0">
                          <a:effectLst/>
                        </a:rPr>
                        <a:t>Volume and issue number​ </a:t>
                      </a:r>
                      <a:br>
                        <a:rPr lang="en-CA" sz="1600" dirty="0">
                          <a:effectLst/>
                        </a:rPr>
                      </a:br>
                      <a:r>
                        <a:rPr lang="en-CA" sz="1600" dirty="0">
                          <a:effectLst/>
                        </a:rPr>
                        <a:t>*use 'vol.' and 'no.'</a:t>
                      </a:r>
                      <a:endParaRPr lang="en-CA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600" b="1" dirty="0">
                          <a:effectLst/>
                        </a:rPr>
                        <a:t>Volume and issue number​</a:t>
                      </a:r>
                    </a:p>
                    <a:p>
                      <a:pPr lvl="0" algn="l">
                        <a:buNone/>
                      </a:pPr>
                      <a:r>
                        <a:rPr lang="en-CA" sz="1600" dirty="0">
                          <a:effectLst/>
                        </a:rPr>
                        <a:t>*use 'no.' but NOT 'vol.'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591958"/>
                  </a:ext>
                </a:extLst>
              </a:tr>
              <a:tr h="731655">
                <a:tc>
                  <a:txBody>
                    <a:bodyPr/>
                    <a:lstStyle/>
                    <a:p>
                      <a:pPr algn="l" fontAlgn="base"/>
                      <a:r>
                        <a:rPr lang="en-CA" sz="1600" b="1" dirty="0">
                          <a:effectLst/>
                        </a:rPr>
                        <a:t>Volume and issue number​</a:t>
                      </a:r>
                    </a:p>
                    <a:p>
                      <a:pPr lvl="0" algn="l">
                        <a:buNone/>
                      </a:pPr>
                      <a:r>
                        <a:rPr lang="en-CA" sz="1600" dirty="0">
                          <a:effectLst/>
                        </a:rPr>
                        <a:t>*DO NOT use 'vol.' or 'no.' </a:t>
                      </a:r>
                      <a:br>
                        <a:rPr lang="en-CA" sz="1600" dirty="0">
                          <a:effectLst/>
                        </a:rPr>
                      </a:br>
                      <a:r>
                        <a:rPr lang="en-CA" sz="1600" dirty="0">
                          <a:effectLst/>
                        </a:rPr>
                        <a:t>DO italicize volume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600" b="1" dirty="0">
                          <a:effectLst/>
                        </a:rPr>
                        <a:t>Year of publication​</a:t>
                      </a:r>
                      <a:endParaRPr lang="en-CA" sz="16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600" b="1" dirty="0">
                          <a:effectLst/>
                        </a:rPr>
                        <a:t>Year of publication​</a:t>
                      </a:r>
                    </a:p>
                    <a:p>
                      <a:pPr lvl="0" algn="l">
                        <a:buNone/>
                      </a:pPr>
                      <a:r>
                        <a:rPr lang="en-CA" sz="1600" dirty="0">
                          <a:effectLst/>
                        </a:rPr>
                        <a:t>*in parentheses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16104"/>
                  </a:ext>
                </a:extLst>
              </a:tr>
              <a:tr h="531412">
                <a:tc>
                  <a:txBody>
                    <a:bodyPr/>
                    <a:lstStyle/>
                    <a:p>
                      <a:pPr algn="l" fontAlgn="base"/>
                      <a:r>
                        <a:rPr lang="en-CA" sz="1600" b="1" dirty="0">
                          <a:effectLst/>
                        </a:rPr>
                        <a:t>Page range​</a:t>
                      </a:r>
                    </a:p>
                    <a:p>
                      <a:pPr lvl="0" algn="l">
                        <a:buNone/>
                      </a:pPr>
                      <a:r>
                        <a:rPr lang="en-CA" sz="1600" dirty="0">
                          <a:effectLst/>
                        </a:rPr>
                        <a:t>*DO NOT use 'pp.'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600" b="1" dirty="0">
                          <a:effectLst/>
                        </a:rPr>
                        <a:t>Page range​</a:t>
                      </a:r>
                    </a:p>
                    <a:p>
                      <a:pPr lvl="0" algn="l">
                        <a:buNone/>
                      </a:pPr>
                      <a:r>
                        <a:rPr lang="en-CA" sz="1600" dirty="0">
                          <a:effectLst/>
                        </a:rPr>
                        <a:t>*use 'pp.'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600" b="1" dirty="0">
                          <a:effectLst/>
                        </a:rPr>
                        <a:t>Page range​</a:t>
                      </a:r>
                    </a:p>
                    <a:p>
                      <a:pPr lvl="0" algn="l">
                        <a:buNone/>
                      </a:pPr>
                      <a:r>
                        <a:rPr lang="en-CA" sz="1600" dirty="0">
                          <a:effectLst/>
                        </a:rPr>
                        <a:t>*DO NOT use 'pp.'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23966"/>
                  </a:ext>
                </a:extLst>
              </a:tr>
              <a:tr h="754760">
                <a:tc>
                  <a:txBody>
                    <a:bodyPr/>
                    <a:lstStyle/>
                    <a:p>
                      <a:pPr algn="l" fontAlgn="base"/>
                      <a:r>
                        <a:rPr lang="en-CA" sz="1600" b="1" dirty="0">
                          <a:effectLst/>
                        </a:rPr>
                        <a:t>DOI or URL</a:t>
                      </a:r>
                    </a:p>
                    <a:p>
                      <a:pPr lvl="0" algn="l">
                        <a:buNone/>
                      </a:pPr>
                      <a:r>
                        <a:rPr lang="en-CA" sz="1600" dirty="0">
                          <a:effectLst/>
                        </a:rPr>
                        <a:t>*no period after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600" b="1" dirty="0">
                          <a:effectLst/>
                        </a:rPr>
                        <a:t>DOI or URL</a:t>
                      </a:r>
                    </a:p>
                    <a:p>
                      <a:pPr lvl="0" algn="l">
                        <a:buNone/>
                      </a:pPr>
                      <a:r>
                        <a:rPr lang="en-CA" sz="1600" dirty="0">
                          <a:effectLst/>
                        </a:rPr>
                        <a:t>*remove 'http://' and use period after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600" b="1" dirty="0">
                          <a:effectLst/>
                        </a:rPr>
                        <a:t>Date accessed </a:t>
                      </a:r>
                      <a:br>
                        <a:rPr lang="en-CA" sz="1600" dirty="0">
                          <a:effectLst/>
                        </a:rPr>
                      </a:br>
                      <a:r>
                        <a:rPr lang="en-CA" sz="1600" dirty="0">
                          <a:effectLst/>
                        </a:rPr>
                        <a:t>*only if required</a:t>
                      </a:r>
                      <a:endParaRPr lang="en-CA" sz="160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29861"/>
                  </a:ext>
                </a:extLst>
              </a:tr>
              <a:tr h="369678">
                <a:tc>
                  <a:txBody>
                    <a:bodyPr/>
                    <a:lstStyle/>
                    <a:p>
                      <a:pPr algn="l" fontAlgn="base"/>
                      <a:r>
                        <a:rPr lang="en-CA" sz="1600" dirty="0">
                          <a:effectLst/>
                        </a:rPr>
                        <a:t>*do not include accession date*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600" b="1" dirty="0">
                          <a:effectLst/>
                        </a:rPr>
                        <a:t>Date accessed</a:t>
                      </a:r>
                      <a:endParaRPr lang="en-CA" sz="16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600" b="1" dirty="0">
                          <a:effectLst/>
                        </a:rPr>
                        <a:t>DOI or URL</a:t>
                      </a:r>
                      <a:r>
                        <a:rPr lang="en-CA" sz="1600" dirty="0">
                          <a:effectLst/>
                        </a:rPr>
                        <a:t> *with period 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649311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9205DF87-9B80-4093-A023-4F22C00B8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43595" y="301056"/>
            <a:ext cx="11174186" cy="590931"/>
          </a:xfrm>
        </p:spPr>
        <p:txBody>
          <a:bodyPr/>
          <a:lstStyle/>
          <a:p>
            <a:pPr algn="ctr"/>
            <a:r>
              <a:rPr lang="en-CA">
                <a:solidFill>
                  <a:srgbClr val="0FA5BE"/>
                </a:solidFill>
              </a:rPr>
              <a:t>REFERENCE LIST COMPARISON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313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4AED78-73C7-45CF-B618-88BD479EA2F5}"/>
              </a:ext>
            </a:extLst>
          </p:cNvPr>
          <p:cNvSpPr txBox="1"/>
          <p:nvPr/>
        </p:nvSpPr>
        <p:spPr>
          <a:xfrm>
            <a:off x="871105" y="879763"/>
            <a:ext cx="1089140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2400" b="1" dirty="0">
                <a:solidFill>
                  <a:srgbClr val="0C596D"/>
                </a:solidFill>
              </a:rPr>
              <a:t>Glover, </a:t>
            </a:r>
            <a:r>
              <a:rPr lang="en-CA" sz="2400" b="1" dirty="0">
                <a:solidFill>
                  <a:srgbClr val="0C596D"/>
                </a:solidFill>
                <a:highlight>
                  <a:srgbClr val="FFFF00"/>
                </a:highlight>
              </a:rPr>
              <a:t>D. (2018). </a:t>
            </a:r>
            <a:r>
              <a:rPr lang="en-CA" sz="2400" b="1" dirty="0">
                <a:solidFill>
                  <a:srgbClr val="03556D"/>
                </a:solidFill>
                <a:highlight>
                  <a:srgbClr val="00FFFF"/>
                </a:highlight>
              </a:rPr>
              <a:t>This</a:t>
            </a:r>
            <a:r>
              <a:rPr lang="en-CA" sz="2400" b="1" dirty="0">
                <a:solidFill>
                  <a:srgbClr val="03556D"/>
                </a:solidFill>
              </a:rPr>
              <a:t> is America: We </a:t>
            </a:r>
            <a:r>
              <a:rPr lang="en-CA" sz="2400" b="1" dirty="0">
                <a:solidFill>
                  <a:srgbClr val="03556D"/>
                </a:solidFill>
                <a:highlight>
                  <a:srgbClr val="C0C0C0"/>
                </a:highlight>
              </a:rPr>
              <a:t>j</a:t>
            </a:r>
            <a:r>
              <a:rPr lang="en-CA" sz="2400" b="1" dirty="0">
                <a:solidFill>
                  <a:srgbClr val="03556D"/>
                </a:solidFill>
              </a:rPr>
              <a:t>ust </a:t>
            </a:r>
            <a:r>
              <a:rPr lang="en-CA" sz="2400" b="1" dirty="0">
                <a:solidFill>
                  <a:srgbClr val="03556D"/>
                </a:solidFill>
                <a:highlight>
                  <a:srgbClr val="C0C0C0"/>
                </a:highlight>
              </a:rPr>
              <a:t>w</a:t>
            </a:r>
            <a:r>
              <a:rPr lang="en-CA" sz="2400" b="1" dirty="0">
                <a:solidFill>
                  <a:srgbClr val="03556D"/>
                </a:solidFill>
              </a:rPr>
              <a:t>ant </a:t>
            </a:r>
            <a:r>
              <a:rPr lang="en-CA" sz="2400" dirty="0"/>
              <a:t>​</a:t>
            </a:r>
            <a:r>
              <a:rPr lang="en-CA" sz="2400" b="1" dirty="0">
                <a:solidFill>
                  <a:srgbClr val="03556D"/>
                </a:solidFill>
              </a:rPr>
              <a:t>the </a:t>
            </a:r>
            <a:r>
              <a:rPr lang="en-CA" sz="2400" b="1" dirty="0">
                <a:solidFill>
                  <a:srgbClr val="03556D"/>
                </a:solidFill>
                <a:highlight>
                  <a:srgbClr val="C0C0C0"/>
                </a:highlight>
              </a:rPr>
              <a:t>m</a:t>
            </a:r>
            <a:r>
              <a:rPr lang="en-CA" sz="2400" b="1" dirty="0">
                <a:solidFill>
                  <a:srgbClr val="03556D"/>
                </a:solidFill>
              </a:rPr>
              <a:t>oney. </a:t>
            </a:r>
            <a:r>
              <a:rPr lang="en-CA" sz="2400" b="1" i="1" dirty="0">
                <a:solidFill>
                  <a:srgbClr val="03556D"/>
                </a:solidFill>
              </a:rPr>
              <a:t>American</a:t>
            </a:r>
            <a:r>
              <a:rPr lang="en-CA" sz="2400" b="1" dirty="0">
                <a:solidFill>
                  <a:srgbClr val="03556D"/>
                </a:solidFill>
              </a:rPr>
              <a:t> </a:t>
            </a:r>
            <a:br>
              <a:rPr lang="en-CA" sz="2400" b="1" dirty="0"/>
            </a:br>
            <a:r>
              <a:rPr lang="en-CA" sz="2400" b="1" i="1" dirty="0">
                <a:solidFill>
                  <a:srgbClr val="03556D"/>
                </a:solidFill>
              </a:rPr>
              <a:t>        Sociological Studies</a:t>
            </a:r>
            <a:r>
              <a:rPr lang="en-CA" sz="2400" b="1" dirty="0">
                <a:solidFill>
                  <a:srgbClr val="03556D"/>
                </a:solidFill>
                <a:highlight>
                  <a:srgbClr val="FFFF00"/>
                </a:highlight>
              </a:rPr>
              <a:t>, </a:t>
            </a:r>
            <a:r>
              <a:rPr lang="en-US" sz="2400" dirty="0">
                <a:highlight>
                  <a:srgbClr val="FFFF00"/>
                </a:highlight>
              </a:rPr>
              <a:t>​</a:t>
            </a:r>
            <a:r>
              <a:rPr lang="en-CA" sz="2400" b="1" i="1" dirty="0">
                <a:solidFill>
                  <a:srgbClr val="03556D"/>
                </a:solidFill>
                <a:highlight>
                  <a:srgbClr val="FFFF00"/>
                </a:highlight>
              </a:rPr>
              <a:t>7</a:t>
            </a:r>
            <a:r>
              <a:rPr lang="en-CA" sz="2400" b="1">
                <a:solidFill>
                  <a:srgbClr val="03556D"/>
                </a:solidFill>
                <a:highlight>
                  <a:srgbClr val="FFFF00"/>
                </a:highlight>
              </a:rPr>
              <a:t>(12),</a:t>
            </a:r>
            <a:r>
              <a:rPr lang="en-CA" sz="2400" b="1" dirty="0">
                <a:solidFill>
                  <a:srgbClr val="03556D"/>
                </a:solidFill>
              </a:rPr>
              <a:t> </a:t>
            </a:r>
            <a:r>
              <a:rPr lang="en-CA" sz="2400" b="1">
                <a:solidFill>
                  <a:srgbClr val="03556D"/>
                </a:solidFill>
                <a:highlight>
                  <a:srgbClr val="00FFFF"/>
                </a:highlight>
              </a:rPr>
              <a:t>6-66.</a:t>
            </a:r>
            <a:r>
              <a:rPr lang="en-CA" sz="2400" b="1" dirty="0">
                <a:solidFill>
                  <a:srgbClr val="03556D"/>
                </a:solidFill>
              </a:rPr>
              <a:t> </a:t>
            </a:r>
            <a:r>
              <a:rPr lang="en-CA" sz="2400"/>
              <a:t>​</a:t>
            </a:r>
            <a:r>
              <a:rPr lang="en-CA" sz="2400" b="1">
                <a:solidFill>
                  <a:srgbClr val="03556D"/>
                </a:solidFill>
              </a:rPr>
              <a:t>http://dx.doi.org/00.000.00</a:t>
            </a:r>
            <a:r>
              <a:rPr lang="en-CA" sz="2400" b="1">
                <a:solidFill>
                  <a:srgbClr val="03556D"/>
                </a:solidFill>
                <a:highlight>
                  <a:srgbClr val="FFFF00"/>
                </a:highlight>
              </a:rPr>
              <a:t>0</a:t>
            </a:r>
            <a:endParaRPr lang="en-US" sz="240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D2888-AD2D-497C-9428-1B02B17BF236}"/>
              </a:ext>
            </a:extLst>
          </p:cNvPr>
          <p:cNvSpPr txBox="1"/>
          <p:nvPr/>
        </p:nvSpPr>
        <p:spPr>
          <a:xfrm>
            <a:off x="871104" y="2828058"/>
            <a:ext cx="1089140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2400" b="1" dirty="0">
                <a:solidFill>
                  <a:srgbClr val="0C596D"/>
                </a:solidFill>
              </a:rPr>
              <a:t>Glover, </a:t>
            </a:r>
            <a:r>
              <a:rPr lang="en-CA" sz="2400" b="1" dirty="0">
                <a:solidFill>
                  <a:srgbClr val="0C596D"/>
                </a:solidFill>
                <a:highlight>
                  <a:srgbClr val="FFFF00"/>
                </a:highlight>
              </a:rPr>
              <a:t>Donald.</a:t>
            </a:r>
            <a:r>
              <a:rPr lang="en-CA" sz="2400" b="1" dirty="0">
                <a:solidFill>
                  <a:srgbClr val="0C596D"/>
                </a:solidFill>
              </a:rPr>
              <a:t> </a:t>
            </a:r>
            <a:r>
              <a:rPr lang="en-CA" sz="2400" b="1" dirty="0">
                <a:solidFill>
                  <a:srgbClr val="0C596D"/>
                </a:solidFill>
                <a:highlight>
                  <a:srgbClr val="00FFFF"/>
                </a:highlight>
              </a:rPr>
              <a:t>"</a:t>
            </a:r>
            <a:r>
              <a:rPr lang="en-CA" sz="2400" b="1" dirty="0">
                <a:solidFill>
                  <a:srgbClr val="03556D"/>
                </a:solidFill>
              </a:rPr>
              <a:t>This is America: We </a:t>
            </a:r>
            <a:r>
              <a:rPr lang="en-CA" sz="2400" b="1" dirty="0">
                <a:solidFill>
                  <a:srgbClr val="03556D"/>
                </a:solidFill>
                <a:highlight>
                  <a:srgbClr val="C0C0C0"/>
                </a:highlight>
              </a:rPr>
              <a:t>J</a:t>
            </a:r>
            <a:r>
              <a:rPr lang="en-CA" sz="2400" b="1" dirty="0">
                <a:solidFill>
                  <a:srgbClr val="03556D"/>
                </a:solidFill>
              </a:rPr>
              <a:t>ust </a:t>
            </a:r>
            <a:r>
              <a:rPr lang="en-CA" sz="2400" b="1" dirty="0">
                <a:solidFill>
                  <a:srgbClr val="03556D"/>
                </a:solidFill>
                <a:highlight>
                  <a:srgbClr val="C0C0C0"/>
                </a:highlight>
              </a:rPr>
              <a:t>Want </a:t>
            </a:r>
            <a:r>
              <a:rPr lang="en-CA" sz="2400" dirty="0">
                <a:highlight>
                  <a:srgbClr val="C0C0C0"/>
                </a:highlight>
              </a:rPr>
              <a:t>​</a:t>
            </a:r>
            <a:r>
              <a:rPr lang="en-CA" sz="2400" b="1" dirty="0">
                <a:solidFill>
                  <a:srgbClr val="03556D"/>
                </a:solidFill>
              </a:rPr>
              <a:t>the </a:t>
            </a:r>
            <a:r>
              <a:rPr lang="en-CA" sz="2400" b="1" dirty="0">
                <a:solidFill>
                  <a:srgbClr val="03556D"/>
                </a:solidFill>
                <a:highlight>
                  <a:srgbClr val="C0C0C0"/>
                </a:highlight>
              </a:rPr>
              <a:t>Money</a:t>
            </a:r>
            <a:r>
              <a:rPr lang="en-CA" sz="2400" b="1" dirty="0">
                <a:solidFill>
                  <a:srgbClr val="03556D"/>
                </a:solidFill>
              </a:rPr>
              <a:t>." </a:t>
            </a:r>
            <a:r>
              <a:rPr lang="en-CA" sz="2400" b="1" i="1" dirty="0">
                <a:solidFill>
                  <a:srgbClr val="03556D"/>
                </a:solidFill>
              </a:rPr>
              <a:t>American</a:t>
            </a:r>
            <a:r>
              <a:rPr lang="en-CA" sz="2400" b="1" dirty="0">
                <a:solidFill>
                  <a:srgbClr val="03556D"/>
                </a:solidFill>
              </a:rPr>
              <a:t> </a:t>
            </a:r>
            <a:br>
              <a:rPr lang="en-CA" sz="2400" b="1" dirty="0"/>
            </a:br>
            <a:r>
              <a:rPr lang="en-CA" sz="2400" b="1" i="1" dirty="0">
                <a:solidFill>
                  <a:srgbClr val="03556D"/>
                </a:solidFill>
              </a:rPr>
              <a:t>        Sociological Studies</a:t>
            </a:r>
            <a:r>
              <a:rPr lang="en-CA" sz="2400" b="1" dirty="0">
                <a:solidFill>
                  <a:srgbClr val="03556D"/>
                </a:solidFill>
                <a:highlight>
                  <a:srgbClr val="FFFF00"/>
                </a:highlight>
              </a:rPr>
              <a:t>, vol. 7, no. 12,</a:t>
            </a:r>
            <a:r>
              <a:rPr lang="en-CA" sz="2400" b="1" dirty="0">
                <a:solidFill>
                  <a:srgbClr val="03556D"/>
                </a:solidFill>
              </a:rPr>
              <a:t> </a:t>
            </a:r>
            <a:r>
              <a:rPr lang="en-CA" sz="2400" b="1" dirty="0">
                <a:solidFill>
                  <a:srgbClr val="03556D"/>
                </a:solidFill>
                <a:highlight>
                  <a:srgbClr val="C0C0C0"/>
                </a:highlight>
              </a:rPr>
              <a:t>2018,</a:t>
            </a:r>
            <a:r>
              <a:rPr lang="en-CA" sz="2400" b="1" dirty="0">
                <a:solidFill>
                  <a:srgbClr val="03556D"/>
                </a:solidFill>
              </a:rPr>
              <a:t> </a:t>
            </a:r>
            <a:r>
              <a:rPr lang="en-CA" sz="2400" b="1" dirty="0">
                <a:solidFill>
                  <a:srgbClr val="03556D"/>
                </a:solidFill>
                <a:highlight>
                  <a:srgbClr val="00FFFF"/>
                </a:highlight>
              </a:rPr>
              <a:t>pp. 60-66,</a:t>
            </a:r>
            <a:r>
              <a:rPr lang="en-CA" sz="2400" dirty="0"/>
              <a:t>​</a:t>
            </a:r>
            <a:r>
              <a:rPr lang="en-CA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br>
              <a:rPr lang="en-CA" sz="2400" dirty="0">
                <a:solidFill>
                  <a:srgbClr val="000000"/>
                </a:solidFill>
                <a:ea typeface="+mn-lt"/>
                <a:cs typeface="+mn-lt"/>
              </a:rPr>
            </a:br>
            <a:r>
              <a:rPr lang="en-CA" sz="2400" b="1" dirty="0">
                <a:solidFill>
                  <a:srgbClr val="03556D"/>
                </a:solidFill>
                <a:ea typeface="+mn-lt"/>
                <a:cs typeface="+mn-lt"/>
              </a:rPr>
              <a:t>        http://dx.doi.org/00.000.000. </a:t>
            </a:r>
            <a:r>
              <a:rPr lang="en-CA" sz="2400" b="1">
                <a:solidFill>
                  <a:srgbClr val="03556D"/>
                </a:solidFill>
                <a:highlight>
                  <a:srgbClr val="00FFFF"/>
                </a:highlight>
                <a:ea typeface="+mn-lt"/>
                <a:cs typeface="+mn-lt"/>
              </a:rPr>
              <a:t>Accessed 25 May 2019.</a:t>
            </a:r>
            <a:endParaRPr lang="en-US" sz="2400">
              <a:highlight>
                <a:srgbClr val="00FFFF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A6B940-0F2F-4085-A7A7-71E24BD93965}"/>
              </a:ext>
            </a:extLst>
          </p:cNvPr>
          <p:cNvSpPr txBox="1"/>
          <p:nvPr/>
        </p:nvSpPr>
        <p:spPr>
          <a:xfrm>
            <a:off x="871103" y="5096739"/>
            <a:ext cx="1089140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2400" b="1" dirty="0">
                <a:solidFill>
                  <a:srgbClr val="0C596D"/>
                </a:solidFill>
              </a:rPr>
              <a:t>Glover, </a:t>
            </a:r>
            <a:r>
              <a:rPr lang="en-CA" sz="2400" b="1" dirty="0">
                <a:solidFill>
                  <a:srgbClr val="0C596D"/>
                </a:solidFill>
                <a:highlight>
                  <a:srgbClr val="FFFF00"/>
                </a:highlight>
              </a:rPr>
              <a:t>Donald.</a:t>
            </a:r>
            <a:r>
              <a:rPr lang="en-CA" sz="2400" b="1" dirty="0">
                <a:solidFill>
                  <a:srgbClr val="0C596D"/>
                </a:solidFill>
              </a:rPr>
              <a:t> </a:t>
            </a:r>
            <a:r>
              <a:rPr lang="en-CA" sz="2400" b="1" dirty="0">
                <a:solidFill>
                  <a:srgbClr val="0C596D"/>
                </a:solidFill>
                <a:highlight>
                  <a:srgbClr val="00FFFF"/>
                </a:highlight>
              </a:rPr>
              <a:t>"</a:t>
            </a:r>
            <a:r>
              <a:rPr lang="en-CA" sz="2400" b="1" dirty="0">
                <a:solidFill>
                  <a:srgbClr val="03556D"/>
                </a:solidFill>
              </a:rPr>
              <a:t>This is America: We </a:t>
            </a:r>
            <a:r>
              <a:rPr lang="en-CA" sz="2400" b="1" dirty="0">
                <a:solidFill>
                  <a:srgbClr val="03556D"/>
                </a:solidFill>
                <a:highlight>
                  <a:srgbClr val="C0C0C0"/>
                </a:highlight>
              </a:rPr>
              <a:t>J</a:t>
            </a:r>
            <a:r>
              <a:rPr lang="en-CA" sz="2400" b="1" dirty="0">
                <a:solidFill>
                  <a:srgbClr val="03556D"/>
                </a:solidFill>
              </a:rPr>
              <a:t>ust </a:t>
            </a:r>
            <a:r>
              <a:rPr lang="en-CA" sz="2400" b="1" dirty="0">
                <a:solidFill>
                  <a:srgbClr val="03556D"/>
                </a:solidFill>
                <a:highlight>
                  <a:srgbClr val="C0C0C0"/>
                </a:highlight>
              </a:rPr>
              <a:t>W</a:t>
            </a:r>
            <a:r>
              <a:rPr lang="en-CA" sz="2400" b="1" dirty="0">
                <a:solidFill>
                  <a:srgbClr val="03556D"/>
                </a:solidFill>
              </a:rPr>
              <a:t>ant </a:t>
            </a:r>
            <a:r>
              <a:rPr lang="en-CA" sz="2400" dirty="0"/>
              <a:t>​</a:t>
            </a:r>
            <a:r>
              <a:rPr lang="en-CA" sz="2400" b="1" dirty="0">
                <a:solidFill>
                  <a:srgbClr val="03556D"/>
                </a:solidFill>
              </a:rPr>
              <a:t>the </a:t>
            </a:r>
            <a:r>
              <a:rPr lang="en-CA" sz="2400" b="1" dirty="0">
                <a:solidFill>
                  <a:srgbClr val="03556D"/>
                </a:solidFill>
                <a:highlight>
                  <a:srgbClr val="C0C0C0"/>
                </a:highlight>
              </a:rPr>
              <a:t>M</a:t>
            </a:r>
            <a:r>
              <a:rPr lang="en-CA" sz="2400" b="1" dirty="0">
                <a:solidFill>
                  <a:srgbClr val="03556D"/>
                </a:solidFill>
              </a:rPr>
              <a:t>oney." </a:t>
            </a:r>
            <a:r>
              <a:rPr lang="en-CA" sz="2400" b="1" i="1" dirty="0">
                <a:solidFill>
                  <a:srgbClr val="03556D"/>
                </a:solidFill>
              </a:rPr>
              <a:t>American</a:t>
            </a:r>
            <a:r>
              <a:rPr lang="en-CA" sz="2400" b="1" dirty="0">
                <a:solidFill>
                  <a:srgbClr val="03556D"/>
                </a:solidFill>
              </a:rPr>
              <a:t> </a:t>
            </a:r>
            <a:br>
              <a:rPr lang="en-CA" sz="2400" b="1" dirty="0"/>
            </a:br>
            <a:r>
              <a:rPr lang="en-CA" sz="2400" b="1" i="1" dirty="0">
                <a:solidFill>
                  <a:srgbClr val="03556D"/>
                </a:solidFill>
              </a:rPr>
              <a:t>        Sociological Studies</a:t>
            </a:r>
            <a:r>
              <a:rPr lang="en-CA" sz="2400" b="1" dirty="0">
                <a:solidFill>
                  <a:srgbClr val="03556D"/>
                </a:solidFill>
              </a:rPr>
              <a:t> </a:t>
            </a:r>
            <a:r>
              <a:rPr lang="en-CA" sz="2400" b="1">
                <a:solidFill>
                  <a:srgbClr val="03556D"/>
                </a:solidFill>
                <a:highlight>
                  <a:srgbClr val="FFFF00"/>
                </a:highlight>
              </a:rPr>
              <a:t>7, no. 12</a:t>
            </a:r>
            <a:r>
              <a:rPr lang="en-CA" sz="2400" b="1" dirty="0">
                <a:solidFill>
                  <a:srgbClr val="03556D"/>
                </a:solidFill>
              </a:rPr>
              <a:t> </a:t>
            </a:r>
            <a:r>
              <a:rPr lang="en-CA" sz="2400" b="1">
                <a:solidFill>
                  <a:srgbClr val="03556D"/>
                </a:solidFill>
                <a:highlight>
                  <a:srgbClr val="C0C0C0"/>
                </a:highlight>
              </a:rPr>
              <a:t>(2018)</a:t>
            </a:r>
            <a:r>
              <a:rPr lang="en-CA" sz="2400" b="1">
                <a:solidFill>
                  <a:srgbClr val="03556D"/>
                </a:solidFill>
                <a:highlight>
                  <a:srgbClr val="00FFFF"/>
                </a:highlight>
              </a:rPr>
              <a:t>:60-66.</a:t>
            </a:r>
            <a:r>
              <a:rPr lang="en-CA" sz="2400" dirty="0"/>
              <a:t>​</a:t>
            </a:r>
            <a:r>
              <a:rPr lang="en-CA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CA" sz="2400" b="1" dirty="0">
                <a:solidFill>
                  <a:srgbClr val="03556D"/>
                </a:solidFill>
                <a:ea typeface="+mn-lt"/>
                <a:cs typeface="+mn-lt"/>
              </a:rPr>
              <a:t>http://dx.doi.org</a:t>
            </a:r>
            <a:br>
              <a:rPr lang="en-CA" sz="2400" b="1" dirty="0">
                <a:solidFill>
                  <a:srgbClr val="03556D"/>
                </a:solidFill>
                <a:ea typeface="+mn-lt"/>
                <a:cs typeface="+mn-lt"/>
              </a:rPr>
            </a:br>
            <a:r>
              <a:rPr lang="en-CA" sz="2400" b="1">
                <a:solidFill>
                  <a:srgbClr val="03556D"/>
                </a:solidFill>
                <a:ea typeface="+mn-lt"/>
                <a:cs typeface="+mn-lt"/>
              </a:rPr>
              <a:t>       /00.000.00</a:t>
            </a:r>
            <a:r>
              <a:rPr lang="en-CA" sz="2400" b="1">
                <a:solidFill>
                  <a:srgbClr val="03556D"/>
                </a:solidFill>
                <a:highlight>
                  <a:srgbClr val="FFFF00"/>
                </a:highlight>
                <a:ea typeface="+mn-lt"/>
                <a:cs typeface="+mn-lt"/>
              </a:rPr>
              <a:t>0. </a:t>
            </a:r>
            <a:endParaRPr lang="en-US" sz="2400">
              <a:highlight>
                <a:srgbClr val="FFFF00"/>
              </a:highlight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A9DBA1-D695-4421-9CCF-75A84E255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2056164" cy="461045"/>
          </a:xfrm>
        </p:spPr>
        <p:txBody>
          <a:bodyPr/>
          <a:lstStyle/>
          <a:p>
            <a:pPr algn="ctr"/>
            <a:r>
              <a:rPr lang="en-CA">
                <a:solidFill>
                  <a:srgbClr val="0FA5BE"/>
                </a:solidFill>
              </a:rPr>
              <a:t>APA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381BEAA-2FA3-406B-8217-F5439CC76059}"/>
              </a:ext>
            </a:extLst>
          </p:cNvPr>
          <p:cNvSpPr txBox="1">
            <a:spLocks/>
          </p:cNvSpPr>
          <p:nvPr/>
        </p:nvSpPr>
        <p:spPr>
          <a:xfrm>
            <a:off x="434191" y="2336808"/>
            <a:ext cx="2056164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600" b="1" kern="1200" spc="-6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>
                <a:solidFill>
                  <a:srgbClr val="0FA5BE"/>
                </a:solidFill>
              </a:rPr>
              <a:t>MLA</a:t>
            </a:r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D005B59-CC8B-47F1-A0B7-130D7115DEE3}"/>
              </a:ext>
            </a:extLst>
          </p:cNvPr>
          <p:cNvSpPr txBox="1">
            <a:spLocks/>
          </p:cNvSpPr>
          <p:nvPr/>
        </p:nvSpPr>
        <p:spPr>
          <a:xfrm>
            <a:off x="815191" y="4588172"/>
            <a:ext cx="2506436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600" b="1" kern="1200" spc="-6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>
                <a:solidFill>
                  <a:srgbClr val="0FA5BE"/>
                </a:solidFill>
              </a:rPr>
              <a:t>CHICAGO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511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The Kahoo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5"/>
            <a:ext cx="12192000" cy="685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7741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solidFill>
                  <a:srgbClr val="0FA5BE"/>
                </a:solidFill>
              </a:rPr>
              <a:t>HANGING LINE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5" y="1463040"/>
            <a:ext cx="11315625" cy="477009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CA" sz="2800" b="1" dirty="0">
                <a:solidFill>
                  <a:srgbClr val="03556D"/>
                </a:solidFill>
              </a:rPr>
              <a:t>The first line of each reference stays on the left margin. Each subsequent line is tabbed over. This is called a hanging indent.</a:t>
            </a:r>
          </a:p>
          <a:p>
            <a:pPr marL="0" indent="0">
              <a:buNone/>
            </a:pPr>
            <a:r>
              <a:rPr lang="en-CA" sz="2800" b="1" dirty="0">
                <a:solidFill>
                  <a:srgbClr val="03556D"/>
                </a:solidFill>
              </a:rPr>
              <a:t>Simply hitting the tab key will not achieve this effect. You can use </a:t>
            </a:r>
            <a:r>
              <a:rPr lang="en-CA" sz="2800" b="1" dirty="0" err="1">
                <a:solidFill>
                  <a:srgbClr val="03556D"/>
                </a:solidFill>
              </a:rPr>
              <a:t>Ctrl+tab</a:t>
            </a:r>
            <a:r>
              <a:rPr lang="en-CA" sz="2800" b="1" dirty="0">
                <a:solidFill>
                  <a:srgbClr val="03556D"/>
                </a:solidFill>
              </a:rPr>
              <a:t>, but this does not work in Google docs/web-based software.</a:t>
            </a:r>
          </a:p>
          <a:p>
            <a:pPr marL="0" indent="0">
              <a:buNone/>
            </a:pPr>
            <a:r>
              <a:rPr lang="en-CA" sz="2800" b="1" dirty="0">
                <a:solidFill>
                  <a:srgbClr val="03556D"/>
                </a:solidFill>
              </a:rPr>
              <a:t>Instead, highlight the entire reference page and select ‘Paragraph’ settings.</a:t>
            </a:r>
          </a:p>
          <a:p>
            <a:pPr marL="0" indent="0">
              <a:buNone/>
            </a:pPr>
            <a:r>
              <a:rPr lang="en-CA" sz="2800" b="1" dirty="0">
                <a:solidFill>
                  <a:srgbClr val="03556D"/>
                </a:solidFill>
              </a:rPr>
              <a:t>Then, under the ‘Indentation’ subheading, open the ‘Special’ dropdown, select ‘hanging’ and hit ‘OK.’</a:t>
            </a:r>
          </a:p>
        </p:txBody>
      </p:sp>
    </p:spTree>
    <p:extLst>
      <p:ext uri="{BB962C8B-B14F-4D97-AF65-F5344CB8AC3E}">
        <p14:creationId xmlns:p14="http://schemas.microsoft.com/office/powerpoint/2010/main" val="23153598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solidFill>
                  <a:srgbClr val="0FA5BE"/>
                </a:solidFill>
              </a:rPr>
              <a:t>BEWARE OF CITATION GENERATORS!</a:t>
            </a:r>
            <a:endParaRPr lang="en-US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944" y="1260489"/>
            <a:ext cx="10750925" cy="4363599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3556D"/>
                </a:solidFill>
              </a:rPr>
              <a:t>Many students use citation generators such as</a:t>
            </a:r>
          </a:p>
          <a:p>
            <a:pPr lvl="1" indent="342265"/>
            <a:r>
              <a:rPr lang="en-US" sz="2400" b="1" dirty="0">
                <a:solidFill>
                  <a:srgbClr val="03556D"/>
                </a:solidFill>
              </a:rPr>
              <a:t>Citation Machine</a:t>
            </a:r>
          </a:p>
          <a:p>
            <a:pPr lvl="1" indent="342265"/>
            <a:r>
              <a:rPr lang="en-US" sz="2400" b="1" err="1">
                <a:solidFill>
                  <a:srgbClr val="03556D"/>
                </a:solidFill>
              </a:rPr>
              <a:t>BibMe</a:t>
            </a:r>
            <a:endParaRPr lang="en-US" sz="2400" b="1">
              <a:solidFill>
                <a:srgbClr val="03556D"/>
              </a:solidFill>
            </a:endParaRPr>
          </a:p>
          <a:p>
            <a:pPr lvl="1" indent="342265"/>
            <a:r>
              <a:rPr lang="en-US" sz="2400" b="1" dirty="0" err="1">
                <a:solidFill>
                  <a:srgbClr val="03556D"/>
                </a:solidFill>
              </a:rPr>
              <a:t>EasyBib</a:t>
            </a:r>
            <a:endParaRPr lang="en-US" sz="2400" b="1" dirty="0">
              <a:solidFill>
                <a:srgbClr val="03556D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3556D"/>
                </a:solidFill>
              </a:rPr>
              <a:t>However, this technology is NOT foolproof and OFTEN results in improper citations!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3556D"/>
                </a:solidFill>
              </a:rPr>
              <a:t>You still need to know how to reference your sources properly. The best way is to check the style guide or </a:t>
            </a:r>
            <a:r>
              <a:rPr lang="en-US" sz="2400" b="1" i="1" dirty="0">
                <a:solidFill>
                  <a:srgbClr val="03556D"/>
                </a:solidFill>
              </a:rPr>
              <a:t>The Purdue OWL</a:t>
            </a:r>
            <a:r>
              <a:rPr lang="en-US" sz="2400" b="1" dirty="0">
                <a:solidFill>
                  <a:srgbClr val="03556D"/>
                </a:solidFill>
              </a:rPr>
              <a:t>.</a:t>
            </a:r>
          </a:p>
          <a:p>
            <a:pPr marL="4445" lvl="1" indent="0">
              <a:buNone/>
            </a:pPr>
            <a:r>
              <a:rPr lang="en-US" sz="2400" b="1" i="1" dirty="0">
                <a:solidFill>
                  <a:srgbClr val="03556D"/>
                </a:solidFill>
              </a:rPr>
              <a:t>Bottom line: Know how to cite properly so you don’t end up with unnecessary mistakes in your reference list!</a:t>
            </a:r>
          </a:p>
        </p:txBody>
      </p:sp>
    </p:spTree>
    <p:extLst>
      <p:ext uri="{BB962C8B-B14F-4D97-AF65-F5344CB8AC3E}">
        <p14:creationId xmlns:p14="http://schemas.microsoft.com/office/powerpoint/2010/main" val="28608653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0735" y="367470"/>
            <a:ext cx="11742526" cy="6272612"/>
          </a:xfrm>
          <a:prstGeom prst="round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330837" y="760928"/>
            <a:ext cx="11542321" cy="588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800" b="1" dirty="0">
                <a:solidFill>
                  <a:schemeClr val="bg1"/>
                </a:solidFill>
              </a:rPr>
              <a:t>QUESTIONS?</a:t>
            </a:r>
            <a:endParaRPr lang="en-US" sz="16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chemeClr val="bg1"/>
                </a:solidFill>
              </a:rPr>
              <a:t>Remember, this slideshow and many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others are available to download via 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the Writing Support Brightspace page.</a:t>
            </a:r>
          </a:p>
          <a:p>
            <a:pPr marL="0" indent="0" algn="ctr">
              <a:buNone/>
            </a:pPr>
            <a:endParaRPr lang="en-US" sz="14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CA" b="1" i="0" dirty="0">
                <a:solidFill>
                  <a:schemeClr val="bg2"/>
                </a:solidFill>
                <a:effectLst/>
                <a:latin typeface="din-2014"/>
              </a:rPr>
              <a:t>Students can self-enroll as 'learners' either by selecting 'Discover' from the Brightspace landing page and clicking 'Enroll' on the Writing Support organization.</a:t>
            </a: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19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Family Feud board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lassic Family Feud Survey Board - 2C by AirSharkSqua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2" t="36163" r="13280" b="3350"/>
          <a:stretch/>
        </p:blipFill>
        <p:spPr bwMode="auto">
          <a:xfrm>
            <a:off x="6096000" y="2467628"/>
            <a:ext cx="4446740" cy="408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Classic Family Feud Survey Board - 2C by AirSharkSqua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13" t="37183" r="13948" b="54095"/>
          <a:stretch/>
        </p:blipFill>
        <p:spPr bwMode="auto">
          <a:xfrm>
            <a:off x="1691014" y="5949863"/>
            <a:ext cx="4308954" cy="58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703540" y="2502075"/>
            <a:ext cx="4308953" cy="613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6482" y="2605415"/>
            <a:ext cx="4008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Avoid plagiarism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91014" y="4568868"/>
            <a:ext cx="4308953" cy="613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3956" y="4672208"/>
            <a:ext cx="4008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 claims</a:t>
            </a:r>
          </a:p>
        </p:txBody>
      </p:sp>
    </p:spTree>
    <p:extLst>
      <p:ext uri="{BB962C8B-B14F-4D97-AF65-F5344CB8AC3E}">
        <p14:creationId xmlns:p14="http://schemas.microsoft.com/office/powerpoint/2010/main" val="381991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Family Feud board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lassic Family Feud Survey Board - 2C by AirSharkSqua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2" t="36163" r="13280" b="3350"/>
          <a:stretch/>
        </p:blipFill>
        <p:spPr bwMode="auto">
          <a:xfrm>
            <a:off x="6096000" y="2467628"/>
            <a:ext cx="4446740" cy="408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Classic Family Feud Survey Board - 2C by AirSharkSqua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13" t="37183" r="13948" b="54095"/>
          <a:stretch/>
        </p:blipFill>
        <p:spPr bwMode="auto">
          <a:xfrm>
            <a:off x="1691014" y="5949863"/>
            <a:ext cx="4308954" cy="58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703540" y="2502075"/>
            <a:ext cx="4308953" cy="613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6482" y="2605415"/>
            <a:ext cx="4008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Avoid plagiarism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91014" y="4568868"/>
            <a:ext cx="4308953" cy="613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3956" y="4672208"/>
            <a:ext cx="4008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 claims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03540" y="3191005"/>
            <a:ext cx="4308953" cy="613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16482" y="3294345"/>
            <a:ext cx="4104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 credit to others</a:t>
            </a:r>
          </a:p>
        </p:txBody>
      </p:sp>
    </p:spTree>
    <p:extLst>
      <p:ext uri="{BB962C8B-B14F-4D97-AF65-F5344CB8AC3E}">
        <p14:creationId xmlns:p14="http://schemas.microsoft.com/office/powerpoint/2010/main" val="132610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Family Feud board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lassic Family Feud Survey Board - 2C by AirSharkSqua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2" t="36163" r="13280" b="3350"/>
          <a:stretch/>
        </p:blipFill>
        <p:spPr bwMode="auto">
          <a:xfrm>
            <a:off x="6096000" y="2467628"/>
            <a:ext cx="4446740" cy="408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Classic Family Feud Survey Board - 2C by AirSharkSqua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13" t="37183" r="13948" b="54095"/>
          <a:stretch/>
        </p:blipFill>
        <p:spPr bwMode="auto">
          <a:xfrm>
            <a:off x="1691014" y="5949863"/>
            <a:ext cx="4308954" cy="58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703540" y="2502075"/>
            <a:ext cx="4308953" cy="613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6482" y="2605415"/>
            <a:ext cx="4008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Avoid plagiarism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91014" y="4568868"/>
            <a:ext cx="4308953" cy="613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3956" y="4672208"/>
            <a:ext cx="4008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 claims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03540" y="3191005"/>
            <a:ext cx="4308953" cy="613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16482" y="3294345"/>
            <a:ext cx="4104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 credit to others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78489" y="5257798"/>
            <a:ext cx="4308953" cy="613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66379" y="5361138"/>
            <a:ext cx="4104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Scholarly credibility</a:t>
            </a:r>
          </a:p>
        </p:txBody>
      </p:sp>
    </p:spTree>
    <p:extLst>
      <p:ext uri="{BB962C8B-B14F-4D97-AF65-F5344CB8AC3E}">
        <p14:creationId xmlns:p14="http://schemas.microsoft.com/office/powerpoint/2010/main" val="2320632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01">
      <a:dk1>
        <a:sysClr val="windowText" lastClr="000000"/>
      </a:dk1>
      <a:lt1>
        <a:sysClr val="window" lastClr="FFFFFF"/>
      </a:lt1>
      <a:dk2>
        <a:srgbClr val="3F3F3F"/>
      </a:dk2>
      <a:lt2>
        <a:srgbClr val="FFFFFF"/>
      </a:lt2>
      <a:accent1>
        <a:srgbClr val="01C6FD"/>
      </a:accent1>
      <a:accent2>
        <a:srgbClr val="067F9C"/>
      </a:accent2>
      <a:accent3>
        <a:srgbClr val="014E52"/>
      </a:accent3>
      <a:accent4>
        <a:srgbClr val="ED7D31"/>
      </a:accent4>
      <a:accent5>
        <a:srgbClr val="79AE02"/>
      </a:accent5>
      <a:accent6>
        <a:srgbClr val="0070C0"/>
      </a:accent6>
      <a:hlink>
        <a:srgbClr val="01C6FD"/>
      </a:hlink>
      <a:folHlink>
        <a:srgbClr val="954F72"/>
      </a:folHlink>
    </a:clrScheme>
    <a:fontScheme name="MSFT_0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inimalist_Template_03_CA - v7" id="{215D63C3-B139-4AD7-9F60-51396BC82D2C}" vid="{FAE53EBD-DCD0-4C4A-8B10-EB06EA2364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220D665E05544788A1DE57D652212C" ma:contentTypeVersion="10" ma:contentTypeDescription="Create a new document." ma:contentTypeScope="" ma:versionID="64074428bdd19dfc5e03cf5f8518fc18">
  <xsd:schema xmlns:xsd="http://www.w3.org/2001/XMLSchema" xmlns:xs="http://www.w3.org/2001/XMLSchema" xmlns:p="http://schemas.microsoft.com/office/2006/metadata/properties" xmlns:ns2="0e028b44-5165-4274-949e-7db2ad5b64d3" xmlns:ns3="0b0a42bf-818f-4adb-9388-4096a2f2355c" targetNamespace="http://schemas.microsoft.com/office/2006/metadata/properties" ma:root="true" ma:fieldsID="6db4ff80427bede6ac0af05c6bdef650" ns2:_="" ns3:_="">
    <xsd:import namespace="0e028b44-5165-4274-949e-7db2ad5b64d3"/>
    <xsd:import namespace="0b0a42bf-818f-4adb-9388-4096a2f2355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28b44-5165-4274-949e-7db2ad5b64d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0a42bf-818f-4adb-9388-4096a2f235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3BE856-B6C2-4675-AE16-47A27D415D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0439D9-8631-4FC1-BCE0-1BDB23425EE1}">
  <ds:schemaRefs>
    <ds:schemaRef ds:uri="0b0a42bf-818f-4adb-9388-4096a2f2355c"/>
    <ds:schemaRef ds:uri="0e028b44-5165-4274-949e-7db2ad5b64d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11D5466-6855-42B7-9AB7-39C4416CCF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028b44-5165-4274-949e-7db2ad5b64d3"/>
    <ds:schemaRef ds:uri="0b0a42bf-818f-4adb-9388-4096a2f235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2841</Words>
  <Application>Microsoft Office PowerPoint</Application>
  <PresentationFormat>Widescreen</PresentationFormat>
  <Paragraphs>429</Paragraphs>
  <Slides>69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Century Gothic</vt:lpstr>
      <vt:lpstr>Courier New</vt:lpstr>
      <vt:lpstr>din-2014</vt:lpstr>
      <vt:lpstr>Office Theme</vt:lpstr>
      <vt:lpstr>CITING &amp; REFERENCING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Whenever you present an idea or make a statement that depends on the work of others.</vt:lpstr>
      <vt:lpstr>PowerPoint Presentation</vt:lpstr>
      <vt:lpstr>DIRECT QUOTATIONS</vt:lpstr>
      <vt:lpstr>PARAPHRASING</vt:lpstr>
      <vt:lpstr>SUMMARY</vt:lpstr>
      <vt:lpstr>PowerPoint Presentation</vt:lpstr>
      <vt:lpstr>PowerPoint Presentation</vt:lpstr>
      <vt:lpstr>NOT SURE  IF YOU NEED TO CITE?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ONLINE JOURNAL</vt:lpstr>
      <vt:lpstr>EXAMPLE: ONLINE JOURNAL</vt:lpstr>
      <vt:lpstr>EXAMPLE: ONLINE JOURNAL</vt:lpstr>
      <vt:lpstr>EXAMPLE: ONLINE JOURNAL</vt:lpstr>
      <vt:lpstr>EXAMPLE: ONLINE JOURNAL</vt:lpstr>
      <vt:lpstr>EXAMPLE: ONLINE JOURNAL</vt:lpstr>
      <vt:lpstr>EXAMPLE: ONLINE JOURNAL</vt:lpstr>
      <vt:lpstr>EXAMPLE: ONLINE JOURNAL</vt:lpstr>
      <vt:lpstr>PowerPoint Presentation</vt:lpstr>
      <vt:lpstr>EXAMPLE: ONLINE JOURNAL</vt:lpstr>
      <vt:lpstr>EXAMPLE: ONLINE JOURNAL</vt:lpstr>
      <vt:lpstr>EXAMPLE: ONLINE JOURNAL</vt:lpstr>
      <vt:lpstr>EXAMPLE: ONLINE JOURNAL</vt:lpstr>
      <vt:lpstr>EXAMPLE: ONLINE JOURNAL</vt:lpstr>
      <vt:lpstr>EXAMPLE: ONLINE JOURNAL</vt:lpstr>
      <vt:lpstr>EXAMPLE: ONLINE JOURNAL</vt:lpstr>
      <vt:lpstr>PowerPoint Presentation</vt:lpstr>
      <vt:lpstr>EXAMPLE: ONLINE JOURNAL</vt:lpstr>
      <vt:lpstr>EXAMPLE: ONLINE JOURNAL</vt:lpstr>
      <vt:lpstr>EXAMPLE: ONLINE JOURNAL</vt:lpstr>
      <vt:lpstr>EXAMPLE: ONLINE JOURNAL</vt:lpstr>
      <vt:lpstr>EXAMPLE: ONLINE JOURNAL</vt:lpstr>
      <vt:lpstr>EXAMPLE: ONLINE JOURNAL</vt:lpstr>
      <vt:lpstr>REFERENCE LIST COMPARISON</vt:lpstr>
      <vt:lpstr>APA</vt:lpstr>
      <vt:lpstr>PowerPoint Presentation</vt:lpstr>
      <vt:lpstr>HANGING LINE</vt:lpstr>
      <vt:lpstr>BEWARE OF CITATION GENERATORS!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SENTENCE STRUCTURE</dc:title>
  <dc:creator/>
  <cp:lastModifiedBy/>
  <cp:revision>1238</cp:revision>
  <dcterms:created xsi:type="dcterms:W3CDTF">2019-04-24T14:18:13Z</dcterms:created>
  <dcterms:modified xsi:type="dcterms:W3CDTF">2023-01-10T18:14:41Z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0x01010042220D665E05544788A1DE57D652212C</vt:lpwstr>
  </property>
</Properties>
</file>