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comments/modernComment_1D3_206F1FF4.xml" ContentType="application/vnd.ms-powerpoint.comments+xml"/>
  <Override PartName="/ppt/tags/tag4.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7.xml" ContentType="application/vnd.openxmlformats-officedocument.presentationml.notesSlide+xml"/>
  <Override PartName="/ppt/comments/modernComment_144_1D94E3D7.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8.xml" ContentType="application/vnd.openxmlformats-officedocument.presentationml.notesSlide+xml"/>
  <Override PartName="/ppt/comments/modernComment_1E9_E9FEEBB4.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DA_334208F5.xml" ContentType="application/vnd.ms-powerpoint.comments+xml"/>
  <Override PartName="/ppt/tags/tag8.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notesSlides/notesSlide11.xml" ContentType="application/vnd.openxmlformats-officedocument.presentationml.notesSlide+xml"/>
  <Override PartName="/ppt/comments/modernComment_1D0_3BEC0A9C.xml" ContentType="application/vnd.ms-powerpoint.comments+xml"/>
  <Override PartName="/ppt/tags/tag11.xml" ContentType="application/vnd.openxmlformats-officedocument.presentationml.tags+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2.xml" ContentType="application/vnd.openxmlformats-officedocument.presentationml.tags+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3.xml" ContentType="application/vnd.openxmlformats-officedocument.presentationml.tags+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4.xml" ContentType="application/vnd.openxmlformats-officedocument.presentationml.tags+xml"/>
  <Override PartName="/ppt/notesSlides/notesSlide15.xml" ContentType="application/vnd.openxmlformats-officedocument.presentationml.notesSlide+xml"/>
  <Override PartName="/ppt/comments/modernComment_1BB_2AA57A6D.xml" ContentType="application/vnd.ms-powerpoint.comment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5.xml" ContentType="application/vnd.openxmlformats-officedocument.presentationml.tags+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6.xml" ContentType="application/vnd.openxmlformats-officedocument.presentationml.tags+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17.xml" ContentType="application/vnd.openxmlformats-officedocument.presentationml.tags+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18.xml" ContentType="application/vnd.openxmlformats-officedocument.presentationml.tags+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21.xml" ContentType="application/vnd.openxmlformats-officedocument.presentationml.tags+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24.xml" ContentType="application/vnd.openxmlformats-officedocument.presentationml.tags+xml"/>
  <Override PartName="/ppt/notesSlides/notesSlide2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25.xml" ContentType="application/vnd.openxmlformats-officedocument.presentationml.tags+xml"/>
  <Override PartName="/ppt/notesSlides/notesSlide2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29.xml" ContentType="application/vnd.openxmlformats-officedocument.presentationml.tags+xml"/>
  <Override PartName="/ppt/notesSlides/notesSlide30.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30.xml" ContentType="application/vnd.openxmlformats-officedocument.presentationml.tags+xml"/>
  <Override PartName="/ppt/notesSlides/notesSlide31.xml" ContentType="application/vnd.openxmlformats-officedocument.presentationml.notesSlide+xml"/>
  <Override PartName="/ppt/comments/modernComment_1EA_1A98F47E.xml" ContentType="application/vnd.ms-powerpoint.comments+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tags/tag31.xml" ContentType="application/vnd.openxmlformats-officedocument.presentationml.tags+xml"/>
  <Override PartName="/ppt/notesSlides/notesSlide3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32.xml" ContentType="application/vnd.openxmlformats-officedocument.presentationml.tags+xml"/>
  <Override PartName="/ppt/notesSlides/notesSlide33.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35.xml" ContentType="application/vnd.openxmlformats-officedocument.presentationml.tags+xml"/>
  <Override PartName="/ppt/notesSlides/notesSlide36.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tags/tag36.xml" ContentType="application/vnd.openxmlformats-officedocument.presentationml.tags+xml"/>
  <Override PartName="/ppt/notesSlides/notesSlide37.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37.xml" ContentType="application/vnd.openxmlformats-officedocument.presentationml.tags+xml"/>
  <Override PartName="/ppt/notesSlides/notesSlide38.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tags/tag38.xml" ContentType="application/vnd.openxmlformats-officedocument.presentationml.tags+xml"/>
  <Override PartName="/ppt/notesSlides/notesSlide3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8"/>
  </p:notesMasterIdLst>
  <p:handoutMasterIdLst>
    <p:handoutMasterId r:id="rId59"/>
  </p:handoutMasterIdLst>
  <p:sldIdLst>
    <p:sldId id="256" r:id="rId5"/>
    <p:sldId id="483" r:id="rId6"/>
    <p:sldId id="469" r:id="rId7"/>
    <p:sldId id="429" r:id="rId8"/>
    <p:sldId id="476" r:id="rId9"/>
    <p:sldId id="467" r:id="rId10"/>
    <p:sldId id="471" r:id="rId11"/>
    <p:sldId id="430" r:id="rId12"/>
    <p:sldId id="438" r:id="rId13"/>
    <p:sldId id="494" r:id="rId14"/>
    <p:sldId id="470" r:id="rId15"/>
    <p:sldId id="324" r:id="rId16"/>
    <p:sldId id="489" r:id="rId17"/>
    <p:sldId id="474" r:id="rId18"/>
    <p:sldId id="439" r:id="rId19"/>
    <p:sldId id="466" r:id="rId20"/>
    <p:sldId id="464" r:id="rId21"/>
    <p:sldId id="440" r:id="rId22"/>
    <p:sldId id="442" r:id="rId23"/>
    <p:sldId id="441" r:id="rId24"/>
    <p:sldId id="443" r:id="rId25"/>
    <p:sldId id="432" r:id="rId26"/>
    <p:sldId id="444" r:id="rId27"/>
    <p:sldId id="445" r:id="rId28"/>
    <p:sldId id="446" r:id="rId29"/>
    <p:sldId id="448" r:id="rId30"/>
    <p:sldId id="433" r:id="rId31"/>
    <p:sldId id="450" r:id="rId32"/>
    <p:sldId id="449" r:id="rId33"/>
    <p:sldId id="452" r:id="rId34"/>
    <p:sldId id="451" r:id="rId35"/>
    <p:sldId id="454" r:id="rId36"/>
    <p:sldId id="453" r:id="rId37"/>
    <p:sldId id="456" r:id="rId38"/>
    <p:sldId id="457" r:id="rId39"/>
    <p:sldId id="455" r:id="rId40"/>
    <p:sldId id="490" r:id="rId41"/>
    <p:sldId id="458" r:id="rId42"/>
    <p:sldId id="459" r:id="rId43"/>
    <p:sldId id="460" r:id="rId44"/>
    <p:sldId id="480" r:id="rId45"/>
    <p:sldId id="493" r:id="rId46"/>
    <p:sldId id="484" r:id="rId47"/>
    <p:sldId id="488" r:id="rId48"/>
    <p:sldId id="487" r:id="rId49"/>
    <p:sldId id="486" r:id="rId50"/>
    <p:sldId id="485" r:id="rId51"/>
    <p:sldId id="482" r:id="rId52"/>
    <p:sldId id="436" r:id="rId53"/>
    <p:sldId id="473" r:id="rId54"/>
    <p:sldId id="462" r:id="rId55"/>
    <p:sldId id="463" r:id="rId56"/>
    <p:sldId id="38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F9C"/>
    <a:srgbClr val="036977"/>
    <a:srgbClr val="03556D"/>
    <a:srgbClr val="014E52"/>
    <a:srgbClr val="145C72"/>
    <a:srgbClr val="1F393D"/>
    <a:srgbClr val="025C65"/>
    <a:srgbClr val="0C596D"/>
    <a:srgbClr val="04758A"/>
    <a:srgbClr val="1ABE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5D1A7-C569-9ADA-10A0-B1B1E20B2045}" v="1" dt="2022-08-23T13:52:37.665"/>
    <p1510:client id="{49479963-4410-44B4-9900-43EA184EF523}" v="1" dt="2022-08-22T18:20:11.307"/>
    <p1510:client id="{5C75C482-B8C5-213C-4F2D-FBE4A4EA1159}" v="2" dt="2022-08-22T21:00:12.066"/>
    <p1510:client id="{5E3DCF43-ABFA-D50F-07F1-6166DDD82C20}" v="3" dt="2022-08-22T19:58:45.869"/>
    <p1510:client id="{78A5D1AC-1CFB-3C04-C485-0DD89F3337AE}" v="835" dt="2022-08-22T16:57:38.647"/>
    <p1510:client id="{79D94E6A-FD94-6A15-6488-FD6E8A7D734A}" v="388" dt="2022-08-22T18:19:20.774"/>
    <p1510:client id="{E536C7AD-53E8-E626-9B2A-895A35085F39}" v="49" dt="2022-11-29T17:46:50.401"/>
    <p1510:client id="{F01C77EE-988F-3453-6A0F-581C93DECEBA}" v="263" dt="2022-08-23T17:48:23.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9" autoAdjust="0"/>
    <p:restoredTop sz="93420" autoAdjust="0"/>
  </p:normalViewPr>
  <p:slideViewPr>
    <p:cSldViewPr snapToGrid="0">
      <p:cViewPr varScale="1">
        <p:scale>
          <a:sx n="106" d="100"/>
          <a:sy n="106" d="100"/>
        </p:scale>
        <p:origin x="858" y="114"/>
      </p:cViewPr>
      <p:guideLst/>
    </p:cSldViewPr>
  </p:slideViewPr>
  <p:notesTextViewPr>
    <p:cViewPr>
      <p:scale>
        <a:sx n="1" d="1"/>
        <a:sy n="1" d="1"/>
      </p:scale>
      <p:origin x="0" y="0"/>
    </p:cViewPr>
  </p:notesTextViewPr>
  <p:notesViewPr>
    <p:cSldViewPr snapToGrid="0">
      <p:cViewPr varScale="1">
        <p:scale>
          <a:sx n="99" d="100"/>
          <a:sy n="99" d="100"/>
        </p:scale>
        <p:origin x="321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microsoft.com/office/2018/10/relationships/authors" Target="authors.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omments/modernComment_144_1D94E3D7.xml><?xml version="1.0" encoding="utf-8"?>
<p188:cmLst xmlns:a="http://schemas.openxmlformats.org/drawingml/2006/main" xmlns:r="http://schemas.openxmlformats.org/officeDocument/2006/relationships" xmlns:p188="http://schemas.microsoft.com/office/powerpoint/2018/8/main">
  <p188:cm id="{BC0136EF-1627-44E7-8A78-ED6C187D3438}" authorId="{00000000-0000-0000-0000-000000000000}" status="resolved" created="2022-08-10T14:01:53.048" complete="100000">
    <pc:sldMkLst xmlns:pc="http://schemas.microsoft.com/office/powerpoint/2013/main/command">
      <pc:docMk/>
      <pc:sldMk cId="496296919" sldId="324"/>
    </pc:sldMkLst>
    <p188:replyLst>
      <p188:reply id="{35D56A37-7D7F-45EE-AE51-FEBD1D351108}" authorId="{00000000-0000-0000-0000-000000000000}" created="2022-08-10T17:04:09.289">
        <p188:txBody>
          <a:bodyPr/>
          <a:lstStyle/>
          <a:p>
            <a:r>
              <a:rPr lang="en-US"/>
              <a:t>Disability 
Indigenous Peoples
Gender Identity &amp; Sexual Orientation
Race &amp; Ethnicity</a:t>
            </a:r>
          </a:p>
        </p188:txBody>
      </p188:reply>
      <p188:reply id="{C6DB786E-C009-4CC0-873C-344CB92BA505}" authorId="{00000000-0000-0000-0000-000000000000}" created="2022-08-10T18:27:19.521">
        <p188:txBody>
          <a:bodyPr/>
          <a:lstStyle/>
          <a:p>
            <a:r>
              <a:rPr lang="en-US"/>
              <a:t>wait we need the fifth section on Other Areas (Ageism, etc)</a:t>
            </a:r>
          </a:p>
        </p188:txBody>
      </p188:reply>
      <p188:reply id="{55ECE760-A733-4F9C-924C-5B186B206F13}" authorId="{00000000-0000-0000-0000-000000000000}" created="2022-08-15T18:50:11.144">
        <p188:txBody>
          <a:bodyPr/>
          <a:lstStyle/>
          <a:p>
            <a:r>
              <a:rPr lang="en-US"/>
              <a:t>Weren't we combining disability and mental illness?
We also need a better title for the 'other' section... maybe something like "Other Inclusivity Issues"</a:t>
            </a:r>
          </a:p>
        </p188:txBody>
      </p188:reply>
    </p188:replyLst>
    <p188:txBody>
      <a:bodyPr/>
      <a:lstStyle/>
      <a:p>
        <a:r>
          <a:rPr lang="en-US"/>
          <a:t>make only four sections?</a:t>
        </a:r>
      </a:p>
    </p188:txBody>
  </p188:cm>
  <p188:cm id="{DC2DAAA9-700B-4297-BC9B-B47DA8DB6F88}" authorId="{00000000-0000-0000-0000-000000000000}" created="2022-08-16T16:26:52.799">
    <ac:txMkLst xmlns:ac="http://schemas.microsoft.com/office/drawing/2013/main/command">
      <pc:docMk xmlns:pc="http://schemas.microsoft.com/office/powerpoint/2013/main/command"/>
      <pc:sldMk xmlns:pc="http://schemas.microsoft.com/office/powerpoint/2013/main/command" cId="496296919" sldId="324"/>
      <ac:graphicFrameMk id="3" creationId="{00000000-0000-0000-0000-000000000000}"/>
      <dc:dgmMk xmlns:dc="http://schemas.microsoft.com/office/drawing/2013/diagram/command"/>
      <dc:nodeMk xmlns:dc="http://schemas.microsoft.com/office/drawing/2013/diagram/command" id="{3D2543F9-51EA-4750-8A64-530A6C1B01BF}"/>
      <ac:txMk cp="13" len="16">
        <ac:context len="30" hash="4162823796"/>
      </ac:txMk>
    </ac:txMkLst>
    <p188:txBody>
      <a:bodyPr/>
      <a:lstStyle/>
      <a:p>
        <a:r>
          <a:rPr lang="en-US"/>
          <a:t>So I kept doing more research and some inclusive language guidelines do not seperate these out, though I think we can talk maybe more specifically about mental illnesses within the slides, so maybe cutting this and just having the slide point directly to language around mental illnesses specfically</a:t>
        </a:r>
      </a:p>
    </p188:txBody>
  </p188:cm>
</p188:cmLst>
</file>

<file path=ppt/comments/modernComment_1BB_2AA57A6D.xml><?xml version="1.0" encoding="utf-8"?>
<p188:cmLst xmlns:a="http://schemas.openxmlformats.org/drawingml/2006/main" xmlns:r="http://schemas.openxmlformats.org/officeDocument/2006/relationships" xmlns:p188="http://schemas.microsoft.com/office/powerpoint/2018/8/main">
  <p188:cm id="{85B8790C-2613-4137-AF0E-31723B9F569A}" authorId="{00000000-0000-0000-0000-000000000000}" created="2022-08-10T18:45:30.369">
    <ac:deMkLst xmlns:ac="http://schemas.microsoft.com/office/drawing/2013/main/command">
      <pc:docMk xmlns:pc="http://schemas.microsoft.com/office/powerpoint/2013/main/command"/>
      <pc:sldMk xmlns:pc="http://schemas.microsoft.com/office/powerpoint/2013/main/command" cId="715487853" sldId="443"/>
      <ac:spMk id="18" creationId="{EE1DFF28-9714-4424-B11D-5B9ABC0F090C}"/>
    </ac:deMkLst>
    <p188:replyLst>
      <p188:reply id="{A391A34D-397A-4846-B58A-3D884A5772A0}" authorId="{00000000-0000-0000-0000-000000000000}" created="2022-08-16T13:46:40.581">
        <p188:txBody>
          <a:bodyPr/>
          <a:lstStyle/>
          <a:p>
            <a:r>
              <a:rPr lang="en-US"/>
              <a:t>Mad Studies</a:t>
            </a:r>
          </a:p>
        </p188:txBody>
      </p188:reply>
    </p188:replyLst>
    <p188:txBody>
      <a:bodyPr/>
      <a:lstStyle/>
      <a:p>
        <a:r>
          <a:rPr lang="en-US"/>
          <a:t>Mad studies (for student content)</a:t>
        </a:r>
      </a:p>
    </p188:txBody>
  </p188:cm>
</p188:cmLst>
</file>

<file path=ppt/comments/modernComment_1D0_3BEC0A9C.xml><?xml version="1.0" encoding="utf-8"?>
<p188:cmLst xmlns:a="http://schemas.openxmlformats.org/drawingml/2006/main" xmlns:r="http://schemas.openxmlformats.org/officeDocument/2006/relationships" xmlns:p188="http://schemas.microsoft.com/office/powerpoint/2018/8/main">
  <p188:cm id="{BFD3E972-6478-4C37-8AB1-21809D372D54}" authorId="{00000000-0000-0000-0000-000000000000}" created="2022-08-10T18:48:47.685">
    <ac:txMkLst xmlns:ac="http://schemas.microsoft.com/office/drawing/2013/main/command">
      <pc:docMk xmlns:pc="http://schemas.microsoft.com/office/powerpoint/2013/main/command"/>
      <pc:sldMk xmlns:pc="http://schemas.microsoft.com/office/powerpoint/2013/main/command" cId="1005324956" sldId="464"/>
      <ac:spMk id="18" creationId="{EE1DFF28-9714-4424-B11D-5B9ABC0F090C}"/>
      <ac:txMk cp="149" len="163">
        <ac:context len="314" hash="1004038513"/>
      </ac:txMk>
    </ac:txMkLst>
    <p188:pos x="4687746" y="4996405"/>
    <p188:replyLst>
      <p188:reply id="{949E8EC3-D0AE-42DF-B7B9-952C4E310569}" authorId="{00000000-0000-0000-0000-000000000000}" created="2022-08-22T17:31:15.554">
        <p188:txBody>
          <a:bodyPr/>
          <a:lstStyle/>
          <a:p>
            <a:r>
              <a:rPr lang="en-US"/>
              <a:t>I think we may need another slide for this note. Faculty and content builders, as well as students, should be aware of accessibility requirements. The idea of noting that older texts subscribe to outdated standards is excellent, though.</a:t>
            </a:r>
          </a:p>
        </p188:txBody>
      </p188:reply>
      <p188:reply id="{6741471F-8895-4E1E-9AC6-0E255F4D1320}" authorId="{00000000-0000-0000-0000-000000000000}" created="2022-08-22T17:32:05.992">
        <p188:txBody>
          <a:bodyPr/>
          <a:lstStyle/>
          <a:p>
            <a:r>
              <a:rPr lang="en-US"/>
              <a:t>Thought: should we integrate this earlier? This note seems to apply to all sections.</a:t>
            </a:r>
          </a:p>
        </p188:txBody>
      </p188:reply>
      <p188:reply id="{EB1448E6-2BFC-4681-B32A-A28D8BEB9E43}" authorId="{00000000-0000-0000-0000-000000000000}" created="2022-08-22T19:47:17.296">
        <p188:txBody>
          <a:bodyPr/>
          <a:lstStyle/>
          <a:p>
            <a:r>
              <a:rPr lang="en-US"/>
              <a:t>We definitely can do that. Any thoughts on location?</a:t>
            </a:r>
          </a:p>
        </p188:txBody>
      </p188:reply>
      <p188:reply id="{D6A8F734-A9AC-462B-823C-5B892CD8793E}" authorId="{00000000-0000-0000-0000-000000000000}" created="2022-08-22T21:00:12.066">
        <p188:txBody>
          <a:bodyPr/>
          <a:lstStyle/>
          <a:p>
            <a:r>
              <a:rPr lang="en-US"/>
              <a:t>I was thinking either between slides 6 and 7 or 9 and 10. Thoughts?</a:t>
            </a:r>
          </a:p>
        </p188:txBody>
      </p188:reply>
      <p188:reply id="{9B6A2382-E0FA-4399-B729-BDE25D92F5B6}" authorId="{00000000-0000-0000-0000-000000000000}" created="2022-08-23T13:52:37.665">
        <p188:txBody>
          <a:bodyPr/>
          <a:lstStyle/>
          <a:p>
            <a:r>
              <a:rPr lang="en-US"/>
              <a:t>9-10 i think</a:t>
            </a:r>
          </a:p>
        </p188:txBody>
      </p188:reply>
    </p188:replyLst>
    <p188:txBody>
      <a:bodyPr/>
      <a:lstStyle/>
      <a:p>
        <a:r>
          <a:rPr lang="en-US"/>
          <a:t>work place version. 
replace in student version:
Know that, as scholars, you may see older terms in the texts you read,
https://guides.lndlibrary.org/c.php?g=1190811&amp;p=8784900</a:t>
        </a:r>
      </a:p>
    </p188:txBody>
  </p188:cm>
</p188:cmLst>
</file>

<file path=ppt/comments/modernComment_1D3_206F1FF4.xml><?xml version="1.0" encoding="utf-8"?>
<p188:cmLst xmlns:a="http://schemas.openxmlformats.org/drawingml/2006/main" xmlns:r="http://schemas.openxmlformats.org/officeDocument/2006/relationships" xmlns:p188="http://schemas.microsoft.com/office/powerpoint/2018/8/main">
  <p188:cm id="{4C6148BF-ECF1-47E9-9B00-80F3B80C6D55}" authorId="{00000000-0000-0000-0000-000000000000}" created="2022-08-16T13:32:25.666">
    <ac:txMkLst xmlns:ac="http://schemas.microsoft.com/office/drawing/2013/main/command">
      <pc:docMk xmlns:pc="http://schemas.microsoft.com/office/powerpoint/2013/main/command"/>
      <pc:sldMk xmlns:pc="http://schemas.microsoft.com/office/powerpoint/2013/main/command" cId="544153588" sldId="467"/>
      <ac:spMk id="7" creationId="{0B8C70E5-4584-4FBF-8BF1-2C2192E1C335}"/>
      <ac:txMk cp="141" len="58">
        <ac:context len="200" hash="1727621238"/>
      </ac:txMk>
    </ac:txMkLst>
    <p188:pos x="2265680" y="2225040"/>
    <p188:txBody>
      <a:bodyPr/>
      <a:lstStyle/>
      <a:p>
        <a:r>
          <a:rPr lang="en-US"/>
          <a:t>cut this line as it's a baseline assumption? 
Maybe mention outdated language here re: "Language becomes outdated"</a:t>
        </a:r>
      </a:p>
    </p188:txBody>
  </p188:cm>
</p188:cmLst>
</file>

<file path=ppt/comments/modernComment_1DA_334208F5.xml><?xml version="1.0" encoding="utf-8"?>
<p188:cmLst xmlns:a="http://schemas.openxmlformats.org/drawingml/2006/main" xmlns:r="http://schemas.openxmlformats.org/officeDocument/2006/relationships" xmlns:p188="http://schemas.microsoft.com/office/powerpoint/2018/8/main">
  <p188:cm id="{84556E39-1E5D-456F-8DF9-4E84F2F9C5E0}" authorId="{00000000-0000-0000-0000-000000000000}" created="2022-08-16T13:43:57.520">
    <ac:txMkLst xmlns:ac="http://schemas.microsoft.com/office/drawing/2013/main/command">
      <pc:docMk xmlns:pc="http://schemas.microsoft.com/office/powerpoint/2013/main/command"/>
      <pc:sldMk xmlns:pc="http://schemas.microsoft.com/office/powerpoint/2013/main/command" cId="859965685" sldId="474"/>
      <ac:spMk id="2" creationId="{8E898EE4-9DA5-DDE3-0689-D066B72E8FB3}"/>
      <ac:txMk cp="0">
        <ac:context len="468" hash="3131972885"/>
      </ac:txMk>
    </ac:txMkLst>
    <p188:pos x="4704080" y="284480"/>
    <p188:replyLst>
      <p188:reply id="{4E750C42-BBDF-45F5-91D7-377B186FB4CF}" authorId="{00000000-0000-0000-0000-000000000000}" created="2022-08-16T17:51:56.215">
        <p188:txBody>
          <a:bodyPr/>
          <a:lstStyle/>
          <a:p>
            <a:r>
              <a:rPr lang="en-US"/>
              <a:t>Wouldn't we just be adding 'and language' to all of the headers?</a:t>
            </a:r>
          </a:p>
        </p188:txBody>
      </p188:reply>
      <p188:reply id="{A1F4A374-C941-47D4-A91B-A7D2857FD489}" authorId="{00000000-0000-0000-0000-000000000000}" created="2022-08-16T18:06:49.780">
        <p188:txBody>
          <a:bodyPr/>
          <a:lstStyle/>
          <a:p>
            <a:r>
              <a:rPr lang="en-US"/>
              <a:t>I think it was in this section, but yeah, probably good to 
cut!</a:t>
            </a:r>
          </a:p>
        </p188:txBody>
      </p188:reply>
    </p188:replyLst>
    <p188:txBody>
      <a:bodyPr/>
      <a:lstStyle/>
      <a:p>
        <a:r>
          <a:rPr lang="en-US"/>
          <a:t>use as new header for section areas?</a:t>
        </a:r>
      </a:p>
    </p188:txBody>
  </p188:cm>
</p188:cmLst>
</file>

<file path=ppt/comments/modernComment_1E9_E9FEEBB4.xml><?xml version="1.0" encoding="utf-8"?>
<p188:cmLst xmlns:a="http://schemas.openxmlformats.org/drawingml/2006/main" xmlns:r="http://schemas.openxmlformats.org/officeDocument/2006/relationships" xmlns:p188="http://schemas.microsoft.com/office/powerpoint/2018/8/main">
  <p188:cm id="{9E4B16A7-4856-4829-AB6F-CC7DCB912507}" authorId="{00000000-0000-0000-0000-000000000000}" status="resolved" created="2022-08-10T14:01:53.048">
    <pc:sldMkLst xmlns:pc="http://schemas.microsoft.com/office/powerpoint/2013/main/command">
      <pc:docMk/>
      <pc:sldMk cId="496296919" sldId="324"/>
    </pc:sldMkLst>
    <p188:replyLst>
      <p188:reply id="{35D56A37-7D7F-45EE-AE51-FEBD1D351108}" authorId="{00000000-0000-0000-0000-000000000000}" created="2022-08-10T17:04:09.289">
        <p188:txBody>
          <a:bodyPr/>
          <a:lstStyle/>
          <a:p>
            <a:r>
              <a:rPr lang="en-US"/>
              <a:t>Disability 
Indigenous Peoples
Gender Identity &amp; Sexual Orientation
Race &amp; Ethnicity</a:t>
            </a:r>
          </a:p>
        </p188:txBody>
      </p188:reply>
      <p188:reply id="{C6DB786E-C009-4CC0-873C-344CB92BA505}" authorId="{00000000-0000-0000-0000-000000000000}" created="2022-08-10T18:27:19.521">
        <p188:txBody>
          <a:bodyPr/>
          <a:lstStyle/>
          <a:p>
            <a:r>
              <a:rPr lang="en-US"/>
              <a:t>wait we need the fifth section on Other Areas (Ageism, etc)</a:t>
            </a:r>
          </a:p>
        </p188:txBody>
      </p188:reply>
      <p188:reply id="{55ECE760-A733-4F9C-924C-5B186B206F13}" authorId="{00000000-0000-0000-0000-000000000000}" created="2022-08-15T18:50:11.144">
        <p188:txBody>
          <a:bodyPr/>
          <a:lstStyle/>
          <a:p>
            <a:r>
              <a:rPr lang="en-US"/>
              <a:t>Weren't we combining disability and mental illness?
We also need a better title for the 'other' section... maybe something like "Other Inclusivity Issues"</a:t>
            </a:r>
          </a:p>
        </p188:txBody>
      </p188:reply>
    </p188:replyLst>
    <p188:txBody>
      <a:bodyPr/>
      <a:lstStyle/>
      <a:p>
        <a:r>
          <a:rPr lang="en-US"/>
          <a:t>make only four sections?</a:t>
        </a:r>
      </a:p>
    </p188:txBody>
  </p188:cm>
  <p188:cm id="{040D660F-AF41-493A-9294-7859711AAB49}" authorId="{00000000-0000-0000-0000-000000000000}" created="2022-08-16T16:26:52.799">
    <ac:txMkLst xmlns:ac="http://schemas.microsoft.com/office/drawing/2013/main/command">
      <pc:docMk xmlns:pc="http://schemas.microsoft.com/office/powerpoint/2013/main/command"/>
      <pc:sldMk xmlns:pc="http://schemas.microsoft.com/office/powerpoint/2013/main/command" cId="3925797812" sldId="489"/>
      <ac:graphicFrameMk id="3" creationId="{00000000-0000-0000-0000-000000000000}"/>
      <dc:dgmMk xmlns:dc="http://schemas.microsoft.com/office/drawing/2013/diagram/command"/>
      <dc:nodeMk xmlns:dc="http://schemas.microsoft.com/office/drawing/2013/diagram/command" id="{3D2543F9-51EA-4750-8A64-530A6C1B01BF}"/>
      <ac:txMk cp="13" len="16">
        <ac:context len="30" hash="4162823796"/>
      </ac:txMk>
    </ac:txMkLst>
    <p188:txBody>
      <a:bodyPr/>
      <a:lstStyle/>
      <a:p>
        <a:r>
          <a:rPr lang="en-US"/>
          <a:t>So I kept doing more research and some inclusive language guidelines do not seperate these out, though I think we can talk maybe more specifically about mental illnesses within the slides, so maybe cutting this and just having the slide point directly to language around mental illnesses specfically</a:t>
        </a:r>
      </a:p>
    </p188:txBody>
  </p188:cm>
</p188:cmLst>
</file>

<file path=ppt/comments/modernComment_1EA_1A98F47E.xml><?xml version="1.0" encoding="utf-8"?>
<p188:cmLst xmlns:a="http://schemas.openxmlformats.org/drawingml/2006/main" xmlns:r="http://schemas.openxmlformats.org/officeDocument/2006/relationships" xmlns:p188="http://schemas.microsoft.com/office/powerpoint/2018/8/main">
  <p188:cm id="{F7F0D355-C56C-4759-9EFF-CCD336721015}" authorId="{00000000-0000-0000-0000-000000000000}" status="resolved" created="2022-08-10T14:01:53.048">
    <pc:sldMkLst xmlns:pc="http://schemas.microsoft.com/office/powerpoint/2013/main/command">
      <pc:docMk/>
      <pc:sldMk cId="496296919" sldId="324"/>
    </pc:sldMkLst>
    <p188:replyLst>
      <p188:reply id="{35D56A37-7D7F-45EE-AE51-FEBD1D351108}" authorId="{00000000-0000-0000-0000-000000000000}" created="2022-08-10T17:04:09.289">
        <p188:txBody>
          <a:bodyPr/>
          <a:lstStyle/>
          <a:p>
            <a:r>
              <a:rPr lang="en-US"/>
              <a:t>Disability 
Indigenous Peoples
Gender Identity &amp; Sexual Orientation
Race &amp; Ethnicity</a:t>
            </a:r>
          </a:p>
        </p188:txBody>
      </p188:reply>
      <p188:reply id="{C6DB786E-C009-4CC0-873C-344CB92BA505}" authorId="{00000000-0000-0000-0000-000000000000}" created="2022-08-10T18:27:19.521">
        <p188:txBody>
          <a:bodyPr/>
          <a:lstStyle/>
          <a:p>
            <a:r>
              <a:rPr lang="en-US"/>
              <a:t>wait we need the fifth section on Other Areas (Ageism, etc)</a:t>
            </a:r>
          </a:p>
        </p188:txBody>
      </p188:reply>
      <p188:reply id="{55ECE760-A733-4F9C-924C-5B186B206F13}" authorId="{00000000-0000-0000-0000-000000000000}" created="2022-08-15T18:50:11.144">
        <p188:txBody>
          <a:bodyPr/>
          <a:lstStyle/>
          <a:p>
            <a:r>
              <a:rPr lang="en-US"/>
              <a:t>Weren't we combining disability and mental illness?
We also need a better title for the 'other' section... maybe something like "Other Inclusivity Issues"</a:t>
            </a:r>
          </a:p>
        </p188:txBody>
      </p188:reply>
    </p188:replyLst>
    <p188:txBody>
      <a:bodyPr/>
      <a:lstStyle/>
      <a:p>
        <a:r>
          <a:rPr lang="en-US"/>
          <a:t>make only four sections?</a:t>
        </a:r>
      </a:p>
    </p188:txBody>
  </p188:cm>
</p188:cmLst>
</file>

<file path=ppt/diagrams/_rels/data40.xml.rels><?xml version="1.0" encoding="UTF-8" standalone="yes"?>
<Relationships xmlns="http://schemas.openxmlformats.org/package/2006/relationships"><Relationship Id="rId3" Type="http://schemas.openxmlformats.org/officeDocument/2006/relationships/hyperlink" Target="https://www.uwindsor.ca/lgbtq/" TargetMode="External"/><Relationship Id="rId2" Type="http://schemas.openxmlformats.org/officeDocument/2006/relationships/hyperlink" Target="https://www.uwindsor.ca/ctl/513/indigenous-resources" TargetMode="External"/><Relationship Id="rId1" Type="http://schemas.openxmlformats.org/officeDocument/2006/relationships/hyperlink" Target="https://www.uwindsor.ca/ohrea/" TargetMode="External"/><Relationship Id="rId5" Type="http://schemas.openxmlformats.org/officeDocument/2006/relationships/hyperlink" Target="https://www.uwindsor.ca/antiblackracism/" TargetMode="External"/><Relationship Id="rId4" Type="http://schemas.openxmlformats.org/officeDocument/2006/relationships/hyperlink" Target="https://www.uwindsor.ca/studentaccessibility/" TargetMode="External"/></Relationships>
</file>

<file path=ppt/diagrams/_rels/drawing40.xml.rels><?xml version="1.0" encoding="UTF-8" standalone="yes"?>
<Relationships xmlns="http://schemas.openxmlformats.org/package/2006/relationships"><Relationship Id="rId3" Type="http://schemas.openxmlformats.org/officeDocument/2006/relationships/hyperlink" Target="https://www.uwindsor.ca/lgbtq/" TargetMode="External"/><Relationship Id="rId2" Type="http://schemas.openxmlformats.org/officeDocument/2006/relationships/hyperlink" Target="https://www.uwindsor.ca/ctl/513/indigenous-resources" TargetMode="External"/><Relationship Id="rId1" Type="http://schemas.openxmlformats.org/officeDocument/2006/relationships/hyperlink" Target="https://www.uwindsor.ca/ohrea/" TargetMode="External"/><Relationship Id="rId5" Type="http://schemas.openxmlformats.org/officeDocument/2006/relationships/hyperlink" Target="https://www.uwindsor.ca/antiblackracism/" TargetMode="External"/><Relationship Id="rId4" Type="http://schemas.openxmlformats.org/officeDocument/2006/relationships/hyperlink" Target="https://www.uwindsor.ca/studentaccessibility/"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F4506-8DD6-4F29-8CEA-44F5B866877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CA"/>
        </a:p>
      </dgm:t>
    </dgm:pt>
    <dgm:pt modelId="{F4CD6D55-54AA-424C-A053-1596F49E951D}">
      <dgm:prSet phldrT="[Text]"/>
      <dgm:spPr/>
      <dgm:t>
        <a:bodyPr/>
        <a:lstStyle/>
        <a:p>
          <a:r>
            <a:rPr lang="en-CA" b="1" dirty="0"/>
            <a:t>RESPECT</a:t>
          </a:r>
        </a:p>
      </dgm:t>
    </dgm:pt>
    <dgm:pt modelId="{DA813B07-6907-4471-99E5-A52CF884B5F7}" type="parTrans" cxnId="{B02DD350-9B0E-4C24-9A5F-4CF5CFBFB676}">
      <dgm:prSet/>
      <dgm:spPr/>
      <dgm:t>
        <a:bodyPr/>
        <a:lstStyle/>
        <a:p>
          <a:endParaRPr lang="en-CA"/>
        </a:p>
      </dgm:t>
    </dgm:pt>
    <dgm:pt modelId="{EC52E756-8033-4474-9E5B-668F910DB096}" type="sibTrans" cxnId="{B02DD350-9B0E-4C24-9A5F-4CF5CFBFB676}">
      <dgm:prSet/>
      <dgm:spPr/>
      <dgm:t>
        <a:bodyPr/>
        <a:lstStyle/>
        <a:p>
          <a:endParaRPr lang="en-CA"/>
        </a:p>
      </dgm:t>
    </dgm:pt>
    <dgm:pt modelId="{0CC04316-4152-430A-A892-747C6B34E0F1}">
      <dgm:prSet phldrT="[Text]"/>
      <dgm:spPr/>
      <dgm:t>
        <a:bodyPr/>
        <a:lstStyle/>
        <a:p>
          <a:r>
            <a:rPr lang="en-CA" b="1" dirty="0"/>
            <a:t>RECOGNIZE</a:t>
          </a:r>
        </a:p>
      </dgm:t>
    </dgm:pt>
    <dgm:pt modelId="{D6E5D4AF-2287-4A2C-841F-2C0DAE42298D}" type="parTrans" cxnId="{F23D0B56-CEF5-4D53-A188-9468B55E6B4B}">
      <dgm:prSet/>
      <dgm:spPr/>
      <dgm:t>
        <a:bodyPr/>
        <a:lstStyle/>
        <a:p>
          <a:endParaRPr lang="en-CA"/>
        </a:p>
      </dgm:t>
    </dgm:pt>
    <dgm:pt modelId="{F46CC011-2997-44A2-9722-871DB5B95DD7}" type="sibTrans" cxnId="{F23D0B56-CEF5-4D53-A188-9468B55E6B4B}">
      <dgm:prSet/>
      <dgm:spPr/>
      <dgm:t>
        <a:bodyPr/>
        <a:lstStyle/>
        <a:p>
          <a:endParaRPr lang="en-CA"/>
        </a:p>
      </dgm:t>
    </dgm:pt>
    <dgm:pt modelId="{5794EC15-35CF-4B11-B8EA-DABCEB53BAB9}">
      <dgm:prSet phldrT="[Text]"/>
      <dgm:spPr/>
      <dgm:t>
        <a:bodyPr/>
        <a:lstStyle/>
        <a:p>
          <a:r>
            <a:rPr lang="en-CA" b="1" dirty="0"/>
            <a:t>REMEMBER</a:t>
          </a:r>
        </a:p>
      </dgm:t>
    </dgm:pt>
    <dgm:pt modelId="{6FFAA937-9B2D-40DA-971C-821CE6A51F3E}" type="parTrans" cxnId="{2ED1B337-C5CD-4E74-B0B8-35A160EEC2F2}">
      <dgm:prSet/>
      <dgm:spPr/>
      <dgm:t>
        <a:bodyPr/>
        <a:lstStyle/>
        <a:p>
          <a:endParaRPr lang="en-CA"/>
        </a:p>
      </dgm:t>
    </dgm:pt>
    <dgm:pt modelId="{69141B80-AFD6-473B-A1ED-F3A03C9D6B70}" type="sibTrans" cxnId="{2ED1B337-C5CD-4E74-B0B8-35A160EEC2F2}">
      <dgm:prSet/>
      <dgm:spPr/>
      <dgm:t>
        <a:bodyPr/>
        <a:lstStyle/>
        <a:p>
          <a:endParaRPr lang="en-CA"/>
        </a:p>
      </dgm:t>
    </dgm:pt>
    <dgm:pt modelId="{3A2EF225-F387-44CE-9BFC-1070B5D3CA53}">
      <dgm:prSet phldrT="[Text]"/>
      <dgm:spPr/>
      <dgm:t>
        <a:bodyPr/>
        <a:lstStyle/>
        <a:p>
          <a:r>
            <a:rPr lang="en-CA" b="1" dirty="0"/>
            <a:t>Respect an individual or group’s language preferences to describe themselves and their experiences.</a:t>
          </a:r>
        </a:p>
      </dgm:t>
    </dgm:pt>
    <dgm:pt modelId="{0374D420-09B0-4136-8962-21DAACAA7365}" type="parTrans" cxnId="{61911B42-A253-4198-B070-744DB5E455D7}">
      <dgm:prSet/>
      <dgm:spPr/>
      <dgm:t>
        <a:bodyPr/>
        <a:lstStyle/>
        <a:p>
          <a:endParaRPr lang="en-CA"/>
        </a:p>
      </dgm:t>
    </dgm:pt>
    <dgm:pt modelId="{03681F13-C51F-4253-B6D2-EF236AD51DB9}" type="sibTrans" cxnId="{61911B42-A253-4198-B070-744DB5E455D7}">
      <dgm:prSet/>
      <dgm:spPr/>
      <dgm:t>
        <a:bodyPr/>
        <a:lstStyle/>
        <a:p>
          <a:endParaRPr lang="en-CA"/>
        </a:p>
      </dgm:t>
    </dgm:pt>
    <dgm:pt modelId="{1895D690-28C5-4594-AC57-8D130D3A69F0}">
      <dgm:prSet phldrT="[Text]"/>
      <dgm:spPr/>
      <dgm:t>
        <a:bodyPr/>
        <a:lstStyle/>
        <a:p>
          <a:pPr rtl="0"/>
          <a:r>
            <a:rPr lang="en-CA" b="1" dirty="0"/>
            <a:t>A term that may be appropriate as a member of </a:t>
          </a:r>
          <a:r>
            <a:rPr lang="en-CA" b="1" dirty="0">
              <a:latin typeface="Century Gothic"/>
            </a:rPr>
            <a:t>a group</a:t>
          </a:r>
          <a:r>
            <a:rPr lang="en-CA" b="1" dirty="0"/>
            <a:t> may not be appropriate for use by someone who is not in that group</a:t>
          </a:r>
          <a:r>
            <a:rPr lang="en-CA" b="1" dirty="0">
              <a:latin typeface="Century Gothic"/>
            </a:rPr>
            <a:t>.</a:t>
          </a:r>
          <a:endParaRPr lang="en-CA" b="1" dirty="0"/>
        </a:p>
      </dgm:t>
    </dgm:pt>
    <dgm:pt modelId="{5C7BAC4B-E473-4B80-BCB9-F55F001A721F}" type="parTrans" cxnId="{B1A207B5-149A-4C2D-9B6B-F910AF02789F}">
      <dgm:prSet/>
      <dgm:spPr/>
      <dgm:t>
        <a:bodyPr/>
        <a:lstStyle/>
        <a:p>
          <a:endParaRPr lang="en-CA"/>
        </a:p>
      </dgm:t>
    </dgm:pt>
    <dgm:pt modelId="{DA31835E-7296-4EE4-933E-896425E0AED7}" type="sibTrans" cxnId="{B1A207B5-149A-4C2D-9B6B-F910AF02789F}">
      <dgm:prSet/>
      <dgm:spPr/>
      <dgm:t>
        <a:bodyPr/>
        <a:lstStyle/>
        <a:p>
          <a:endParaRPr lang="en-CA"/>
        </a:p>
      </dgm:t>
    </dgm:pt>
    <dgm:pt modelId="{CE9AF4EB-8F54-4E95-8CFA-4FD78C2D595E}">
      <dgm:prSet phldrT="[Text]"/>
      <dgm:spPr/>
      <dgm:t>
        <a:bodyPr/>
        <a:lstStyle/>
        <a:p>
          <a:pPr rtl="0"/>
          <a:r>
            <a:rPr lang="en-CA" b="1" dirty="0">
              <a:solidFill>
                <a:schemeClr val="accent2"/>
              </a:solidFill>
            </a:rPr>
            <a:t>These preferences may vary </a:t>
          </a:r>
          <a:r>
            <a:rPr lang="en-CA" b="1" dirty="0">
              <a:solidFill>
                <a:schemeClr val="accent2"/>
              </a:solidFill>
              <a:latin typeface="Century Gothic"/>
            </a:rPr>
            <a:t>between individuals within</a:t>
          </a:r>
          <a:r>
            <a:rPr lang="en-CA" b="1" dirty="0">
              <a:solidFill>
                <a:schemeClr val="accent2"/>
              </a:solidFill>
            </a:rPr>
            <a:t> groups and communities.</a:t>
          </a:r>
        </a:p>
      </dgm:t>
    </dgm:pt>
    <dgm:pt modelId="{1A0A8405-44D0-4627-B25C-371EB00DCD72}" type="parTrans" cxnId="{4DBF2808-21CD-4517-B0BA-F703515DE063}">
      <dgm:prSet/>
      <dgm:spPr/>
      <dgm:t>
        <a:bodyPr/>
        <a:lstStyle/>
        <a:p>
          <a:endParaRPr lang="en-CA"/>
        </a:p>
      </dgm:t>
    </dgm:pt>
    <dgm:pt modelId="{A458CD47-8417-4617-BF1E-6FD47ABAB1E1}" type="sibTrans" cxnId="{4DBF2808-21CD-4517-B0BA-F703515DE063}">
      <dgm:prSet/>
      <dgm:spPr/>
      <dgm:t>
        <a:bodyPr/>
        <a:lstStyle/>
        <a:p>
          <a:endParaRPr lang="en-CA"/>
        </a:p>
      </dgm:t>
    </dgm:pt>
    <dgm:pt modelId="{127010F1-15C2-4076-AEF9-F88EA7D45482}">
      <dgm:prSet phldrT="[Text]"/>
      <dgm:spPr/>
      <dgm:t>
        <a:bodyPr/>
        <a:lstStyle/>
        <a:p>
          <a:r>
            <a:rPr lang="en-CA" b="1" dirty="0"/>
            <a:t>Groups of people are diverse in their experiences. Avoid describing people or experiences as monolithic</a:t>
          </a:r>
          <a:r>
            <a:rPr lang="en-CA" b="1" dirty="0">
              <a:latin typeface="Century Gothic"/>
            </a:rPr>
            <a:t>.</a:t>
          </a:r>
          <a:endParaRPr lang="en-CA" b="1" dirty="0"/>
        </a:p>
      </dgm:t>
    </dgm:pt>
    <dgm:pt modelId="{43B98157-FC0E-4200-855B-40F20D52248D}" type="parTrans" cxnId="{B92C5719-2698-4723-BC29-96D59045CD60}">
      <dgm:prSet/>
      <dgm:spPr/>
      <dgm:t>
        <a:bodyPr/>
        <a:lstStyle/>
        <a:p>
          <a:endParaRPr lang="en-CA"/>
        </a:p>
      </dgm:t>
    </dgm:pt>
    <dgm:pt modelId="{C8F3ACB2-F509-46AA-BE70-9F08ACC363EA}" type="sibTrans" cxnId="{B92C5719-2698-4723-BC29-96D59045CD60}">
      <dgm:prSet/>
      <dgm:spPr/>
      <dgm:t>
        <a:bodyPr/>
        <a:lstStyle/>
        <a:p>
          <a:endParaRPr lang="en-CA"/>
        </a:p>
      </dgm:t>
    </dgm:pt>
    <dgm:pt modelId="{D407D17F-9965-4349-9F97-EFB374EBF761}">
      <dgm:prSet phldrT="[Text]"/>
      <dgm:spPr/>
      <dgm:t>
        <a:bodyPr/>
        <a:lstStyle/>
        <a:p>
          <a:r>
            <a:rPr lang="en-CA" b="1" dirty="0"/>
            <a:t>RE-LEARN</a:t>
          </a:r>
        </a:p>
      </dgm:t>
    </dgm:pt>
    <dgm:pt modelId="{2CD8C00F-8A62-48F4-8356-F982A6F246C6}" type="parTrans" cxnId="{86C5D4BB-949F-4ADD-8B5E-532123277566}">
      <dgm:prSet/>
      <dgm:spPr/>
      <dgm:t>
        <a:bodyPr/>
        <a:lstStyle/>
        <a:p>
          <a:endParaRPr lang="en-CA"/>
        </a:p>
      </dgm:t>
    </dgm:pt>
    <dgm:pt modelId="{1C4A44FA-2873-4FFB-B32E-1E16E8D7D8FD}" type="sibTrans" cxnId="{86C5D4BB-949F-4ADD-8B5E-532123277566}">
      <dgm:prSet/>
      <dgm:spPr/>
      <dgm:t>
        <a:bodyPr/>
        <a:lstStyle/>
        <a:p>
          <a:endParaRPr lang="en-CA"/>
        </a:p>
      </dgm:t>
    </dgm:pt>
    <dgm:pt modelId="{97366BD9-F068-482E-B7F6-E3E3CB0BCA83}">
      <dgm:prSet phldrT="[Text]"/>
      <dgm:spPr/>
      <dgm:t>
        <a:bodyPr/>
        <a:lstStyle/>
        <a:p>
          <a:r>
            <a:rPr lang="en-CA" b="1" dirty="0"/>
            <a:t>Language is constantly changing, so be open to learning new inclusive language standards. </a:t>
          </a:r>
        </a:p>
      </dgm:t>
    </dgm:pt>
    <dgm:pt modelId="{D0240743-393F-4761-A647-9E099E70A61A}" type="parTrans" cxnId="{905B7C16-9E59-40EB-BBA0-A9169F84A7A5}">
      <dgm:prSet/>
      <dgm:spPr/>
    </dgm:pt>
    <dgm:pt modelId="{58120A75-7B7E-419A-8F38-FD3F1D938ADB}" type="sibTrans" cxnId="{905B7C16-9E59-40EB-BBA0-A9169F84A7A5}">
      <dgm:prSet/>
      <dgm:spPr/>
    </dgm:pt>
    <dgm:pt modelId="{8E20F451-B984-4F89-9EB4-ABE33FF40E5C}" type="pres">
      <dgm:prSet presAssocID="{AAAF4506-8DD6-4F29-8CEA-44F5B8668779}" presName="linear" presStyleCnt="0">
        <dgm:presLayoutVars>
          <dgm:dir/>
          <dgm:animLvl val="lvl"/>
          <dgm:resizeHandles val="exact"/>
        </dgm:presLayoutVars>
      </dgm:prSet>
      <dgm:spPr/>
    </dgm:pt>
    <dgm:pt modelId="{E621DFF9-0967-498F-98CB-7D4F3FCAD074}" type="pres">
      <dgm:prSet presAssocID="{F4CD6D55-54AA-424C-A053-1596F49E951D}" presName="parentLin" presStyleCnt="0"/>
      <dgm:spPr/>
    </dgm:pt>
    <dgm:pt modelId="{8C72524A-C30D-44AE-99D2-4DB6387025F2}" type="pres">
      <dgm:prSet presAssocID="{F4CD6D55-54AA-424C-A053-1596F49E951D}" presName="parentLeftMargin" presStyleLbl="node1" presStyleIdx="0" presStyleCnt="4"/>
      <dgm:spPr/>
    </dgm:pt>
    <dgm:pt modelId="{38169883-08E7-4DA5-B534-61F9FDE1BAA4}" type="pres">
      <dgm:prSet presAssocID="{F4CD6D55-54AA-424C-A053-1596F49E951D}" presName="parentText" presStyleLbl="node1" presStyleIdx="0" presStyleCnt="4">
        <dgm:presLayoutVars>
          <dgm:chMax val="0"/>
          <dgm:bulletEnabled val="1"/>
        </dgm:presLayoutVars>
      </dgm:prSet>
      <dgm:spPr/>
    </dgm:pt>
    <dgm:pt modelId="{D3D0AA5A-437A-4CC8-B340-642C747B1BF3}" type="pres">
      <dgm:prSet presAssocID="{F4CD6D55-54AA-424C-A053-1596F49E951D}" presName="negativeSpace" presStyleCnt="0"/>
      <dgm:spPr/>
    </dgm:pt>
    <dgm:pt modelId="{E2D1E78E-61A7-47A4-9AC1-35005489B739}" type="pres">
      <dgm:prSet presAssocID="{F4CD6D55-54AA-424C-A053-1596F49E951D}" presName="childText" presStyleLbl="conFgAcc1" presStyleIdx="0" presStyleCnt="4">
        <dgm:presLayoutVars>
          <dgm:bulletEnabled val="1"/>
        </dgm:presLayoutVars>
      </dgm:prSet>
      <dgm:spPr/>
    </dgm:pt>
    <dgm:pt modelId="{B770CD72-C46A-4ACD-92BF-C4AE4BAA58DC}" type="pres">
      <dgm:prSet presAssocID="{EC52E756-8033-4474-9E5B-668F910DB096}" presName="spaceBetweenRectangles" presStyleCnt="0"/>
      <dgm:spPr/>
    </dgm:pt>
    <dgm:pt modelId="{4106ACE5-086E-4D15-9EEE-5927B79C4C40}" type="pres">
      <dgm:prSet presAssocID="{0CC04316-4152-430A-A892-747C6B34E0F1}" presName="parentLin" presStyleCnt="0"/>
      <dgm:spPr/>
    </dgm:pt>
    <dgm:pt modelId="{BDDAEB8E-C638-4BD7-8261-D6D416D30023}" type="pres">
      <dgm:prSet presAssocID="{0CC04316-4152-430A-A892-747C6B34E0F1}" presName="parentLeftMargin" presStyleLbl="node1" presStyleIdx="0" presStyleCnt="4"/>
      <dgm:spPr/>
    </dgm:pt>
    <dgm:pt modelId="{3E9EFFCA-C319-49C6-9DCA-86F63A731FDF}" type="pres">
      <dgm:prSet presAssocID="{0CC04316-4152-430A-A892-747C6B34E0F1}" presName="parentText" presStyleLbl="node1" presStyleIdx="1" presStyleCnt="4">
        <dgm:presLayoutVars>
          <dgm:chMax val="0"/>
          <dgm:bulletEnabled val="1"/>
        </dgm:presLayoutVars>
      </dgm:prSet>
      <dgm:spPr/>
    </dgm:pt>
    <dgm:pt modelId="{50964748-AF16-4A68-A3A4-2280DAA7581E}" type="pres">
      <dgm:prSet presAssocID="{0CC04316-4152-430A-A892-747C6B34E0F1}" presName="negativeSpace" presStyleCnt="0"/>
      <dgm:spPr/>
    </dgm:pt>
    <dgm:pt modelId="{4717DDFA-DA18-4500-B446-0CC1760EFDFB}" type="pres">
      <dgm:prSet presAssocID="{0CC04316-4152-430A-A892-747C6B34E0F1}" presName="childText" presStyleLbl="conFgAcc1" presStyleIdx="1" presStyleCnt="4">
        <dgm:presLayoutVars>
          <dgm:bulletEnabled val="1"/>
        </dgm:presLayoutVars>
      </dgm:prSet>
      <dgm:spPr/>
    </dgm:pt>
    <dgm:pt modelId="{50C83347-2E7A-42FF-A265-F5C0BF66825C}" type="pres">
      <dgm:prSet presAssocID="{F46CC011-2997-44A2-9722-871DB5B95DD7}" presName="spaceBetweenRectangles" presStyleCnt="0"/>
      <dgm:spPr/>
    </dgm:pt>
    <dgm:pt modelId="{A30FD4D6-7865-40EB-9DD4-47BCF6D3CA20}" type="pres">
      <dgm:prSet presAssocID="{5794EC15-35CF-4B11-B8EA-DABCEB53BAB9}" presName="parentLin" presStyleCnt="0"/>
      <dgm:spPr/>
    </dgm:pt>
    <dgm:pt modelId="{F43F3F27-E842-4252-93BC-1CDC59A00C3E}" type="pres">
      <dgm:prSet presAssocID="{5794EC15-35CF-4B11-B8EA-DABCEB53BAB9}" presName="parentLeftMargin" presStyleLbl="node1" presStyleIdx="1" presStyleCnt="4"/>
      <dgm:spPr/>
    </dgm:pt>
    <dgm:pt modelId="{553FE3F9-580E-4A9B-A1F4-C76F5FF3A922}" type="pres">
      <dgm:prSet presAssocID="{5794EC15-35CF-4B11-B8EA-DABCEB53BAB9}" presName="parentText" presStyleLbl="node1" presStyleIdx="2" presStyleCnt="4">
        <dgm:presLayoutVars>
          <dgm:chMax val="0"/>
          <dgm:bulletEnabled val="1"/>
        </dgm:presLayoutVars>
      </dgm:prSet>
      <dgm:spPr/>
    </dgm:pt>
    <dgm:pt modelId="{629272F9-79E0-46A6-93EB-784A7EE292ED}" type="pres">
      <dgm:prSet presAssocID="{5794EC15-35CF-4B11-B8EA-DABCEB53BAB9}" presName="negativeSpace" presStyleCnt="0"/>
      <dgm:spPr/>
    </dgm:pt>
    <dgm:pt modelId="{6419E924-4DF2-454E-BF91-83F1C770FF57}" type="pres">
      <dgm:prSet presAssocID="{5794EC15-35CF-4B11-B8EA-DABCEB53BAB9}" presName="childText" presStyleLbl="conFgAcc1" presStyleIdx="2" presStyleCnt="4">
        <dgm:presLayoutVars>
          <dgm:bulletEnabled val="1"/>
        </dgm:presLayoutVars>
      </dgm:prSet>
      <dgm:spPr/>
    </dgm:pt>
    <dgm:pt modelId="{F492C16A-1FB5-4407-8DA0-88DB12A247E9}" type="pres">
      <dgm:prSet presAssocID="{69141B80-AFD6-473B-A1ED-F3A03C9D6B70}" presName="spaceBetweenRectangles" presStyleCnt="0"/>
      <dgm:spPr/>
    </dgm:pt>
    <dgm:pt modelId="{93B145AE-0E32-4E00-9A39-1677BB5DDF1C}" type="pres">
      <dgm:prSet presAssocID="{D407D17F-9965-4349-9F97-EFB374EBF761}" presName="parentLin" presStyleCnt="0"/>
      <dgm:spPr/>
    </dgm:pt>
    <dgm:pt modelId="{68CF1825-8881-4D9B-BA43-307C5B8AF537}" type="pres">
      <dgm:prSet presAssocID="{D407D17F-9965-4349-9F97-EFB374EBF761}" presName="parentLeftMargin" presStyleLbl="node1" presStyleIdx="2" presStyleCnt="4"/>
      <dgm:spPr/>
    </dgm:pt>
    <dgm:pt modelId="{9CE631A9-BFA6-4875-AD8C-B79BAE12A48A}" type="pres">
      <dgm:prSet presAssocID="{D407D17F-9965-4349-9F97-EFB374EBF761}" presName="parentText" presStyleLbl="node1" presStyleIdx="3" presStyleCnt="4">
        <dgm:presLayoutVars>
          <dgm:chMax val="0"/>
          <dgm:bulletEnabled val="1"/>
        </dgm:presLayoutVars>
      </dgm:prSet>
      <dgm:spPr/>
    </dgm:pt>
    <dgm:pt modelId="{22160398-55FB-4240-85F7-055854CD2A84}" type="pres">
      <dgm:prSet presAssocID="{D407D17F-9965-4349-9F97-EFB374EBF761}" presName="negativeSpace" presStyleCnt="0"/>
      <dgm:spPr/>
    </dgm:pt>
    <dgm:pt modelId="{6E44CB25-D6FA-4539-A04B-02F69E6C539C}" type="pres">
      <dgm:prSet presAssocID="{D407D17F-9965-4349-9F97-EFB374EBF761}" presName="childText" presStyleLbl="conFgAcc1" presStyleIdx="3" presStyleCnt="4">
        <dgm:presLayoutVars>
          <dgm:bulletEnabled val="1"/>
        </dgm:presLayoutVars>
      </dgm:prSet>
      <dgm:spPr/>
    </dgm:pt>
  </dgm:ptLst>
  <dgm:cxnLst>
    <dgm:cxn modelId="{5619DF06-57B3-4856-9A34-E1D9D8946262}" type="presOf" srcId="{3A2EF225-F387-44CE-9BFC-1070B5D3CA53}" destId="{E2D1E78E-61A7-47A4-9AC1-35005489B739}" srcOrd="0" destOrd="0" presId="urn:microsoft.com/office/officeart/2005/8/layout/list1"/>
    <dgm:cxn modelId="{4DBF2808-21CD-4517-B0BA-F703515DE063}" srcId="{F4CD6D55-54AA-424C-A053-1596F49E951D}" destId="{CE9AF4EB-8F54-4E95-8CFA-4FD78C2D595E}" srcOrd="1" destOrd="0" parTransId="{1A0A8405-44D0-4627-B25C-371EB00DCD72}" sibTransId="{A458CD47-8417-4617-BF1E-6FD47ABAB1E1}"/>
    <dgm:cxn modelId="{905B7C16-9E59-40EB-BBA0-A9169F84A7A5}" srcId="{D407D17F-9965-4349-9F97-EFB374EBF761}" destId="{97366BD9-F068-482E-B7F6-E3E3CB0BCA83}" srcOrd="0" destOrd="0" parTransId="{D0240743-393F-4761-A647-9E099E70A61A}" sibTransId="{58120A75-7B7E-419A-8F38-FD3F1D938ADB}"/>
    <dgm:cxn modelId="{B92C5719-2698-4723-BC29-96D59045CD60}" srcId="{5794EC15-35CF-4B11-B8EA-DABCEB53BAB9}" destId="{127010F1-15C2-4076-AEF9-F88EA7D45482}" srcOrd="0" destOrd="0" parTransId="{43B98157-FC0E-4200-855B-40F20D52248D}" sibTransId="{C8F3ACB2-F509-46AA-BE70-9F08ACC363EA}"/>
    <dgm:cxn modelId="{2933201A-288F-4943-915F-B1AAEEFF8929}" type="presOf" srcId="{D407D17F-9965-4349-9F97-EFB374EBF761}" destId="{68CF1825-8881-4D9B-BA43-307C5B8AF537}" srcOrd="0" destOrd="0" presId="urn:microsoft.com/office/officeart/2005/8/layout/list1"/>
    <dgm:cxn modelId="{56A2A128-7F1D-4F76-BACC-3800E2882F04}" type="presOf" srcId="{127010F1-15C2-4076-AEF9-F88EA7D45482}" destId="{6419E924-4DF2-454E-BF91-83F1C770FF57}" srcOrd="0" destOrd="0" presId="urn:microsoft.com/office/officeart/2005/8/layout/list1"/>
    <dgm:cxn modelId="{49001935-942A-4A0D-9633-3D3D87ED69C6}" type="presOf" srcId="{0CC04316-4152-430A-A892-747C6B34E0F1}" destId="{BDDAEB8E-C638-4BD7-8261-D6D416D30023}" srcOrd="0" destOrd="0" presId="urn:microsoft.com/office/officeart/2005/8/layout/list1"/>
    <dgm:cxn modelId="{2ED1B337-C5CD-4E74-B0B8-35A160EEC2F2}" srcId="{AAAF4506-8DD6-4F29-8CEA-44F5B8668779}" destId="{5794EC15-35CF-4B11-B8EA-DABCEB53BAB9}" srcOrd="2" destOrd="0" parTransId="{6FFAA937-9B2D-40DA-971C-821CE6A51F3E}" sibTransId="{69141B80-AFD6-473B-A1ED-F3A03C9D6B70}"/>
    <dgm:cxn modelId="{FA31BF3B-0FDA-4706-9B5C-04BFC1AD9012}" type="presOf" srcId="{F4CD6D55-54AA-424C-A053-1596F49E951D}" destId="{8C72524A-C30D-44AE-99D2-4DB6387025F2}" srcOrd="0" destOrd="0" presId="urn:microsoft.com/office/officeart/2005/8/layout/list1"/>
    <dgm:cxn modelId="{61911B42-A253-4198-B070-744DB5E455D7}" srcId="{F4CD6D55-54AA-424C-A053-1596F49E951D}" destId="{3A2EF225-F387-44CE-9BFC-1070B5D3CA53}" srcOrd="0" destOrd="0" parTransId="{0374D420-09B0-4136-8962-21DAACAA7365}" sibTransId="{03681F13-C51F-4253-B6D2-EF236AD51DB9}"/>
    <dgm:cxn modelId="{EB054C4A-6A96-441D-9BE3-6373E5CB172E}" type="presOf" srcId="{CE9AF4EB-8F54-4E95-8CFA-4FD78C2D595E}" destId="{E2D1E78E-61A7-47A4-9AC1-35005489B739}" srcOrd="0" destOrd="1" presId="urn:microsoft.com/office/officeart/2005/8/layout/list1"/>
    <dgm:cxn modelId="{156B944A-0CE9-45D7-A7A8-2CE045709AA3}" type="presOf" srcId="{5794EC15-35CF-4B11-B8EA-DABCEB53BAB9}" destId="{553FE3F9-580E-4A9B-A1F4-C76F5FF3A922}" srcOrd="1" destOrd="0" presId="urn:microsoft.com/office/officeart/2005/8/layout/list1"/>
    <dgm:cxn modelId="{02D4986A-362E-44B8-8ADD-11AF2BB88ACB}" type="presOf" srcId="{F4CD6D55-54AA-424C-A053-1596F49E951D}" destId="{38169883-08E7-4DA5-B534-61F9FDE1BAA4}" srcOrd="1" destOrd="0" presId="urn:microsoft.com/office/officeart/2005/8/layout/list1"/>
    <dgm:cxn modelId="{B02DD350-9B0E-4C24-9A5F-4CF5CFBFB676}" srcId="{AAAF4506-8DD6-4F29-8CEA-44F5B8668779}" destId="{F4CD6D55-54AA-424C-A053-1596F49E951D}" srcOrd="0" destOrd="0" parTransId="{DA813B07-6907-4471-99E5-A52CF884B5F7}" sibTransId="{EC52E756-8033-4474-9E5B-668F910DB096}"/>
    <dgm:cxn modelId="{F23D0B56-CEF5-4D53-A188-9468B55E6B4B}" srcId="{AAAF4506-8DD6-4F29-8CEA-44F5B8668779}" destId="{0CC04316-4152-430A-A892-747C6B34E0F1}" srcOrd="1" destOrd="0" parTransId="{D6E5D4AF-2287-4A2C-841F-2C0DAE42298D}" sibTransId="{F46CC011-2997-44A2-9722-871DB5B95DD7}"/>
    <dgm:cxn modelId="{B0CDD97D-C215-400F-BA18-A917255D6197}" type="presOf" srcId="{0CC04316-4152-430A-A892-747C6B34E0F1}" destId="{3E9EFFCA-C319-49C6-9DCA-86F63A731FDF}" srcOrd="1" destOrd="0" presId="urn:microsoft.com/office/officeart/2005/8/layout/list1"/>
    <dgm:cxn modelId="{5C214D7E-A25C-440F-84BE-AC706B8F817E}" type="presOf" srcId="{D407D17F-9965-4349-9F97-EFB374EBF761}" destId="{9CE631A9-BFA6-4875-AD8C-B79BAE12A48A}" srcOrd="1" destOrd="0" presId="urn:microsoft.com/office/officeart/2005/8/layout/list1"/>
    <dgm:cxn modelId="{A0A0EE88-DE2D-47FA-8984-1464829B664F}" type="presOf" srcId="{1895D690-28C5-4594-AC57-8D130D3A69F0}" destId="{4717DDFA-DA18-4500-B446-0CC1760EFDFB}" srcOrd="0" destOrd="0" presId="urn:microsoft.com/office/officeart/2005/8/layout/list1"/>
    <dgm:cxn modelId="{D180D9A8-1B87-4C5C-91AD-7EAAF1682C41}" type="presOf" srcId="{AAAF4506-8DD6-4F29-8CEA-44F5B8668779}" destId="{8E20F451-B984-4F89-9EB4-ABE33FF40E5C}" srcOrd="0" destOrd="0" presId="urn:microsoft.com/office/officeart/2005/8/layout/list1"/>
    <dgm:cxn modelId="{AA5435B1-3CF8-4803-AD6F-9B8036C4535C}" type="presOf" srcId="{5794EC15-35CF-4B11-B8EA-DABCEB53BAB9}" destId="{F43F3F27-E842-4252-93BC-1CDC59A00C3E}" srcOrd="0" destOrd="0" presId="urn:microsoft.com/office/officeart/2005/8/layout/list1"/>
    <dgm:cxn modelId="{B1A207B5-149A-4C2D-9B6B-F910AF02789F}" srcId="{0CC04316-4152-430A-A892-747C6B34E0F1}" destId="{1895D690-28C5-4594-AC57-8D130D3A69F0}" srcOrd="0" destOrd="0" parTransId="{5C7BAC4B-E473-4B80-BCB9-F55F001A721F}" sibTransId="{DA31835E-7296-4EE4-933E-896425E0AED7}"/>
    <dgm:cxn modelId="{86C5D4BB-949F-4ADD-8B5E-532123277566}" srcId="{AAAF4506-8DD6-4F29-8CEA-44F5B8668779}" destId="{D407D17F-9965-4349-9F97-EFB374EBF761}" srcOrd="3" destOrd="0" parTransId="{2CD8C00F-8A62-48F4-8356-F982A6F246C6}" sibTransId="{1C4A44FA-2873-4FFB-B32E-1E16E8D7D8FD}"/>
    <dgm:cxn modelId="{5FE288E1-D9D2-4015-9A62-ABE7FB760689}" type="presOf" srcId="{97366BD9-F068-482E-B7F6-E3E3CB0BCA83}" destId="{6E44CB25-D6FA-4539-A04B-02F69E6C539C}" srcOrd="0" destOrd="0" presId="urn:microsoft.com/office/officeart/2005/8/layout/list1"/>
    <dgm:cxn modelId="{A2E396BC-D0B3-49D1-94E6-75D92FAAEFDA}" type="presParOf" srcId="{8E20F451-B984-4F89-9EB4-ABE33FF40E5C}" destId="{E621DFF9-0967-498F-98CB-7D4F3FCAD074}" srcOrd="0" destOrd="0" presId="urn:microsoft.com/office/officeart/2005/8/layout/list1"/>
    <dgm:cxn modelId="{37355741-64C4-4F7E-8CE6-392B59B23A9F}" type="presParOf" srcId="{E621DFF9-0967-498F-98CB-7D4F3FCAD074}" destId="{8C72524A-C30D-44AE-99D2-4DB6387025F2}" srcOrd="0" destOrd="0" presId="urn:microsoft.com/office/officeart/2005/8/layout/list1"/>
    <dgm:cxn modelId="{E9652CAA-C58F-431B-BCF3-004FB2DE4C44}" type="presParOf" srcId="{E621DFF9-0967-498F-98CB-7D4F3FCAD074}" destId="{38169883-08E7-4DA5-B534-61F9FDE1BAA4}" srcOrd="1" destOrd="0" presId="urn:microsoft.com/office/officeart/2005/8/layout/list1"/>
    <dgm:cxn modelId="{BB49A46D-A07F-4B64-B57B-66E2F175410A}" type="presParOf" srcId="{8E20F451-B984-4F89-9EB4-ABE33FF40E5C}" destId="{D3D0AA5A-437A-4CC8-B340-642C747B1BF3}" srcOrd="1" destOrd="0" presId="urn:microsoft.com/office/officeart/2005/8/layout/list1"/>
    <dgm:cxn modelId="{B74AC311-3B1E-4122-97D6-27E121ED7220}" type="presParOf" srcId="{8E20F451-B984-4F89-9EB4-ABE33FF40E5C}" destId="{E2D1E78E-61A7-47A4-9AC1-35005489B739}" srcOrd="2" destOrd="0" presId="urn:microsoft.com/office/officeart/2005/8/layout/list1"/>
    <dgm:cxn modelId="{5792CB2C-C0E0-4646-A621-6B74377808BE}" type="presParOf" srcId="{8E20F451-B984-4F89-9EB4-ABE33FF40E5C}" destId="{B770CD72-C46A-4ACD-92BF-C4AE4BAA58DC}" srcOrd="3" destOrd="0" presId="urn:microsoft.com/office/officeart/2005/8/layout/list1"/>
    <dgm:cxn modelId="{59FE49A6-29F0-42D6-884E-8BC68D03BA3B}" type="presParOf" srcId="{8E20F451-B984-4F89-9EB4-ABE33FF40E5C}" destId="{4106ACE5-086E-4D15-9EEE-5927B79C4C40}" srcOrd="4" destOrd="0" presId="urn:microsoft.com/office/officeart/2005/8/layout/list1"/>
    <dgm:cxn modelId="{5516B3B5-A9B1-45EA-B4C4-CB3E9304AD19}" type="presParOf" srcId="{4106ACE5-086E-4D15-9EEE-5927B79C4C40}" destId="{BDDAEB8E-C638-4BD7-8261-D6D416D30023}" srcOrd="0" destOrd="0" presId="urn:microsoft.com/office/officeart/2005/8/layout/list1"/>
    <dgm:cxn modelId="{5B8D12F0-7D3A-49C9-B5AD-7AC4BA625A1A}" type="presParOf" srcId="{4106ACE5-086E-4D15-9EEE-5927B79C4C40}" destId="{3E9EFFCA-C319-49C6-9DCA-86F63A731FDF}" srcOrd="1" destOrd="0" presId="urn:microsoft.com/office/officeart/2005/8/layout/list1"/>
    <dgm:cxn modelId="{45EC663A-F4E0-4FC6-B994-4CED9E5DEE05}" type="presParOf" srcId="{8E20F451-B984-4F89-9EB4-ABE33FF40E5C}" destId="{50964748-AF16-4A68-A3A4-2280DAA7581E}" srcOrd="5" destOrd="0" presId="urn:microsoft.com/office/officeart/2005/8/layout/list1"/>
    <dgm:cxn modelId="{BB64B4A6-1834-4D9C-910F-A8E492CE6FF2}" type="presParOf" srcId="{8E20F451-B984-4F89-9EB4-ABE33FF40E5C}" destId="{4717DDFA-DA18-4500-B446-0CC1760EFDFB}" srcOrd="6" destOrd="0" presId="urn:microsoft.com/office/officeart/2005/8/layout/list1"/>
    <dgm:cxn modelId="{A366E900-23D3-4F53-AD0F-87D1930317A5}" type="presParOf" srcId="{8E20F451-B984-4F89-9EB4-ABE33FF40E5C}" destId="{50C83347-2E7A-42FF-A265-F5C0BF66825C}" srcOrd="7" destOrd="0" presId="urn:microsoft.com/office/officeart/2005/8/layout/list1"/>
    <dgm:cxn modelId="{DD870136-5327-4178-BFC9-1A2BBB3DF513}" type="presParOf" srcId="{8E20F451-B984-4F89-9EB4-ABE33FF40E5C}" destId="{A30FD4D6-7865-40EB-9DD4-47BCF6D3CA20}" srcOrd="8" destOrd="0" presId="urn:microsoft.com/office/officeart/2005/8/layout/list1"/>
    <dgm:cxn modelId="{1247C47D-8909-41B8-9F5E-64DFC50670F1}" type="presParOf" srcId="{A30FD4D6-7865-40EB-9DD4-47BCF6D3CA20}" destId="{F43F3F27-E842-4252-93BC-1CDC59A00C3E}" srcOrd="0" destOrd="0" presId="urn:microsoft.com/office/officeart/2005/8/layout/list1"/>
    <dgm:cxn modelId="{1DD8430C-987F-404D-A5F2-526566DCE0D5}" type="presParOf" srcId="{A30FD4D6-7865-40EB-9DD4-47BCF6D3CA20}" destId="{553FE3F9-580E-4A9B-A1F4-C76F5FF3A922}" srcOrd="1" destOrd="0" presId="urn:microsoft.com/office/officeart/2005/8/layout/list1"/>
    <dgm:cxn modelId="{39367F41-5CAE-496B-ABB8-A5DEB5418C97}" type="presParOf" srcId="{8E20F451-B984-4F89-9EB4-ABE33FF40E5C}" destId="{629272F9-79E0-46A6-93EB-784A7EE292ED}" srcOrd="9" destOrd="0" presId="urn:microsoft.com/office/officeart/2005/8/layout/list1"/>
    <dgm:cxn modelId="{59C6D1BF-6BAE-44A8-805D-40A320E2385A}" type="presParOf" srcId="{8E20F451-B984-4F89-9EB4-ABE33FF40E5C}" destId="{6419E924-4DF2-454E-BF91-83F1C770FF57}" srcOrd="10" destOrd="0" presId="urn:microsoft.com/office/officeart/2005/8/layout/list1"/>
    <dgm:cxn modelId="{AE715EFA-76D7-4A9B-B049-6F1369167775}" type="presParOf" srcId="{8E20F451-B984-4F89-9EB4-ABE33FF40E5C}" destId="{F492C16A-1FB5-4407-8DA0-88DB12A247E9}" srcOrd="11" destOrd="0" presId="urn:microsoft.com/office/officeart/2005/8/layout/list1"/>
    <dgm:cxn modelId="{BAA1CCC8-D575-4918-AD19-35018B375957}" type="presParOf" srcId="{8E20F451-B984-4F89-9EB4-ABE33FF40E5C}" destId="{93B145AE-0E32-4E00-9A39-1677BB5DDF1C}" srcOrd="12" destOrd="0" presId="urn:microsoft.com/office/officeart/2005/8/layout/list1"/>
    <dgm:cxn modelId="{EAE7B789-088C-4B39-ABF5-1DBFFD03A79B}" type="presParOf" srcId="{93B145AE-0E32-4E00-9A39-1677BB5DDF1C}" destId="{68CF1825-8881-4D9B-BA43-307C5B8AF537}" srcOrd="0" destOrd="0" presId="urn:microsoft.com/office/officeart/2005/8/layout/list1"/>
    <dgm:cxn modelId="{A6F026FC-42D1-47FE-8FBB-CAF7ED4C5E18}" type="presParOf" srcId="{93B145AE-0E32-4E00-9A39-1677BB5DDF1C}" destId="{9CE631A9-BFA6-4875-AD8C-B79BAE12A48A}" srcOrd="1" destOrd="0" presId="urn:microsoft.com/office/officeart/2005/8/layout/list1"/>
    <dgm:cxn modelId="{8B2B1BD5-0E27-4605-8766-61B6AEA648E4}" type="presParOf" srcId="{8E20F451-B984-4F89-9EB4-ABE33FF40E5C}" destId="{22160398-55FB-4240-85F7-055854CD2A84}" srcOrd="13" destOrd="0" presId="urn:microsoft.com/office/officeart/2005/8/layout/list1"/>
    <dgm:cxn modelId="{61F05240-6AB6-44B3-B677-C7B02F873E3B}" type="presParOf" srcId="{8E20F451-B984-4F89-9EB4-ABE33FF40E5C}" destId="{6E44CB25-D6FA-4539-A04B-02F69E6C539C}"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Lst>
  <dgm:cxnLst>
    <dgm:cxn modelId="{556A003D-E553-49FA-9F1D-384567BD0024}" type="presOf" srcId="{D5951B69-05C8-4132-A35F-9E05C50C2EF3}" destId="{8388329C-1A4E-4490-B6A9-347E87C8ADB5}"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that’s unexpected/surprising</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that’s boring/uncool</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F97AD931-A49D-428A-B873-6D84FE4FCF2F}">
      <dgm:prSet phldrT="[Text]"/>
      <dgm:spPr/>
      <dgm:t>
        <a:bodyPr/>
        <a:lstStyle/>
        <a:p>
          <a:r>
            <a:rPr lang="en-CA" b="1" dirty="0"/>
            <a:t>this is frustrating/pointless/boring</a:t>
          </a:r>
        </a:p>
      </dgm:t>
    </dgm:pt>
    <dgm:pt modelId="{38C1F2B7-262F-4F2A-A010-09F880F914FA}" type="parTrans" cxnId="{9076E889-052B-4E1A-B4AA-4870C47CA9CE}">
      <dgm:prSet/>
      <dgm:spPr/>
      <dgm:t>
        <a:bodyPr/>
        <a:lstStyle/>
        <a:p>
          <a:endParaRPr lang="en-CA"/>
        </a:p>
      </dgm:t>
    </dgm:pt>
    <dgm:pt modelId="{960E52C0-5D7E-48B9-8945-CD62CFC64580}" type="sibTrans" cxnId="{9076E889-052B-4E1A-B4AA-4870C47CA9CE}">
      <dgm:prSet/>
      <dgm:spPr/>
      <dgm:t>
        <a:bodyPr/>
        <a:lstStyle/>
        <a:p>
          <a:endParaRPr lang="en-CA"/>
        </a:p>
      </dgm:t>
    </dgm:pt>
    <dgm:pt modelId="{6571762F-9DAB-4FDA-B10F-F1C391901D1C}">
      <dgm:prSet phldrT="[Text]"/>
      <dgm:spPr/>
      <dgm:t>
        <a:bodyPr/>
        <a:lstStyle/>
        <a:p>
          <a:r>
            <a:rPr lang="en-CA" b="1" dirty="0"/>
            <a:t>extremely/exceptionally talented</a:t>
          </a:r>
        </a:p>
      </dgm:t>
    </dgm:pt>
    <dgm:pt modelId="{0B715583-EB7E-4A21-9D53-D7DC00030747}" type="parTrans" cxnId="{B8E8EB73-CDED-43C0-82B2-BD8ED1A22070}">
      <dgm:prSet/>
      <dgm:spPr/>
      <dgm:t>
        <a:bodyPr/>
        <a:lstStyle/>
        <a:p>
          <a:endParaRPr lang="en-CA"/>
        </a:p>
      </dgm:t>
    </dgm:pt>
    <dgm:pt modelId="{E2309BBF-EB09-48F5-BA43-0A064639BB08}" type="sibTrans" cxnId="{B8E8EB73-CDED-43C0-82B2-BD8ED1A22070}">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4">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4">
        <dgm:presLayoutVars>
          <dgm:bulletEnabled val="1"/>
        </dgm:presLayoutVars>
      </dgm:prSet>
      <dgm:spPr/>
    </dgm:pt>
    <dgm:pt modelId="{81D9D595-E425-4782-B452-02CB5BED9D56}" type="pres">
      <dgm:prSet presAssocID="{89DF2F98-71CF-4250-B0D7-6CEC7067FD3F}" presName="aSpace2" presStyleCnt="0"/>
      <dgm:spPr/>
    </dgm:pt>
    <dgm:pt modelId="{249DECDF-E025-4033-BC41-92A931521D48}" type="pres">
      <dgm:prSet presAssocID="{F97AD931-A49D-428A-B873-6D84FE4FCF2F}" presName="childNode" presStyleLbl="node1" presStyleIdx="2" presStyleCnt="4">
        <dgm:presLayoutVars>
          <dgm:bulletEnabled val="1"/>
        </dgm:presLayoutVars>
      </dgm:prSet>
      <dgm:spPr/>
    </dgm:pt>
    <dgm:pt modelId="{ADC53D0B-F98F-4BC7-BF7A-0F6D2634613F}" type="pres">
      <dgm:prSet presAssocID="{F97AD931-A49D-428A-B873-6D84FE4FCF2F}" presName="aSpace2" presStyleCnt="0"/>
      <dgm:spPr/>
    </dgm:pt>
    <dgm:pt modelId="{21462E3A-10B3-4975-8089-8D818BB0EF43}" type="pres">
      <dgm:prSet presAssocID="{6571762F-9DAB-4FDA-B10F-F1C391901D1C}" presName="childNode" presStyleLbl="node1" presStyleIdx="3" presStyleCnt="4">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B8E8EB73-CDED-43C0-82B2-BD8ED1A22070}" srcId="{94CC638B-1E7F-446A-A4A7-F9B9F398344F}" destId="{6571762F-9DAB-4FDA-B10F-F1C391901D1C}" srcOrd="3" destOrd="0" parTransId="{0B715583-EB7E-4A21-9D53-D7DC00030747}" sibTransId="{E2309BBF-EB09-48F5-BA43-0A064639BB08}"/>
    <dgm:cxn modelId="{9076E889-052B-4E1A-B4AA-4870C47CA9CE}" srcId="{94CC638B-1E7F-446A-A4A7-F9B9F398344F}" destId="{F97AD931-A49D-428A-B873-6D84FE4FCF2F}" srcOrd="2" destOrd="0" parTransId="{38C1F2B7-262F-4F2A-A010-09F880F914FA}" sibTransId="{960E52C0-5D7E-48B9-8945-CD62CFC64580}"/>
    <dgm:cxn modelId="{CA7AEA8E-E1C4-4A32-8655-E7DC15079F3E}" type="presOf" srcId="{F97AD931-A49D-428A-B873-6D84FE4FCF2F}" destId="{249DECDF-E025-4033-BC41-92A931521D48}" srcOrd="0" destOrd="0" presId="urn:microsoft.com/office/officeart/2005/8/layout/lProcess2"/>
    <dgm:cxn modelId="{4F1D93B3-344C-4F28-8C98-13F6E0BC44E5}" type="presOf" srcId="{6571762F-9DAB-4FDA-B10F-F1C391901D1C}" destId="{21462E3A-10B3-4975-8089-8D818BB0EF43}"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11B9B357-A14C-48F2-A31F-DF27AB2B56B7}" type="presParOf" srcId="{ACFA5270-C2CA-4868-A653-351B0ED8B0E2}" destId="{249DECDF-E025-4033-BC41-92A931521D48}" srcOrd="4" destOrd="0" presId="urn:microsoft.com/office/officeart/2005/8/layout/lProcess2"/>
    <dgm:cxn modelId="{963BDCC3-BA47-4F4F-9E47-465627345BC4}" type="presParOf" srcId="{ACFA5270-C2CA-4868-A653-351B0ED8B0E2}" destId="{ADC53D0B-F98F-4BC7-BF7A-0F6D2634613F}" srcOrd="5" destOrd="0" presId="urn:microsoft.com/office/officeart/2005/8/layout/lProcess2"/>
    <dgm:cxn modelId="{7455856C-62B6-4D01-82A3-3BBEE1474FC9}" type="presParOf" srcId="{ACFA5270-C2CA-4868-A653-351B0ED8B0E2}" destId="{21462E3A-10B3-4975-8089-8D818BB0EF43}" srcOrd="6"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9F4A980-DC2C-41B4-9886-DE2FA5F7C455}">
      <dgm:prSet phldrT="[Text]"/>
      <dgm:spPr/>
      <dgm:t>
        <a:bodyPr/>
        <a:lstStyle/>
        <a:p>
          <a:pPr rtl="0"/>
          <a:r>
            <a:rPr lang="en-CA" b="1" dirty="0"/>
            <a:t>that’s </a:t>
          </a:r>
          <a:r>
            <a:rPr lang="en-CA" b="1" dirty="0">
              <a:latin typeface="Century Gothic"/>
            </a:rPr>
            <a:t>so </a:t>
          </a:r>
          <a:r>
            <a:rPr lang="en-CA" b="1" dirty="0"/>
            <a:t>lame</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that’s crazy</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this is stupid/</a:t>
          </a:r>
          <a:r>
            <a:rPr lang="en-CA" b="1" dirty="0">
              <a:latin typeface="Century Gothic"/>
            </a:rPr>
            <a:t>idiotic</a:t>
          </a:r>
          <a:r>
            <a:rPr lang="en-CA" b="1" dirty="0"/>
            <a:t>/dumb</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329E7B9F-F05A-4FB9-B51E-FCA1EE9F0215}">
      <dgm:prSet phldrT="[Text]"/>
      <dgm:spPr/>
      <dgm:t>
        <a:bodyPr/>
        <a:lstStyle/>
        <a:p>
          <a:r>
            <a:rPr lang="en-CA" b="1" dirty="0"/>
            <a:t>insanely talented</a:t>
          </a:r>
        </a:p>
      </dgm:t>
    </dgm:pt>
    <dgm:pt modelId="{88877B26-79CB-4CD4-B8DD-7AD9790FC344}" type="sibTrans" cxnId="{EC9595D1-02B1-4F63-A73B-31BB6F472137}">
      <dgm:prSet/>
      <dgm:spPr/>
      <dgm:t>
        <a:bodyPr/>
        <a:lstStyle/>
        <a:p>
          <a:endParaRPr lang="en-CA"/>
        </a:p>
      </dgm:t>
    </dgm:pt>
    <dgm:pt modelId="{34F7C324-29A8-4278-9780-9484447B3CA0}" type="parTrans" cxnId="{EC9595D1-02B1-4F63-A73B-31BB6F472137}">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4">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4">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4">
        <dgm:presLayoutVars>
          <dgm:bulletEnabled val="1"/>
        </dgm:presLayoutVars>
      </dgm:prSet>
      <dgm:spPr/>
    </dgm:pt>
    <dgm:pt modelId="{FDC9B011-6A23-444D-911A-4234133B4760}" type="pres">
      <dgm:prSet presAssocID="{4D4F0E64-9057-404D-8CC9-0E0C42DC0FF9}" presName="aSpace2" presStyleCnt="0"/>
      <dgm:spPr/>
    </dgm:pt>
    <dgm:pt modelId="{A7C767CF-D939-4995-83BE-85DBC70F1A30}" type="pres">
      <dgm:prSet presAssocID="{329E7B9F-F05A-4FB9-B51E-FCA1EE9F0215}" presName="childNode" presStyleLbl="node1" presStyleIdx="3" presStyleCnt="4">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E0DEAA30-03DD-4F12-8D68-A8648184EA65}" type="presOf" srcId="{4D4F0E64-9057-404D-8CC9-0E0C42DC0FF9}" destId="{6C613A72-D84E-4040-B33B-3C8125E7CF99}" srcOrd="0"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299EC360-172F-46AF-A019-B13EEB9E3DF3}" type="presOf" srcId="{329E7B9F-F05A-4FB9-B51E-FCA1EE9F0215}" destId="{A7C767CF-D939-4995-83BE-85DBC70F1A30}"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EC9595D1-02B1-4F63-A73B-31BB6F472137}" srcId="{0152AE57-0CC9-4037-BEBA-0C0C06999FEF}" destId="{329E7B9F-F05A-4FB9-B51E-FCA1EE9F0215}" srcOrd="3" destOrd="0" parTransId="{34F7C324-29A8-4278-9780-9484447B3CA0}" sibTransId="{88877B26-79CB-4CD4-B8DD-7AD9790FC344}"/>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73F83BD9-FA96-4D79-B055-A2289BE1D24E}" type="presParOf" srcId="{9143E397-CB24-4F07-8243-A6D2F27E7085}" destId="{6C613A72-D84E-4040-B33B-3C8125E7CF99}" srcOrd="4" destOrd="0" presId="urn:microsoft.com/office/officeart/2005/8/layout/lProcess2"/>
    <dgm:cxn modelId="{84CCAD78-A378-4B08-BAE3-4C8F14A4A720}" type="presParOf" srcId="{9143E397-CB24-4F07-8243-A6D2F27E7085}" destId="{FDC9B011-6A23-444D-911A-4234133B4760}" srcOrd="5" destOrd="0" presId="urn:microsoft.com/office/officeart/2005/8/layout/lProcess2"/>
    <dgm:cxn modelId="{36E03E00-B707-4D59-8CA3-666EAF83E380}" type="presParOf" srcId="{9143E397-CB24-4F07-8243-A6D2F27E7085}" destId="{A7C767CF-D939-4995-83BE-85DBC70F1A30}" srcOrd="6" destOrd="0" presId="urn:microsoft.com/office/officeart/2005/8/layout/l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survivor</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Deaf/hard-of-hearing</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2">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2">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9F4A980-DC2C-41B4-9886-DE2FA5F7C455}">
      <dgm:prSet phldrT="[Text]"/>
      <dgm:spPr/>
      <dgm:t>
        <a:bodyPr/>
        <a:lstStyle/>
        <a:p>
          <a:r>
            <a:rPr lang="en-CA" b="1" dirty="0"/>
            <a:t>hearing impaired</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victim</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2">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2">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26A6DAA-C44E-40C9-BB31-FA8E4924D83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52EFE47-A14B-4C4E-86E9-F9389E946666}">
      <dgm:prSet phldrT="[Text]"/>
      <dgm:spPr/>
      <dgm:t>
        <a:bodyPr/>
        <a:lstStyle/>
        <a:p>
          <a:r>
            <a:rPr lang="en-US" sz="3400" b="1" dirty="0">
              <a:solidFill>
                <a:schemeClr val="bg1"/>
              </a:solidFill>
            </a:rPr>
            <a:t>Indigenous Peoples</a:t>
          </a:r>
        </a:p>
      </dgm:t>
    </dgm:pt>
    <dgm:pt modelId="{DF4F1E21-25C0-4331-924A-9875A9DC89D3}" type="parTrans" cxnId="{85200241-16EF-4D20-B0C9-E10331CC4A54}">
      <dgm:prSet/>
      <dgm:spPr/>
      <dgm:t>
        <a:bodyPr/>
        <a:lstStyle/>
        <a:p>
          <a:endParaRPr lang="en-CA"/>
        </a:p>
      </dgm:t>
    </dgm:pt>
    <dgm:pt modelId="{9C573EAD-2192-4E46-A38A-A6998E885676}" type="sibTrans" cxnId="{85200241-16EF-4D20-B0C9-E10331CC4A54}">
      <dgm:prSet/>
      <dgm:spPr/>
      <dgm:t>
        <a:bodyPr/>
        <a:lstStyle/>
        <a:p>
          <a:endParaRPr lang="en-CA"/>
        </a:p>
      </dgm:t>
    </dgm:pt>
    <dgm:pt modelId="{3D2543F9-51EA-4750-8A64-530A6C1B01BF}">
      <dgm:prSet phldrT="[Text]"/>
      <dgm:spPr/>
      <dgm:t>
        <a:bodyPr/>
        <a:lstStyle/>
        <a:p>
          <a:r>
            <a:rPr lang="en-US" sz="3400" b="1" dirty="0">
              <a:solidFill>
                <a:srgbClr val="067F9C"/>
              </a:solidFill>
              <a:latin typeface="Century Gothic"/>
            </a:rPr>
            <a:t>Disability</a:t>
          </a:r>
        </a:p>
      </dgm:t>
    </dgm:pt>
    <dgm:pt modelId="{228E2B77-0ED5-4EF9-90A1-3C2CEBB70221}" type="parTrans" cxnId="{AAF71A6A-BDAD-47CF-AF5D-35CF2A4DC5DC}">
      <dgm:prSet/>
      <dgm:spPr/>
      <dgm:t>
        <a:bodyPr/>
        <a:lstStyle/>
        <a:p>
          <a:endParaRPr lang="en-CA"/>
        </a:p>
      </dgm:t>
    </dgm:pt>
    <dgm:pt modelId="{8702E409-69EF-41B5-A772-63406D04D0F9}" type="sibTrans" cxnId="{AAF71A6A-BDAD-47CF-AF5D-35CF2A4DC5DC}">
      <dgm:prSet/>
      <dgm:spPr/>
      <dgm:t>
        <a:bodyPr/>
        <a:lstStyle/>
        <a:p>
          <a:endParaRPr lang="en-CA"/>
        </a:p>
      </dgm:t>
    </dgm:pt>
    <dgm:pt modelId="{40B2AAB2-22B4-4487-AF4C-FF3641910842}">
      <dgm:prSet phldrT="[Text]"/>
      <dgm:spPr/>
      <dgm:t>
        <a:bodyPr/>
        <a:lstStyle/>
        <a:p>
          <a:r>
            <a:rPr lang="en-US" sz="2600" b="1" dirty="0">
              <a:solidFill>
                <a:srgbClr val="036977"/>
              </a:solidFill>
            </a:rPr>
            <a:t>Gender Identity</a:t>
          </a:r>
        </a:p>
      </dgm:t>
    </dgm:pt>
    <dgm:pt modelId="{833D931E-67B7-4240-936D-E450CFF3B1CB}" type="parTrans" cxnId="{CB6C86A9-3BFD-4A69-9882-137251F2FF44}">
      <dgm:prSet/>
      <dgm:spPr/>
      <dgm:t>
        <a:bodyPr/>
        <a:lstStyle/>
        <a:p>
          <a:endParaRPr lang="en-CA"/>
        </a:p>
      </dgm:t>
    </dgm:pt>
    <dgm:pt modelId="{2EA5AA68-F971-4E7F-A0EE-F395A461DB25}" type="sibTrans" cxnId="{CB6C86A9-3BFD-4A69-9882-137251F2FF44}">
      <dgm:prSet/>
      <dgm:spPr/>
      <dgm:t>
        <a:bodyPr/>
        <a:lstStyle/>
        <a:p>
          <a:endParaRPr lang="en-CA"/>
        </a:p>
      </dgm:t>
    </dgm:pt>
    <dgm:pt modelId="{EE44A61E-6209-45EE-83FD-12BC409CE671}">
      <dgm:prSet phldrT="[Text]"/>
      <dgm:spPr/>
      <dgm:t>
        <a:bodyPr/>
        <a:lstStyle/>
        <a:p>
          <a:r>
            <a:rPr lang="en-US" sz="3400" b="1" dirty="0">
              <a:solidFill>
                <a:srgbClr val="025C65"/>
              </a:solidFill>
            </a:rPr>
            <a:t>Sexuality</a:t>
          </a:r>
        </a:p>
      </dgm:t>
    </dgm:pt>
    <dgm:pt modelId="{04A72F68-BC91-4279-BF5E-58A804CF5CCC}" type="parTrans" cxnId="{C491380B-ACEB-422D-99FB-9D27E9D59FED}">
      <dgm:prSet/>
      <dgm:spPr/>
      <dgm:t>
        <a:bodyPr/>
        <a:lstStyle/>
        <a:p>
          <a:endParaRPr lang="en-CA"/>
        </a:p>
      </dgm:t>
    </dgm:pt>
    <dgm:pt modelId="{44A1EEB3-3F24-4007-B569-135C4999A8E9}" type="sibTrans" cxnId="{C491380B-ACEB-422D-99FB-9D27E9D59FED}">
      <dgm:prSet/>
      <dgm:spPr/>
      <dgm:t>
        <a:bodyPr/>
        <a:lstStyle/>
        <a:p>
          <a:endParaRPr lang="en-CA"/>
        </a:p>
      </dgm:t>
    </dgm:pt>
    <dgm:pt modelId="{D212D12B-81D6-4EC6-AA71-86CE7DD993C3}">
      <dgm:prSet phldrT="[Text]"/>
      <dgm:spPr/>
      <dgm:t>
        <a:bodyPr/>
        <a:lstStyle/>
        <a:p>
          <a:r>
            <a:rPr lang="en-US" sz="3400" b="1" dirty="0">
              <a:solidFill>
                <a:srgbClr val="014E52"/>
              </a:solidFill>
            </a:rPr>
            <a:t>Race &amp; Ethnicity</a:t>
          </a:r>
        </a:p>
      </dgm:t>
    </dgm:pt>
    <dgm:pt modelId="{365295FD-8B36-49AE-ACAD-D4F9D572C001}" type="parTrans" cxnId="{DD5C41F1-3CAC-4131-80CE-DDABA38B2651}">
      <dgm:prSet/>
      <dgm:spPr/>
      <dgm:t>
        <a:bodyPr/>
        <a:lstStyle/>
        <a:p>
          <a:endParaRPr lang="en-CA"/>
        </a:p>
      </dgm:t>
    </dgm:pt>
    <dgm:pt modelId="{FB860028-8622-4D47-8DCC-AD5DE1408C48}" type="sibTrans" cxnId="{DD5C41F1-3CAC-4131-80CE-DDABA38B2651}">
      <dgm:prSet/>
      <dgm:spPr/>
      <dgm:t>
        <a:bodyPr/>
        <a:lstStyle/>
        <a:p>
          <a:endParaRPr lang="en-CA"/>
        </a:p>
      </dgm:t>
    </dgm:pt>
    <dgm:pt modelId="{62BA4462-1F0F-47B1-9CF3-4820C16A4FF1}" type="pres">
      <dgm:prSet presAssocID="{226A6DAA-C44E-40C9-BB31-FA8E4924D833}" presName="diagram" presStyleCnt="0">
        <dgm:presLayoutVars>
          <dgm:dir/>
          <dgm:resizeHandles val="exact"/>
        </dgm:presLayoutVars>
      </dgm:prSet>
      <dgm:spPr/>
    </dgm:pt>
    <dgm:pt modelId="{222AE326-E437-4773-89C0-FAF65D74CA33}" type="pres">
      <dgm:prSet presAssocID="{3D2543F9-51EA-4750-8A64-530A6C1B01BF}" presName="node" presStyleLbl="node1" presStyleIdx="0" presStyleCnt="5">
        <dgm:presLayoutVars>
          <dgm:bulletEnabled val="1"/>
        </dgm:presLayoutVars>
      </dgm:prSet>
      <dgm:spPr/>
    </dgm:pt>
    <dgm:pt modelId="{E5C85909-277E-4F72-8B49-90C9101979E6}" type="pres">
      <dgm:prSet presAssocID="{8702E409-69EF-41B5-A772-63406D04D0F9}" presName="sibTrans" presStyleCnt="0"/>
      <dgm:spPr/>
    </dgm:pt>
    <dgm:pt modelId="{DB479D24-4998-4E36-85BA-2A30822264B9}" type="pres">
      <dgm:prSet presAssocID="{252EFE47-A14B-4C4E-86E9-F9389E946666}" presName="node" presStyleLbl="node1" presStyleIdx="1" presStyleCnt="5">
        <dgm:presLayoutVars>
          <dgm:bulletEnabled val="1"/>
        </dgm:presLayoutVars>
      </dgm:prSet>
      <dgm:spPr/>
    </dgm:pt>
    <dgm:pt modelId="{3F1F374C-4CF7-456A-87E8-65496983E28B}" type="pres">
      <dgm:prSet presAssocID="{9C573EAD-2192-4E46-A38A-A6998E885676}" presName="sibTrans" presStyleCnt="0"/>
      <dgm:spPr/>
    </dgm:pt>
    <dgm:pt modelId="{8D678B7F-6EEA-4F27-8787-80C786DA300D}" type="pres">
      <dgm:prSet presAssocID="{40B2AAB2-22B4-4487-AF4C-FF3641910842}" presName="node" presStyleLbl="node1" presStyleIdx="2" presStyleCnt="5">
        <dgm:presLayoutVars>
          <dgm:bulletEnabled val="1"/>
        </dgm:presLayoutVars>
      </dgm:prSet>
      <dgm:spPr/>
    </dgm:pt>
    <dgm:pt modelId="{8D01E37D-9A5A-48E7-A7A9-A680B113AF25}" type="pres">
      <dgm:prSet presAssocID="{2EA5AA68-F971-4E7F-A0EE-F395A461DB25}" presName="sibTrans" presStyleCnt="0"/>
      <dgm:spPr/>
    </dgm:pt>
    <dgm:pt modelId="{268E90B0-ACA5-45AD-9817-A1A6471B405D}" type="pres">
      <dgm:prSet presAssocID="{EE44A61E-6209-45EE-83FD-12BC409CE671}" presName="node" presStyleLbl="node1" presStyleIdx="3" presStyleCnt="5">
        <dgm:presLayoutVars>
          <dgm:bulletEnabled val="1"/>
        </dgm:presLayoutVars>
      </dgm:prSet>
      <dgm:spPr/>
    </dgm:pt>
    <dgm:pt modelId="{34E571D1-225D-4DA7-B981-6F3DFED01423}" type="pres">
      <dgm:prSet presAssocID="{44A1EEB3-3F24-4007-B569-135C4999A8E9}" presName="sibTrans" presStyleCnt="0"/>
      <dgm:spPr/>
    </dgm:pt>
    <dgm:pt modelId="{8F7284CB-493D-4D65-BEAB-E37215498F5D}" type="pres">
      <dgm:prSet presAssocID="{D212D12B-81D6-4EC6-AA71-86CE7DD993C3}" presName="node" presStyleLbl="node1" presStyleIdx="4" presStyleCnt="5">
        <dgm:presLayoutVars>
          <dgm:bulletEnabled val="1"/>
        </dgm:presLayoutVars>
      </dgm:prSet>
      <dgm:spPr/>
    </dgm:pt>
  </dgm:ptLst>
  <dgm:cxnLst>
    <dgm:cxn modelId="{C491380B-ACEB-422D-99FB-9D27E9D59FED}" srcId="{226A6DAA-C44E-40C9-BB31-FA8E4924D833}" destId="{EE44A61E-6209-45EE-83FD-12BC409CE671}" srcOrd="3" destOrd="0" parTransId="{04A72F68-BC91-4279-BF5E-58A804CF5CCC}" sibTransId="{44A1EEB3-3F24-4007-B569-135C4999A8E9}"/>
    <dgm:cxn modelId="{5AEE691A-5419-4E4F-9F93-40813814905E}" type="presOf" srcId="{226A6DAA-C44E-40C9-BB31-FA8E4924D833}" destId="{62BA4462-1F0F-47B1-9CF3-4820C16A4FF1}" srcOrd="0" destOrd="0" presId="urn:microsoft.com/office/officeart/2005/8/layout/default"/>
    <dgm:cxn modelId="{7FC32B5B-ED14-4744-ABF4-522EF4EECB98}" type="presOf" srcId="{3D2543F9-51EA-4750-8A64-530A6C1B01BF}" destId="{222AE326-E437-4773-89C0-FAF65D74CA33}" srcOrd="0" destOrd="0" presId="urn:microsoft.com/office/officeart/2005/8/layout/default"/>
    <dgm:cxn modelId="{85200241-16EF-4D20-B0C9-E10331CC4A54}" srcId="{226A6DAA-C44E-40C9-BB31-FA8E4924D833}" destId="{252EFE47-A14B-4C4E-86E9-F9389E946666}" srcOrd="1" destOrd="0" parTransId="{DF4F1E21-25C0-4331-924A-9875A9DC89D3}" sibTransId="{9C573EAD-2192-4E46-A38A-A6998E885676}"/>
    <dgm:cxn modelId="{AAF71A6A-BDAD-47CF-AF5D-35CF2A4DC5DC}" srcId="{226A6DAA-C44E-40C9-BB31-FA8E4924D833}" destId="{3D2543F9-51EA-4750-8A64-530A6C1B01BF}" srcOrd="0" destOrd="0" parTransId="{228E2B77-0ED5-4EF9-90A1-3C2CEBB70221}" sibTransId="{8702E409-69EF-41B5-A772-63406D04D0F9}"/>
    <dgm:cxn modelId="{6F9C324E-E582-4D4D-B6D2-96AF29D647F2}" type="presOf" srcId="{252EFE47-A14B-4C4E-86E9-F9389E946666}" destId="{DB479D24-4998-4E36-85BA-2A30822264B9}" srcOrd="0" destOrd="0" presId="urn:microsoft.com/office/officeart/2005/8/layout/default"/>
    <dgm:cxn modelId="{E0B6E472-D2B4-4BC3-8334-3FFB98B38E5E}" type="presOf" srcId="{D212D12B-81D6-4EC6-AA71-86CE7DD993C3}" destId="{8F7284CB-493D-4D65-BEAB-E37215498F5D}" srcOrd="0" destOrd="0" presId="urn:microsoft.com/office/officeart/2005/8/layout/default"/>
    <dgm:cxn modelId="{CB6C86A9-3BFD-4A69-9882-137251F2FF44}" srcId="{226A6DAA-C44E-40C9-BB31-FA8E4924D833}" destId="{40B2AAB2-22B4-4487-AF4C-FF3641910842}" srcOrd="2" destOrd="0" parTransId="{833D931E-67B7-4240-936D-E450CFF3B1CB}" sibTransId="{2EA5AA68-F971-4E7F-A0EE-F395A461DB25}"/>
    <dgm:cxn modelId="{231A1AAF-4301-4138-9ACB-47919894B7D4}" type="presOf" srcId="{EE44A61E-6209-45EE-83FD-12BC409CE671}" destId="{268E90B0-ACA5-45AD-9817-A1A6471B405D}" srcOrd="0" destOrd="0" presId="urn:microsoft.com/office/officeart/2005/8/layout/default"/>
    <dgm:cxn modelId="{DD5C41F1-3CAC-4131-80CE-DDABA38B2651}" srcId="{226A6DAA-C44E-40C9-BB31-FA8E4924D833}" destId="{D212D12B-81D6-4EC6-AA71-86CE7DD993C3}" srcOrd="4" destOrd="0" parTransId="{365295FD-8B36-49AE-ACAD-D4F9D572C001}" sibTransId="{FB860028-8622-4D47-8DCC-AD5DE1408C48}"/>
    <dgm:cxn modelId="{4FD60BF7-78C1-424D-9485-3C08C6B1FC6E}" type="presOf" srcId="{40B2AAB2-22B4-4487-AF4C-FF3641910842}" destId="{8D678B7F-6EEA-4F27-8787-80C786DA300D}" srcOrd="0" destOrd="0" presId="urn:microsoft.com/office/officeart/2005/8/layout/default"/>
    <dgm:cxn modelId="{A796F279-773F-42AA-8048-0D3DD33FFE6A}" type="presParOf" srcId="{62BA4462-1F0F-47B1-9CF3-4820C16A4FF1}" destId="{222AE326-E437-4773-89C0-FAF65D74CA33}" srcOrd="0" destOrd="0" presId="urn:microsoft.com/office/officeart/2005/8/layout/default"/>
    <dgm:cxn modelId="{D02FF72F-BEDD-4733-9B66-7DFD5DE0A827}" type="presParOf" srcId="{62BA4462-1F0F-47B1-9CF3-4820C16A4FF1}" destId="{E5C85909-277E-4F72-8B49-90C9101979E6}" srcOrd="1" destOrd="0" presId="urn:microsoft.com/office/officeart/2005/8/layout/default"/>
    <dgm:cxn modelId="{53B11A0E-5377-4A86-82E8-F06E2BAAB4BB}" type="presParOf" srcId="{62BA4462-1F0F-47B1-9CF3-4820C16A4FF1}" destId="{DB479D24-4998-4E36-85BA-2A30822264B9}" srcOrd="2" destOrd="0" presId="urn:microsoft.com/office/officeart/2005/8/layout/default"/>
    <dgm:cxn modelId="{BCB92D0F-C7AD-4581-AA69-5EB506705F8D}" type="presParOf" srcId="{62BA4462-1F0F-47B1-9CF3-4820C16A4FF1}" destId="{3F1F374C-4CF7-456A-87E8-65496983E28B}" srcOrd="3" destOrd="0" presId="urn:microsoft.com/office/officeart/2005/8/layout/default"/>
    <dgm:cxn modelId="{CD447D1E-ABFB-4034-A3FC-F2D4F827226F}" type="presParOf" srcId="{62BA4462-1F0F-47B1-9CF3-4820C16A4FF1}" destId="{8D678B7F-6EEA-4F27-8787-80C786DA300D}" srcOrd="4" destOrd="0" presId="urn:microsoft.com/office/officeart/2005/8/layout/default"/>
    <dgm:cxn modelId="{2D839E44-7A90-41E0-9C5F-8246D31B3F42}" type="presParOf" srcId="{62BA4462-1F0F-47B1-9CF3-4820C16A4FF1}" destId="{8D01E37D-9A5A-48E7-A7A9-A680B113AF25}" srcOrd="5" destOrd="0" presId="urn:microsoft.com/office/officeart/2005/8/layout/default"/>
    <dgm:cxn modelId="{6937538E-7177-445D-9532-A09326A05F58}" type="presParOf" srcId="{62BA4462-1F0F-47B1-9CF3-4820C16A4FF1}" destId="{268E90B0-ACA5-45AD-9817-A1A6471B405D}" srcOrd="6" destOrd="0" presId="urn:microsoft.com/office/officeart/2005/8/layout/default"/>
    <dgm:cxn modelId="{F2CB6F4B-0809-4B75-BCE7-ABBA10486036}" type="presParOf" srcId="{62BA4462-1F0F-47B1-9CF3-4820C16A4FF1}" destId="{34E571D1-225D-4DA7-B981-6F3DFED01423}" srcOrd="7" destOrd="0" presId="urn:microsoft.com/office/officeart/2005/8/layout/default"/>
    <dgm:cxn modelId="{C3DB82A5-3B63-44CE-8EDB-AAFACE7BBF09}" type="presParOf" srcId="{62BA4462-1F0F-47B1-9CF3-4820C16A4FF1}" destId="{8F7284CB-493D-4D65-BEAB-E37215498F5D}"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435307B-4D92-4F73-9336-7F567B9337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CA"/>
        </a:p>
      </dgm:t>
    </dgm:pt>
    <dgm:pt modelId="{3CA6ED6A-B163-49EC-A8F6-B0ECF9DE344F}">
      <dgm:prSet phldrT="[Text]"/>
      <dgm:spPr/>
      <dgm:t>
        <a:bodyPr/>
        <a:lstStyle/>
        <a:p>
          <a:r>
            <a:rPr lang="en-CA" b="1" dirty="0"/>
            <a:t>Land Acknowledgements</a:t>
          </a:r>
        </a:p>
      </dgm:t>
    </dgm:pt>
    <dgm:pt modelId="{F184083E-39EE-4FA0-A17A-0642D5100A2C}" type="parTrans" cxnId="{72F1ADBB-2DD0-403B-9BF7-CF4B917DEAD2}">
      <dgm:prSet/>
      <dgm:spPr/>
      <dgm:t>
        <a:bodyPr/>
        <a:lstStyle/>
        <a:p>
          <a:endParaRPr lang="en-CA"/>
        </a:p>
      </dgm:t>
    </dgm:pt>
    <dgm:pt modelId="{92CB10BC-1B92-417B-8128-6722027E264B}" type="sibTrans" cxnId="{72F1ADBB-2DD0-403B-9BF7-CF4B917DEAD2}">
      <dgm:prSet/>
      <dgm:spPr/>
      <dgm:t>
        <a:bodyPr/>
        <a:lstStyle/>
        <a:p>
          <a:endParaRPr lang="en-CA"/>
        </a:p>
      </dgm:t>
    </dgm:pt>
    <dgm:pt modelId="{5E4B640E-F672-43E8-A6D0-1A86E7F3F239}">
      <dgm:prSet phldrT="[Text]"/>
      <dgm:spPr/>
      <dgm:t>
        <a:bodyPr/>
        <a:lstStyle/>
        <a:p>
          <a:r>
            <a:rPr lang="en-CA" b="1" dirty="0"/>
            <a:t>Indigenous Peoples within Canada</a:t>
          </a:r>
        </a:p>
      </dgm:t>
    </dgm:pt>
    <dgm:pt modelId="{6AFCF9E7-CD4F-45B0-8CC7-C174D4814ABB}" type="parTrans" cxnId="{F866150B-55E7-4309-92E6-1593E31EE89D}">
      <dgm:prSet/>
      <dgm:spPr/>
      <dgm:t>
        <a:bodyPr/>
        <a:lstStyle/>
        <a:p>
          <a:endParaRPr lang="en-CA"/>
        </a:p>
      </dgm:t>
    </dgm:pt>
    <dgm:pt modelId="{57A6A5D5-65C6-4633-8B97-331593894E97}" type="sibTrans" cxnId="{F866150B-55E7-4309-92E6-1593E31EE89D}">
      <dgm:prSet/>
      <dgm:spPr/>
      <dgm:t>
        <a:bodyPr/>
        <a:lstStyle/>
        <a:p>
          <a:endParaRPr lang="en-CA"/>
        </a:p>
      </dgm:t>
    </dgm:pt>
    <dgm:pt modelId="{153E3776-4B1E-4778-B2B4-7E33F1FA8E92}">
      <dgm:prSet/>
      <dgm:spPr/>
      <dgm:t>
        <a:bodyPr/>
        <a:lstStyle/>
        <a:p>
          <a:pPr>
            <a:buFont typeface="Arial" panose="020B0604020202020204" pitchFamily="34" charset="0"/>
            <a:buChar char="•"/>
          </a:pPr>
          <a:r>
            <a:rPr lang="en-CA" b="1" dirty="0"/>
            <a:t>Recognize the traditional territories of Indigenous Peoples</a:t>
          </a:r>
        </a:p>
      </dgm:t>
    </dgm:pt>
    <dgm:pt modelId="{C4F111B9-BBBC-4003-BD94-BC02CB7A1F9D}" type="parTrans" cxnId="{A88393FA-C14A-406A-AE66-F47009FD485A}">
      <dgm:prSet/>
      <dgm:spPr/>
      <dgm:t>
        <a:bodyPr/>
        <a:lstStyle/>
        <a:p>
          <a:endParaRPr lang="en-CA"/>
        </a:p>
      </dgm:t>
    </dgm:pt>
    <dgm:pt modelId="{5AE45AAA-7D8D-4CA0-852C-74EF6D391451}" type="sibTrans" cxnId="{A88393FA-C14A-406A-AE66-F47009FD485A}">
      <dgm:prSet/>
      <dgm:spPr/>
      <dgm:t>
        <a:bodyPr/>
        <a:lstStyle/>
        <a:p>
          <a:endParaRPr lang="en-CA"/>
        </a:p>
      </dgm:t>
    </dgm:pt>
    <dgm:pt modelId="{85080846-79C0-45B0-8E14-426A3BCEA0F1}">
      <dgm:prSet/>
      <dgm:spPr/>
      <dgm:t>
        <a:bodyPr/>
        <a:lstStyle/>
        <a:p>
          <a:pPr>
            <a:buFont typeface="Arial" panose="020B0604020202020204" pitchFamily="34" charset="0"/>
            <a:buChar char="•"/>
          </a:pPr>
          <a:r>
            <a:rPr lang="en-CA" b="1" dirty="0"/>
            <a:t>First Nations, Inuit, and Métis</a:t>
          </a:r>
          <a:endParaRPr lang="en-CA" dirty="0"/>
        </a:p>
      </dgm:t>
    </dgm:pt>
    <dgm:pt modelId="{4526B0BE-B461-4ED3-8FBD-54201F404291}" type="parTrans" cxnId="{1986322C-5CC0-42C9-AA56-C00E44092B49}">
      <dgm:prSet/>
      <dgm:spPr/>
      <dgm:t>
        <a:bodyPr/>
        <a:lstStyle/>
        <a:p>
          <a:endParaRPr lang="en-CA"/>
        </a:p>
      </dgm:t>
    </dgm:pt>
    <dgm:pt modelId="{8C6993F4-B418-474B-AE2C-A6682468B1C9}" type="sibTrans" cxnId="{1986322C-5CC0-42C9-AA56-C00E44092B49}">
      <dgm:prSet/>
      <dgm:spPr/>
      <dgm:t>
        <a:bodyPr/>
        <a:lstStyle/>
        <a:p>
          <a:endParaRPr lang="en-CA"/>
        </a:p>
      </dgm:t>
    </dgm:pt>
    <dgm:pt modelId="{AD254B32-AA87-4FF0-AE57-2F67B764E44C}">
      <dgm:prSet/>
      <dgm:spPr/>
      <dgm:t>
        <a:bodyPr/>
        <a:lstStyle/>
        <a:p>
          <a:pPr>
            <a:buFont typeface="Arial" panose="020B0604020202020204" pitchFamily="34" charset="0"/>
            <a:buChar char="•"/>
          </a:pPr>
          <a:r>
            <a:rPr lang="en-CA" b="1" dirty="0">
              <a:solidFill>
                <a:schemeClr val="accent2"/>
              </a:solidFill>
            </a:rPr>
            <a:t>Avoid using “Canada’s Indigenous Peoples</a:t>
          </a:r>
          <a:r>
            <a:rPr lang="en-CA" b="1" dirty="0">
              <a:solidFill>
                <a:schemeClr val="accent2"/>
              </a:solidFill>
              <a:latin typeface="Century Gothic"/>
            </a:rPr>
            <a:t>”</a:t>
          </a:r>
          <a:endParaRPr lang="en-CA" b="1" dirty="0">
            <a:solidFill>
              <a:schemeClr val="accent2"/>
            </a:solidFill>
          </a:endParaRPr>
        </a:p>
      </dgm:t>
    </dgm:pt>
    <dgm:pt modelId="{85D8F20B-4FBF-4326-9E19-EECE799A27C4}" type="parTrans" cxnId="{D3DE9FF2-B0DD-40F7-B810-1611A8B398C5}">
      <dgm:prSet/>
      <dgm:spPr/>
      <dgm:t>
        <a:bodyPr/>
        <a:lstStyle/>
        <a:p>
          <a:endParaRPr lang="en-CA"/>
        </a:p>
      </dgm:t>
    </dgm:pt>
    <dgm:pt modelId="{CFDCE104-F1E4-4CC4-84EB-5A7D76ADF774}" type="sibTrans" cxnId="{D3DE9FF2-B0DD-40F7-B810-1611A8B398C5}">
      <dgm:prSet/>
      <dgm:spPr/>
      <dgm:t>
        <a:bodyPr/>
        <a:lstStyle/>
        <a:p>
          <a:endParaRPr lang="en-CA"/>
        </a:p>
      </dgm:t>
    </dgm:pt>
    <dgm:pt modelId="{BE652BA9-9557-4A8C-96A5-0CF9310B6EFD}">
      <dgm:prSet/>
      <dgm:spPr/>
      <dgm:t>
        <a:bodyPr/>
        <a:lstStyle/>
        <a:p>
          <a:pPr>
            <a:buFont typeface="Arial" panose="020B0604020202020204" pitchFamily="34" charset="0"/>
            <a:buChar char="•"/>
          </a:pPr>
          <a:r>
            <a:rPr lang="en-CA" b="1" dirty="0"/>
            <a:t>Indigenous Peoples (collectively discussing Indigenous Peoples) </a:t>
          </a:r>
          <a:br>
            <a:rPr lang="en-CA" b="1" dirty="0"/>
          </a:br>
          <a:r>
            <a:rPr lang="en-CA" b="1" dirty="0"/>
            <a:t>vs. Indigenous people (more than one Indigenous person)</a:t>
          </a:r>
        </a:p>
      </dgm:t>
    </dgm:pt>
    <dgm:pt modelId="{FB8554BB-D888-4688-81E5-5D0FF1822FBA}" type="parTrans" cxnId="{473CC9D5-1BA4-4938-90FC-DC80D18FAF4C}">
      <dgm:prSet/>
      <dgm:spPr/>
      <dgm:t>
        <a:bodyPr/>
        <a:lstStyle/>
        <a:p>
          <a:endParaRPr lang="en-CA"/>
        </a:p>
      </dgm:t>
    </dgm:pt>
    <dgm:pt modelId="{15C61BF4-2847-4F8E-9F7C-2CAB53470964}" type="sibTrans" cxnId="{473CC9D5-1BA4-4938-90FC-DC80D18FAF4C}">
      <dgm:prSet/>
      <dgm:spPr/>
      <dgm:t>
        <a:bodyPr/>
        <a:lstStyle/>
        <a:p>
          <a:endParaRPr lang="en-CA"/>
        </a:p>
      </dgm:t>
    </dgm:pt>
    <dgm:pt modelId="{BD0676FC-849C-4083-ADDF-0A4C4B6811EC}">
      <dgm:prSet/>
      <dgm:spPr/>
      <dgm:t>
        <a:bodyPr/>
        <a:lstStyle/>
        <a:p>
          <a:pPr>
            <a:buFont typeface="Arial" panose="020B0604020202020204" pitchFamily="34" charset="0"/>
            <a:buChar char="•"/>
          </a:pPr>
          <a:r>
            <a:rPr lang="en-CA" b="1" dirty="0"/>
            <a:t>The University of Windsor sits on the traditional territory of the Three Fires Confederacy of First Nations, comprised of the Ojibwa, the Odawa, and the Potawatomi.</a:t>
          </a:r>
        </a:p>
      </dgm:t>
    </dgm:pt>
    <dgm:pt modelId="{A67F67E3-199F-48B4-AC22-1E31490DB29E}" type="parTrans" cxnId="{B6C7A223-E2E3-4438-B74D-9512A69D2EBD}">
      <dgm:prSet/>
      <dgm:spPr/>
      <dgm:t>
        <a:bodyPr/>
        <a:lstStyle/>
        <a:p>
          <a:endParaRPr lang="en-CA"/>
        </a:p>
      </dgm:t>
    </dgm:pt>
    <dgm:pt modelId="{769940A0-CC23-47D4-9D97-AFA48D76ECF7}" type="sibTrans" cxnId="{B6C7A223-E2E3-4438-B74D-9512A69D2EBD}">
      <dgm:prSet/>
      <dgm:spPr/>
      <dgm:t>
        <a:bodyPr/>
        <a:lstStyle/>
        <a:p>
          <a:endParaRPr lang="en-CA"/>
        </a:p>
      </dgm:t>
    </dgm:pt>
    <dgm:pt modelId="{E9E66E16-7C38-494A-B83F-8AF0240557FE}">
      <dgm:prSet/>
      <dgm:spPr/>
      <dgm:t>
        <a:bodyPr/>
        <a:lstStyle/>
        <a:p>
          <a:pPr>
            <a:buFont typeface="Arial" panose="020B0604020202020204" pitchFamily="34" charset="0"/>
            <a:buChar char="•"/>
          </a:pPr>
          <a:r>
            <a:rPr lang="en-CA" b="1" dirty="0">
              <a:solidFill>
                <a:schemeClr val="accent2"/>
              </a:solidFill>
            </a:rPr>
            <a:t>Acknowledge that settlers are on Indigenous lands</a:t>
          </a:r>
        </a:p>
      </dgm:t>
    </dgm:pt>
    <dgm:pt modelId="{CFFC1023-482E-429D-B76C-3A3250DA73BE}" type="parTrans" cxnId="{5A52D56C-C5C7-4A4E-9D26-2986B0655867}">
      <dgm:prSet/>
      <dgm:spPr/>
      <dgm:t>
        <a:bodyPr/>
        <a:lstStyle/>
        <a:p>
          <a:endParaRPr lang="en-CA"/>
        </a:p>
      </dgm:t>
    </dgm:pt>
    <dgm:pt modelId="{0B63ABF3-0FF3-4DC8-8561-36CB246A28D4}" type="sibTrans" cxnId="{5A52D56C-C5C7-4A4E-9D26-2986B0655867}">
      <dgm:prSet/>
      <dgm:spPr/>
      <dgm:t>
        <a:bodyPr/>
        <a:lstStyle/>
        <a:p>
          <a:endParaRPr lang="en-CA"/>
        </a:p>
      </dgm:t>
    </dgm:pt>
    <dgm:pt modelId="{A6C76DEA-5CDA-4609-8717-C16FF9372E22}">
      <dgm:prSet/>
      <dgm:spPr/>
      <dgm:t>
        <a:bodyPr/>
        <a:lstStyle/>
        <a:p>
          <a:pPr>
            <a:buFont typeface="Arial" panose="020B0604020202020204" pitchFamily="34" charset="0"/>
            <a:buChar char="•"/>
          </a:pPr>
          <a:r>
            <a:rPr lang="en-CA" b="1" dirty="0">
              <a:solidFill>
                <a:schemeClr val="accent2"/>
              </a:solidFill>
            </a:rPr>
            <a:t>Nations are distinct. Reference the specific Nation, community, or band </a:t>
          </a:r>
          <a:br>
            <a:rPr lang="en-CA" b="1" dirty="0">
              <a:solidFill>
                <a:schemeClr val="accent2"/>
              </a:solidFill>
            </a:rPr>
          </a:br>
          <a:r>
            <a:rPr lang="en-CA" b="1" dirty="0">
              <a:solidFill>
                <a:schemeClr val="accent2"/>
              </a:solidFill>
            </a:rPr>
            <a:t>when possible.</a:t>
          </a:r>
        </a:p>
      </dgm:t>
    </dgm:pt>
    <dgm:pt modelId="{47A9DF5F-2781-4359-9523-FBF2F5008508}" type="parTrans" cxnId="{D5C9263C-E272-4B7F-BAAD-69547CE9069B}">
      <dgm:prSet/>
      <dgm:spPr/>
      <dgm:t>
        <a:bodyPr/>
        <a:lstStyle/>
        <a:p>
          <a:endParaRPr lang="en-CA"/>
        </a:p>
      </dgm:t>
    </dgm:pt>
    <dgm:pt modelId="{01C3002D-415F-4BE4-8480-424CF2440385}" type="sibTrans" cxnId="{D5C9263C-E272-4B7F-BAAD-69547CE9069B}">
      <dgm:prSet/>
      <dgm:spPr/>
      <dgm:t>
        <a:bodyPr/>
        <a:lstStyle/>
        <a:p>
          <a:endParaRPr lang="en-CA"/>
        </a:p>
      </dgm:t>
    </dgm:pt>
    <dgm:pt modelId="{C533DB3A-1279-425C-B2B6-D37C6466F423}" type="pres">
      <dgm:prSet presAssocID="{7435307B-4D92-4F73-9336-7F567B933784}" presName="linear" presStyleCnt="0">
        <dgm:presLayoutVars>
          <dgm:dir/>
          <dgm:animLvl val="lvl"/>
          <dgm:resizeHandles val="exact"/>
        </dgm:presLayoutVars>
      </dgm:prSet>
      <dgm:spPr/>
    </dgm:pt>
    <dgm:pt modelId="{5BE63CCA-F359-4A35-9322-D3F89EC4FD18}" type="pres">
      <dgm:prSet presAssocID="{3CA6ED6A-B163-49EC-A8F6-B0ECF9DE344F}" presName="parentLin" presStyleCnt="0"/>
      <dgm:spPr/>
    </dgm:pt>
    <dgm:pt modelId="{A151572A-3A51-4308-BB2D-C4B9F089B57F}" type="pres">
      <dgm:prSet presAssocID="{3CA6ED6A-B163-49EC-A8F6-B0ECF9DE344F}" presName="parentLeftMargin" presStyleLbl="node1" presStyleIdx="0" presStyleCnt="2"/>
      <dgm:spPr/>
    </dgm:pt>
    <dgm:pt modelId="{749625B8-D701-4DAD-9DD3-7A39D9F5790B}" type="pres">
      <dgm:prSet presAssocID="{3CA6ED6A-B163-49EC-A8F6-B0ECF9DE344F}" presName="parentText" presStyleLbl="node1" presStyleIdx="0" presStyleCnt="2">
        <dgm:presLayoutVars>
          <dgm:chMax val="0"/>
          <dgm:bulletEnabled val="1"/>
        </dgm:presLayoutVars>
      </dgm:prSet>
      <dgm:spPr/>
    </dgm:pt>
    <dgm:pt modelId="{5860AC24-9736-4A2F-AF87-18D1D8A7C4FA}" type="pres">
      <dgm:prSet presAssocID="{3CA6ED6A-B163-49EC-A8F6-B0ECF9DE344F}" presName="negativeSpace" presStyleCnt="0"/>
      <dgm:spPr/>
    </dgm:pt>
    <dgm:pt modelId="{898B3ED2-1150-4BC4-B161-A86C77C46A56}" type="pres">
      <dgm:prSet presAssocID="{3CA6ED6A-B163-49EC-A8F6-B0ECF9DE344F}" presName="childText" presStyleLbl="conFgAcc1" presStyleIdx="0" presStyleCnt="2">
        <dgm:presLayoutVars>
          <dgm:bulletEnabled val="1"/>
        </dgm:presLayoutVars>
      </dgm:prSet>
      <dgm:spPr/>
    </dgm:pt>
    <dgm:pt modelId="{EAE5A566-6798-4B52-833D-64761597B492}" type="pres">
      <dgm:prSet presAssocID="{92CB10BC-1B92-417B-8128-6722027E264B}" presName="spaceBetweenRectangles" presStyleCnt="0"/>
      <dgm:spPr/>
    </dgm:pt>
    <dgm:pt modelId="{DB8D7541-FE70-443C-A91A-00A5940544CB}" type="pres">
      <dgm:prSet presAssocID="{5E4B640E-F672-43E8-A6D0-1A86E7F3F239}" presName="parentLin" presStyleCnt="0"/>
      <dgm:spPr/>
    </dgm:pt>
    <dgm:pt modelId="{CBF758EB-C0A8-4FA0-B848-92AC04B5DED3}" type="pres">
      <dgm:prSet presAssocID="{5E4B640E-F672-43E8-A6D0-1A86E7F3F239}" presName="parentLeftMargin" presStyleLbl="node1" presStyleIdx="0" presStyleCnt="2"/>
      <dgm:spPr/>
    </dgm:pt>
    <dgm:pt modelId="{89DC564E-134D-4B8F-AA21-7C019BFD1164}" type="pres">
      <dgm:prSet presAssocID="{5E4B640E-F672-43E8-A6D0-1A86E7F3F239}" presName="parentText" presStyleLbl="node1" presStyleIdx="1" presStyleCnt="2">
        <dgm:presLayoutVars>
          <dgm:chMax val="0"/>
          <dgm:bulletEnabled val="1"/>
        </dgm:presLayoutVars>
      </dgm:prSet>
      <dgm:spPr/>
    </dgm:pt>
    <dgm:pt modelId="{11BB1112-8421-4ECC-8E7E-B3782A0D300D}" type="pres">
      <dgm:prSet presAssocID="{5E4B640E-F672-43E8-A6D0-1A86E7F3F239}" presName="negativeSpace" presStyleCnt="0"/>
      <dgm:spPr/>
    </dgm:pt>
    <dgm:pt modelId="{15AF3710-4F93-4A51-BF8D-3DB8F49ECB61}" type="pres">
      <dgm:prSet presAssocID="{5E4B640E-F672-43E8-A6D0-1A86E7F3F239}" presName="childText" presStyleLbl="conFgAcc1" presStyleIdx="1" presStyleCnt="2">
        <dgm:presLayoutVars>
          <dgm:bulletEnabled val="1"/>
        </dgm:presLayoutVars>
      </dgm:prSet>
      <dgm:spPr/>
    </dgm:pt>
  </dgm:ptLst>
  <dgm:cxnLst>
    <dgm:cxn modelId="{F866150B-55E7-4309-92E6-1593E31EE89D}" srcId="{7435307B-4D92-4F73-9336-7F567B933784}" destId="{5E4B640E-F672-43E8-A6D0-1A86E7F3F239}" srcOrd="1" destOrd="0" parTransId="{6AFCF9E7-CD4F-45B0-8CC7-C174D4814ABB}" sibTransId="{57A6A5D5-65C6-4633-8B97-331593894E97}"/>
    <dgm:cxn modelId="{27D64D1E-D2F7-4677-9B70-E972B1278DDC}" type="presOf" srcId="{E9E66E16-7C38-494A-B83F-8AF0240557FE}" destId="{898B3ED2-1150-4BC4-B161-A86C77C46A56}" srcOrd="0" destOrd="1" presId="urn:microsoft.com/office/officeart/2005/8/layout/list1"/>
    <dgm:cxn modelId="{B6C7A223-E2E3-4438-B74D-9512A69D2EBD}" srcId="{3CA6ED6A-B163-49EC-A8F6-B0ECF9DE344F}" destId="{BD0676FC-849C-4083-ADDF-0A4C4B6811EC}" srcOrd="2" destOrd="0" parTransId="{A67F67E3-199F-48B4-AC22-1E31490DB29E}" sibTransId="{769940A0-CC23-47D4-9D97-AFA48D76ECF7}"/>
    <dgm:cxn modelId="{81D7AA25-EFDA-4E5B-97A4-4AEB9AE248D1}" type="presOf" srcId="{5E4B640E-F672-43E8-A6D0-1A86E7F3F239}" destId="{89DC564E-134D-4B8F-AA21-7C019BFD1164}" srcOrd="1" destOrd="0" presId="urn:microsoft.com/office/officeart/2005/8/layout/list1"/>
    <dgm:cxn modelId="{BCFC6626-5C08-42D1-A84A-26AB911B7237}" type="presOf" srcId="{153E3776-4B1E-4778-B2B4-7E33F1FA8E92}" destId="{898B3ED2-1150-4BC4-B161-A86C77C46A56}" srcOrd="0" destOrd="0" presId="urn:microsoft.com/office/officeart/2005/8/layout/list1"/>
    <dgm:cxn modelId="{1986322C-5CC0-42C9-AA56-C00E44092B49}" srcId="{5E4B640E-F672-43E8-A6D0-1A86E7F3F239}" destId="{85080846-79C0-45B0-8E14-426A3BCEA0F1}" srcOrd="0" destOrd="0" parTransId="{4526B0BE-B461-4ED3-8FBD-54201F404291}" sibTransId="{8C6993F4-B418-474B-AE2C-A6682468B1C9}"/>
    <dgm:cxn modelId="{C47C7A37-788E-4E46-AAF4-8332904C2CC5}" type="presOf" srcId="{5E4B640E-F672-43E8-A6D0-1A86E7F3F239}" destId="{CBF758EB-C0A8-4FA0-B848-92AC04B5DED3}" srcOrd="0" destOrd="0" presId="urn:microsoft.com/office/officeart/2005/8/layout/list1"/>
    <dgm:cxn modelId="{D5C9263C-E272-4B7F-BAAD-69547CE9069B}" srcId="{5E4B640E-F672-43E8-A6D0-1A86E7F3F239}" destId="{A6C76DEA-5CDA-4609-8717-C16FF9372E22}" srcOrd="3" destOrd="0" parTransId="{47A9DF5F-2781-4359-9523-FBF2F5008508}" sibTransId="{01C3002D-415F-4BE4-8480-424CF2440385}"/>
    <dgm:cxn modelId="{A89AC069-52E1-465A-A744-48269D50FB15}" type="presOf" srcId="{AD254B32-AA87-4FF0-AE57-2F67B764E44C}" destId="{15AF3710-4F93-4A51-BF8D-3DB8F49ECB61}" srcOrd="0" destOrd="1" presId="urn:microsoft.com/office/officeart/2005/8/layout/list1"/>
    <dgm:cxn modelId="{5A52D56C-C5C7-4A4E-9D26-2986B0655867}" srcId="{3CA6ED6A-B163-49EC-A8F6-B0ECF9DE344F}" destId="{E9E66E16-7C38-494A-B83F-8AF0240557FE}" srcOrd="1" destOrd="0" parTransId="{CFFC1023-482E-429D-B76C-3A3250DA73BE}" sibTransId="{0B63ABF3-0FF3-4DC8-8561-36CB246A28D4}"/>
    <dgm:cxn modelId="{6DD06F6E-EF30-4E6A-8552-285FE88EB4EA}" type="presOf" srcId="{3CA6ED6A-B163-49EC-A8F6-B0ECF9DE344F}" destId="{A151572A-3A51-4308-BB2D-C4B9F089B57F}" srcOrd="0" destOrd="0" presId="urn:microsoft.com/office/officeart/2005/8/layout/list1"/>
    <dgm:cxn modelId="{07367688-DB2D-49E5-B686-6D7FCE413413}" type="presOf" srcId="{BE652BA9-9557-4A8C-96A5-0CF9310B6EFD}" destId="{15AF3710-4F93-4A51-BF8D-3DB8F49ECB61}" srcOrd="0" destOrd="2" presId="urn:microsoft.com/office/officeart/2005/8/layout/list1"/>
    <dgm:cxn modelId="{5248878D-1007-44E0-98D9-F6804A7A1CB0}" type="presOf" srcId="{BD0676FC-849C-4083-ADDF-0A4C4B6811EC}" destId="{898B3ED2-1150-4BC4-B161-A86C77C46A56}" srcOrd="0" destOrd="2" presId="urn:microsoft.com/office/officeart/2005/8/layout/list1"/>
    <dgm:cxn modelId="{72F1ADBB-2DD0-403B-9BF7-CF4B917DEAD2}" srcId="{7435307B-4D92-4F73-9336-7F567B933784}" destId="{3CA6ED6A-B163-49EC-A8F6-B0ECF9DE344F}" srcOrd="0" destOrd="0" parTransId="{F184083E-39EE-4FA0-A17A-0642D5100A2C}" sibTransId="{92CB10BC-1B92-417B-8128-6722027E264B}"/>
    <dgm:cxn modelId="{EC7A6EBF-ABF2-4DEE-AA05-5168E50A9A72}" type="presOf" srcId="{3CA6ED6A-B163-49EC-A8F6-B0ECF9DE344F}" destId="{749625B8-D701-4DAD-9DD3-7A39D9F5790B}" srcOrd="1" destOrd="0" presId="urn:microsoft.com/office/officeart/2005/8/layout/list1"/>
    <dgm:cxn modelId="{F126AFD5-29B1-4C05-8121-1B0D630075B0}" type="presOf" srcId="{85080846-79C0-45B0-8E14-426A3BCEA0F1}" destId="{15AF3710-4F93-4A51-BF8D-3DB8F49ECB61}" srcOrd="0" destOrd="0" presId="urn:microsoft.com/office/officeart/2005/8/layout/list1"/>
    <dgm:cxn modelId="{473CC9D5-1BA4-4938-90FC-DC80D18FAF4C}" srcId="{5E4B640E-F672-43E8-A6D0-1A86E7F3F239}" destId="{BE652BA9-9557-4A8C-96A5-0CF9310B6EFD}" srcOrd="2" destOrd="0" parTransId="{FB8554BB-D888-4688-81E5-5D0FF1822FBA}" sibTransId="{15C61BF4-2847-4F8E-9F7C-2CAB53470964}"/>
    <dgm:cxn modelId="{4DB4F2E8-B184-4C3B-BACC-499494BFF9DD}" type="presOf" srcId="{A6C76DEA-5CDA-4609-8717-C16FF9372E22}" destId="{15AF3710-4F93-4A51-BF8D-3DB8F49ECB61}" srcOrd="0" destOrd="3" presId="urn:microsoft.com/office/officeart/2005/8/layout/list1"/>
    <dgm:cxn modelId="{D3DE9FF2-B0DD-40F7-B810-1611A8B398C5}" srcId="{5E4B640E-F672-43E8-A6D0-1A86E7F3F239}" destId="{AD254B32-AA87-4FF0-AE57-2F67B764E44C}" srcOrd="1" destOrd="0" parTransId="{85D8F20B-4FBF-4326-9E19-EECE799A27C4}" sibTransId="{CFDCE104-F1E4-4CC4-84EB-5A7D76ADF774}"/>
    <dgm:cxn modelId="{A88393FA-C14A-406A-AE66-F47009FD485A}" srcId="{3CA6ED6A-B163-49EC-A8F6-B0ECF9DE344F}" destId="{153E3776-4B1E-4778-B2B4-7E33F1FA8E92}" srcOrd="0" destOrd="0" parTransId="{C4F111B9-BBBC-4003-BD94-BC02CB7A1F9D}" sibTransId="{5AE45AAA-7D8D-4CA0-852C-74EF6D391451}"/>
    <dgm:cxn modelId="{A8117CFC-DF41-4435-AAC5-DD1B99A5FB49}" type="presOf" srcId="{7435307B-4D92-4F73-9336-7F567B933784}" destId="{C533DB3A-1279-425C-B2B6-D37C6466F423}" srcOrd="0" destOrd="0" presId="urn:microsoft.com/office/officeart/2005/8/layout/list1"/>
    <dgm:cxn modelId="{D777687B-B796-4D8B-B3AE-3EABC5328CE5}" type="presParOf" srcId="{C533DB3A-1279-425C-B2B6-D37C6466F423}" destId="{5BE63CCA-F359-4A35-9322-D3F89EC4FD18}" srcOrd="0" destOrd="0" presId="urn:microsoft.com/office/officeart/2005/8/layout/list1"/>
    <dgm:cxn modelId="{6AF006BA-6BA5-4FEC-9C3C-6FF51B94CC4C}" type="presParOf" srcId="{5BE63CCA-F359-4A35-9322-D3F89EC4FD18}" destId="{A151572A-3A51-4308-BB2D-C4B9F089B57F}" srcOrd="0" destOrd="0" presId="urn:microsoft.com/office/officeart/2005/8/layout/list1"/>
    <dgm:cxn modelId="{BD098A7F-2805-4044-A9BC-D6E6D9EFEF23}" type="presParOf" srcId="{5BE63CCA-F359-4A35-9322-D3F89EC4FD18}" destId="{749625B8-D701-4DAD-9DD3-7A39D9F5790B}" srcOrd="1" destOrd="0" presId="urn:microsoft.com/office/officeart/2005/8/layout/list1"/>
    <dgm:cxn modelId="{19D78D3E-2F4C-43BE-90C6-36295EE00C3D}" type="presParOf" srcId="{C533DB3A-1279-425C-B2B6-D37C6466F423}" destId="{5860AC24-9736-4A2F-AF87-18D1D8A7C4FA}" srcOrd="1" destOrd="0" presId="urn:microsoft.com/office/officeart/2005/8/layout/list1"/>
    <dgm:cxn modelId="{448CE061-F732-49DC-AC4F-0BD27E489EAA}" type="presParOf" srcId="{C533DB3A-1279-425C-B2B6-D37C6466F423}" destId="{898B3ED2-1150-4BC4-B161-A86C77C46A56}" srcOrd="2" destOrd="0" presId="urn:microsoft.com/office/officeart/2005/8/layout/list1"/>
    <dgm:cxn modelId="{FC613F97-F2A5-4DA2-A922-2C1ED7B7202D}" type="presParOf" srcId="{C533DB3A-1279-425C-B2B6-D37C6466F423}" destId="{EAE5A566-6798-4B52-833D-64761597B492}" srcOrd="3" destOrd="0" presId="urn:microsoft.com/office/officeart/2005/8/layout/list1"/>
    <dgm:cxn modelId="{7A6CC431-9B04-4990-91F0-8B06CDC77E7D}" type="presParOf" srcId="{C533DB3A-1279-425C-B2B6-D37C6466F423}" destId="{DB8D7541-FE70-443C-A91A-00A5940544CB}" srcOrd="4" destOrd="0" presId="urn:microsoft.com/office/officeart/2005/8/layout/list1"/>
    <dgm:cxn modelId="{83382160-C5C7-424F-A8FA-D80EE17EAA11}" type="presParOf" srcId="{DB8D7541-FE70-443C-A91A-00A5940544CB}" destId="{CBF758EB-C0A8-4FA0-B848-92AC04B5DED3}" srcOrd="0" destOrd="0" presId="urn:microsoft.com/office/officeart/2005/8/layout/list1"/>
    <dgm:cxn modelId="{84FA2877-12DB-4085-B829-42855EA9B37A}" type="presParOf" srcId="{DB8D7541-FE70-443C-A91A-00A5940544CB}" destId="{89DC564E-134D-4B8F-AA21-7C019BFD1164}" srcOrd="1" destOrd="0" presId="urn:microsoft.com/office/officeart/2005/8/layout/list1"/>
    <dgm:cxn modelId="{1E48D413-2FF7-400E-95C0-9EE4AFB85306}" type="presParOf" srcId="{C533DB3A-1279-425C-B2B6-D37C6466F423}" destId="{11BB1112-8421-4ECC-8E7E-B3782A0D300D}" srcOrd="5" destOrd="0" presId="urn:microsoft.com/office/officeart/2005/8/layout/list1"/>
    <dgm:cxn modelId="{28B70532-B936-4758-82AB-FEC50E4953A9}" type="presParOf" srcId="{C533DB3A-1279-425C-B2B6-D37C6466F423}" destId="{15AF3710-4F93-4A51-BF8D-3DB8F49ECB61}"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435307B-4D92-4F73-9336-7F567B9337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CA"/>
        </a:p>
      </dgm:t>
    </dgm:pt>
    <dgm:pt modelId="{3CA6ED6A-B163-49EC-A8F6-B0ECF9DE344F}">
      <dgm:prSet phldrT="[Text]"/>
      <dgm:spPr/>
      <dgm:t>
        <a:bodyPr/>
        <a:lstStyle/>
        <a:p>
          <a:r>
            <a:rPr lang="en-CA" b="1" dirty="0"/>
            <a:t>Terminology</a:t>
          </a:r>
        </a:p>
      </dgm:t>
    </dgm:pt>
    <dgm:pt modelId="{F184083E-39EE-4FA0-A17A-0642D5100A2C}" type="parTrans" cxnId="{72F1ADBB-2DD0-403B-9BF7-CF4B917DEAD2}">
      <dgm:prSet/>
      <dgm:spPr/>
      <dgm:t>
        <a:bodyPr/>
        <a:lstStyle/>
        <a:p>
          <a:endParaRPr lang="en-CA"/>
        </a:p>
      </dgm:t>
    </dgm:pt>
    <dgm:pt modelId="{92CB10BC-1B92-417B-8128-6722027E264B}" type="sibTrans" cxnId="{72F1ADBB-2DD0-403B-9BF7-CF4B917DEAD2}">
      <dgm:prSet/>
      <dgm:spPr/>
      <dgm:t>
        <a:bodyPr/>
        <a:lstStyle/>
        <a:p>
          <a:endParaRPr lang="en-CA"/>
        </a:p>
      </dgm:t>
    </dgm:pt>
    <dgm:pt modelId="{5E4B640E-F672-43E8-A6D0-1A86E7F3F239}">
      <dgm:prSet phldrT="[Text]"/>
      <dgm:spPr/>
      <dgm:t>
        <a:bodyPr/>
        <a:lstStyle/>
        <a:p>
          <a:r>
            <a:rPr lang="en-CA" b="1" dirty="0"/>
            <a:t>Common Misconceptions</a:t>
          </a:r>
        </a:p>
      </dgm:t>
    </dgm:pt>
    <dgm:pt modelId="{6AFCF9E7-CD4F-45B0-8CC7-C174D4814ABB}" type="parTrans" cxnId="{F866150B-55E7-4309-92E6-1593E31EE89D}">
      <dgm:prSet/>
      <dgm:spPr/>
      <dgm:t>
        <a:bodyPr/>
        <a:lstStyle/>
        <a:p>
          <a:endParaRPr lang="en-CA"/>
        </a:p>
      </dgm:t>
    </dgm:pt>
    <dgm:pt modelId="{57A6A5D5-65C6-4633-8B97-331593894E97}" type="sibTrans" cxnId="{F866150B-55E7-4309-92E6-1593E31EE89D}">
      <dgm:prSet/>
      <dgm:spPr/>
      <dgm:t>
        <a:bodyPr/>
        <a:lstStyle/>
        <a:p>
          <a:endParaRPr lang="en-CA"/>
        </a:p>
      </dgm:t>
    </dgm:pt>
    <dgm:pt modelId="{153E3776-4B1E-4778-B2B4-7E33F1FA8E92}">
      <dgm:prSet/>
      <dgm:spPr/>
      <dgm:t>
        <a:bodyPr/>
        <a:lstStyle/>
        <a:p>
          <a:pPr>
            <a:buFont typeface="Arial" panose="020B0604020202020204" pitchFamily="34" charset="0"/>
            <a:buChar char="•"/>
          </a:pPr>
          <a:r>
            <a:rPr lang="en-CA" b="1" dirty="0"/>
            <a:t>To collectively describe First Nations, Inuit, and Métis in Canada, use Indigenous Peoples</a:t>
          </a:r>
          <a:r>
            <a:rPr lang="en-CA" b="1" dirty="0">
              <a:latin typeface="Century Gothic"/>
            </a:rPr>
            <a:t>.</a:t>
          </a:r>
          <a:endParaRPr lang="en-CA" b="1" dirty="0"/>
        </a:p>
      </dgm:t>
    </dgm:pt>
    <dgm:pt modelId="{C4F111B9-BBBC-4003-BD94-BC02CB7A1F9D}" type="parTrans" cxnId="{A88393FA-C14A-406A-AE66-F47009FD485A}">
      <dgm:prSet/>
      <dgm:spPr/>
      <dgm:t>
        <a:bodyPr/>
        <a:lstStyle/>
        <a:p>
          <a:endParaRPr lang="en-CA"/>
        </a:p>
      </dgm:t>
    </dgm:pt>
    <dgm:pt modelId="{5AE45AAA-7D8D-4CA0-852C-74EF6D391451}" type="sibTrans" cxnId="{A88393FA-C14A-406A-AE66-F47009FD485A}">
      <dgm:prSet/>
      <dgm:spPr/>
      <dgm:t>
        <a:bodyPr/>
        <a:lstStyle/>
        <a:p>
          <a:endParaRPr lang="en-CA"/>
        </a:p>
      </dgm:t>
    </dgm:pt>
    <dgm:pt modelId="{85080846-79C0-45B0-8E14-426A3BCEA0F1}">
      <dgm:prSet/>
      <dgm:spPr/>
      <dgm:t>
        <a:bodyPr/>
        <a:lstStyle/>
        <a:p>
          <a:pPr>
            <a:buFont typeface="Arial" panose="020B0604020202020204" pitchFamily="34" charset="0"/>
            <a:buChar char="•"/>
          </a:pPr>
          <a:r>
            <a:rPr lang="en-CA" b="1" dirty="0"/>
            <a:t>Do not confuse Inuit and Inuk. The singular of Inuit is Inuk. Saying Inuit People is redundant (Inuit means people). Their language is Inuktitut. </a:t>
          </a:r>
          <a:br>
            <a:rPr lang="en-CA" b="1" dirty="0"/>
          </a:br>
          <a:r>
            <a:rPr lang="en-CA" b="1" dirty="0"/>
            <a:t>Only use the term Inuit to refer to this group of Indigenous Peoples within Canada and avoid older &amp; offensive terms.</a:t>
          </a:r>
          <a:endParaRPr lang="en-CA" dirty="0"/>
        </a:p>
      </dgm:t>
    </dgm:pt>
    <dgm:pt modelId="{4526B0BE-B461-4ED3-8FBD-54201F404291}" type="parTrans" cxnId="{1986322C-5CC0-42C9-AA56-C00E44092B49}">
      <dgm:prSet/>
      <dgm:spPr/>
      <dgm:t>
        <a:bodyPr/>
        <a:lstStyle/>
        <a:p>
          <a:endParaRPr lang="en-CA"/>
        </a:p>
      </dgm:t>
    </dgm:pt>
    <dgm:pt modelId="{8C6993F4-B418-474B-AE2C-A6682468B1C9}" type="sibTrans" cxnId="{1986322C-5CC0-42C9-AA56-C00E44092B49}">
      <dgm:prSet/>
      <dgm:spPr/>
      <dgm:t>
        <a:bodyPr/>
        <a:lstStyle/>
        <a:p>
          <a:endParaRPr lang="en-CA"/>
        </a:p>
      </dgm:t>
    </dgm:pt>
    <dgm:pt modelId="{E9E66E16-7C38-494A-B83F-8AF0240557FE}">
      <dgm:prSet/>
      <dgm:spPr/>
      <dgm:t>
        <a:bodyPr/>
        <a:lstStyle/>
        <a:p>
          <a:pPr>
            <a:buFont typeface="Arial" panose="020B0604020202020204" pitchFamily="34" charset="0"/>
            <a:buChar char="•"/>
          </a:pPr>
          <a:r>
            <a:rPr lang="en-CA" b="1" dirty="0">
              <a:solidFill>
                <a:schemeClr val="accent2"/>
              </a:solidFill>
            </a:rPr>
            <a:t>Aboriginal is also generally an appropriate term, but Indigenous is used more universally</a:t>
          </a:r>
          <a:r>
            <a:rPr lang="en-CA" b="1" dirty="0">
              <a:solidFill>
                <a:schemeClr val="accent2"/>
              </a:solidFill>
              <a:latin typeface="Century Gothic"/>
            </a:rPr>
            <a:t>.</a:t>
          </a:r>
          <a:endParaRPr lang="en-CA" b="1" dirty="0">
            <a:solidFill>
              <a:schemeClr val="accent2"/>
            </a:solidFill>
          </a:endParaRPr>
        </a:p>
      </dgm:t>
    </dgm:pt>
    <dgm:pt modelId="{CFFC1023-482E-429D-B76C-3A3250DA73BE}" type="parTrans" cxnId="{5A52D56C-C5C7-4A4E-9D26-2986B0655867}">
      <dgm:prSet/>
      <dgm:spPr/>
      <dgm:t>
        <a:bodyPr/>
        <a:lstStyle/>
        <a:p>
          <a:endParaRPr lang="en-CA"/>
        </a:p>
      </dgm:t>
    </dgm:pt>
    <dgm:pt modelId="{0B63ABF3-0FF3-4DC8-8561-36CB246A28D4}" type="sibTrans" cxnId="{5A52D56C-C5C7-4A4E-9D26-2986B0655867}">
      <dgm:prSet/>
      <dgm:spPr/>
      <dgm:t>
        <a:bodyPr/>
        <a:lstStyle/>
        <a:p>
          <a:endParaRPr lang="en-CA"/>
        </a:p>
      </dgm:t>
    </dgm:pt>
    <dgm:pt modelId="{95853F26-BE59-4698-892F-627F6A39CF8B}">
      <dgm:prSet/>
      <dgm:spPr/>
      <dgm:t>
        <a:bodyPr/>
        <a:lstStyle/>
        <a:p>
          <a:pPr>
            <a:buFont typeface="Arial" panose="020B0604020202020204" pitchFamily="34" charset="0"/>
            <a:buChar char="•"/>
          </a:pPr>
          <a:r>
            <a:rPr lang="en-CA" b="1" dirty="0">
              <a:solidFill>
                <a:schemeClr val="accent2"/>
              </a:solidFill>
            </a:rPr>
            <a:t>Capitalize Indigenous and Aboriginal just as you would capitalize English or French</a:t>
          </a:r>
          <a:r>
            <a:rPr lang="en-CA" b="1" dirty="0">
              <a:solidFill>
                <a:schemeClr val="accent2"/>
              </a:solidFill>
              <a:latin typeface="Century Gothic"/>
            </a:rPr>
            <a:t>.</a:t>
          </a:r>
          <a:endParaRPr lang="en-CA" b="1" dirty="0">
            <a:solidFill>
              <a:schemeClr val="accent2"/>
            </a:solidFill>
          </a:endParaRPr>
        </a:p>
      </dgm:t>
    </dgm:pt>
    <dgm:pt modelId="{04D1FB8B-E8F7-4A8E-954B-5552A1C3ABD5}" type="parTrans" cxnId="{F8D9A49E-06B2-4427-A93B-304DE3425F92}">
      <dgm:prSet/>
      <dgm:spPr/>
      <dgm:t>
        <a:bodyPr/>
        <a:lstStyle/>
        <a:p>
          <a:endParaRPr lang="en-CA"/>
        </a:p>
      </dgm:t>
    </dgm:pt>
    <dgm:pt modelId="{FB1C1CC3-279C-4205-86F7-EA6945F72163}" type="sibTrans" cxnId="{F8D9A49E-06B2-4427-A93B-304DE3425F92}">
      <dgm:prSet/>
      <dgm:spPr/>
      <dgm:t>
        <a:bodyPr/>
        <a:lstStyle/>
        <a:p>
          <a:endParaRPr lang="en-CA"/>
        </a:p>
      </dgm:t>
    </dgm:pt>
    <dgm:pt modelId="{B3ADC129-A823-4A6D-9EA6-E90EFCDFAA79}">
      <dgm:prSet/>
      <dgm:spPr/>
      <dgm:t>
        <a:bodyPr/>
        <a:lstStyle/>
        <a:p>
          <a:pPr rtl="0">
            <a:buFont typeface="Arial" panose="020B0604020202020204" pitchFamily="34" charset="0"/>
            <a:buChar char="•"/>
          </a:pPr>
          <a:r>
            <a:rPr lang="en-CA" b="1" dirty="0"/>
            <a:t>Avoid using ‘Native</a:t>
          </a:r>
          <a:r>
            <a:rPr lang="en-CA" b="1" dirty="0">
              <a:latin typeface="Century Gothic"/>
            </a:rPr>
            <a:t> American</a:t>
          </a:r>
          <a:r>
            <a:rPr lang="en-CA" b="1" dirty="0"/>
            <a:t>’ or ‘Indian</a:t>
          </a:r>
          <a:r>
            <a:rPr lang="en-CA" b="1" dirty="0">
              <a:latin typeface="Century Gothic"/>
            </a:rPr>
            <a:t>’.</a:t>
          </a:r>
          <a:endParaRPr lang="en-CA" b="1" dirty="0"/>
        </a:p>
      </dgm:t>
    </dgm:pt>
    <dgm:pt modelId="{A7534F29-A71E-46F6-915E-FC6AA0DF8C88}" type="parTrans" cxnId="{A2DC5428-8350-45AE-A587-7FA715740100}">
      <dgm:prSet/>
      <dgm:spPr/>
      <dgm:t>
        <a:bodyPr/>
        <a:lstStyle/>
        <a:p>
          <a:endParaRPr lang="en-CA"/>
        </a:p>
      </dgm:t>
    </dgm:pt>
    <dgm:pt modelId="{F836BF61-7744-47D2-B8A9-D54BC061876D}" type="sibTrans" cxnId="{A2DC5428-8350-45AE-A587-7FA715740100}">
      <dgm:prSet/>
      <dgm:spPr/>
      <dgm:t>
        <a:bodyPr/>
        <a:lstStyle/>
        <a:p>
          <a:endParaRPr lang="en-CA"/>
        </a:p>
      </dgm:t>
    </dgm:pt>
    <dgm:pt modelId="{FE11CD14-490F-4E9C-A374-740AE5535624}">
      <dgm:prSet/>
      <dgm:spPr/>
      <dgm:t>
        <a:bodyPr/>
        <a:lstStyle/>
        <a:p>
          <a:pPr>
            <a:buFont typeface="Arial" panose="020B0604020202020204" pitchFamily="34" charset="0"/>
            <a:buChar char="•"/>
          </a:pPr>
          <a:r>
            <a:rPr lang="en-CA" b="1" dirty="0">
              <a:solidFill>
                <a:schemeClr val="accent2"/>
              </a:solidFill>
            </a:rPr>
            <a:t>Do not assume that all Indigenous individuals in the </a:t>
          </a:r>
          <a:r>
            <a:rPr lang="en-CA" b="1" dirty="0">
              <a:solidFill>
                <a:schemeClr val="accent2"/>
              </a:solidFill>
              <a:latin typeface="Century Gothic"/>
            </a:rPr>
            <a:t>LGBTQ2SIA</a:t>
          </a:r>
          <a:r>
            <a:rPr lang="en-CA" b="1" dirty="0">
              <a:solidFill>
                <a:schemeClr val="accent2"/>
              </a:solidFill>
            </a:rPr>
            <a:t>+ community are </a:t>
          </a:r>
          <a:br>
            <a:rPr lang="en-CA" b="1" dirty="0">
              <a:solidFill>
                <a:schemeClr val="accent2"/>
              </a:solidFill>
            </a:rPr>
          </a:br>
          <a:r>
            <a:rPr lang="en-CA" b="1" dirty="0">
              <a:solidFill>
                <a:schemeClr val="accent2"/>
              </a:solidFill>
            </a:rPr>
            <a:t>Two-Spirit. Two-Spirit individuals may also hold other identities.</a:t>
          </a:r>
          <a:endParaRPr lang="en-CA" dirty="0">
            <a:solidFill>
              <a:schemeClr val="accent2"/>
            </a:solidFill>
          </a:endParaRPr>
        </a:p>
      </dgm:t>
    </dgm:pt>
    <dgm:pt modelId="{F8C1F0FF-DCE5-4B17-9C0A-973AE367A14E}" type="parTrans" cxnId="{5BA1679D-BC29-4162-8513-79771856913C}">
      <dgm:prSet/>
      <dgm:spPr/>
      <dgm:t>
        <a:bodyPr/>
        <a:lstStyle/>
        <a:p>
          <a:endParaRPr lang="en-CA"/>
        </a:p>
      </dgm:t>
    </dgm:pt>
    <dgm:pt modelId="{8217A09A-2BB0-4F41-BD98-57AEBD95F91B}" type="sibTrans" cxnId="{5BA1679D-BC29-4162-8513-79771856913C}">
      <dgm:prSet/>
      <dgm:spPr/>
      <dgm:t>
        <a:bodyPr/>
        <a:lstStyle/>
        <a:p>
          <a:endParaRPr lang="en-CA"/>
        </a:p>
      </dgm:t>
    </dgm:pt>
    <dgm:pt modelId="{C533DB3A-1279-425C-B2B6-D37C6466F423}" type="pres">
      <dgm:prSet presAssocID="{7435307B-4D92-4F73-9336-7F567B933784}" presName="linear" presStyleCnt="0">
        <dgm:presLayoutVars>
          <dgm:dir/>
          <dgm:animLvl val="lvl"/>
          <dgm:resizeHandles val="exact"/>
        </dgm:presLayoutVars>
      </dgm:prSet>
      <dgm:spPr/>
    </dgm:pt>
    <dgm:pt modelId="{5BE63CCA-F359-4A35-9322-D3F89EC4FD18}" type="pres">
      <dgm:prSet presAssocID="{3CA6ED6A-B163-49EC-A8F6-B0ECF9DE344F}" presName="parentLin" presStyleCnt="0"/>
      <dgm:spPr/>
    </dgm:pt>
    <dgm:pt modelId="{A151572A-3A51-4308-BB2D-C4B9F089B57F}" type="pres">
      <dgm:prSet presAssocID="{3CA6ED6A-B163-49EC-A8F6-B0ECF9DE344F}" presName="parentLeftMargin" presStyleLbl="node1" presStyleIdx="0" presStyleCnt="2"/>
      <dgm:spPr/>
    </dgm:pt>
    <dgm:pt modelId="{749625B8-D701-4DAD-9DD3-7A39D9F5790B}" type="pres">
      <dgm:prSet presAssocID="{3CA6ED6A-B163-49EC-A8F6-B0ECF9DE344F}" presName="parentText" presStyleLbl="node1" presStyleIdx="0" presStyleCnt="2">
        <dgm:presLayoutVars>
          <dgm:chMax val="0"/>
          <dgm:bulletEnabled val="1"/>
        </dgm:presLayoutVars>
      </dgm:prSet>
      <dgm:spPr/>
    </dgm:pt>
    <dgm:pt modelId="{5860AC24-9736-4A2F-AF87-18D1D8A7C4FA}" type="pres">
      <dgm:prSet presAssocID="{3CA6ED6A-B163-49EC-A8F6-B0ECF9DE344F}" presName="negativeSpace" presStyleCnt="0"/>
      <dgm:spPr/>
    </dgm:pt>
    <dgm:pt modelId="{898B3ED2-1150-4BC4-B161-A86C77C46A56}" type="pres">
      <dgm:prSet presAssocID="{3CA6ED6A-B163-49EC-A8F6-B0ECF9DE344F}" presName="childText" presStyleLbl="conFgAcc1" presStyleIdx="0" presStyleCnt="2">
        <dgm:presLayoutVars>
          <dgm:bulletEnabled val="1"/>
        </dgm:presLayoutVars>
      </dgm:prSet>
      <dgm:spPr/>
    </dgm:pt>
    <dgm:pt modelId="{EAE5A566-6798-4B52-833D-64761597B492}" type="pres">
      <dgm:prSet presAssocID="{92CB10BC-1B92-417B-8128-6722027E264B}" presName="spaceBetweenRectangles" presStyleCnt="0"/>
      <dgm:spPr/>
    </dgm:pt>
    <dgm:pt modelId="{DB8D7541-FE70-443C-A91A-00A5940544CB}" type="pres">
      <dgm:prSet presAssocID="{5E4B640E-F672-43E8-A6D0-1A86E7F3F239}" presName="parentLin" presStyleCnt="0"/>
      <dgm:spPr/>
    </dgm:pt>
    <dgm:pt modelId="{CBF758EB-C0A8-4FA0-B848-92AC04B5DED3}" type="pres">
      <dgm:prSet presAssocID="{5E4B640E-F672-43E8-A6D0-1A86E7F3F239}" presName="parentLeftMargin" presStyleLbl="node1" presStyleIdx="0" presStyleCnt="2"/>
      <dgm:spPr/>
    </dgm:pt>
    <dgm:pt modelId="{89DC564E-134D-4B8F-AA21-7C019BFD1164}" type="pres">
      <dgm:prSet presAssocID="{5E4B640E-F672-43E8-A6D0-1A86E7F3F239}" presName="parentText" presStyleLbl="node1" presStyleIdx="1" presStyleCnt="2">
        <dgm:presLayoutVars>
          <dgm:chMax val="0"/>
          <dgm:bulletEnabled val="1"/>
        </dgm:presLayoutVars>
      </dgm:prSet>
      <dgm:spPr/>
    </dgm:pt>
    <dgm:pt modelId="{11BB1112-8421-4ECC-8E7E-B3782A0D300D}" type="pres">
      <dgm:prSet presAssocID="{5E4B640E-F672-43E8-A6D0-1A86E7F3F239}" presName="negativeSpace" presStyleCnt="0"/>
      <dgm:spPr/>
    </dgm:pt>
    <dgm:pt modelId="{15AF3710-4F93-4A51-BF8D-3DB8F49ECB61}" type="pres">
      <dgm:prSet presAssocID="{5E4B640E-F672-43E8-A6D0-1A86E7F3F239}" presName="childText" presStyleLbl="conFgAcc1" presStyleIdx="1" presStyleCnt="2">
        <dgm:presLayoutVars>
          <dgm:bulletEnabled val="1"/>
        </dgm:presLayoutVars>
      </dgm:prSet>
      <dgm:spPr/>
    </dgm:pt>
  </dgm:ptLst>
  <dgm:cxnLst>
    <dgm:cxn modelId="{F866150B-55E7-4309-92E6-1593E31EE89D}" srcId="{7435307B-4D92-4F73-9336-7F567B933784}" destId="{5E4B640E-F672-43E8-A6D0-1A86E7F3F239}" srcOrd="1" destOrd="0" parTransId="{6AFCF9E7-CD4F-45B0-8CC7-C174D4814ABB}" sibTransId="{57A6A5D5-65C6-4633-8B97-331593894E97}"/>
    <dgm:cxn modelId="{B9FE9A10-CF8D-4AFF-86D7-7E51069645CB}" type="presOf" srcId="{FE11CD14-490F-4E9C-A374-740AE5535624}" destId="{15AF3710-4F93-4A51-BF8D-3DB8F49ECB61}" srcOrd="0" destOrd="1" presId="urn:microsoft.com/office/officeart/2005/8/layout/list1"/>
    <dgm:cxn modelId="{27D64D1E-D2F7-4677-9B70-E972B1278DDC}" type="presOf" srcId="{E9E66E16-7C38-494A-B83F-8AF0240557FE}" destId="{898B3ED2-1150-4BC4-B161-A86C77C46A56}" srcOrd="0" destOrd="1" presId="urn:microsoft.com/office/officeart/2005/8/layout/list1"/>
    <dgm:cxn modelId="{81D7AA25-EFDA-4E5B-97A4-4AEB9AE248D1}" type="presOf" srcId="{5E4B640E-F672-43E8-A6D0-1A86E7F3F239}" destId="{89DC564E-134D-4B8F-AA21-7C019BFD1164}" srcOrd="1" destOrd="0" presId="urn:microsoft.com/office/officeart/2005/8/layout/list1"/>
    <dgm:cxn modelId="{BCFC6626-5C08-42D1-A84A-26AB911B7237}" type="presOf" srcId="{153E3776-4B1E-4778-B2B4-7E33F1FA8E92}" destId="{898B3ED2-1150-4BC4-B161-A86C77C46A56}" srcOrd="0" destOrd="0" presId="urn:microsoft.com/office/officeart/2005/8/layout/list1"/>
    <dgm:cxn modelId="{A2DC5428-8350-45AE-A587-7FA715740100}" srcId="{3CA6ED6A-B163-49EC-A8F6-B0ECF9DE344F}" destId="{B3ADC129-A823-4A6D-9EA6-E90EFCDFAA79}" srcOrd="2" destOrd="0" parTransId="{A7534F29-A71E-46F6-915E-FC6AA0DF8C88}" sibTransId="{F836BF61-7744-47D2-B8A9-D54BC061876D}"/>
    <dgm:cxn modelId="{1986322C-5CC0-42C9-AA56-C00E44092B49}" srcId="{5E4B640E-F672-43E8-A6D0-1A86E7F3F239}" destId="{85080846-79C0-45B0-8E14-426A3BCEA0F1}" srcOrd="0" destOrd="0" parTransId="{4526B0BE-B461-4ED3-8FBD-54201F404291}" sibTransId="{8C6993F4-B418-474B-AE2C-A6682468B1C9}"/>
    <dgm:cxn modelId="{FAB38832-D743-40AC-9C1F-9370DB81497A}" type="presOf" srcId="{95853F26-BE59-4698-892F-627F6A39CF8B}" destId="{898B3ED2-1150-4BC4-B161-A86C77C46A56}" srcOrd="0" destOrd="3" presId="urn:microsoft.com/office/officeart/2005/8/layout/list1"/>
    <dgm:cxn modelId="{C47C7A37-788E-4E46-AAF4-8332904C2CC5}" type="presOf" srcId="{5E4B640E-F672-43E8-A6D0-1A86E7F3F239}" destId="{CBF758EB-C0A8-4FA0-B848-92AC04B5DED3}" srcOrd="0" destOrd="0" presId="urn:microsoft.com/office/officeart/2005/8/layout/list1"/>
    <dgm:cxn modelId="{A6988B64-6AB6-4399-91EB-04C31CB0237E}" type="presOf" srcId="{B3ADC129-A823-4A6D-9EA6-E90EFCDFAA79}" destId="{898B3ED2-1150-4BC4-B161-A86C77C46A56}" srcOrd="0" destOrd="2" presId="urn:microsoft.com/office/officeart/2005/8/layout/list1"/>
    <dgm:cxn modelId="{5A52D56C-C5C7-4A4E-9D26-2986B0655867}" srcId="{3CA6ED6A-B163-49EC-A8F6-B0ECF9DE344F}" destId="{E9E66E16-7C38-494A-B83F-8AF0240557FE}" srcOrd="1" destOrd="0" parTransId="{CFFC1023-482E-429D-B76C-3A3250DA73BE}" sibTransId="{0B63ABF3-0FF3-4DC8-8561-36CB246A28D4}"/>
    <dgm:cxn modelId="{6DD06F6E-EF30-4E6A-8552-285FE88EB4EA}" type="presOf" srcId="{3CA6ED6A-B163-49EC-A8F6-B0ECF9DE344F}" destId="{A151572A-3A51-4308-BB2D-C4B9F089B57F}" srcOrd="0" destOrd="0" presId="urn:microsoft.com/office/officeart/2005/8/layout/list1"/>
    <dgm:cxn modelId="{5BA1679D-BC29-4162-8513-79771856913C}" srcId="{5E4B640E-F672-43E8-A6D0-1A86E7F3F239}" destId="{FE11CD14-490F-4E9C-A374-740AE5535624}" srcOrd="1" destOrd="0" parTransId="{F8C1F0FF-DCE5-4B17-9C0A-973AE367A14E}" sibTransId="{8217A09A-2BB0-4F41-BD98-57AEBD95F91B}"/>
    <dgm:cxn modelId="{F8D9A49E-06B2-4427-A93B-304DE3425F92}" srcId="{3CA6ED6A-B163-49EC-A8F6-B0ECF9DE344F}" destId="{95853F26-BE59-4698-892F-627F6A39CF8B}" srcOrd="3" destOrd="0" parTransId="{04D1FB8B-E8F7-4A8E-954B-5552A1C3ABD5}" sibTransId="{FB1C1CC3-279C-4205-86F7-EA6945F72163}"/>
    <dgm:cxn modelId="{72F1ADBB-2DD0-403B-9BF7-CF4B917DEAD2}" srcId="{7435307B-4D92-4F73-9336-7F567B933784}" destId="{3CA6ED6A-B163-49EC-A8F6-B0ECF9DE344F}" srcOrd="0" destOrd="0" parTransId="{F184083E-39EE-4FA0-A17A-0642D5100A2C}" sibTransId="{92CB10BC-1B92-417B-8128-6722027E264B}"/>
    <dgm:cxn modelId="{EC7A6EBF-ABF2-4DEE-AA05-5168E50A9A72}" type="presOf" srcId="{3CA6ED6A-B163-49EC-A8F6-B0ECF9DE344F}" destId="{749625B8-D701-4DAD-9DD3-7A39D9F5790B}" srcOrd="1" destOrd="0" presId="urn:microsoft.com/office/officeart/2005/8/layout/list1"/>
    <dgm:cxn modelId="{F126AFD5-29B1-4C05-8121-1B0D630075B0}" type="presOf" srcId="{85080846-79C0-45B0-8E14-426A3BCEA0F1}" destId="{15AF3710-4F93-4A51-BF8D-3DB8F49ECB61}" srcOrd="0" destOrd="0" presId="urn:microsoft.com/office/officeart/2005/8/layout/list1"/>
    <dgm:cxn modelId="{A88393FA-C14A-406A-AE66-F47009FD485A}" srcId="{3CA6ED6A-B163-49EC-A8F6-B0ECF9DE344F}" destId="{153E3776-4B1E-4778-B2B4-7E33F1FA8E92}" srcOrd="0" destOrd="0" parTransId="{C4F111B9-BBBC-4003-BD94-BC02CB7A1F9D}" sibTransId="{5AE45AAA-7D8D-4CA0-852C-74EF6D391451}"/>
    <dgm:cxn modelId="{A8117CFC-DF41-4435-AAC5-DD1B99A5FB49}" type="presOf" srcId="{7435307B-4D92-4F73-9336-7F567B933784}" destId="{C533DB3A-1279-425C-B2B6-D37C6466F423}" srcOrd="0" destOrd="0" presId="urn:microsoft.com/office/officeart/2005/8/layout/list1"/>
    <dgm:cxn modelId="{D777687B-B796-4D8B-B3AE-3EABC5328CE5}" type="presParOf" srcId="{C533DB3A-1279-425C-B2B6-D37C6466F423}" destId="{5BE63CCA-F359-4A35-9322-D3F89EC4FD18}" srcOrd="0" destOrd="0" presId="urn:microsoft.com/office/officeart/2005/8/layout/list1"/>
    <dgm:cxn modelId="{6AF006BA-6BA5-4FEC-9C3C-6FF51B94CC4C}" type="presParOf" srcId="{5BE63CCA-F359-4A35-9322-D3F89EC4FD18}" destId="{A151572A-3A51-4308-BB2D-C4B9F089B57F}" srcOrd="0" destOrd="0" presId="urn:microsoft.com/office/officeart/2005/8/layout/list1"/>
    <dgm:cxn modelId="{BD098A7F-2805-4044-A9BC-D6E6D9EFEF23}" type="presParOf" srcId="{5BE63CCA-F359-4A35-9322-D3F89EC4FD18}" destId="{749625B8-D701-4DAD-9DD3-7A39D9F5790B}" srcOrd="1" destOrd="0" presId="urn:microsoft.com/office/officeart/2005/8/layout/list1"/>
    <dgm:cxn modelId="{19D78D3E-2F4C-43BE-90C6-36295EE00C3D}" type="presParOf" srcId="{C533DB3A-1279-425C-B2B6-D37C6466F423}" destId="{5860AC24-9736-4A2F-AF87-18D1D8A7C4FA}" srcOrd="1" destOrd="0" presId="urn:microsoft.com/office/officeart/2005/8/layout/list1"/>
    <dgm:cxn modelId="{448CE061-F732-49DC-AC4F-0BD27E489EAA}" type="presParOf" srcId="{C533DB3A-1279-425C-B2B6-D37C6466F423}" destId="{898B3ED2-1150-4BC4-B161-A86C77C46A56}" srcOrd="2" destOrd="0" presId="urn:microsoft.com/office/officeart/2005/8/layout/list1"/>
    <dgm:cxn modelId="{FC613F97-F2A5-4DA2-A922-2C1ED7B7202D}" type="presParOf" srcId="{C533DB3A-1279-425C-B2B6-D37C6466F423}" destId="{EAE5A566-6798-4B52-833D-64761597B492}" srcOrd="3" destOrd="0" presId="urn:microsoft.com/office/officeart/2005/8/layout/list1"/>
    <dgm:cxn modelId="{7A6CC431-9B04-4990-91F0-8B06CDC77E7D}" type="presParOf" srcId="{C533DB3A-1279-425C-B2B6-D37C6466F423}" destId="{DB8D7541-FE70-443C-A91A-00A5940544CB}" srcOrd="4" destOrd="0" presId="urn:microsoft.com/office/officeart/2005/8/layout/list1"/>
    <dgm:cxn modelId="{83382160-C5C7-424F-A8FA-D80EE17EAA11}" type="presParOf" srcId="{DB8D7541-FE70-443C-A91A-00A5940544CB}" destId="{CBF758EB-C0A8-4FA0-B848-92AC04B5DED3}" srcOrd="0" destOrd="0" presId="urn:microsoft.com/office/officeart/2005/8/layout/list1"/>
    <dgm:cxn modelId="{84FA2877-12DB-4085-B829-42855EA9B37A}" type="presParOf" srcId="{DB8D7541-FE70-443C-A91A-00A5940544CB}" destId="{89DC564E-134D-4B8F-AA21-7C019BFD1164}" srcOrd="1" destOrd="0" presId="urn:microsoft.com/office/officeart/2005/8/layout/list1"/>
    <dgm:cxn modelId="{1E48D413-2FF7-400E-95C0-9EE4AFB85306}" type="presParOf" srcId="{C533DB3A-1279-425C-B2B6-D37C6466F423}" destId="{11BB1112-8421-4ECC-8E7E-B3782A0D300D}" srcOrd="5" destOrd="0" presId="urn:microsoft.com/office/officeart/2005/8/layout/list1"/>
    <dgm:cxn modelId="{28B70532-B936-4758-82AB-FEC50E4953A9}" type="presParOf" srcId="{C533DB3A-1279-425C-B2B6-D37C6466F423}" destId="{15AF3710-4F93-4A51-BF8D-3DB8F49ECB61}"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at the </a:t>
          </a:r>
          <a:r>
            <a:rPr lang="en-CA" b="1" dirty="0">
              <a:latin typeface="Century Gothic"/>
            </a:rPr>
            <a:t>top/bottom</a:t>
          </a:r>
          <a:r>
            <a:rPr lang="en-CA" b="1" dirty="0"/>
            <a:t> of the hierarchy</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we’ll have a meeting</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F97AD931-A49D-428A-B873-6D84FE4FCF2F}">
      <dgm:prSet phldrT="[Text]"/>
      <dgm:spPr/>
      <dgm:t>
        <a:bodyPr/>
        <a:lstStyle/>
        <a:p>
          <a:r>
            <a:rPr lang="en-CA" b="1" dirty="0"/>
            <a:t>I identify with X</a:t>
          </a:r>
        </a:p>
      </dgm:t>
    </dgm:pt>
    <dgm:pt modelId="{38C1F2B7-262F-4F2A-A010-09F880F914FA}" type="parTrans" cxnId="{9076E889-052B-4E1A-B4AA-4870C47CA9CE}">
      <dgm:prSet/>
      <dgm:spPr/>
      <dgm:t>
        <a:bodyPr/>
        <a:lstStyle/>
        <a:p>
          <a:endParaRPr lang="en-CA"/>
        </a:p>
      </dgm:t>
    </dgm:pt>
    <dgm:pt modelId="{960E52C0-5D7E-48B9-8945-CD62CFC64580}" type="sibTrans" cxnId="{9076E889-052B-4E1A-B4AA-4870C47CA9CE}">
      <dgm:prSet/>
      <dgm:spPr/>
      <dgm:t>
        <a:bodyPr/>
        <a:lstStyle/>
        <a:p>
          <a:endParaRPr lang="en-CA"/>
        </a:p>
      </dgm:t>
    </dgm:pt>
    <dgm:pt modelId="{6571762F-9DAB-4FDA-B10F-F1C391901D1C}">
      <dgm:prSet phldrT="[Text]"/>
      <dgm:spPr/>
      <dgm:t>
        <a:bodyPr/>
        <a:lstStyle/>
        <a:p>
          <a:r>
            <a:rPr lang="en-CA" b="1" dirty="0"/>
            <a:t>I found my community</a:t>
          </a:r>
        </a:p>
      </dgm:t>
    </dgm:pt>
    <dgm:pt modelId="{0B715583-EB7E-4A21-9D53-D7DC00030747}" type="parTrans" cxnId="{B8E8EB73-CDED-43C0-82B2-BD8ED1A22070}">
      <dgm:prSet/>
      <dgm:spPr/>
      <dgm:t>
        <a:bodyPr/>
        <a:lstStyle/>
        <a:p>
          <a:endParaRPr lang="en-CA"/>
        </a:p>
      </dgm:t>
    </dgm:pt>
    <dgm:pt modelId="{E2309BBF-EB09-48F5-BA43-0A064639BB08}" type="sibTrans" cxnId="{B8E8EB73-CDED-43C0-82B2-BD8ED1A22070}">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4">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4">
        <dgm:presLayoutVars>
          <dgm:bulletEnabled val="1"/>
        </dgm:presLayoutVars>
      </dgm:prSet>
      <dgm:spPr/>
    </dgm:pt>
    <dgm:pt modelId="{81D9D595-E425-4782-B452-02CB5BED9D56}" type="pres">
      <dgm:prSet presAssocID="{89DF2F98-71CF-4250-B0D7-6CEC7067FD3F}" presName="aSpace2" presStyleCnt="0"/>
      <dgm:spPr/>
    </dgm:pt>
    <dgm:pt modelId="{249DECDF-E025-4033-BC41-92A931521D48}" type="pres">
      <dgm:prSet presAssocID="{F97AD931-A49D-428A-B873-6D84FE4FCF2F}" presName="childNode" presStyleLbl="node1" presStyleIdx="2" presStyleCnt="4">
        <dgm:presLayoutVars>
          <dgm:bulletEnabled val="1"/>
        </dgm:presLayoutVars>
      </dgm:prSet>
      <dgm:spPr/>
    </dgm:pt>
    <dgm:pt modelId="{ADC53D0B-F98F-4BC7-BF7A-0F6D2634613F}" type="pres">
      <dgm:prSet presAssocID="{F97AD931-A49D-428A-B873-6D84FE4FCF2F}" presName="aSpace2" presStyleCnt="0"/>
      <dgm:spPr/>
    </dgm:pt>
    <dgm:pt modelId="{21462E3A-10B3-4975-8089-8D818BB0EF43}" type="pres">
      <dgm:prSet presAssocID="{6571762F-9DAB-4FDA-B10F-F1C391901D1C}" presName="childNode" presStyleLbl="node1" presStyleIdx="3" presStyleCnt="4">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B8E8EB73-CDED-43C0-82B2-BD8ED1A22070}" srcId="{94CC638B-1E7F-446A-A4A7-F9B9F398344F}" destId="{6571762F-9DAB-4FDA-B10F-F1C391901D1C}" srcOrd="3" destOrd="0" parTransId="{0B715583-EB7E-4A21-9D53-D7DC00030747}" sibTransId="{E2309BBF-EB09-48F5-BA43-0A064639BB08}"/>
    <dgm:cxn modelId="{9076E889-052B-4E1A-B4AA-4870C47CA9CE}" srcId="{94CC638B-1E7F-446A-A4A7-F9B9F398344F}" destId="{F97AD931-A49D-428A-B873-6D84FE4FCF2F}" srcOrd="2" destOrd="0" parTransId="{38C1F2B7-262F-4F2A-A010-09F880F914FA}" sibTransId="{960E52C0-5D7E-48B9-8945-CD62CFC64580}"/>
    <dgm:cxn modelId="{CA7AEA8E-E1C4-4A32-8655-E7DC15079F3E}" type="presOf" srcId="{F97AD931-A49D-428A-B873-6D84FE4FCF2F}" destId="{249DECDF-E025-4033-BC41-92A931521D48}" srcOrd="0" destOrd="0" presId="urn:microsoft.com/office/officeart/2005/8/layout/lProcess2"/>
    <dgm:cxn modelId="{4F1D93B3-344C-4F28-8C98-13F6E0BC44E5}" type="presOf" srcId="{6571762F-9DAB-4FDA-B10F-F1C391901D1C}" destId="{21462E3A-10B3-4975-8089-8D818BB0EF43}"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11B9B357-A14C-48F2-A31F-DF27AB2B56B7}" type="presParOf" srcId="{ACFA5270-C2CA-4868-A653-351B0ED8B0E2}" destId="{249DECDF-E025-4033-BC41-92A931521D48}" srcOrd="4" destOrd="0" presId="urn:microsoft.com/office/officeart/2005/8/layout/lProcess2"/>
    <dgm:cxn modelId="{963BDCC3-BA47-4F4F-9E47-465627345BC4}" type="presParOf" srcId="{ACFA5270-C2CA-4868-A653-351B0ED8B0E2}" destId="{ADC53D0B-F98F-4BC7-BF7A-0F6D2634613F}" srcOrd="5" destOrd="0" presId="urn:microsoft.com/office/officeart/2005/8/layout/lProcess2"/>
    <dgm:cxn modelId="{7455856C-62B6-4D01-82A3-3BBEE1474FC9}" type="presParOf" srcId="{ACFA5270-C2CA-4868-A653-351B0ED8B0E2}" destId="{21462E3A-10B3-4975-8089-8D818BB0EF43}"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we’ll have a pow-wow</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at the bottom of the totem pole</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X is my spirit animal</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329E7B9F-F05A-4FB9-B51E-FCA1EE9F0215}">
      <dgm:prSet phldrT="[Text]"/>
      <dgm:spPr/>
      <dgm:t>
        <a:bodyPr/>
        <a:lstStyle/>
        <a:p>
          <a:r>
            <a:rPr lang="en-CA" b="1" dirty="0"/>
            <a:t>I found my tribe</a:t>
          </a:r>
        </a:p>
      </dgm:t>
    </dgm:pt>
    <dgm:pt modelId="{88877B26-79CB-4CD4-B8DD-7AD9790FC344}" type="sibTrans" cxnId="{EC9595D1-02B1-4F63-A73B-31BB6F472137}">
      <dgm:prSet/>
      <dgm:spPr/>
      <dgm:t>
        <a:bodyPr/>
        <a:lstStyle/>
        <a:p>
          <a:endParaRPr lang="en-CA"/>
        </a:p>
      </dgm:t>
    </dgm:pt>
    <dgm:pt modelId="{34F7C324-29A8-4278-9780-9484447B3CA0}" type="parTrans" cxnId="{EC9595D1-02B1-4F63-A73B-31BB6F472137}">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4">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4">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4">
        <dgm:presLayoutVars>
          <dgm:bulletEnabled val="1"/>
        </dgm:presLayoutVars>
      </dgm:prSet>
      <dgm:spPr/>
    </dgm:pt>
    <dgm:pt modelId="{FDC9B011-6A23-444D-911A-4234133B4760}" type="pres">
      <dgm:prSet presAssocID="{4D4F0E64-9057-404D-8CC9-0E0C42DC0FF9}" presName="aSpace2" presStyleCnt="0"/>
      <dgm:spPr/>
    </dgm:pt>
    <dgm:pt modelId="{A7C767CF-D939-4995-83BE-85DBC70F1A30}" type="pres">
      <dgm:prSet presAssocID="{329E7B9F-F05A-4FB9-B51E-FCA1EE9F0215}" presName="childNode" presStyleLbl="node1" presStyleIdx="3" presStyleCnt="4">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E0DEAA30-03DD-4F12-8D68-A8648184EA65}" type="presOf" srcId="{4D4F0E64-9057-404D-8CC9-0E0C42DC0FF9}" destId="{6C613A72-D84E-4040-B33B-3C8125E7CF99}" srcOrd="0"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299EC360-172F-46AF-A019-B13EEB9E3DF3}" type="presOf" srcId="{329E7B9F-F05A-4FB9-B51E-FCA1EE9F0215}" destId="{A7C767CF-D939-4995-83BE-85DBC70F1A30}"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EC9595D1-02B1-4F63-A73B-31BB6F472137}" srcId="{0152AE57-0CC9-4037-BEBA-0C0C06999FEF}" destId="{329E7B9F-F05A-4FB9-B51E-FCA1EE9F0215}" srcOrd="3" destOrd="0" parTransId="{34F7C324-29A8-4278-9780-9484447B3CA0}" sibTransId="{88877B26-79CB-4CD4-B8DD-7AD9790FC344}"/>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73F83BD9-FA96-4D79-B055-A2289BE1D24E}" type="presParOf" srcId="{9143E397-CB24-4F07-8243-A6D2F27E7085}" destId="{6C613A72-D84E-4040-B33B-3C8125E7CF99}" srcOrd="4" destOrd="0" presId="urn:microsoft.com/office/officeart/2005/8/layout/lProcess2"/>
    <dgm:cxn modelId="{84CCAD78-A378-4B08-BAE3-4C8F14A4A720}" type="presParOf" srcId="{9143E397-CB24-4F07-8243-A6D2F27E7085}" destId="{FDC9B011-6A23-444D-911A-4234133B4760}" srcOrd="5" destOrd="0" presId="urn:microsoft.com/office/officeart/2005/8/layout/lProcess2"/>
    <dgm:cxn modelId="{36E03E00-B707-4D59-8CA3-666EAF83E380}" type="presParOf" srcId="{9143E397-CB24-4F07-8243-A6D2F27E7085}" destId="{A7C767CF-D939-4995-83BE-85DBC70F1A30}" srcOrd="6"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AF4506-8DD6-4F29-8CEA-44F5B866877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CA"/>
        </a:p>
      </dgm:t>
    </dgm:pt>
    <dgm:pt modelId="{F4CD6D55-54AA-424C-A053-1596F49E951D}">
      <dgm:prSet phldrT="[Text]"/>
      <dgm:spPr/>
      <dgm:t>
        <a:bodyPr/>
        <a:lstStyle/>
        <a:p>
          <a:r>
            <a:rPr lang="en-CA" b="1" dirty="0"/>
            <a:t>BE INCLUSIVE</a:t>
          </a:r>
        </a:p>
      </dgm:t>
    </dgm:pt>
    <dgm:pt modelId="{DA813B07-6907-4471-99E5-A52CF884B5F7}" type="parTrans" cxnId="{B02DD350-9B0E-4C24-9A5F-4CF5CFBFB676}">
      <dgm:prSet/>
      <dgm:spPr/>
      <dgm:t>
        <a:bodyPr/>
        <a:lstStyle/>
        <a:p>
          <a:endParaRPr lang="en-CA"/>
        </a:p>
      </dgm:t>
    </dgm:pt>
    <dgm:pt modelId="{EC52E756-8033-4474-9E5B-668F910DB096}" type="sibTrans" cxnId="{B02DD350-9B0E-4C24-9A5F-4CF5CFBFB676}">
      <dgm:prSet/>
      <dgm:spPr/>
      <dgm:t>
        <a:bodyPr/>
        <a:lstStyle/>
        <a:p>
          <a:endParaRPr lang="en-CA"/>
        </a:p>
      </dgm:t>
    </dgm:pt>
    <dgm:pt modelId="{0CC04316-4152-430A-A892-747C6B34E0F1}">
      <dgm:prSet phldrT="[Text]"/>
      <dgm:spPr/>
      <dgm:t>
        <a:bodyPr/>
        <a:lstStyle/>
        <a:p>
          <a:r>
            <a:rPr lang="en-CA" b="1" dirty="0"/>
            <a:t>BE CURRENT</a:t>
          </a:r>
        </a:p>
      </dgm:t>
    </dgm:pt>
    <dgm:pt modelId="{D6E5D4AF-2287-4A2C-841F-2C0DAE42298D}" type="parTrans" cxnId="{F23D0B56-CEF5-4D53-A188-9468B55E6B4B}">
      <dgm:prSet/>
      <dgm:spPr/>
      <dgm:t>
        <a:bodyPr/>
        <a:lstStyle/>
        <a:p>
          <a:endParaRPr lang="en-CA"/>
        </a:p>
      </dgm:t>
    </dgm:pt>
    <dgm:pt modelId="{F46CC011-2997-44A2-9722-871DB5B95DD7}" type="sibTrans" cxnId="{F23D0B56-CEF5-4D53-A188-9468B55E6B4B}">
      <dgm:prSet/>
      <dgm:spPr/>
      <dgm:t>
        <a:bodyPr/>
        <a:lstStyle/>
        <a:p>
          <a:endParaRPr lang="en-CA"/>
        </a:p>
      </dgm:t>
    </dgm:pt>
    <dgm:pt modelId="{5794EC15-35CF-4B11-B8EA-DABCEB53BAB9}">
      <dgm:prSet phldrT="[Text]"/>
      <dgm:spPr/>
      <dgm:t>
        <a:bodyPr/>
        <a:lstStyle/>
        <a:p>
          <a:r>
            <a:rPr lang="en-CA" b="1" dirty="0"/>
            <a:t>BE RELEVANT</a:t>
          </a:r>
        </a:p>
      </dgm:t>
    </dgm:pt>
    <dgm:pt modelId="{6FFAA937-9B2D-40DA-971C-821CE6A51F3E}" type="parTrans" cxnId="{2ED1B337-C5CD-4E74-B0B8-35A160EEC2F2}">
      <dgm:prSet/>
      <dgm:spPr/>
      <dgm:t>
        <a:bodyPr/>
        <a:lstStyle/>
        <a:p>
          <a:endParaRPr lang="en-CA"/>
        </a:p>
      </dgm:t>
    </dgm:pt>
    <dgm:pt modelId="{69141B80-AFD6-473B-A1ED-F3A03C9D6B70}" type="sibTrans" cxnId="{2ED1B337-C5CD-4E74-B0B8-35A160EEC2F2}">
      <dgm:prSet/>
      <dgm:spPr/>
      <dgm:t>
        <a:bodyPr/>
        <a:lstStyle/>
        <a:p>
          <a:endParaRPr lang="en-CA"/>
        </a:p>
      </dgm:t>
    </dgm:pt>
    <dgm:pt modelId="{3A2EF225-F387-44CE-9BFC-1070B5D3CA53}">
      <dgm:prSet phldrT="[Text]"/>
      <dgm:spPr/>
      <dgm:t>
        <a:bodyPr/>
        <a:lstStyle/>
        <a:p>
          <a:r>
            <a:rPr lang="en-CA" b="1" dirty="0"/>
            <a:t>Do not assume that your audience has the same background or experiences as you.</a:t>
          </a:r>
        </a:p>
      </dgm:t>
    </dgm:pt>
    <dgm:pt modelId="{0374D420-09B0-4136-8962-21DAACAA7365}" type="parTrans" cxnId="{61911B42-A253-4198-B070-744DB5E455D7}">
      <dgm:prSet/>
      <dgm:spPr/>
      <dgm:t>
        <a:bodyPr/>
        <a:lstStyle/>
        <a:p>
          <a:endParaRPr lang="en-CA"/>
        </a:p>
      </dgm:t>
    </dgm:pt>
    <dgm:pt modelId="{03681F13-C51F-4253-B6D2-EF236AD51DB9}" type="sibTrans" cxnId="{61911B42-A253-4198-B070-744DB5E455D7}">
      <dgm:prSet/>
      <dgm:spPr/>
      <dgm:t>
        <a:bodyPr/>
        <a:lstStyle/>
        <a:p>
          <a:endParaRPr lang="en-CA"/>
        </a:p>
      </dgm:t>
    </dgm:pt>
    <dgm:pt modelId="{1895D690-28C5-4594-AC57-8D130D3A69F0}">
      <dgm:prSet phldrT="[Text]"/>
      <dgm:spPr/>
      <dgm:t>
        <a:bodyPr/>
        <a:lstStyle/>
        <a:p>
          <a:r>
            <a:rPr lang="en-CA" b="1" dirty="0"/>
            <a:t>Seek to use the most current language and information.</a:t>
          </a:r>
        </a:p>
      </dgm:t>
    </dgm:pt>
    <dgm:pt modelId="{5C7BAC4B-E473-4B80-BCB9-F55F001A721F}" type="parTrans" cxnId="{B1A207B5-149A-4C2D-9B6B-F910AF02789F}">
      <dgm:prSet/>
      <dgm:spPr/>
      <dgm:t>
        <a:bodyPr/>
        <a:lstStyle/>
        <a:p>
          <a:endParaRPr lang="en-CA"/>
        </a:p>
      </dgm:t>
    </dgm:pt>
    <dgm:pt modelId="{DA31835E-7296-4EE4-933E-896425E0AED7}" type="sibTrans" cxnId="{B1A207B5-149A-4C2D-9B6B-F910AF02789F}">
      <dgm:prSet/>
      <dgm:spPr/>
      <dgm:t>
        <a:bodyPr/>
        <a:lstStyle/>
        <a:p>
          <a:endParaRPr lang="en-CA"/>
        </a:p>
      </dgm:t>
    </dgm:pt>
    <dgm:pt modelId="{127010F1-15C2-4076-AEF9-F88EA7D45482}">
      <dgm:prSet phldrT="[Text]"/>
      <dgm:spPr/>
      <dgm:t>
        <a:bodyPr/>
        <a:lstStyle/>
        <a:p>
          <a:pPr rtl="0"/>
          <a:r>
            <a:rPr lang="en-CA" b="1" dirty="0"/>
            <a:t>Don’t focus on a person’s race, ethnicity, </a:t>
          </a:r>
          <a:r>
            <a:rPr lang="en-CA" b="1" dirty="0">
              <a:latin typeface="Century Gothic"/>
            </a:rPr>
            <a:t>religion or spiritual beliefs, disability</a:t>
          </a:r>
          <a:r>
            <a:rPr lang="en-CA" b="1" dirty="0"/>
            <a:t>, sexuality, or gender identity if these are not relevant to your writing.</a:t>
          </a:r>
        </a:p>
      </dgm:t>
    </dgm:pt>
    <dgm:pt modelId="{43B98157-FC0E-4200-855B-40F20D52248D}" type="parTrans" cxnId="{B92C5719-2698-4723-BC29-96D59045CD60}">
      <dgm:prSet/>
      <dgm:spPr/>
      <dgm:t>
        <a:bodyPr/>
        <a:lstStyle/>
        <a:p>
          <a:endParaRPr lang="en-CA"/>
        </a:p>
      </dgm:t>
    </dgm:pt>
    <dgm:pt modelId="{C8F3ACB2-F509-46AA-BE70-9F08ACC363EA}" type="sibTrans" cxnId="{B92C5719-2698-4723-BC29-96D59045CD60}">
      <dgm:prSet/>
      <dgm:spPr/>
      <dgm:t>
        <a:bodyPr/>
        <a:lstStyle/>
        <a:p>
          <a:endParaRPr lang="en-CA"/>
        </a:p>
      </dgm:t>
    </dgm:pt>
    <dgm:pt modelId="{00FB390D-6C19-49D2-9AEB-AEEE610C259B}">
      <dgm:prSet phldrT="[Text]"/>
      <dgm:spPr/>
      <dgm:t>
        <a:bodyPr/>
        <a:lstStyle/>
        <a:p>
          <a:r>
            <a:rPr lang="en-CA" b="1" dirty="0">
              <a:solidFill>
                <a:schemeClr val="accent2"/>
              </a:solidFill>
            </a:rPr>
            <a:t>Recognize and respect the diversity of your audience</a:t>
          </a:r>
        </a:p>
      </dgm:t>
    </dgm:pt>
    <dgm:pt modelId="{17C5546E-8D02-4557-B721-24BC56C576D5}" type="parTrans" cxnId="{93970B86-396D-46C6-A6DF-C657971D92F7}">
      <dgm:prSet/>
      <dgm:spPr/>
    </dgm:pt>
    <dgm:pt modelId="{AF8E455C-3A0C-44AF-B687-48F28194716D}" type="sibTrans" cxnId="{93970B86-396D-46C6-A6DF-C657971D92F7}">
      <dgm:prSet/>
      <dgm:spPr/>
    </dgm:pt>
    <dgm:pt modelId="{8C302DB9-334C-4ED3-9F88-8575C5E5977C}">
      <dgm:prSet phldrT="[Text]"/>
      <dgm:spPr/>
      <dgm:t>
        <a:bodyPr/>
        <a:lstStyle/>
        <a:p>
          <a:r>
            <a:rPr lang="en-CA" b="1" dirty="0">
              <a:solidFill>
                <a:schemeClr val="accent2"/>
              </a:solidFill>
            </a:rPr>
            <a:t>If you aren’t sure, do some research and find out</a:t>
          </a:r>
        </a:p>
      </dgm:t>
    </dgm:pt>
    <dgm:pt modelId="{D4586DD0-7820-4C31-AB4A-23BFB49C5B5C}" type="parTrans" cxnId="{6559C032-D37A-4031-B833-3EC5B9AECC34}">
      <dgm:prSet/>
      <dgm:spPr/>
    </dgm:pt>
    <dgm:pt modelId="{47838C92-6177-42D9-A7B7-AAFCE3B371D8}" type="sibTrans" cxnId="{6559C032-D37A-4031-B833-3EC5B9AECC34}">
      <dgm:prSet/>
      <dgm:spPr/>
    </dgm:pt>
    <dgm:pt modelId="{28714771-4FB5-4F04-9919-1A2FE89C5B66}">
      <dgm:prSet phldrT="[Text]"/>
      <dgm:spPr/>
      <dgm:t>
        <a:bodyPr/>
        <a:lstStyle/>
        <a:p>
          <a:r>
            <a:rPr lang="en-CA" b="1" dirty="0">
              <a:solidFill>
                <a:schemeClr val="accent2"/>
              </a:solidFill>
            </a:rPr>
            <a:t>This does not mean erasing these aspects of someone’s identity, but consider if there is a need to mention these identifiers.</a:t>
          </a:r>
        </a:p>
      </dgm:t>
    </dgm:pt>
    <dgm:pt modelId="{3A1DF875-B8F1-46E8-B76B-0EB9FB196C83}" type="parTrans" cxnId="{6C6E79CB-6B1F-48DE-A39B-67EFDA81DF18}">
      <dgm:prSet/>
      <dgm:spPr/>
    </dgm:pt>
    <dgm:pt modelId="{DD6ED33A-A12C-470B-8532-E0AC77CC39FA}" type="sibTrans" cxnId="{6C6E79CB-6B1F-48DE-A39B-67EFDA81DF18}">
      <dgm:prSet/>
      <dgm:spPr/>
    </dgm:pt>
    <dgm:pt modelId="{8E20F451-B984-4F89-9EB4-ABE33FF40E5C}" type="pres">
      <dgm:prSet presAssocID="{AAAF4506-8DD6-4F29-8CEA-44F5B8668779}" presName="linear" presStyleCnt="0">
        <dgm:presLayoutVars>
          <dgm:dir/>
          <dgm:animLvl val="lvl"/>
          <dgm:resizeHandles val="exact"/>
        </dgm:presLayoutVars>
      </dgm:prSet>
      <dgm:spPr/>
    </dgm:pt>
    <dgm:pt modelId="{E621DFF9-0967-498F-98CB-7D4F3FCAD074}" type="pres">
      <dgm:prSet presAssocID="{F4CD6D55-54AA-424C-A053-1596F49E951D}" presName="parentLin" presStyleCnt="0"/>
      <dgm:spPr/>
    </dgm:pt>
    <dgm:pt modelId="{8C72524A-C30D-44AE-99D2-4DB6387025F2}" type="pres">
      <dgm:prSet presAssocID="{F4CD6D55-54AA-424C-A053-1596F49E951D}" presName="parentLeftMargin" presStyleLbl="node1" presStyleIdx="0" presStyleCnt="3"/>
      <dgm:spPr/>
    </dgm:pt>
    <dgm:pt modelId="{38169883-08E7-4DA5-B534-61F9FDE1BAA4}" type="pres">
      <dgm:prSet presAssocID="{F4CD6D55-54AA-424C-A053-1596F49E951D}" presName="parentText" presStyleLbl="node1" presStyleIdx="0" presStyleCnt="3">
        <dgm:presLayoutVars>
          <dgm:chMax val="0"/>
          <dgm:bulletEnabled val="1"/>
        </dgm:presLayoutVars>
      </dgm:prSet>
      <dgm:spPr/>
    </dgm:pt>
    <dgm:pt modelId="{D3D0AA5A-437A-4CC8-B340-642C747B1BF3}" type="pres">
      <dgm:prSet presAssocID="{F4CD6D55-54AA-424C-A053-1596F49E951D}" presName="negativeSpace" presStyleCnt="0"/>
      <dgm:spPr/>
    </dgm:pt>
    <dgm:pt modelId="{E2D1E78E-61A7-47A4-9AC1-35005489B739}" type="pres">
      <dgm:prSet presAssocID="{F4CD6D55-54AA-424C-A053-1596F49E951D}" presName="childText" presStyleLbl="conFgAcc1" presStyleIdx="0" presStyleCnt="3">
        <dgm:presLayoutVars>
          <dgm:bulletEnabled val="1"/>
        </dgm:presLayoutVars>
      </dgm:prSet>
      <dgm:spPr/>
    </dgm:pt>
    <dgm:pt modelId="{B770CD72-C46A-4ACD-92BF-C4AE4BAA58DC}" type="pres">
      <dgm:prSet presAssocID="{EC52E756-8033-4474-9E5B-668F910DB096}" presName="spaceBetweenRectangles" presStyleCnt="0"/>
      <dgm:spPr/>
    </dgm:pt>
    <dgm:pt modelId="{4106ACE5-086E-4D15-9EEE-5927B79C4C40}" type="pres">
      <dgm:prSet presAssocID="{0CC04316-4152-430A-A892-747C6B34E0F1}" presName="parentLin" presStyleCnt="0"/>
      <dgm:spPr/>
    </dgm:pt>
    <dgm:pt modelId="{BDDAEB8E-C638-4BD7-8261-D6D416D30023}" type="pres">
      <dgm:prSet presAssocID="{0CC04316-4152-430A-A892-747C6B34E0F1}" presName="parentLeftMargin" presStyleLbl="node1" presStyleIdx="0" presStyleCnt="3"/>
      <dgm:spPr/>
    </dgm:pt>
    <dgm:pt modelId="{3E9EFFCA-C319-49C6-9DCA-86F63A731FDF}" type="pres">
      <dgm:prSet presAssocID="{0CC04316-4152-430A-A892-747C6B34E0F1}" presName="parentText" presStyleLbl="node1" presStyleIdx="1" presStyleCnt="3">
        <dgm:presLayoutVars>
          <dgm:chMax val="0"/>
          <dgm:bulletEnabled val="1"/>
        </dgm:presLayoutVars>
      </dgm:prSet>
      <dgm:spPr/>
    </dgm:pt>
    <dgm:pt modelId="{50964748-AF16-4A68-A3A4-2280DAA7581E}" type="pres">
      <dgm:prSet presAssocID="{0CC04316-4152-430A-A892-747C6B34E0F1}" presName="negativeSpace" presStyleCnt="0"/>
      <dgm:spPr/>
    </dgm:pt>
    <dgm:pt modelId="{4717DDFA-DA18-4500-B446-0CC1760EFDFB}" type="pres">
      <dgm:prSet presAssocID="{0CC04316-4152-430A-A892-747C6B34E0F1}" presName="childText" presStyleLbl="conFgAcc1" presStyleIdx="1" presStyleCnt="3">
        <dgm:presLayoutVars>
          <dgm:bulletEnabled val="1"/>
        </dgm:presLayoutVars>
      </dgm:prSet>
      <dgm:spPr/>
    </dgm:pt>
    <dgm:pt modelId="{50C83347-2E7A-42FF-A265-F5C0BF66825C}" type="pres">
      <dgm:prSet presAssocID="{F46CC011-2997-44A2-9722-871DB5B95DD7}" presName="spaceBetweenRectangles" presStyleCnt="0"/>
      <dgm:spPr/>
    </dgm:pt>
    <dgm:pt modelId="{A30FD4D6-7865-40EB-9DD4-47BCF6D3CA20}" type="pres">
      <dgm:prSet presAssocID="{5794EC15-35CF-4B11-B8EA-DABCEB53BAB9}" presName="parentLin" presStyleCnt="0"/>
      <dgm:spPr/>
    </dgm:pt>
    <dgm:pt modelId="{F43F3F27-E842-4252-93BC-1CDC59A00C3E}" type="pres">
      <dgm:prSet presAssocID="{5794EC15-35CF-4B11-B8EA-DABCEB53BAB9}" presName="parentLeftMargin" presStyleLbl="node1" presStyleIdx="1" presStyleCnt="3"/>
      <dgm:spPr/>
    </dgm:pt>
    <dgm:pt modelId="{553FE3F9-580E-4A9B-A1F4-C76F5FF3A922}" type="pres">
      <dgm:prSet presAssocID="{5794EC15-35CF-4B11-B8EA-DABCEB53BAB9}" presName="parentText" presStyleLbl="node1" presStyleIdx="2" presStyleCnt="3">
        <dgm:presLayoutVars>
          <dgm:chMax val="0"/>
          <dgm:bulletEnabled val="1"/>
        </dgm:presLayoutVars>
      </dgm:prSet>
      <dgm:spPr/>
    </dgm:pt>
    <dgm:pt modelId="{629272F9-79E0-46A6-93EB-784A7EE292ED}" type="pres">
      <dgm:prSet presAssocID="{5794EC15-35CF-4B11-B8EA-DABCEB53BAB9}" presName="negativeSpace" presStyleCnt="0"/>
      <dgm:spPr/>
    </dgm:pt>
    <dgm:pt modelId="{6419E924-4DF2-454E-BF91-83F1C770FF57}" type="pres">
      <dgm:prSet presAssocID="{5794EC15-35CF-4B11-B8EA-DABCEB53BAB9}" presName="childText" presStyleLbl="conFgAcc1" presStyleIdx="2" presStyleCnt="3">
        <dgm:presLayoutVars>
          <dgm:bulletEnabled val="1"/>
        </dgm:presLayoutVars>
      </dgm:prSet>
      <dgm:spPr/>
    </dgm:pt>
  </dgm:ptLst>
  <dgm:cxnLst>
    <dgm:cxn modelId="{5619DF06-57B3-4856-9A34-E1D9D8946262}" type="presOf" srcId="{3A2EF225-F387-44CE-9BFC-1070B5D3CA53}" destId="{E2D1E78E-61A7-47A4-9AC1-35005489B739}" srcOrd="0" destOrd="0" presId="urn:microsoft.com/office/officeart/2005/8/layout/list1"/>
    <dgm:cxn modelId="{B92C5719-2698-4723-BC29-96D59045CD60}" srcId="{5794EC15-35CF-4B11-B8EA-DABCEB53BAB9}" destId="{127010F1-15C2-4076-AEF9-F88EA7D45482}" srcOrd="0" destOrd="0" parTransId="{43B98157-FC0E-4200-855B-40F20D52248D}" sibTransId="{C8F3ACB2-F509-46AA-BE70-9F08ACC363EA}"/>
    <dgm:cxn modelId="{56A2A128-7F1D-4F76-BACC-3800E2882F04}" type="presOf" srcId="{127010F1-15C2-4076-AEF9-F88EA7D45482}" destId="{6419E924-4DF2-454E-BF91-83F1C770FF57}" srcOrd="0" destOrd="0" presId="urn:microsoft.com/office/officeart/2005/8/layout/list1"/>
    <dgm:cxn modelId="{ADD3BA31-9628-41D0-ABD3-909AFE70365A}" type="presOf" srcId="{8C302DB9-334C-4ED3-9F88-8575C5E5977C}" destId="{4717DDFA-DA18-4500-B446-0CC1760EFDFB}" srcOrd="0" destOrd="1" presId="urn:microsoft.com/office/officeart/2005/8/layout/list1"/>
    <dgm:cxn modelId="{6559C032-D37A-4031-B833-3EC5B9AECC34}" srcId="{0CC04316-4152-430A-A892-747C6B34E0F1}" destId="{8C302DB9-334C-4ED3-9F88-8575C5E5977C}" srcOrd="1" destOrd="0" parTransId="{D4586DD0-7820-4C31-AB4A-23BFB49C5B5C}" sibTransId="{47838C92-6177-42D9-A7B7-AAFCE3B371D8}"/>
    <dgm:cxn modelId="{49001935-942A-4A0D-9633-3D3D87ED69C6}" type="presOf" srcId="{0CC04316-4152-430A-A892-747C6B34E0F1}" destId="{BDDAEB8E-C638-4BD7-8261-D6D416D30023}" srcOrd="0" destOrd="0" presId="urn:microsoft.com/office/officeart/2005/8/layout/list1"/>
    <dgm:cxn modelId="{2ED1B337-C5CD-4E74-B0B8-35A160EEC2F2}" srcId="{AAAF4506-8DD6-4F29-8CEA-44F5B8668779}" destId="{5794EC15-35CF-4B11-B8EA-DABCEB53BAB9}" srcOrd="2" destOrd="0" parTransId="{6FFAA937-9B2D-40DA-971C-821CE6A51F3E}" sibTransId="{69141B80-AFD6-473B-A1ED-F3A03C9D6B70}"/>
    <dgm:cxn modelId="{FA31BF3B-0FDA-4706-9B5C-04BFC1AD9012}" type="presOf" srcId="{F4CD6D55-54AA-424C-A053-1596F49E951D}" destId="{8C72524A-C30D-44AE-99D2-4DB6387025F2}" srcOrd="0" destOrd="0" presId="urn:microsoft.com/office/officeart/2005/8/layout/list1"/>
    <dgm:cxn modelId="{61911B42-A253-4198-B070-744DB5E455D7}" srcId="{F4CD6D55-54AA-424C-A053-1596F49E951D}" destId="{3A2EF225-F387-44CE-9BFC-1070B5D3CA53}" srcOrd="0" destOrd="0" parTransId="{0374D420-09B0-4136-8962-21DAACAA7365}" sibTransId="{03681F13-C51F-4253-B6D2-EF236AD51DB9}"/>
    <dgm:cxn modelId="{156B944A-0CE9-45D7-A7A8-2CE045709AA3}" type="presOf" srcId="{5794EC15-35CF-4B11-B8EA-DABCEB53BAB9}" destId="{553FE3F9-580E-4A9B-A1F4-C76F5FF3A922}" srcOrd="1" destOrd="0" presId="urn:microsoft.com/office/officeart/2005/8/layout/list1"/>
    <dgm:cxn modelId="{02D4986A-362E-44B8-8ADD-11AF2BB88ACB}" type="presOf" srcId="{F4CD6D55-54AA-424C-A053-1596F49E951D}" destId="{38169883-08E7-4DA5-B534-61F9FDE1BAA4}" srcOrd="1" destOrd="0" presId="urn:microsoft.com/office/officeart/2005/8/layout/list1"/>
    <dgm:cxn modelId="{B02DD350-9B0E-4C24-9A5F-4CF5CFBFB676}" srcId="{AAAF4506-8DD6-4F29-8CEA-44F5B8668779}" destId="{F4CD6D55-54AA-424C-A053-1596F49E951D}" srcOrd="0" destOrd="0" parTransId="{DA813B07-6907-4471-99E5-A52CF884B5F7}" sibTransId="{EC52E756-8033-4474-9E5B-668F910DB096}"/>
    <dgm:cxn modelId="{F23D0B56-CEF5-4D53-A188-9468B55E6B4B}" srcId="{AAAF4506-8DD6-4F29-8CEA-44F5B8668779}" destId="{0CC04316-4152-430A-A892-747C6B34E0F1}" srcOrd="1" destOrd="0" parTransId="{D6E5D4AF-2287-4A2C-841F-2C0DAE42298D}" sibTransId="{F46CC011-2997-44A2-9722-871DB5B95DD7}"/>
    <dgm:cxn modelId="{B0CDD97D-C215-400F-BA18-A917255D6197}" type="presOf" srcId="{0CC04316-4152-430A-A892-747C6B34E0F1}" destId="{3E9EFFCA-C319-49C6-9DCA-86F63A731FDF}" srcOrd="1" destOrd="0" presId="urn:microsoft.com/office/officeart/2005/8/layout/list1"/>
    <dgm:cxn modelId="{93970B86-396D-46C6-A6DF-C657971D92F7}" srcId="{F4CD6D55-54AA-424C-A053-1596F49E951D}" destId="{00FB390D-6C19-49D2-9AEB-AEEE610C259B}" srcOrd="1" destOrd="0" parTransId="{17C5546E-8D02-4557-B721-24BC56C576D5}" sibTransId="{AF8E455C-3A0C-44AF-B687-48F28194716D}"/>
    <dgm:cxn modelId="{A0A0EE88-DE2D-47FA-8984-1464829B664F}" type="presOf" srcId="{1895D690-28C5-4594-AC57-8D130D3A69F0}" destId="{4717DDFA-DA18-4500-B446-0CC1760EFDFB}" srcOrd="0" destOrd="0" presId="urn:microsoft.com/office/officeart/2005/8/layout/list1"/>
    <dgm:cxn modelId="{CFEED191-A3ED-4136-A6C5-A04C97CDAF0D}" type="presOf" srcId="{00FB390D-6C19-49D2-9AEB-AEEE610C259B}" destId="{E2D1E78E-61A7-47A4-9AC1-35005489B739}" srcOrd="0" destOrd="1" presId="urn:microsoft.com/office/officeart/2005/8/layout/list1"/>
    <dgm:cxn modelId="{D180D9A8-1B87-4C5C-91AD-7EAAF1682C41}" type="presOf" srcId="{AAAF4506-8DD6-4F29-8CEA-44F5B8668779}" destId="{8E20F451-B984-4F89-9EB4-ABE33FF40E5C}" srcOrd="0" destOrd="0" presId="urn:microsoft.com/office/officeart/2005/8/layout/list1"/>
    <dgm:cxn modelId="{AA5435B1-3CF8-4803-AD6F-9B8036C4535C}" type="presOf" srcId="{5794EC15-35CF-4B11-B8EA-DABCEB53BAB9}" destId="{F43F3F27-E842-4252-93BC-1CDC59A00C3E}" srcOrd="0" destOrd="0" presId="urn:microsoft.com/office/officeart/2005/8/layout/list1"/>
    <dgm:cxn modelId="{B1A207B5-149A-4C2D-9B6B-F910AF02789F}" srcId="{0CC04316-4152-430A-A892-747C6B34E0F1}" destId="{1895D690-28C5-4594-AC57-8D130D3A69F0}" srcOrd="0" destOrd="0" parTransId="{5C7BAC4B-E473-4B80-BCB9-F55F001A721F}" sibTransId="{DA31835E-7296-4EE4-933E-896425E0AED7}"/>
    <dgm:cxn modelId="{051F4CC6-5A31-42EC-A53B-D3EFA1AA8F0A}" type="presOf" srcId="{28714771-4FB5-4F04-9919-1A2FE89C5B66}" destId="{6419E924-4DF2-454E-BF91-83F1C770FF57}" srcOrd="0" destOrd="1" presId="urn:microsoft.com/office/officeart/2005/8/layout/list1"/>
    <dgm:cxn modelId="{6C6E79CB-6B1F-48DE-A39B-67EFDA81DF18}" srcId="{5794EC15-35CF-4B11-B8EA-DABCEB53BAB9}" destId="{28714771-4FB5-4F04-9919-1A2FE89C5B66}" srcOrd="1" destOrd="0" parTransId="{3A1DF875-B8F1-46E8-B76B-0EB9FB196C83}" sibTransId="{DD6ED33A-A12C-470B-8532-E0AC77CC39FA}"/>
    <dgm:cxn modelId="{A2E396BC-D0B3-49D1-94E6-75D92FAAEFDA}" type="presParOf" srcId="{8E20F451-B984-4F89-9EB4-ABE33FF40E5C}" destId="{E621DFF9-0967-498F-98CB-7D4F3FCAD074}" srcOrd="0" destOrd="0" presId="urn:microsoft.com/office/officeart/2005/8/layout/list1"/>
    <dgm:cxn modelId="{37355741-64C4-4F7E-8CE6-392B59B23A9F}" type="presParOf" srcId="{E621DFF9-0967-498F-98CB-7D4F3FCAD074}" destId="{8C72524A-C30D-44AE-99D2-4DB6387025F2}" srcOrd="0" destOrd="0" presId="urn:microsoft.com/office/officeart/2005/8/layout/list1"/>
    <dgm:cxn modelId="{E9652CAA-C58F-431B-BCF3-004FB2DE4C44}" type="presParOf" srcId="{E621DFF9-0967-498F-98CB-7D4F3FCAD074}" destId="{38169883-08E7-4DA5-B534-61F9FDE1BAA4}" srcOrd="1" destOrd="0" presId="urn:microsoft.com/office/officeart/2005/8/layout/list1"/>
    <dgm:cxn modelId="{BB49A46D-A07F-4B64-B57B-66E2F175410A}" type="presParOf" srcId="{8E20F451-B984-4F89-9EB4-ABE33FF40E5C}" destId="{D3D0AA5A-437A-4CC8-B340-642C747B1BF3}" srcOrd="1" destOrd="0" presId="urn:microsoft.com/office/officeart/2005/8/layout/list1"/>
    <dgm:cxn modelId="{B74AC311-3B1E-4122-97D6-27E121ED7220}" type="presParOf" srcId="{8E20F451-B984-4F89-9EB4-ABE33FF40E5C}" destId="{E2D1E78E-61A7-47A4-9AC1-35005489B739}" srcOrd="2" destOrd="0" presId="urn:microsoft.com/office/officeart/2005/8/layout/list1"/>
    <dgm:cxn modelId="{5792CB2C-C0E0-4646-A621-6B74377808BE}" type="presParOf" srcId="{8E20F451-B984-4F89-9EB4-ABE33FF40E5C}" destId="{B770CD72-C46A-4ACD-92BF-C4AE4BAA58DC}" srcOrd="3" destOrd="0" presId="urn:microsoft.com/office/officeart/2005/8/layout/list1"/>
    <dgm:cxn modelId="{59FE49A6-29F0-42D6-884E-8BC68D03BA3B}" type="presParOf" srcId="{8E20F451-B984-4F89-9EB4-ABE33FF40E5C}" destId="{4106ACE5-086E-4D15-9EEE-5927B79C4C40}" srcOrd="4" destOrd="0" presId="urn:microsoft.com/office/officeart/2005/8/layout/list1"/>
    <dgm:cxn modelId="{5516B3B5-A9B1-45EA-B4C4-CB3E9304AD19}" type="presParOf" srcId="{4106ACE5-086E-4D15-9EEE-5927B79C4C40}" destId="{BDDAEB8E-C638-4BD7-8261-D6D416D30023}" srcOrd="0" destOrd="0" presId="urn:microsoft.com/office/officeart/2005/8/layout/list1"/>
    <dgm:cxn modelId="{5B8D12F0-7D3A-49C9-B5AD-7AC4BA625A1A}" type="presParOf" srcId="{4106ACE5-086E-4D15-9EEE-5927B79C4C40}" destId="{3E9EFFCA-C319-49C6-9DCA-86F63A731FDF}" srcOrd="1" destOrd="0" presId="urn:microsoft.com/office/officeart/2005/8/layout/list1"/>
    <dgm:cxn modelId="{45EC663A-F4E0-4FC6-B994-4CED9E5DEE05}" type="presParOf" srcId="{8E20F451-B984-4F89-9EB4-ABE33FF40E5C}" destId="{50964748-AF16-4A68-A3A4-2280DAA7581E}" srcOrd="5" destOrd="0" presId="urn:microsoft.com/office/officeart/2005/8/layout/list1"/>
    <dgm:cxn modelId="{BB64B4A6-1834-4D9C-910F-A8E492CE6FF2}" type="presParOf" srcId="{8E20F451-B984-4F89-9EB4-ABE33FF40E5C}" destId="{4717DDFA-DA18-4500-B446-0CC1760EFDFB}" srcOrd="6" destOrd="0" presId="urn:microsoft.com/office/officeart/2005/8/layout/list1"/>
    <dgm:cxn modelId="{A366E900-23D3-4F53-AD0F-87D1930317A5}" type="presParOf" srcId="{8E20F451-B984-4F89-9EB4-ABE33FF40E5C}" destId="{50C83347-2E7A-42FF-A265-F5C0BF66825C}" srcOrd="7" destOrd="0" presId="urn:microsoft.com/office/officeart/2005/8/layout/list1"/>
    <dgm:cxn modelId="{DD870136-5327-4178-BFC9-1A2BBB3DF513}" type="presParOf" srcId="{8E20F451-B984-4F89-9EB4-ABE33FF40E5C}" destId="{A30FD4D6-7865-40EB-9DD4-47BCF6D3CA20}" srcOrd="8" destOrd="0" presId="urn:microsoft.com/office/officeart/2005/8/layout/list1"/>
    <dgm:cxn modelId="{1247C47D-8909-41B8-9F5E-64DFC50670F1}" type="presParOf" srcId="{A30FD4D6-7865-40EB-9DD4-47BCF6D3CA20}" destId="{F43F3F27-E842-4252-93BC-1CDC59A00C3E}" srcOrd="0" destOrd="0" presId="urn:microsoft.com/office/officeart/2005/8/layout/list1"/>
    <dgm:cxn modelId="{1DD8430C-987F-404D-A5F2-526566DCE0D5}" type="presParOf" srcId="{A30FD4D6-7865-40EB-9DD4-47BCF6D3CA20}" destId="{553FE3F9-580E-4A9B-A1F4-C76F5FF3A922}" srcOrd="1" destOrd="0" presId="urn:microsoft.com/office/officeart/2005/8/layout/list1"/>
    <dgm:cxn modelId="{39367F41-5CAE-496B-ABB8-A5DEB5418C97}" type="presParOf" srcId="{8E20F451-B984-4F89-9EB4-ABE33FF40E5C}" destId="{629272F9-79E0-46A6-93EB-784A7EE292ED}" srcOrd="9" destOrd="0" presId="urn:microsoft.com/office/officeart/2005/8/layout/list1"/>
    <dgm:cxn modelId="{59C6D1BF-6BAE-44A8-805D-40A320E2385A}" type="presParOf" srcId="{8E20F451-B984-4F89-9EB4-ABE33FF40E5C}" destId="{6419E924-4DF2-454E-BF91-83F1C770FF57}"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26A6DAA-C44E-40C9-BB31-FA8E4924D83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52EFE47-A14B-4C4E-86E9-F9389E946666}">
      <dgm:prSet phldrT="[Text]"/>
      <dgm:spPr/>
      <dgm:t>
        <a:bodyPr/>
        <a:lstStyle/>
        <a:p>
          <a:r>
            <a:rPr lang="en-US" sz="3400" b="1" dirty="0">
              <a:solidFill>
                <a:srgbClr val="04758A"/>
              </a:solidFill>
            </a:rPr>
            <a:t>Indigenous Peoples</a:t>
          </a:r>
        </a:p>
      </dgm:t>
    </dgm:pt>
    <dgm:pt modelId="{DF4F1E21-25C0-4331-924A-9875A9DC89D3}" type="parTrans" cxnId="{85200241-16EF-4D20-B0C9-E10331CC4A54}">
      <dgm:prSet/>
      <dgm:spPr/>
      <dgm:t>
        <a:bodyPr/>
        <a:lstStyle/>
        <a:p>
          <a:endParaRPr lang="en-CA"/>
        </a:p>
      </dgm:t>
    </dgm:pt>
    <dgm:pt modelId="{9C573EAD-2192-4E46-A38A-A6998E885676}" type="sibTrans" cxnId="{85200241-16EF-4D20-B0C9-E10331CC4A54}">
      <dgm:prSet/>
      <dgm:spPr/>
      <dgm:t>
        <a:bodyPr/>
        <a:lstStyle/>
        <a:p>
          <a:endParaRPr lang="en-CA"/>
        </a:p>
      </dgm:t>
    </dgm:pt>
    <dgm:pt modelId="{3D2543F9-51EA-4750-8A64-530A6C1B01BF}">
      <dgm:prSet phldrT="[Text]"/>
      <dgm:spPr/>
      <dgm:t>
        <a:bodyPr/>
        <a:lstStyle/>
        <a:p>
          <a:r>
            <a:rPr lang="en-US" sz="3400" b="1" dirty="0">
              <a:solidFill>
                <a:srgbClr val="067F9C"/>
              </a:solidFill>
              <a:latin typeface="Century Gothic"/>
            </a:rPr>
            <a:t>Disability</a:t>
          </a:r>
        </a:p>
      </dgm:t>
    </dgm:pt>
    <dgm:pt modelId="{228E2B77-0ED5-4EF9-90A1-3C2CEBB70221}" type="parTrans" cxnId="{AAF71A6A-BDAD-47CF-AF5D-35CF2A4DC5DC}">
      <dgm:prSet/>
      <dgm:spPr/>
      <dgm:t>
        <a:bodyPr/>
        <a:lstStyle/>
        <a:p>
          <a:endParaRPr lang="en-CA"/>
        </a:p>
      </dgm:t>
    </dgm:pt>
    <dgm:pt modelId="{8702E409-69EF-41B5-A772-63406D04D0F9}" type="sibTrans" cxnId="{AAF71A6A-BDAD-47CF-AF5D-35CF2A4DC5DC}">
      <dgm:prSet/>
      <dgm:spPr/>
      <dgm:t>
        <a:bodyPr/>
        <a:lstStyle/>
        <a:p>
          <a:endParaRPr lang="en-CA"/>
        </a:p>
      </dgm:t>
    </dgm:pt>
    <dgm:pt modelId="{40B2AAB2-22B4-4487-AF4C-FF3641910842}">
      <dgm:prSet phldrT="[Text]"/>
      <dgm:spPr/>
      <dgm:t>
        <a:bodyPr/>
        <a:lstStyle/>
        <a:p>
          <a:pPr rtl="0"/>
          <a:r>
            <a:rPr lang="en-US" sz="2600" b="1" dirty="0">
              <a:solidFill>
                <a:schemeClr val="bg1"/>
              </a:solidFill>
            </a:rPr>
            <a:t>Gender Identity</a:t>
          </a:r>
          <a:r>
            <a:rPr lang="en-US" sz="2600" b="1" dirty="0">
              <a:solidFill>
                <a:schemeClr val="bg1"/>
              </a:solidFill>
              <a:latin typeface="Century Gothic"/>
            </a:rPr>
            <a:t> &amp; Sexual Orientation</a:t>
          </a:r>
          <a:endParaRPr lang="en-US" sz="2600" b="1" dirty="0">
            <a:solidFill>
              <a:schemeClr val="bg1"/>
            </a:solidFill>
          </a:endParaRPr>
        </a:p>
      </dgm:t>
    </dgm:pt>
    <dgm:pt modelId="{833D931E-67B7-4240-936D-E450CFF3B1CB}" type="parTrans" cxnId="{CB6C86A9-3BFD-4A69-9882-137251F2FF44}">
      <dgm:prSet/>
      <dgm:spPr/>
      <dgm:t>
        <a:bodyPr/>
        <a:lstStyle/>
        <a:p>
          <a:endParaRPr lang="en-CA"/>
        </a:p>
      </dgm:t>
    </dgm:pt>
    <dgm:pt modelId="{2EA5AA68-F971-4E7F-A0EE-F395A461DB25}" type="sibTrans" cxnId="{CB6C86A9-3BFD-4A69-9882-137251F2FF44}">
      <dgm:prSet/>
      <dgm:spPr/>
      <dgm:t>
        <a:bodyPr/>
        <a:lstStyle/>
        <a:p>
          <a:endParaRPr lang="en-CA"/>
        </a:p>
      </dgm:t>
    </dgm:pt>
    <dgm:pt modelId="{EE44A61E-6209-45EE-83FD-12BC409CE671}">
      <dgm:prSet phldrT="[Text]"/>
      <dgm:spPr/>
      <dgm:t>
        <a:bodyPr/>
        <a:lstStyle/>
        <a:p>
          <a:r>
            <a:rPr lang="en-US" sz="3400" b="1" dirty="0">
              <a:solidFill>
                <a:srgbClr val="025C65"/>
              </a:solidFill>
            </a:rPr>
            <a:t>Sexuality</a:t>
          </a:r>
        </a:p>
      </dgm:t>
    </dgm:pt>
    <dgm:pt modelId="{04A72F68-BC91-4279-BF5E-58A804CF5CCC}" type="parTrans" cxnId="{C491380B-ACEB-422D-99FB-9D27E9D59FED}">
      <dgm:prSet/>
      <dgm:spPr/>
      <dgm:t>
        <a:bodyPr/>
        <a:lstStyle/>
        <a:p>
          <a:endParaRPr lang="en-CA"/>
        </a:p>
      </dgm:t>
    </dgm:pt>
    <dgm:pt modelId="{44A1EEB3-3F24-4007-B569-135C4999A8E9}" type="sibTrans" cxnId="{C491380B-ACEB-422D-99FB-9D27E9D59FED}">
      <dgm:prSet/>
      <dgm:spPr/>
      <dgm:t>
        <a:bodyPr/>
        <a:lstStyle/>
        <a:p>
          <a:endParaRPr lang="en-CA"/>
        </a:p>
      </dgm:t>
    </dgm:pt>
    <dgm:pt modelId="{D212D12B-81D6-4EC6-AA71-86CE7DD993C3}">
      <dgm:prSet phldrT="[Text]"/>
      <dgm:spPr/>
      <dgm:t>
        <a:bodyPr/>
        <a:lstStyle/>
        <a:p>
          <a:r>
            <a:rPr lang="en-US" sz="3400" b="1" dirty="0">
              <a:solidFill>
                <a:srgbClr val="014E52"/>
              </a:solidFill>
            </a:rPr>
            <a:t>Race &amp; Ethnicity</a:t>
          </a:r>
        </a:p>
      </dgm:t>
    </dgm:pt>
    <dgm:pt modelId="{365295FD-8B36-49AE-ACAD-D4F9D572C001}" type="parTrans" cxnId="{DD5C41F1-3CAC-4131-80CE-DDABA38B2651}">
      <dgm:prSet/>
      <dgm:spPr/>
      <dgm:t>
        <a:bodyPr/>
        <a:lstStyle/>
        <a:p>
          <a:endParaRPr lang="en-CA"/>
        </a:p>
      </dgm:t>
    </dgm:pt>
    <dgm:pt modelId="{FB860028-8622-4D47-8DCC-AD5DE1408C48}" type="sibTrans" cxnId="{DD5C41F1-3CAC-4131-80CE-DDABA38B2651}">
      <dgm:prSet/>
      <dgm:spPr/>
      <dgm:t>
        <a:bodyPr/>
        <a:lstStyle/>
        <a:p>
          <a:endParaRPr lang="en-CA"/>
        </a:p>
      </dgm:t>
    </dgm:pt>
    <dgm:pt modelId="{62BA4462-1F0F-47B1-9CF3-4820C16A4FF1}" type="pres">
      <dgm:prSet presAssocID="{226A6DAA-C44E-40C9-BB31-FA8E4924D833}" presName="diagram" presStyleCnt="0">
        <dgm:presLayoutVars>
          <dgm:dir/>
          <dgm:resizeHandles val="exact"/>
        </dgm:presLayoutVars>
      </dgm:prSet>
      <dgm:spPr/>
    </dgm:pt>
    <dgm:pt modelId="{222AE326-E437-4773-89C0-FAF65D74CA33}" type="pres">
      <dgm:prSet presAssocID="{3D2543F9-51EA-4750-8A64-530A6C1B01BF}" presName="node" presStyleLbl="node1" presStyleIdx="0" presStyleCnt="5">
        <dgm:presLayoutVars>
          <dgm:bulletEnabled val="1"/>
        </dgm:presLayoutVars>
      </dgm:prSet>
      <dgm:spPr/>
    </dgm:pt>
    <dgm:pt modelId="{E5C85909-277E-4F72-8B49-90C9101979E6}" type="pres">
      <dgm:prSet presAssocID="{8702E409-69EF-41B5-A772-63406D04D0F9}" presName="sibTrans" presStyleCnt="0"/>
      <dgm:spPr/>
    </dgm:pt>
    <dgm:pt modelId="{DB479D24-4998-4E36-85BA-2A30822264B9}" type="pres">
      <dgm:prSet presAssocID="{252EFE47-A14B-4C4E-86E9-F9389E946666}" presName="node" presStyleLbl="node1" presStyleIdx="1" presStyleCnt="5">
        <dgm:presLayoutVars>
          <dgm:bulletEnabled val="1"/>
        </dgm:presLayoutVars>
      </dgm:prSet>
      <dgm:spPr/>
    </dgm:pt>
    <dgm:pt modelId="{3F1F374C-4CF7-456A-87E8-65496983E28B}" type="pres">
      <dgm:prSet presAssocID="{9C573EAD-2192-4E46-A38A-A6998E885676}" presName="sibTrans" presStyleCnt="0"/>
      <dgm:spPr/>
    </dgm:pt>
    <dgm:pt modelId="{8D678B7F-6EEA-4F27-8787-80C786DA300D}" type="pres">
      <dgm:prSet presAssocID="{40B2AAB2-22B4-4487-AF4C-FF3641910842}" presName="node" presStyleLbl="node1" presStyleIdx="2" presStyleCnt="5">
        <dgm:presLayoutVars>
          <dgm:bulletEnabled val="1"/>
        </dgm:presLayoutVars>
      </dgm:prSet>
      <dgm:spPr/>
    </dgm:pt>
    <dgm:pt modelId="{8D01E37D-9A5A-48E7-A7A9-A680B113AF25}" type="pres">
      <dgm:prSet presAssocID="{2EA5AA68-F971-4E7F-A0EE-F395A461DB25}" presName="sibTrans" presStyleCnt="0"/>
      <dgm:spPr/>
    </dgm:pt>
    <dgm:pt modelId="{268E90B0-ACA5-45AD-9817-A1A6471B405D}" type="pres">
      <dgm:prSet presAssocID="{EE44A61E-6209-45EE-83FD-12BC409CE671}" presName="node" presStyleLbl="node1" presStyleIdx="3" presStyleCnt="5">
        <dgm:presLayoutVars>
          <dgm:bulletEnabled val="1"/>
        </dgm:presLayoutVars>
      </dgm:prSet>
      <dgm:spPr/>
    </dgm:pt>
    <dgm:pt modelId="{34E571D1-225D-4DA7-B981-6F3DFED01423}" type="pres">
      <dgm:prSet presAssocID="{44A1EEB3-3F24-4007-B569-135C4999A8E9}" presName="sibTrans" presStyleCnt="0"/>
      <dgm:spPr/>
    </dgm:pt>
    <dgm:pt modelId="{8F7284CB-493D-4D65-BEAB-E37215498F5D}" type="pres">
      <dgm:prSet presAssocID="{D212D12B-81D6-4EC6-AA71-86CE7DD993C3}" presName="node" presStyleLbl="node1" presStyleIdx="4" presStyleCnt="5">
        <dgm:presLayoutVars>
          <dgm:bulletEnabled val="1"/>
        </dgm:presLayoutVars>
      </dgm:prSet>
      <dgm:spPr/>
    </dgm:pt>
  </dgm:ptLst>
  <dgm:cxnLst>
    <dgm:cxn modelId="{C491380B-ACEB-422D-99FB-9D27E9D59FED}" srcId="{226A6DAA-C44E-40C9-BB31-FA8E4924D833}" destId="{EE44A61E-6209-45EE-83FD-12BC409CE671}" srcOrd="3" destOrd="0" parTransId="{04A72F68-BC91-4279-BF5E-58A804CF5CCC}" sibTransId="{44A1EEB3-3F24-4007-B569-135C4999A8E9}"/>
    <dgm:cxn modelId="{5AEE691A-5419-4E4F-9F93-40813814905E}" type="presOf" srcId="{226A6DAA-C44E-40C9-BB31-FA8E4924D833}" destId="{62BA4462-1F0F-47B1-9CF3-4820C16A4FF1}" srcOrd="0" destOrd="0" presId="urn:microsoft.com/office/officeart/2005/8/layout/default"/>
    <dgm:cxn modelId="{7FC32B5B-ED14-4744-ABF4-522EF4EECB98}" type="presOf" srcId="{3D2543F9-51EA-4750-8A64-530A6C1B01BF}" destId="{222AE326-E437-4773-89C0-FAF65D74CA33}" srcOrd="0" destOrd="0" presId="urn:microsoft.com/office/officeart/2005/8/layout/default"/>
    <dgm:cxn modelId="{85200241-16EF-4D20-B0C9-E10331CC4A54}" srcId="{226A6DAA-C44E-40C9-BB31-FA8E4924D833}" destId="{252EFE47-A14B-4C4E-86E9-F9389E946666}" srcOrd="1" destOrd="0" parTransId="{DF4F1E21-25C0-4331-924A-9875A9DC89D3}" sibTransId="{9C573EAD-2192-4E46-A38A-A6998E885676}"/>
    <dgm:cxn modelId="{AAF71A6A-BDAD-47CF-AF5D-35CF2A4DC5DC}" srcId="{226A6DAA-C44E-40C9-BB31-FA8E4924D833}" destId="{3D2543F9-51EA-4750-8A64-530A6C1B01BF}" srcOrd="0" destOrd="0" parTransId="{228E2B77-0ED5-4EF9-90A1-3C2CEBB70221}" sibTransId="{8702E409-69EF-41B5-A772-63406D04D0F9}"/>
    <dgm:cxn modelId="{6F9C324E-E582-4D4D-B6D2-96AF29D647F2}" type="presOf" srcId="{252EFE47-A14B-4C4E-86E9-F9389E946666}" destId="{DB479D24-4998-4E36-85BA-2A30822264B9}" srcOrd="0" destOrd="0" presId="urn:microsoft.com/office/officeart/2005/8/layout/default"/>
    <dgm:cxn modelId="{E0B6E472-D2B4-4BC3-8334-3FFB98B38E5E}" type="presOf" srcId="{D212D12B-81D6-4EC6-AA71-86CE7DD993C3}" destId="{8F7284CB-493D-4D65-BEAB-E37215498F5D}" srcOrd="0" destOrd="0" presId="urn:microsoft.com/office/officeart/2005/8/layout/default"/>
    <dgm:cxn modelId="{CB6C86A9-3BFD-4A69-9882-137251F2FF44}" srcId="{226A6DAA-C44E-40C9-BB31-FA8E4924D833}" destId="{40B2AAB2-22B4-4487-AF4C-FF3641910842}" srcOrd="2" destOrd="0" parTransId="{833D931E-67B7-4240-936D-E450CFF3B1CB}" sibTransId="{2EA5AA68-F971-4E7F-A0EE-F395A461DB25}"/>
    <dgm:cxn modelId="{231A1AAF-4301-4138-9ACB-47919894B7D4}" type="presOf" srcId="{EE44A61E-6209-45EE-83FD-12BC409CE671}" destId="{268E90B0-ACA5-45AD-9817-A1A6471B405D}" srcOrd="0" destOrd="0" presId="urn:microsoft.com/office/officeart/2005/8/layout/default"/>
    <dgm:cxn modelId="{DD5C41F1-3CAC-4131-80CE-DDABA38B2651}" srcId="{226A6DAA-C44E-40C9-BB31-FA8E4924D833}" destId="{D212D12B-81D6-4EC6-AA71-86CE7DD993C3}" srcOrd="4" destOrd="0" parTransId="{365295FD-8B36-49AE-ACAD-D4F9D572C001}" sibTransId="{FB860028-8622-4D47-8DCC-AD5DE1408C48}"/>
    <dgm:cxn modelId="{4FD60BF7-78C1-424D-9485-3C08C6B1FC6E}" type="presOf" srcId="{40B2AAB2-22B4-4487-AF4C-FF3641910842}" destId="{8D678B7F-6EEA-4F27-8787-80C786DA300D}" srcOrd="0" destOrd="0" presId="urn:microsoft.com/office/officeart/2005/8/layout/default"/>
    <dgm:cxn modelId="{A796F279-773F-42AA-8048-0D3DD33FFE6A}" type="presParOf" srcId="{62BA4462-1F0F-47B1-9CF3-4820C16A4FF1}" destId="{222AE326-E437-4773-89C0-FAF65D74CA33}" srcOrd="0" destOrd="0" presId="urn:microsoft.com/office/officeart/2005/8/layout/default"/>
    <dgm:cxn modelId="{D02FF72F-BEDD-4733-9B66-7DFD5DE0A827}" type="presParOf" srcId="{62BA4462-1F0F-47B1-9CF3-4820C16A4FF1}" destId="{E5C85909-277E-4F72-8B49-90C9101979E6}" srcOrd="1" destOrd="0" presId="urn:microsoft.com/office/officeart/2005/8/layout/default"/>
    <dgm:cxn modelId="{53B11A0E-5377-4A86-82E8-F06E2BAAB4BB}" type="presParOf" srcId="{62BA4462-1F0F-47B1-9CF3-4820C16A4FF1}" destId="{DB479D24-4998-4E36-85BA-2A30822264B9}" srcOrd="2" destOrd="0" presId="urn:microsoft.com/office/officeart/2005/8/layout/default"/>
    <dgm:cxn modelId="{BCB92D0F-C7AD-4581-AA69-5EB506705F8D}" type="presParOf" srcId="{62BA4462-1F0F-47B1-9CF3-4820C16A4FF1}" destId="{3F1F374C-4CF7-456A-87E8-65496983E28B}" srcOrd="3" destOrd="0" presId="urn:microsoft.com/office/officeart/2005/8/layout/default"/>
    <dgm:cxn modelId="{CD447D1E-ABFB-4034-A3FC-F2D4F827226F}" type="presParOf" srcId="{62BA4462-1F0F-47B1-9CF3-4820C16A4FF1}" destId="{8D678B7F-6EEA-4F27-8787-80C786DA300D}" srcOrd="4" destOrd="0" presId="urn:microsoft.com/office/officeart/2005/8/layout/default"/>
    <dgm:cxn modelId="{2D839E44-7A90-41E0-9C5F-8246D31B3F42}" type="presParOf" srcId="{62BA4462-1F0F-47B1-9CF3-4820C16A4FF1}" destId="{8D01E37D-9A5A-48E7-A7A9-A680B113AF25}" srcOrd="5" destOrd="0" presId="urn:microsoft.com/office/officeart/2005/8/layout/default"/>
    <dgm:cxn modelId="{6937538E-7177-445D-9532-A09326A05F58}" type="presParOf" srcId="{62BA4462-1F0F-47B1-9CF3-4820C16A4FF1}" destId="{268E90B0-ACA5-45AD-9817-A1A6471B405D}" srcOrd="6" destOrd="0" presId="urn:microsoft.com/office/officeart/2005/8/layout/default"/>
    <dgm:cxn modelId="{F2CB6F4B-0809-4B75-BCE7-ABBA10486036}" type="presParOf" srcId="{62BA4462-1F0F-47B1-9CF3-4820C16A4FF1}" destId="{34E571D1-225D-4DA7-B981-6F3DFED01423}" srcOrd="7" destOrd="0" presId="urn:microsoft.com/office/officeart/2005/8/layout/default"/>
    <dgm:cxn modelId="{C3DB82A5-3B63-44CE-8EDB-AAFACE7BBF09}" type="presParOf" srcId="{62BA4462-1F0F-47B1-9CF3-4820C16A4FF1}" destId="{8F7284CB-493D-4D65-BEAB-E37215498F5D}"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spokesperson</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humankind</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F97AD931-A49D-428A-B873-6D84FE4FCF2F}">
      <dgm:prSet phldrT="[Text]"/>
      <dgm:spPr/>
      <dgm:t>
        <a:bodyPr/>
        <a:lstStyle/>
        <a:p>
          <a:r>
            <a:rPr lang="en-CA" b="1" dirty="0"/>
            <a:t>distinguished guests</a:t>
          </a:r>
        </a:p>
      </dgm:t>
    </dgm:pt>
    <dgm:pt modelId="{38C1F2B7-262F-4F2A-A010-09F880F914FA}" type="parTrans" cxnId="{9076E889-052B-4E1A-B4AA-4870C47CA9CE}">
      <dgm:prSet/>
      <dgm:spPr/>
      <dgm:t>
        <a:bodyPr/>
        <a:lstStyle/>
        <a:p>
          <a:endParaRPr lang="en-CA"/>
        </a:p>
      </dgm:t>
    </dgm:pt>
    <dgm:pt modelId="{960E52C0-5D7E-48B9-8945-CD62CFC64580}" type="sibTrans" cxnId="{9076E889-052B-4E1A-B4AA-4870C47CA9CE}">
      <dgm:prSet/>
      <dgm:spPr/>
      <dgm:t>
        <a:bodyPr/>
        <a:lstStyle/>
        <a:p>
          <a:endParaRPr lang="en-CA"/>
        </a:p>
      </dgm:t>
    </dgm:pt>
    <dgm:pt modelId="{6571762F-9DAB-4FDA-B10F-F1C391901D1C}">
      <dgm:prSet phldrT="[Text]"/>
      <dgm:spPr/>
      <dgm:t>
        <a:bodyPr/>
        <a:lstStyle/>
        <a:p>
          <a:r>
            <a:rPr lang="en-CA" b="1" dirty="0"/>
            <a:t>people, friends, folks, all</a:t>
          </a:r>
        </a:p>
      </dgm:t>
    </dgm:pt>
    <dgm:pt modelId="{0B715583-EB7E-4A21-9D53-D7DC00030747}" type="parTrans" cxnId="{B8E8EB73-CDED-43C0-82B2-BD8ED1A22070}">
      <dgm:prSet/>
      <dgm:spPr/>
      <dgm:t>
        <a:bodyPr/>
        <a:lstStyle/>
        <a:p>
          <a:endParaRPr lang="en-CA"/>
        </a:p>
      </dgm:t>
    </dgm:pt>
    <dgm:pt modelId="{E2309BBF-EB09-48F5-BA43-0A064639BB08}" type="sibTrans" cxnId="{B8E8EB73-CDED-43C0-82B2-BD8ED1A22070}">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4">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4">
        <dgm:presLayoutVars>
          <dgm:bulletEnabled val="1"/>
        </dgm:presLayoutVars>
      </dgm:prSet>
      <dgm:spPr/>
    </dgm:pt>
    <dgm:pt modelId="{81D9D595-E425-4782-B452-02CB5BED9D56}" type="pres">
      <dgm:prSet presAssocID="{89DF2F98-71CF-4250-B0D7-6CEC7067FD3F}" presName="aSpace2" presStyleCnt="0"/>
      <dgm:spPr/>
    </dgm:pt>
    <dgm:pt modelId="{249DECDF-E025-4033-BC41-92A931521D48}" type="pres">
      <dgm:prSet presAssocID="{F97AD931-A49D-428A-B873-6D84FE4FCF2F}" presName="childNode" presStyleLbl="node1" presStyleIdx="2" presStyleCnt="4">
        <dgm:presLayoutVars>
          <dgm:bulletEnabled val="1"/>
        </dgm:presLayoutVars>
      </dgm:prSet>
      <dgm:spPr/>
    </dgm:pt>
    <dgm:pt modelId="{ADC53D0B-F98F-4BC7-BF7A-0F6D2634613F}" type="pres">
      <dgm:prSet presAssocID="{F97AD931-A49D-428A-B873-6D84FE4FCF2F}" presName="aSpace2" presStyleCnt="0"/>
      <dgm:spPr/>
    </dgm:pt>
    <dgm:pt modelId="{21462E3A-10B3-4975-8089-8D818BB0EF43}" type="pres">
      <dgm:prSet presAssocID="{6571762F-9DAB-4FDA-B10F-F1C391901D1C}" presName="childNode" presStyleLbl="node1" presStyleIdx="3" presStyleCnt="4">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B8E8EB73-CDED-43C0-82B2-BD8ED1A22070}" srcId="{94CC638B-1E7F-446A-A4A7-F9B9F398344F}" destId="{6571762F-9DAB-4FDA-B10F-F1C391901D1C}" srcOrd="3" destOrd="0" parTransId="{0B715583-EB7E-4A21-9D53-D7DC00030747}" sibTransId="{E2309BBF-EB09-48F5-BA43-0A064639BB08}"/>
    <dgm:cxn modelId="{9076E889-052B-4E1A-B4AA-4870C47CA9CE}" srcId="{94CC638B-1E7F-446A-A4A7-F9B9F398344F}" destId="{F97AD931-A49D-428A-B873-6D84FE4FCF2F}" srcOrd="2" destOrd="0" parTransId="{38C1F2B7-262F-4F2A-A010-09F880F914FA}" sibTransId="{960E52C0-5D7E-48B9-8945-CD62CFC64580}"/>
    <dgm:cxn modelId="{CA7AEA8E-E1C4-4A32-8655-E7DC15079F3E}" type="presOf" srcId="{F97AD931-A49D-428A-B873-6D84FE4FCF2F}" destId="{249DECDF-E025-4033-BC41-92A931521D48}" srcOrd="0" destOrd="0" presId="urn:microsoft.com/office/officeart/2005/8/layout/lProcess2"/>
    <dgm:cxn modelId="{4F1D93B3-344C-4F28-8C98-13F6E0BC44E5}" type="presOf" srcId="{6571762F-9DAB-4FDA-B10F-F1C391901D1C}" destId="{21462E3A-10B3-4975-8089-8D818BB0EF43}"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11B9B357-A14C-48F2-A31F-DF27AB2B56B7}" type="presParOf" srcId="{ACFA5270-C2CA-4868-A653-351B0ED8B0E2}" destId="{249DECDF-E025-4033-BC41-92A931521D48}" srcOrd="4" destOrd="0" presId="urn:microsoft.com/office/officeart/2005/8/layout/lProcess2"/>
    <dgm:cxn modelId="{963BDCC3-BA47-4F4F-9E47-465627345BC4}" type="presParOf" srcId="{ACFA5270-C2CA-4868-A653-351B0ED8B0E2}" destId="{ADC53D0B-F98F-4BC7-BF7A-0F6D2634613F}" srcOrd="5" destOrd="0" presId="urn:microsoft.com/office/officeart/2005/8/layout/lProcess2"/>
    <dgm:cxn modelId="{7455856C-62B6-4D01-82A3-3BBEE1474FC9}" type="presParOf" srcId="{ACFA5270-C2CA-4868-A653-351B0ED8B0E2}" destId="{21462E3A-10B3-4975-8089-8D818BB0EF43}"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mankind</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spokesman</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ladies and gentlemen</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329E7B9F-F05A-4FB9-B51E-FCA1EE9F0215}">
      <dgm:prSet phldrT="[Text]"/>
      <dgm:spPr/>
      <dgm:t>
        <a:bodyPr/>
        <a:lstStyle/>
        <a:p>
          <a:r>
            <a:rPr lang="en-CA" b="1" dirty="0"/>
            <a:t>guys</a:t>
          </a:r>
        </a:p>
      </dgm:t>
    </dgm:pt>
    <dgm:pt modelId="{88877B26-79CB-4CD4-B8DD-7AD9790FC344}" type="sibTrans" cxnId="{EC9595D1-02B1-4F63-A73B-31BB6F472137}">
      <dgm:prSet/>
      <dgm:spPr/>
      <dgm:t>
        <a:bodyPr/>
        <a:lstStyle/>
        <a:p>
          <a:endParaRPr lang="en-CA"/>
        </a:p>
      </dgm:t>
    </dgm:pt>
    <dgm:pt modelId="{34F7C324-29A8-4278-9780-9484447B3CA0}" type="parTrans" cxnId="{EC9595D1-02B1-4F63-A73B-31BB6F472137}">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4">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4">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4">
        <dgm:presLayoutVars>
          <dgm:bulletEnabled val="1"/>
        </dgm:presLayoutVars>
      </dgm:prSet>
      <dgm:spPr/>
    </dgm:pt>
    <dgm:pt modelId="{FDC9B011-6A23-444D-911A-4234133B4760}" type="pres">
      <dgm:prSet presAssocID="{4D4F0E64-9057-404D-8CC9-0E0C42DC0FF9}" presName="aSpace2" presStyleCnt="0"/>
      <dgm:spPr/>
    </dgm:pt>
    <dgm:pt modelId="{A7C767CF-D939-4995-83BE-85DBC70F1A30}" type="pres">
      <dgm:prSet presAssocID="{329E7B9F-F05A-4FB9-B51E-FCA1EE9F0215}" presName="childNode" presStyleLbl="node1" presStyleIdx="3" presStyleCnt="4">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E0DEAA30-03DD-4F12-8D68-A8648184EA65}" type="presOf" srcId="{4D4F0E64-9057-404D-8CC9-0E0C42DC0FF9}" destId="{6C613A72-D84E-4040-B33B-3C8125E7CF99}" srcOrd="0"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299EC360-172F-46AF-A019-B13EEB9E3DF3}" type="presOf" srcId="{329E7B9F-F05A-4FB9-B51E-FCA1EE9F0215}" destId="{A7C767CF-D939-4995-83BE-85DBC70F1A30}"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EC9595D1-02B1-4F63-A73B-31BB6F472137}" srcId="{0152AE57-0CC9-4037-BEBA-0C0C06999FEF}" destId="{329E7B9F-F05A-4FB9-B51E-FCA1EE9F0215}" srcOrd="3" destOrd="0" parTransId="{34F7C324-29A8-4278-9780-9484447B3CA0}" sibTransId="{88877B26-79CB-4CD4-B8DD-7AD9790FC344}"/>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73F83BD9-FA96-4D79-B055-A2289BE1D24E}" type="presParOf" srcId="{9143E397-CB24-4F07-8243-A6D2F27E7085}" destId="{6C613A72-D84E-4040-B33B-3C8125E7CF99}" srcOrd="4" destOrd="0" presId="urn:microsoft.com/office/officeart/2005/8/layout/lProcess2"/>
    <dgm:cxn modelId="{84CCAD78-A378-4B08-BAE3-4C8F14A4A720}" type="presParOf" srcId="{9143E397-CB24-4F07-8243-A6D2F27E7085}" destId="{FDC9B011-6A23-444D-911A-4234133B4760}" srcOrd="5" destOrd="0" presId="urn:microsoft.com/office/officeart/2005/8/layout/lProcess2"/>
    <dgm:cxn modelId="{36E03E00-B707-4D59-8CA3-666EAF83E380}" type="presParOf" srcId="{9143E397-CB24-4F07-8243-A6D2F27E7085}" destId="{A7C767CF-D939-4995-83BE-85DBC70F1A30}" srcOrd="6"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each student should choose their classes</a:t>
          </a:r>
          <a:br>
            <a:rPr lang="en-CA" b="1" dirty="0"/>
          </a:br>
          <a:r>
            <a:rPr lang="en-CA" b="1" dirty="0"/>
            <a:t>OR students should choose their classes </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their</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F97AD931-A49D-428A-B873-6D84FE4FCF2F}">
      <dgm:prSet phldrT="[Text]"/>
      <dgm:spPr/>
      <dgm:t>
        <a:bodyPr/>
        <a:lstStyle/>
        <a:p>
          <a:r>
            <a:rPr lang="en-CA" b="1" dirty="0"/>
            <a:t>Dr. (when applicable)</a:t>
          </a:r>
          <a:br>
            <a:rPr lang="en-CA" b="1" dirty="0"/>
          </a:br>
          <a:r>
            <a:rPr lang="en-CA" b="1" dirty="0"/>
            <a:t>or ask for the appropriate </a:t>
          </a:r>
          <a:r>
            <a:rPr lang="en-CA" b="1" dirty="0" err="1"/>
            <a:t>honourific</a:t>
          </a:r>
          <a:r>
            <a:rPr lang="en-CA" b="1" dirty="0"/>
            <a:t> </a:t>
          </a:r>
        </a:p>
      </dgm:t>
    </dgm:pt>
    <dgm:pt modelId="{38C1F2B7-262F-4F2A-A010-09F880F914FA}" type="parTrans" cxnId="{9076E889-052B-4E1A-B4AA-4870C47CA9CE}">
      <dgm:prSet/>
      <dgm:spPr/>
      <dgm:t>
        <a:bodyPr/>
        <a:lstStyle/>
        <a:p>
          <a:endParaRPr lang="en-CA"/>
        </a:p>
      </dgm:t>
    </dgm:pt>
    <dgm:pt modelId="{960E52C0-5D7E-48B9-8945-CD62CFC64580}" type="sibTrans" cxnId="{9076E889-052B-4E1A-B4AA-4870C47CA9C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3">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3">
        <dgm:presLayoutVars>
          <dgm:bulletEnabled val="1"/>
        </dgm:presLayoutVars>
      </dgm:prSet>
      <dgm:spPr/>
    </dgm:pt>
    <dgm:pt modelId="{81D9D595-E425-4782-B452-02CB5BED9D56}" type="pres">
      <dgm:prSet presAssocID="{89DF2F98-71CF-4250-B0D7-6CEC7067FD3F}" presName="aSpace2" presStyleCnt="0"/>
      <dgm:spPr/>
    </dgm:pt>
    <dgm:pt modelId="{249DECDF-E025-4033-BC41-92A931521D48}" type="pres">
      <dgm:prSet presAssocID="{F97AD931-A49D-428A-B873-6D84FE4FCF2F}" presName="childNode" presStyleLbl="node1" presStyleIdx="2" presStyleCnt="3">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9076E889-052B-4E1A-B4AA-4870C47CA9CE}" srcId="{94CC638B-1E7F-446A-A4A7-F9B9F398344F}" destId="{F97AD931-A49D-428A-B873-6D84FE4FCF2F}" srcOrd="2" destOrd="0" parTransId="{38C1F2B7-262F-4F2A-A010-09F880F914FA}" sibTransId="{960E52C0-5D7E-48B9-8945-CD62CFC64580}"/>
    <dgm:cxn modelId="{CA7AEA8E-E1C4-4A32-8655-E7DC15079F3E}" type="presOf" srcId="{F97AD931-A49D-428A-B873-6D84FE4FCF2F}" destId="{249DECDF-E025-4033-BC41-92A931521D48}"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11B9B357-A14C-48F2-A31F-DF27AB2B56B7}" type="presParOf" srcId="{ACFA5270-C2CA-4868-A653-351B0ED8B0E2}" destId="{249DECDF-E025-4033-BC41-92A931521D48}"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his/her</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each student should choose his classes</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Ma’am, Sir, Mr., Mrs., Ms. </a:t>
          </a:r>
          <a:br>
            <a:rPr lang="en-CA" b="1" dirty="0"/>
          </a:br>
          <a:r>
            <a:rPr lang="en-CA" b="1" dirty="0"/>
            <a:t>(when gender is assumed/unknown)</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3">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3">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3">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E0DEAA30-03DD-4F12-8D68-A8648184EA65}" type="presOf" srcId="{4D4F0E64-9057-404D-8CC9-0E0C42DC0FF9}" destId="{6C613A72-D84E-4040-B33B-3C8125E7CF99}" srcOrd="0"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73F83BD9-FA96-4D79-B055-A2289BE1D24E}" type="presParOf" srcId="{9143E397-CB24-4F07-8243-A6D2F27E7085}" destId="{6C613A72-D84E-4040-B33B-3C8125E7CF99}" srcOrd="4"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Write in your pronouns</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Write in your gender</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2">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2">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Select gender: male or female</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Select pronouns: </a:t>
          </a:r>
          <a:br>
            <a:rPr lang="en-CA" b="1" dirty="0"/>
          </a:br>
          <a:r>
            <a:rPr lang="en-CA" b="1" dirty="0"/>
            <a:t>he/him, she/her, or they/them</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2">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2">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they are a transgender person</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he’s a transgender man / </a:t>
          </a:r>
          <a:br>
            <a:rPr lang="en-CA" b="1" dirty="0"/>
          </a:br>
          <a:r>
            <a:rPr lang="en-CA" b="1" dirty="0"/>
            <a:t>trans man</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F97AD931-A49D-428A-B873-6D84FE4FCF2F}">
      <dgm:prSet phldrT="[Text]"/>
      <dgm:spPr/>
      <dgm:t>
        <a:bodyPr/>
        <a:lstStyle/>
        <a:p>
          <a:r>
            <a:rPr lang="en-CA" b="1" dirty="0"/>
            <a:t>she is a trans woman</a:t>
          </a:r>
        </a:p>
      </dgm:t>
    </dgm:pt>
    <dgm:pt modelId="{38C1F2B7-262F-4F2A-A010-09F880F914FA}" type="parTrans" cxnId="{9076E889-052B-4E1A-B4AA-4870C47CA9CE}">
      <dgm:prSet/>
      <dgm:spPr/>
      <dgm:t>
        <a:bodyPr/>
        <a:lstStyle/>
        <a:p>
          <a:endParaRPr lang="en-CA"/>
        </a:p>
      </dgm:t>
    </dgm:pt>
    <dgm:pt modelId="{960E52C0-5D7E-48B9-8945-CD62CFC64580}" type="sibTrans" cxnId="{9076E889-052B-4E1A-B4AA-4870C47CA9C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3">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3">
        <dgm:presLayoutVars>
          <dgm:bulletEnabled val="1"/>
        </dgm:presLayoutVars>
      </dgm:prSet>
      <dgm:spPr/>
    </dgm:pt>
    <dgm:pt modelId="{81D9D595-E425-4782-B452-02CB5BED9D56}" type="pres">
      <dgm:prSet presAssocID="{89DF2F98-71CF-4250-B0D7-6CEC7067FD3F}" presName="aSpace2" presStyleCnt="0"/>
      <dgm:spPr/>
    </dgm:pt>
    <dgm:pt modelId="{249DECDF-E025-4033-BC41-92A931521D48}" type="pres">
      <dgm:prSet presAssocID="{F97AD931-A49D-428A-B873-6D84FE4FCF2F}" presName="childNode" presStyleLbl="node1" presStyleIdx="2" presStyleCnt="3">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9076E889-052B-4E1A-B4AA-4870C47CA9CE}" srcId="{94CC638B-1E7F-446A-A4A7-F9B9F398344F}" destId="{F97AD931-A49D-428A-B873-6D84FE4FCF2F}" srcOrd="2" destOrd="0" parTransId="{38C1F2B7-262F-4F2A-A010-09F880F914FA}" sibTransId="{960E52C0-5D7E-48B9-8945-CD62CFC64580}"/>
    <dgm:cxn modelId="{CA7AEA8E-E1C4-4A32-8655-E7DC15079F3E}" type="presOf" srcId="{F97AD931-A49D-428A-B873-6D84FE4FCF2F}" destId="{249DECDF-E025-4033-BC41-92A931521D48}"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11B9B357-A14C-48F2-A31F-DF27AB2B56B7}" type="presParOf" srcId="{ACFA5270-C2CA-4868-A653-351B0ED8B0E2}" destId="{249DECDF-E025-4033-BC41-92A931521D48}"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he’s a trans/transgender</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they are transgendered</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she is a transwoman/trans-woman </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3">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3">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3">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E0DEAA30-03DD-4F12-8D68-A8648184EA65}" type="presOf" srcId="{4D4F0E64-9057-404D-8CC9-0E0C42DC0FF9}" destId="{6C613A72-D84E-4040-B33B-3C8125E7CF99}" srcOrd="0"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73F83BD9-FA96-4D79-B055-A2289BE1D24E}" type="presParOf" srcId="{9143E397-CB24-4F07-8243-A6D2F27E7085}" destId="{6C613A72-D84E-4040-B33B-3C8125E7CF99}" srcOrd="4"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15D3240-7D29-4CD8-B265-1FB5C7E2DA0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CA"/>
        </a:p>
      </dgm:t>
    </dgm:pt>
    <dgm:pt modelId="{730469E7-EDC5-4F42-BCFE-CEAD54E20AAB}">
      <dgm:prSet phldrT="[Text]"/>
      <dgm:spPr/>
      <dgm:t>
        <a:bodyPr/>
        <a:lstStyle/>
        <a:p>
          <a:r>
            <a:rPr lang="en-CA" b="1" dirty="0"/>
            <a:t>lesbian</a:t>
          </a:r>
          <a:endParaRPr lang="en-CA" b="1" i="0" u="none" strike="noStrike" cap="none" baseline="0" noProof="0" dirty="0">
            <a:solidFill>
              <a:srgbClr val="010000"/>
            </a:solidFill>
            <a:latin typeface="Century Gothic"/>
          </a:endParaRPr>
        </a:p>
      </dgm:t>
    </dgm:pt>
    <dgm:pt modelId="{BACCF5B0-9491-489F-A482-6ACCD7A4DE5B}" type="parTrans" cxnId="{35544EFC-FB6A-4ADC-84F0-A21621F9AD3E}">
      <dgm:prSet/>
      <dgm:spPr/>
      <dgm:t>
        <a:bodyPr/>
        <a:lstStyle/>
        <a:p>
          <a:endParaRPr lang="en-CA"/>
        </a:p>
      </dgm:t>
    </dgm:pt>
    <dgm:pt modelId="{5F3470A9-22EA-467A-BC4C-1D973581AF3A}" type="sibTrans" cxnId="{35544EFC-FB6A-4ADC-84F0-A21621F9AD3E}">
      <dgm:prSet/>
      <dgm:spPr/>
      <dgm:t>
        <a:bodyPr/>
        <a:lstStyle/>
        <a:p>
          <a:endParaRPr lang="en-CA"/>
        </a:p>
      </dgm:t>
    </dgm:pt>
    <dgm:pt modelId="{A0AE5DB7-5897-4EB8-94A5-798D999AED81}">
      <dgm:prSet phldrT="[Text]"/>
      <dgm:spPr/>
      <dgm:t>
        <a:bodyPr/>
        <a:lstStyle/>
        <a:p>
          <a:r>
            <a:rPr lang="en-CA" b="1" dirty="0"/>
            <a:t>gay</a:t>
          </a:r>
        </a:p>
      </dgm:t>
    </dgm:pt>
    <dgm:pt modelId="{09E9AE61-C6F7-4960-860A-ED1FFFFC7384}" type="parTrans" cxnId="{52450AEC-7780-45EF-8513-16F9CE7E1DD2}">
      <dgm:prSet/>
      <dgm:spPr/>
      <dgm:t>
        <a:bodyPr/>
        <a:lstStyle/>
        <a:p>
          <a:endParaRPr lang="en-CA"/>
        </a:p>
      </dgm:t>
    </dgm:pt>
    <dgm:pt modelId="{5AE7B2D6-963D-4800-B3AC-370DF6914D0C}" type="sibTrans" cxnId="{52450AEC-7780-45EF-8513-16F9CE7E1DD2}">
      <dgm:prSet/>
      <dgm:spPr/>
      <dgm:t>
        <a:bodyPr/>
        <a:lstStyle/>
        <a:p>
          <a:endParaRPr lang="en-CA"/>
        </a:p>
      </dgm:t>
    </dgm:pt>
    <dgm:pt modelId="{BFFB0210-392C-4A23-B5C5-85C652D59FD3}">
      <dgm:prSet phldrT="[Text]"/>
      <dgm:spPr/>
      <dgm:t>
        <a:bodyPr/>
        <a:lstStyle/>
        <a:p>
          <a:r>
            <a:rPr lang="en-CA" b="1" dirty="0"/>
            <a:t>bisexual</a:t>
          </a:r>
        </a:p>
      </dgm:t>
    </dgm:pt>
    <dgm:pt modelId="{B2C59403-72E7-473C-99C2-74DCC7DCC655}" type="parTrans" cxnId="{8D9D3333-00B9-49F1-9FDB-A540CB9AF452}">
      <dgm:prSet/>
      <dgm:spPr/>
      <dgm:t>
        <a:bodyPr/>
        <a:lstStyle/>
        <a:p>
          <a:endParaRPr lang="en-CA"/>
        </a:p>
      </dgm:t>
    </dgm:pt>
    <dgm:pt modelId="{A3D06505-7482-4441-939B-9ED47FC6965B}" type="sibTrans" cxnId="{8D9D3333-00B9-49F1-9FDB-A540CB9AF452}">
      <dgm:prSet/>
      <dgm:spPr/>
      <dgm:t>
        <a:bodyPr/>
        <a:lstStyle/>
        <a:p>
          <a:endParaRPr lang="en-CA"/>
        </a:p>
      </dgm:t>
    </dgm:pt>
    <dgm:pt modelId="{E4C00D60-034C-44AA-8F8D-2888D309761B}">
      <dgm:prSet phldrT="[Text]"/>
      <dgm:spPr/>
      <dgm:t>
        <a:bodyPr/>
        <a:lstStyle/>
        <a:p>
          <a:r>
            <a:rPr lang="en-CA" b="1" dirty="0"/>
            <a:t>transgender</a:t>
          </a:r>
        </a:p>
      </dgm:t>
    </dgm:pt>
    <dgm:pt modelId="{C25BC0A7-8A3A-4B16-9F1F-D377AAF67DA0}" type="parTrans" cxnId="{747BAF81-3B63-47FA-B0DD-28ABC335D724}">
      <dgm:prSet/>
      <dgm:spPr/>
      <dgm:t>
        <a:bodyPr/>
        <a:lstStyle/>
        <a:p>
          <a:endParaRPr lang="en-CA"/>
        </a:p>
      </dgm:t>
    </dgm:pt>
    <dgm:pt modelId="{D41D5573-892B-491F-BDB0-12A1DFB6B384}" type="sibTrans" cxnId="{747BAF81-3B63-47FA-B0DD-28ABC335D724}">
      <dgm:prSet/>
      <dgm:spPr/>
      <dgm:t>
        <a:bodyPr/>
        <a:lstStyle/>
        <a:p>
          <a:endParaRPr lang="en-CA"/>
        </a:p>
      </dgm:t>
    </dgm:pt>
    <dgm:pt modelId="{C51EF7C4-C455-4C3A-A298-649EA162AFBB}">
      <dgm:prSet phldrT="[Text]"/>
      <dgm:spPr/>
      <dgm:t>
        <a:bodyPr/>
        <a:lstStyle/>
        <a:p>
          <a:r>
            <a:rPr lang="en-CA" b="1" dirty="0"/>
            <a:t>queer &amp;</a:t>
          </a:r>
          <a:br>
            <a:rPr lang="en-CA" b="1" dirty="0"/>
          </a:br>
          <a:r>
            <a:rPr lang="en-CA" b="1" dirty="0"/>
            <a:t>questioning</a:t>
          </a:r>
        </a:p>
      </dgm:t>
    </dgm:pt>
    <dgm:pt modelId="{38B416BA-7621-4267-981C-424924FC96BE}" type="parTrans" cxnId="{CFE3C626-C1A7-49C4-8E86-158841625963}">
      <dgm:prSet/>
      <dgm:spPr/>
      <dgm:t>
        <a:bodyPr/>
        <a:lstStyle/>
        <a:p>
          <a:endParaRPr lang="en-CA"/>
        </a:p>
      </dgm:t>
    </dgm:pt>
    <dgm:pt modelId="{3A409780-882C-4474-AD49-6BAD54016671}" type="sibTrans" cxnId="{CFE3C626-C1A7-49C4-8E86-158841625963}">
      <dgm:prSet/>
      <dgm:spPr/>
      <dgm:t>
        <a:bodyPr/>
        <a:lstStyle/>
        <a:p>
          <a:endParaRPr lang="en-CA"/>
        </a:p>
      </dgm:t>
    </dgm:pt>
    <dgm:pt modelId="{879AA9EB-ED60-473A-B864-5198BB946576}">
      <dgm:prSet phldrT="[Text]"/>
      <dgm:spPr/>
      <dgm:t>
        <a:bodyPr/>
        <a:lstStyle/>
        <a:p>
          <a:r>
            <a:rPr lang="en-CA" b="1" dirty="0"/>
            <a:t>Two-Spirit</a:t>
          </a:r>
        </a:p>
      </dgm:t>
    </dgm:pt>
    <dgm:pt modelId="{4CC1C2C4-7E5E-4A24-856A-C98F2BF4DD64}" type="parTrans" cxnId="{60E150DF-598B-4814-AD49-CE265118611F}">
      <dgm:prSet/>
      <dgm:spPr/>
      <dgm:t>
        <a:bodyPr/>
        <a:lstStyle/>
        <a:p>
          <a:endParaRPr lang="en-CA"/>
        </a:p>
      </dgm:t>
    </dgm:pt>
    <dgm:pt modelId="{2E29DECF-E3C5-434A-9BC3-D582B87FAD5E}" type="sibTrans" cxnId="{60E150DF-598B-4814-AD49-CE265118611F}">
      <dgm:prSet/>
      <dgm:spPr/>
      <dgm:t>
        <a:bodyPr/>
        <a:lstStyle/>
        <a:p>
          <a:endParaRPr lang="en-CA"/>
        </a:p>
      </dgm:t>
    </dgm:pt>
    <dgm:pt modelId="{740C6600-A667-4476-9073-A8D9573C0FA7}">
      <dgm:prSet phldrT="[Text]"/>
      <dgm:spPr/>
      <dgm:t>
        <a:bodyPr/>
        <a:lstStyle/>
        <a:p>
          <a:r>
            <a:rPr lang="en-CA" b="1" dirty="0"/>
            <a:t>intersex</a:t>
          </a:r>
        </a:p>
      </dgm:t>
    </dgm:pt>
    <dgm:pt modelId="{5E1E3AEE-6CC9-46CD-954F-4C667AAF3DB1}" type="parTrans" cxnId="{EC3C42BC-DF28-40B7-A186-52E6B7458DF3}">
      <dgm:prSet/>
      <dgm:spPr/>
      <dgm:t>
        <a:bodyPr/>
        <a:lstStyle/>
        <a:p>
          <a:endParaRPr lang="en-CA"/>
        </a:p>
      </dgm:t>
    </dgm:pt>
    <dgm:pt modelId="{D904A91B-B894-45FC-A8DD-77622316F384}" type="sibTrans" cxnId="{EC3C42BC-DF28-40B7-A186-52E6B7458DF3}">
      <dgm:prSet/>
      <dgm:spPr/>
      <dgm:t>
        <a:bodyPr/>
        <a:lstStyle/>
        <a:p>
          <a:endParaRPr lang="en-CA"/>
        </a:p>
      </dgm:t>
    </dgm:pt>
    <dgm:pt modelId="{67AC0FE2-E208-4741-8C82-7C13A313795F}">
      <dgm:prSet phldrT="[Text]"/>
      <dgm:spPr/>
      <dgm:t>
        <a:bodyPr/>
        <a:lstStyle/>
        <a:p>
          <a:pPr rtl="0"/>
          <a:r>
            <a:rPr lang="en-CA" b="1" dirty="0"/>
            <a:t>asexual</a:t>
          </a:r>
          <a:r>
            <a:rPr lang="en-CA" b="1" dirty="0">
              <a:latin typeface="Century Gothic"/>
            </a:rPr>
            <a:t> </a:t>
          </a:r>
          <a:endParaRPr lang="en-CA" b="1" dirty="0"/>
        </a:p>
      </dgm:t>
    </dgm:pt>
    <dgm:pt modelId="{F6A9CB66-7383-4E49-A62A-F8011BF8FF76}" type="parTrans" cxnId="{AECF56E4-626A-4ED6-9659-7D332B77338B}">
      <dgm:prSet/>
      <dgm:spPr/>
      <dgm:t>
        <a:bodyPr/>
        <a:lstStyle/>
        <a:p>
          <a:endParaRPr lang="en-CA"/>
        </a:p>
      </dgm:t>
    </dgm:pt>
    <dgm:pt modelId="{62DF4861-9204-4FA7-B618-BA080019E39F}" type="sibTrans" cxnId="{AECF56E4-626A-4ED6-9659-7D332B77338B}">
      <dgm:prSet/>
      <dgm:spPr/>
      <dgm:t>
        <a:bodyPr/>
        <a:lstStyle/>
        <a:p>
          <a:endParaRPr lang="en-CA"/>
        </a:p>
      </dgm:t>
    </dgm:pt>
    <dgm:pt modelId="{6EEB3DC2-3CE1-479D-B39A-03ACAC279486}">
      <dgm:prSet phldrT="[Text]" phldr="0"/>
      <dgm:spPr/>
      <dgm:t>
        <a:bodyPr/>
        <a:lstStyle/>
        <a:p>
          <a:r>
            <a:rPr lang="en-CA" b="1" dirty="0">
              <a:latin typeface="Century Gothic"/>
            </a:rPr>
            <a:t>+</a:t>
          </a:r>
          <a:endParaRPr lang="en-CA" b="1" dirty="0"/>
        </a:p>
      </dgm:t>
    </dgm:pt>
    <dgm:pt modelId="{5B366CEE-F6B7-40A1-A5C2-251B223C5C3C}" type="parTrans" cxnId="{493C1CB0-9D89-4580-BEBF-52512F2278AD}">
      <dgm:prSet/>
      <dgm:spPr/>
      <dgm:t>
        <a:bodyPr/>
        <a:lstStyle/>
        <a:p>
          <a:endParaRPr lang="en-CA"/>
        </a:p>
      </dgm:t>
    </dgm:pt>
    <dgm:pt modelId="{91708281-B45A-42FE-8270-EE2F91E24E28}" type="sibTrans" cxnId="{493C1CB0-9D89-4580-BEBF-52512F2278AD}">
      <dgm:prSet/>
      <dgm:spPr/>
      <dgm:t>
        <a:bodyPr/>
        <a:lstStyle/>
        <a:p>
          <a:endParaRPr lang="en-CA"/>
        </a:p>
      </dgm:t>
    </dgm:pt>
    <dgm:pt modelId="{552D83F5-DC9C-4367-B5B4-1DC7E80E4A7F}" type="pres">
      <dgm:prSet presAssocID="{F15D3240-7D29-4CD8-B265-1FB5C7E2DA06}" presName="diagram" presStyleCnt="0">
        <dgm:presLayoutVars>
          <dgm:dir/>
          <dgm:resizeHandles val="exact"/>
        </dgm:presLayoutVars>
      </dgm:prSet>
      <dgm:spPr/>
    </dgm:pt>
    <dgm:pt modelId="{74516053-E298-43B7-BA15-1958508E333F}" type="pres">
      <dgm:prSet presAssocID="{730469E7-EDC5-4F42-BCFE-CEAD54E20AAB}" presName="node" presStyleLbl="node1" presStyleIdx="0" presStyleCnt="9">
        <dgm:presLayoutVars>
          <dgm:bulletEnabled val="1"/>
        </dgm:presLayoutVars>
      </dgm:prSet>
      <dgm:spPr/>
    </dgm:pt>
    <dgm:pt modelId="{186E2981-FB4D-406B-A22A-E60F7C5170F1}" type="pres">
      <dgm:prSet presAssocID="{5F3470A9-22EA-467A-BC4C-1D973581AF3A}" presName="sibTrans" presStyleCnt="0"/>
      <dgm:spPr/>
    </dgm:pt>
    <dgm:pt modelId="{E4CBC268-31B5-42C4-B676-488E5CBD2858}" type="pres">
      <dgm:prSet presAssocID="{A0AE5DB7-5897-4EB8-94A5-798D999AED81}" presName="node" presStyleLbl="node1" presStyleIdx="1" presStyleCnt="9">
        <dgm:presLayoutVars>
          <dgm:bulletEnabled val="1"/>
        </dgm:presLayoutVars>
      </dgm:prSet>
      <dgm:spPr/>
    </dgm:pt>
    <dgm:pt modelId="{78F54040-E5EA-4F08-8D33-863709F338A8}" type="pres">
      <dgm:prSet presAssocID="{5AE7B2D6-963D-4800-B3AC-370DF6914D0C}" presName="sibTrans" presStyleCnt="0"/>
      <dgm:spPr/>
    </dgm:pt>
    <dgm:pt modelId="{2DFED107-D631-4108-89AF-1BF41D180F18}" type="pres">
      <dgm:prSet presAssocID="{BFFB0210-392C-4A23-B5C5-85C652D59FD3}" presName="node" presStyleLbl="node1" presStyleIdx="2" presStyleCnt="9">
        <dgm:presLayoutVars>
          <dgm:bulletEnabled val="1"/>
        </dgm:presLayoutVars>
      </dgm:prSet>
      <dgm:spPr/>
    </dgm:pt>
    <dgm:pt modelId="{04B15AA3-9F65-4EF5-BE60-B1E9D7B440C7}" type="pres">
      <dgm:prSet presAssocID="{A3D06505-7482-4441-939B-9ED47FC6965B}" presName="sibTrans" presStyleCnt="0"/>
      <dgm:spPr/>
    </dgm:pt>
    <dgm:pt modelId="{8B8CC245-5C38-4135-9D10-C68A06CAF5E6}" type="pres">
      <dgm:prSet presAssocID="{E4C00D60-034C-44AA-8F8D-2888D309761B}" presName="node" presStyleLbl="node1" presStyleIdx="3" presStyleCnt="9">
        <dgm:presLayoutVars>
          <dgm:bulletEnabled val="1"/>
        </dgm:presLayoutVars>
      </dgm:prSet>
      <dgm:spPr/>
    </dgm:pt>
    <dgm:pt modelId="{EEE40988-5687-423B-A1EB-5EEE627128BC}" type="pres">
      <dgm:prSet presAssocID="{D41D5573-892B-491F-BDB0-12A1DFB6B384}" presName="sibTrans" presStyleCnt="0"/>
      <dgm:spPr/>
    </dgm:pt>
    <dgm:pt modelId="{972613E2-876B-4186-8A01-CCBEEE9475ED}" type="pres">
      <dgm:prSet presAssocID="{C51EF7C4-C455-4C3A-A298-649EA162AFBB}" presName="node" presStyleLbl="node1" presStyleIdx="4" presStyleCnt="9">
        <dgm:presLayoutVars>
          <dgm:bulletEnabled val="1"/>
        </dgm:presLayoutVars>
      </dgm:prSet>
      <dgm:spPr/>
    </dgm:pt>
    <dgm:pt modelId="{CEC89873-743C-466F-8926-6B14D0957CE0}" type="pres">
      <dgm:prSet presAssocID="{3A409780-882C-4474-AD49-6BAD54016671}" presName="sibTrans" presStyleCnt="0"/>
      <dgm:spPr/>
    </dgm:pt>
    <dgm:pt modelId="{21B07EC5-72F3-40F9-9D10-3452A9BAB116}" type="pres">
      <dgm:prSet presAssocID="{879AA9EB-ED60-473A-B864-5198BB946576}" presName="node" presStyleLbl="node1" presStyleIdx="5" presStyleCnt="9">
        <dgm:presLayoutVars>
          <dgm:bulletEnabled val="1"/>
        </dgm:presLayoutVars>
      </dgm:prSet>
      <dgm:spPr/>
    </dgm:pt>
    <dgm:pt modelId="{A1839E46-7EBF-457B-870D-9F25FAACCA09}" type="pres">
      <dgm:prSet presAssocID="{2E29DECF-E3C5-434A-9BC3-D582B87FAD5E}" presName="sibTrans" presStyleCnt="0"/>
      <dgm:spPr/>
    </dgm:pt>
    <dgm:pt modelId="{D1D92049-3FA2-494C-9D5C-90D9CE0F2604}" type="pres">
      <dgm:prSet presAssocID="{740C6600-A667-4476-9073-A8D9573C0FA7}" presName="node" presStyleLbl="node1" presStyleIdx="6" presStyleCnt="9">
        <dgm:presLayoutVars>
          <dgm:bulletEnabled val="1"/>
        </dgm:presLayoutVars>
      </dgm:prSet>
      <dgm:spPr/>
    </dgm:pt>
    <dgm:pt modelId="{29450C92-236A-4AB7-A8DB-B8E2BE9F737D}" type="pres">
      <dgm:prSet presAssocID="{D904A91B-B894-45FC-A8DD-77622316F384}" presName="sibTrans" presStyleCnt="0"/>
      <dgm:spPr/>
    </dgm:pt>
    <dgm:pt modelId="{2801A522-7150-442D-8709-4CA568EFFB02}" type="pres">
      <dgm:prSet presAssocID="{67AC0FE2-E208-4741-8C82-7C13A313795F}" presName="node" presStyleLbl="node1" presStyleIdx="7" presStyleCnt="9">
        <dgm:presLayoutVars>
          <dgm:bulletEnabled val="1"/>
        </dgm:presLayoutVars>
      </dgm:prSet>
      <dgm:spPr/>
    </dgm:pt>
    <dgm:pt modelId="{E0FA8DDD-5A86-4935-9D30-1635C3CC48CB}" type="pres">
      <dgm:prSet presAssocID="{62DF4861-9204-4FA7-B618-BA080019E39F}" presName="sibTrans" presStyleCnt="0"/>
      <dgm:spPr/>
    </dgm:pt>
    <dgm:pt modelId="{94F07D15-5E6D-4CB4-9902-FD2FC20C736A}" type="pres">
      <dgm:prSet presAssocID="{6EEB3DC2-3CE1-479D-B39A-03ACAC279486}" presName="node" presStyleLbl="node1" presStyleIdx="8" presStyleCnt="9">
        <dgm:presLayoutVars>
          <dgm:bulletEnabled val="1"/>
        </dgm:presLayoutVars>
      </dgm:prSet>
      <dgm:spPr/>
    </dgm:pt>
  </dgm:ptLst>
  <dgm:cxnLst>
    <dgm:cxn modelId="{E1EE871D-A102-4D02-A327-88434CC8CEA1}" type="presOf" srcId="{879AA9EB-ED60-473A-B864-5198BB946576}" destId="{21B07EC5-72F3-40F9-9D10-3452A9BAB116}" srcOrd="0" destOrd="0" presId="urn:microsoft.com/office/officeart/2005/8/layout/default"/>
    <dgm:cxn modelId="{E9D9C31D-B3F9-4EA2-9622-768E7735E599}" type="presOf" srcId="{BFFB0210-392C-4A23-B5C5-85C652D59FD3}" destId="{2DFED107-D631-4108-89AF-1BF41D180F18}" srcOrd="0" destOrd="0" presId="urn:microsoft.com/office/officeart/2005/8/layout/default"/>
    <dgm:cxn modelId="{CFE3C626-C1A7-49C4-8E86-158841625963}" srcId="{F15D3240-7D29-4CD8-B265-1FB5C7E2DA06}" destId="{C51EF7C4-C455-4C3A-A298-649EA162AFBB}" srcOrd="4" destOrd="0" parTransId="{38B416BA-7621-4267-981C-424924FC96BE}" sibTransId="{3A409780-882C-4474-AD49-6BAD54016671}"/>
    <dgm:cxn modelId="{F3AAF72D-31D1-47DF-B80A-4E1D6F3AF978}" type="presOf" srcId="{740C6600-A667-4476-9073-A8D9573C0FA7}" destId="{D1D92049-3FA2-494C-9D5C-90D9CE0F2604}" srcOrd="0" destOrd="0" presId="urn:microsoft.com/office/officeart/2005/8/layout/default"/>
    <dgm:cxn modelId="{8D9D3333-00B9-49F1-9FDB-A540CB9AF452}" srcId="{F15D3240-7D29-4CD8-B265-1FB5C7E2DA06}" destId="{BFFB0210-392C-4A23-B5C5-85C652D59FD3}" srcOrd="2" destOrd="0" parTransId="{B2C59403-72E7-473C-99C2-74DCC7DCC655}" sibTransId="{A3D06505-7482-4441-939B-9ED47FC6965B}"/>
    <dgm:cxn modelId="{BBCA0537-8B11-4772-9803-8D9B670F76E3}" type="presOf" srcId="{E4C00D60-034C-44AA-8F8D-2888D309761B}" destId="{8B8CC245-5C38-4135-9D10-C68A06CAF5E6}" srcOrd="0" destOrd="0" presId="urn:microsoft.com/office/officeart/2005/8/layout/default"/>
    <dgm:cxn modelId="{27236063-3E4C-4C52-9724-89918D0C3838}" type="presOf" srcId="{6EEB3DC2-3CE1-479D-B39A-03ACAC279486}" destId="{94F07D15-5E6D-4CB4-9902-FD2FC20C736A}" srcOrd="0" destOrd="0" presId="urn:microsoft.com/office/officeart/2005/8/layout/default"/>
    <dgm:cxn modelId="{0BABC946-25D0-4C08-9443-7FC240227FED}" type="presOf" srcId="{730469E7-EDC5-4F42-BCFE-CEAD54E20AAB}" destId="{74516053-E298-43B7-BA15-1958508E333F}" srcOrd="0" destOrd="0" presId="urn:microsoft.com/office/officeart/2005/8/layout/default"/>
    <dgm:cxn modelId="{747BAF81-3B63-47FA-B0DD-28ABC335D724}" srcId="{F15D3240-7D29-4CD8-B265-1FB5C7E2DA06}" destId="{E4C00D60-034C-44AA-8F8D-2888D309761B}" srcOrd="3" destOrd="0" parTransId="{C25BC0A7-8A3A-4B16-9F1F-D377AAF67DA0}" sibTransId="{D41D5573-892B-491F-BDB0-12A1DFB6B384}"/>
    <dgm:cxn modelId="{B07F6E9E-692D-468E-A4CA-740104113350}" type="presOf" srcId="{67AC0FE2-E208-4741-8C82-7C13A313795F}" destId="{2801A522-7150-442D-8709-4CA568EFFB02}" srcOrd="0" destOrd="0" presId="urn:microsoft.com/office/officeart/2005/8/layout/default"/>
    <dgm:cxn modelId="{DC372CA4-1DD4-497C-81F5-92D291F11C0F}" type="presOf" srcId="{A0AE5DB7-5897-4EB8-94A5-798D999AED81}" destId="{E4CBC268-31B5-42C4-B676-488E5CBD2858}" srcOrd="0" destOrd="0" presId="urn:microsoft.com/office/officeart/2005/8/layout/default"/>
    <dgm:cxn modelId="{136D2CAE-C92E-4CAD-ABAF-48F9DDF42359}" type="presOf" srcId="{F15D3240-7D29-4CD8-B265-1FB5C7E2DA06}" destId="{552D83F5-DC9C-4367-B5B4-1DC7E80E4A7F}" srcOrd="0" destOrd="0" presId="urn:microsoft.com/office/officeart/2005/8/layout/default"/>
    <dgm:cxn modelId="{493C1CB0-9D89-4580-BEBF-52512F2278AD}" srcId="{F15D3240-7D29-4CD8-B265-1FB5C7E2DA06}" destId="{6EEB3DC2-3CE1-479D-B39A-03ACAC279486}" srcOrd="8" destOrd="0" parTransId="{5B366CEE-F6B7-40A1-A5C2-251B223C5C3C}" sibTransId="{91708281-B45A-42FE-8270-EE2F91E24E28}"/>
    <dgm:cxn modelId="{EC3C42BC-DF28-40B7-A186-52E6B7458DF3}" srcId="{F15D3240-7D29-4CD8-B265-1FB5C7E2DA06}" destId="{740C6600-A667-4476-9073-A8D9573C0FA7}" srcOrd="6" destOrd="0" parTransId="{5E1E3AEE-6CC9-46CD-954F-4C667AAF3DB1}" sibTransId="{D904A91B-B894-45FC-A8DD-77622316F384}"/>
    <dgm:cxn modelId="{60E150DF-598B-4814-AD49-CE265118611F}" srcId="{F15D3240-7D29-4CD8-B265-1FB5C7E2DA06}" destId="{879AA9EB-ED60-473A-B864-5198BB946576}" srcOrd="5" destOrd="0" parTransId="{4CC1C2C4-7E5E-4A24-856A-C98F2BF4DD64}" sibTransId="{2E29DECF-E3C5-434A-9BC3-D582B87FAD5E}"/>
    <dgm:cxn modelId="{AECF56E4-626A-4ED6-9659-7D332B77338B}" srcId="{F15D3240-7D29-4CD8-B265-1FB5C7E2DA06}" destId="{67AC0FE2-E208-4741-8C82-7C13A313795F}" srcOrd="7" destOrd="0" parTransId="{F6A9CB66-7383-4E49-A62A-F8011BF8FF76}" sibTransId="{62DF4861-9204-4FA7-B618-BA080019E39F}"/>
    <dgm:cxn modelId="{52450AEC-7780-45EF-8513-16F9CE7E1DD2}" srcId="{F15D3240-7D29-4CD8-B265-1FB5C7E2DA06}" destId="{A0AE5DB7-5897-4EB8-94A5-798D999AED81}" srcOrd="1" destOrd="0" parTransId="{09E9AE61-C6F7-4960-860A-ED1FFFFC7384}" sibTransId="{5AE7B2D6-963D-4800-B3AC-370DF6914D0C}"/>
    <dgm:cxn modelId="{35544EFC-FB6A-4ADC-84F0-A21621F9AD3E}" srcId="{F15D3240-7D29-4CD8-B265-1FB5C7E2DA06}" destId="{730469E7-EDC5-4F42-BCFE-CEAD54E20AAB}" srcOrd="0" destOrd="0" parTransId="{BACCF5B0-9491-489F-A482-6ACCD7A4DE5B}" sibTransId="{5F3470A9-22EA-467A-BC4C-1D973581AF3A}"/>
    <dgm:cxn modelId="{EA214EFE-6014-436C-8083-73E9F1C4B7DE}" type="presOf" srcId="{C51EF7C4-C455-4C3A-A298-649EA162AFBB}" destId="{972613E2-876B-4186-8A01-CCBEEE9475ED}" srcOrd="0" destOrd="0" presId="urn:microsoft.com/office/officeart/2005/8/layout/default"/>
    <dgm:cxn modelId="{3C130422-A70D-4751-9B22-120160337370}" type="presParOf" srcId="{552D83F5-DC9C-4367-B5B4-1DC7E80E4A7F}" destId="{74516053-E298-43B7-BA15-1958508E333F}" srcOrd="0" destOrd="0" presId="urn:microsoft.com/office/officeart/2005/8/layout/default"/>
    <dgm:cxn modelId="{7BA876EB-BE0C-4B3E-97FD-42A868167A9E}" type="presParOf" srcId="{552D83F5-DC9C-4367-B5B4-1DC7E80E4A7F}" destId="{186E2981-FB4D-406B-A22A-E60F7C5170F1}" srcOrd="1" destOrd="0" presId="urn:microsoft.com/office/officeart/2005/8/layout/default"/>
    <dgm:cxn modelId="{2C47EB7D-BFF6-4C50-AD8B-ABB051BB3D2A}" type="presParOf" srcId="{552D83F5-DC9C-4367-B5B4-1DC7E80E4A7F}" destId="{E4CBC268-31B5-42C4-B676-488E5CBD2858}" srcOrd="2" destOrd="0" presId="urn:microsoft.com/office/officeart/2005/8/layout/default"/>
    <dgm:cxn modelId="{CC14AD37-5080-4DBD-89AD-8E8BA96AA7AC}" type="presParOf" srcId="{552D83F5-DC9C-4367-B5B4-1DC7E80E4A7F}" destId="{78F54040-E5EA-4F08-8D33-863709F338A8}" srcOrd="3" destOrd="0" presId="urn:microsoft.com/office/officeart/2005/8/layout/default"/>
    <dgm:cxn modelId="{C71C5879-E186-4166-BF83-9C5179980087}" type="presParOf" srcId="{552D83F5-DC9C-4367-B5B4-1DC7E80E4A7F}" destId="{2DFED107-D631-4108-89AF-1BF41D180F18}" srcOrd="4" destOrd="0" presId="urn:microsoft.com/office/officeart/2005/8/layout/default"/>
    <dgm:cxn modelId="{B6A172AD-8C84-4648-BB0E-28847DF249DA}" type="presParOf" srcId="{552D83F5-DC9C-4367-B5B4-1DC7E80E4A7F}" destId="{04B15AA3-9F65-4EF5-BE60-B1E9D7B440C7}" srcOrd="5" destOrd="0" presId="urn:microsoft.com/office/officeart/2005/8/layout/default"/>
    <dgm:cxn modelId="{3E7593C1-1B92-42BA-AAAF-331D31153121}" type="presParOf" srcId="{552D83F5-DC9C-4367-B5B4-1DC7E80E4A7F}" destId="{8B8CC245-5C38-4135-9D10-C68A06CAF5E6}" srcOrd="6" destOrd="0" presId="urn:microsoft.com/office/officeart/2005/8/layout/default"/>
    <dgm:cxn modelId="{53E315CD-ED45-4F0B-82C5-6CA4538E55EB}" type="presParOf" srcId="{552D83F5-DC9C-4367-B5B4-1DC7E80E4A7F}" destId="{EEE40988-5687-423B-A1EB-5EEE627128BC}" srcOrd="7" destOrd="0" presId="urn:microsoft.com/office/officeart/2005/8/layout/default"/>
    <dgm:cxn modelId="{46AF4CB2-BE96-4C06-8E92-7BDE1673A59D}" type="presParOf" srcId="{552D83F5-DC9C-4367-B5B4-1DC7E80E4A7F}" destId="{972613E2-876B-4186-8A01-CCBEEE9475ED}" srcOrd="8" destOrd="0" presId="urn:microsoft.com/office/officeart/2005/8/layout/default"/>
    <dgm:cxn modelId="{6CA28E24-8971-4FDE-B693-AE30E4009F4A}" type="presParOf" srcId="{552D83F5-DC9C-4367-B5B4-1DC7E80E4A7F}" destId="{CEC89873-743C-466F-8926-6B14D0957CE0}" srcOrd="9" destOrd="0" presId="urn:microsoft.com/office/officeart/2005/8/layout/default"/>
    <dgm:cxn modelId="{B0AC5413-8EC5-490A-8733-CF5EA9A3FAFB}" type="presParOf" srcId="{552D83F5-DC9C-4367-B5B4-1DC7E80E4A7F}" destId="{21B07EC5-72F3-40F9-9D10-3452A9BAB116}" srcOrd="10" destOrd="0" presId="urn:microsoft.com/office/officeart/2005/8/layout/default"/>
    <dgm:cxn modelId="{C1D792D0-ADF9-4A41-8D80-9898D3E2C974}" type="presParOf" srcId="{552D83F5-DC9C-4367-B5B4-1DC7E80E4A7F}" destId="{A1839E46-7EBF-457B-870D-9F25FAACCA09}" srcOrd="11" destOrd="0" presId="urn:microsoft.com/office/officeart/2005/8/layout/default"/>
    <dgm:cxn modelId="{76D20E4E-99C4-46CF-894C-A61AC8EA1B85}" type="presParOf" srcId="{552D83F5-DC9C-4367-B5B4-1DC7E80E4A7F}" destId="{D1D92049-3FA2-494C-9D5C-90D9CE0F2604}" srcOrd="12" destOrd="0" presId="urn:microsoft.com/office/officeart/2005/8/layout/default"/>
    <dgm:cxn modelId="{F0714CE3-F777-4C63-877F-AED28B5CD5EE}" type="presParOf" srcId="{552D83F5-DC9C-4367-B5B4-1DC7E80E4A7F}" destId="{29450C92-236A-4AB7-A8DB-B8E2BE9F737D}" srcOrd="13" destOrd="0" presId="urn:microsoft.com/office/officeart/2005/8/layout/default"/>
    <dgm:cxn modelId="{4F0514AD-C638-45C6-A941-DB54FFF6E196}" type="presParOf" srcId="{552D83F5-DC9C-4367-B5B4-1DC7E80E4A7F}" destId="{2801A522-7150-442D-8709-4CA568EFFB02}" srcOrd="14" destOrd="0" presId="urn:microsoft.com/office/officeart/2005/8/layout/default"/>
    <dgm:cxn modelId="{A84DFF4E-26B7-48FA-BE09-98FA8CDBEBAA}" type="presParOf" srcId="{552D83F5-DC9C-4367-B5B4-1DC7E80E4A7F}" destId="{E0FA8DDD-5A86-4935-9D30-1635C3CC48CB}" srcOrd="15" destOrd="0" presId="urn:microsoft.com/office/officeart/2005/8/layout/default"/>
    <dgm:cxn modelId="{F61D0825-0E09-481C-BEE5-63B6C73399D1}" type="presParOf" srcId="{552D83F5-DC9C-4367-B5B4-1DC7E80E4A7F}" destId="{94F07D15-5E6D-4CB4-9902-FD2FC20C736A}"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A6DAA-C44E-40C9-BB31-FA8E4924D83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52EFE47-A14B-4C4E-86E9-F9389E946666}">
      <dgm:prSet phldrT="[Text]"/>
      <dgm:spPr/>
      <dgm:t>
        <a:bodyPr/>
        <a:lstStyle/>
        <a:p>
          <a:r>
            <a:rPr lang="en-US" sz="3400" b="1" dirty="0"/>
            <a:t>Indigenous Peoples</a:t>
          </a:r>
        </a:p>
      </dgm:t>
    </dgm:pt>
    <dgm:pt modelId="{DF4F1E21-25C0-4331-924A-9875A9DC89D3}" type="parTrans" cxnId="{85200241-16EF-4D20-B0C9-E10331CC4A54}">
      <dgm:prSet/>
      <dgm:spPr/>
      <dgm:t>
        <a:bodyPr/>
        <a:lstStyle/>
        <a:p>
          <a:endParaRPr lang="en-CA"/>
        </a:p>
      </dgm:t>
    </dgm:pt>
    <dgm:pt modelId="{9C573EAD-2192-4E46-A38A-A6998E885676}" type="sibTrans" cxnId="{85200241-16EF-4D20-B0C9-E10331CC4A54}">
      <dgm:prSet/>
      <dgm:spPr/>
      <dgm:t>
        <a:bodyPr/>
        <a:lstStyle/>
        <a:p>
          <a:endParaRPr lang="en-CA"/>
        </a:p>
      </dgm:t>
    </dgm:pt>
    <dgm:pt modelId="{3D2543F9-51EA-4750-8A64-530A6C1B01BF}">
      <dgm:prSet phldrT="[Text]"/>
      <dgm:spPr/>
      <dgm:t>
        <a:bodyPr/>
        <a:lstStyle/>
        <a:p>
          <a:pPr rtl="0"/>
          <a:r>
            <a:rPr lang="en-US" sz="3400" b="1" dirty="0">
              <a:latin typeface="Century Gothic"/>
            </a:rPr>
            <a:t>Disability &amp; Mental Illnesses</a:t>
          </a:r>
        </a:p>
      </dgm:t>
    </dgm:pt>
    <dgm:pt modelId="{228E2B77-0ED5-4EF9-90A1-3C2CEBB70221}" type="parTrans" cxnId="{AAF71A6A-BDAD-47CF-AF5D-35CF2A4DC5DC}">
      <dgm:prSet/>
      <dgm:spPr/>
      <dgm:t>
        <a:bodyPr/>
        <a:lstStyle/>
        <a:p>
          <a:endParaRPr lang="en-CA"/>
        </a:p>
      </dgm:t>
    </dgm:pt>
    <dgm:pt modelId="{8702E409-69EF-41B5-A772-63406D04D0F9}" type="sibTrans" cxnId="{AAF71A6A-BDAD-47CF-AF5D-35CF2A4DC5DC}">
      <dgm:prSet/>
      <dgm:spPr/>
      <dgm:t>
        <a:bodyPr/>
        <a:lstStyle/>
        <a:p>
          <a:endParaRPr lang="en-CA"/>
        </a:p>
      </dgm:t>
    </dgm:pt>
    <dgm:pt modelId="{40B2AAB2-22B4-4487-AF4C-FF3641910842}">
      <dgm:prSet phldrT="[Text]"/>
      <dgm:spPr/>
      <dgm:t>
        <a:bodyPr/>
        <a:lstStyle/>
        <a:p>
          <a:pPr rtl="0"/>
          <a:r>
            <a:rPr lang="en-US" sz="2600" b="1" dirty="0"/>
            <a:t>Gender Identity</a:t>
          </a:r>
          <a:r>
            <a:rPr lang="en-US" sz="2600" b="1" dirty="0">
              <a:latin typeface="Century Gothic"/>
            </a:rPr>
            <a:t> &amp; </a:t>
          </a:r>
          <a:br>
            <a:rPr lang="en-US" sz="2600" b="1" dirty="0">
              <a:solidFill>
                <a:srgbClr val="010000"/>
              </a:solidFill>
              <a:latin typeface="Century Gothic"/>
            </a:rPr>
          </a:br>
          <a:r>
            <a:rPr lang="en-US" sz="2600" b="1" dirty="0">
              <a:latin typeface="Century Gothic"/>
            </a:rPr>
            <a:t>Sexual Orientation</a:t>
          </a:r>
          <a:endParaRPr lang="en-US" sz="2600" b="1" dirty="0"/>
        </a:p>
      </dgm:t>
    </dgm:pt>
    <dgm:pt modelId="{833D931E-67B7-4240-936D-E450CFF3B1CB}" type="parTrans" cxnId="{CB6C86A9-3BFD-4A69-9882-137251F2FF44}">
      <dgm:prSet/>
      <dgm:spPr/>
      <dgm:t>
        <a:bodyPr/>
        <a:lstStyle/>
        <a:p>
          <a:endParaRPr lang="en-CA"/>
        </a:p>
      </dgm:t>
    </dgm:pt>
    <dgm:pt modelId="{2EA5AA68-F971-4E7F-A0EE-F395A461DB25}" type="sibTrans" cxnId="{CB6C86A9-3BFD-4A69-9882-137251F2FF44}">
      <dgm:prSet/>
      <dgm:spPr/>
      <dgm:t>
        <a:bodyPr/>
        <a:lstStyle/>
        <a:p>
          <a:endParaRPr lang="en-CA"/>
        </a:p>
      </dgm:t>
    </dgm:pt>
    <dgm:pt modelId="{EE44A61E-6209-45EE-83FD-12BC409CE671}">
      <dgm:prSet phldrT="[Text]"/>
      <dgm:spPr/>
      <dgm:t>
        <a:bodyPr/>
        <a:lstStyle/>
        <a:p>
          <a:r>
            <a:rPr lang="en-US" sz="3400" b="1" dirty="0"/>
            <a:t>Race &amp; Ethnicity</a:t>
          </a:r>
        </a:p>
      </dgm:t>
    </dgm:pt>
    <dgm:pt modelId="{04A72F68-BC91-4279-BF5E-58A804CF5CCC}" type="parTrans" cxnId="{C491380B-ACEB-422D-99FB-9D27E9D59FED}">
      <dgm:prSet/>
      <dgm:spPr/>
      <dgm:t>
        <a:bodyPr/>
        <a:lstStyle/>
        <a:p>
          <a:endParaRPr lang="en-CA"/>
        </a:p>
      </dgm:t>
    </dgm:pt>
    <dgm:pt modelId="{44A1EEB3-3F24-4007-B569-135C4999A8E9}" type="sibTrans" cxnId="{C491380B-ACEB-422D-99FB-9D27E9D59FED}">
      <dgm:prSet/>
      <dgm:spPr/>
      <dgm:t>
        <a:bodyPr/>
        <a:lstStyle/>
        <a:p>
          <a:endParaRPr lang="en-CA"/>
        </a:p>
      </dgm:t>
    </dgm:pt>
    <dgm:pt modelId="{9807E989-ADB4-431C-9CD1-DF419AF67642}">
      <dgm:prSet phldr="0"/>
      <dgm:spPr/>
      <dgm:t>
        <a:bodyPr/>
        <a:lstStyle/>
        <a:p>
          <a:pPr rtl="0"/>
          <a:r>
            <a:rPr lang="en-US" b="1" dirty="0">
              <a:latin typeface="Century Gothic"/>
            </a:rPr>
            <a:t>Other Inclusivity Issues</a:t>
          </a:r>
        </a:p>
      </dgm:t>
    </dgm:pt>
    <dgm:pt modelId="{460E1928-3F2F-4484-89C0-8F3472DB018B}" type="parTrans" cxnId="{E9F12124-2B4C-41A1-ADA5-1E3725F79666}">
      <dgm:prSet/>
      <dgm:spPr/>
    </dgm:pt>
    <dgm:pt modelId="{88363A3A-D4E7-4C1F-B322-32F712C991D8}" type="sibTrans" cxnId="{E9F12124-2B4C-41A1-ADA5-1E3725F79666}">
      <dgm:prSet/>
      <dgm:spPr/>
    </dgm:pt>
    <dgm:pt modelId="{62BA4462-1F0F-47B1-9CF3-4820C16A4FF1}" type="pres">
      <dgm:prSet presAssocID="{226A6DAA-C44E-40C9-BB31-FA8E4924D833}" presName="diagram" presStyleCnt="0">
        <dgm:presLayoutVars>
          <dgm:dir/>
          <dgm:resizeHandles val="exact"/>
        </dgm:presLayoutVars>
      </dgm:prSet>
      <dgm:spPr/>
    </dgm:pt>
    <dgm:pt modelId="{222AE326-E437-4773-89C0-FAF65D74CA33}" type="pres">
      <dgm:prSet presAssocID="{3D2543F9-51EA-4750-8A64-530A6C1B01BF}" presName="node" presStyleLbl="node1" presStyleIdx="0" presStyleCnt="5">
        <dgm:presLayoutVars>
          <dgm:bulletEnabled val="1"/>
        </dgm:presLayoutVars>
      </dgm:prSet>
      <dgm:spPr/>
    </dgm:pt>
    <dgm:pt modelId="{E5C85909-277E-4F72-8B49-90C9101979E6}" type="pres">
      <dgm:prSet presAssocID="{8702E409-69EF-41B5-A772-63406D04D0F9}" presName="sibTrans" presStyleCnt="0"/>
      <dgm:spPr/>
    </dgm:pt>
    <dgm:pt modelId="{DB479D24-4998-4E36-85BA-2A30822264B9}" type="pres">
      <dgm:prSet presAssocID="{252EFE47-A14B-4C4E-86E9-F9389E946666}" presName="node" presStyleLbl="node1" presStyleIdx="1" presStyleCnt="5">
        <dgm:presLayoutVars>
          <dgm:bulletEnabled val="1"/>
        </dgm:presLayoutVars>
      </dgm:prSet>
      <dgm:spPr/>
    </dgm:pt>
    <dgm:pt modelId="{3F1F374C-4CF7-456A-87E8-65496983E28B}" type="pres">
      <dgm:prSet presAssocID="{9C573EAD-2192-4E46-A38A-A6998E885676}" presName="sibTrans" presStyleCnt="0"/>
      <dgm:spPr/>
    </dgm:pt>
    <dgm:pt modelId="{8D678B7F-6EEA-4F27-8787-80C786DA300D}" type="pres">
      <dgm:prSet presAssocID="{40B2AAB2-22B4-4487-AF4C-FF3641910842}" presName="node" presStyleLbl="node1" presStyleIdx="2" presStyleCnt="5">
        <dgm:presLayoutVars>
          <dgm:bulletEnabled val="1"/>
        </dgm:presLayoutVars>
      </dgm:prSet>
      <dgm:spPr/>
    </dgm:pt>
    <dgm:pt modelId="{8D01E37D-9A5A-48E7-A7A9-A680B113AF25}" type="pres">
      <dgm:prSet presAssocID="{2EA5AA68-F971-4E7F-A0EE-F395A461DB25}" presName="sibTrans" presStyleCnt="0"/>
      <dgm:spPr/>
    </dgm:pt>
    <dgm:pt modelId="{268E90B0-ACA5-45AD-9817-A1A6471B405D}" type="pres">
      <dgm:prSet presAssocID="{EE44A61E-6209-45EE-83FD-12BC409CE671}" presName="node" presStyleLbl="node1" presStyleIdx="3" presStyleCnt="5">
        <dgm:presLayoutVars>
          <dgm:bulletEnabled val="1"/>
        </dgm:presLayoutVars>
      </dgm:prSet>
      <dgm:spPr/>
    </dgm:pt>
    <dgm:pt modelId="{34E571D1-225D-4DA7-B981-6F3DFED01423}" type="pres">
      <dgm:prSet presAssocID="{44A1EEB3-3F24-4007-B569-135C4999A8E9}" presName="sibTrans" presStyleCnt="0"/>
      <dgm:spPr/>
    </dgm:pt>
    <dgm:pt modelId="{1A7E4292-A0DF-4AC8-8C2F-10A27689DEE1}" type="pres">
      <dgm:prSet presAssocID="{9807E989-ADB4-431C-9CD1-DF419AF67642}" presName="node" presStyleLbl="node1" presStyleIdx="4" presStyleCnt="5">
        <dgm:presLayoutVars>
          <dgm:bulletEnabled val="1"/>
        </dgm:presLayoutVars>
      </dgm:prSet>
      <dgm:spPr/>
    </dgm:pt>
  </dgm:ptLst>
  <dgm:cxnLst>
    <dgm:cxn modelId="{C491380B-ACEB-422D-99FB-9D27E9D59FED}" srcId="{226A6DAA-C44E-40C9-BB31-FA8E4924D833}" destId="{EE44A61E-6209-45EE-83FD-12BC409CE671}" srcOrd="3" destOrd="0" parTransId="{04A72F68-BC91-4279-BF5E-58A804CF5CCC}" sibTransId="{44A1EEB3-3F24-4007-B569-135C4999A8E9}"/>
    <dgm:cxn modelId="{5AEE691A-5419-4E4F-9F93-40813814905E}" type="presOf" srcId="{226A6DAA-C44E-40C9-BB31-FA8E4924D833}" destId="{62BA4462-1F0F-47B1-9CF3-4820C16A4FF1}" srcOrd="0" destOrd="0" presId="urn:microsoft.com/office/officeart/2005/8/layout/default"/>
    <dgm:cxn modelId="{E9F12124-2B4C-41A1-ADA5-1E3725F79666}" srcId="{226A6DAA-C44E-40C9-BB31-FA8E4924D833}" destId="{9807E989-ADB4-431C-9CD1-DF419AF67642}" srcOrd="4" destOrd="0" parTransId="{460E1928-3F2F-4484-89C0-8F3472DB018B}" sibTransId="{88363A3A-D4E7-4C1F-B322-32F712C991D8}"/>
    <dgm:cxn modelId="{85200241-16EF-4D20-B0C9-E10331CC4A54}" srcId="{226A6DAA-C44E-40C9-BB31-FA8E4924D833}" destId="{252EFE47-A14B-4C4E-86E9-F9389E946666}" srcOrd="1" destOrd="0" parTransId="{DF4F1E21-25C0-4331-924A-9875A9DC89D3}" sibTransId="{9C573EAD-2192-4E46-A38A-A6998E885676}"/>
    <dgm:cxn modelId="{AAF71A6A-BDAD-47CF-AF5D-35CF2A4DC5DC}" srcId="{226A6DAA-C44E-40C9-BB31-FA8E4924D833}" destId="{3D2543F9-51EA-4750-8A64-530A6C1B01BF}" srcOrd="0" destOrd="0" parTransId="{228E2B77-0ED5-4EF9-90A1-3C2CEBB70221}" sibTransId="{8702E409-69EF-41B5-A772-63406D04D0F9}"/>
    <dgm:cxn modelId="{FB35F758-4E95-4D16-BFA7-D5C83B8DC804}" type="presOf" srcId="{3D2543F9-51EA-4750-8A64-530A6C1B01BF}" destId="{222AE326-E437-4773-89C0-FAF65D74CA33}" srcOrd="0" destOrd="0" presId="urn:microsoft.com/office/officeart/2005/8/layout/default"/>
    <dgm:cxn modelId="{7F9E2DA3-AA26-4159-AC9B-5CB15FD8E403}" type="presOf" srcId="{9807E989-ADB4-431C-9CD1-DF419AF67642}" destId="{1A7E4292-A0DF-4AC8-8C2F-10A27689DEE1}" srcOrd="0" destOrd="0" presId="urn:microsoft.com/office/officeart/2005/8/layout/default"/>
    <dgm:cxn modelId="{CB6C86A9-3BFD-4A69-9882-137251F2FF44}" srcId="{226A6DAA-C44E-40C9-BB31-FA8E4924D833}" destId="{40B2AAB2-22B4-4487-AF4C-FF3641910842}" srcOrd="2" destOrd="0" parTransId="{833D931E-67B7-4240-936D-E450CFF3B1CB}" sibTransId="{2EA5AA68-F971-4E7F-A0EE-F395A461DB25}"/>
    <dgm:cxn modelId="{4F46BBBC-D635-41B6-8B2E-EB75C083FB78}" type="presOf" srcId="{40B2AAB2-22B4-4487-AF4C-FF3641910842}" destId="{8D678B7F-6EEA-4F27-8787-80C786DA300D}" srcOrd="0" destOrd="0" presId="urn:microsoft.com/office/officeart/2005/8/layout/default"/>
    <dgm:cxn modelId="{37408BE1-DB49-40BC-9B5B-D81DD2B44236}" type="presOf" srcId="{252EFE47-A14B-4C4E-86E9-F9389E946666}" destId="{DB479D24-4998-4E36-85BA-2A30822264B9}" srcOrd="0" destOrd="0" presId="urn:microsoft.com/office/officeart/2005/8/layout/default"/>
    <dgm:cxn modelId="{2DF43EF1-E08E-4FB1-B47F-99CF074E285B}" type="presOf" srcId="{EE44A61E-6209-45EE-83FD-12BC409CE671}" destId="{268E90B0-ACA5-45AD-9817-A1A6471B405D}" srcOrd="0" destOrd="0" presId="urn:microsoft.com/office/officeart/2005/8/layout/default"/>
    <dgm:cxn modelId="{C0DA32E4-3935-4E2A-A6B1-2D3197A7632A}" type="presParOf" srcId="{62BA4462-1F0F-47B1-9CF3-4820C16A4FF1}" destId="{222AE326-E437-4773-89C0-FAF65D74CA33}" srcOrd="0" destOrd="0" presId="urn:microsoft.com/office/officeart/2005/8/layout/default"/>
    <dgm:cxn modelId="{A878A565-E6FE-4354-9439-F9D98AB81C85}" type="presParOf" srcId="{62BA4462-1F0F-47B1-9CF3-4820C16A4FF1}" destId="{E5C85909-277E-4F72-8B49-90C9101979E6}" srcOrd="1" destOrd="0" presId="urn:microsoft.com/office/officeart/2005/8/layout/default"/>
    <dgm:cxn modelId="{5D4CA290-BEA3-4634-858B-CB8B0C8385E3}" type="presParOf" srcId="{62BA4462-1F0F-47B1-9CF3-4820C16A4FF1}" destId="{DB479D24-4998-4E36-85BA-2A30822264B9}" srcOrd="2" destOrd="0" presId="urn:microsoft.com/office/officeart/2005/8/layout/default"/>
    <dgm:cxn modelId="{A011DCD2-D01E-44EA-84AD-36AE98ADD096}" type="presParOf" srcId="{62BA4462-1F0F-47B1-9CF3-4820C16A4FF1}" destId="{3F1F374C-4CF7-456A-87E8-65496983E28B}" srcOrd="3" destOrd="0" presId="urn:microsoft.com/office/officeart/2005/8/layout/default"/>
    <dgm:cxn modelId="{94CEDA96-5E39-40F8-987D-7888B675ACBA}" type="presParOf" srcId="{62BA4462-1F0F-47B1-9CF3-4820C16A4FF1}" destId="{8D678B7F-6EEA-4F27-8787-80C786DA300D}" srcOrd="4" destOrd="0" presId="urn:microsoft.com/office/officeart/2005/8/layout/default"/>
    <dgm:cxn modelId="{77D3A560-5614-4061-A83F-28FB0AA5C21F}" type="presParOf" srcId="{62BA4462-1F0F-47B1-9CF3-4820C16A4FF1}" destId="{8D01E37D-9A5A-48E7-A7A9-A680B113AF25}" srcOrd="5" destOrd="0" presId="urn:microsoft.com/office/officeart/2005/8/layout/default"/>
    <dgm:cxn modelId="{E9ACE567-648E-4B42-8327-6994FBBF7AB3}" type="presParOf" srcId="{62BA4462-1F0F-47B1-9CF3-4820C16A4FF1}" destId="{268E90B0-ACA5-45AD-9817-A1A6471B405D}" srcOrd="6" destOrd="0" presId="urn:microsoft.com/office/officeart/2005/8/layout/default"/>
    <dgm:cxn modelId="{E46166D9-0677-4866-9B8E-3A4977DF2A0B}" type="presParOf" srcId="{62BA4462-1F0F-47B1-9CF3-4820C16A4FF1}" destId="{34E571D1-225D-4DA7-B981-6F3DFED01423}" srcOrd="7" destOrd="0" presId="urn:microsoft.com/office/officeart/2005/8/layout/default"/>
    <dgm:cxn modelId="{014D8313-237D-40A0-995B-6960B0884DBC}" type="presParOf" srcId="{62BA4462-1F0F-47B1-9CF3-4820C16A4FF1}" destId="{1A7E4292-A0DF-4AC8-8C2F-10A27689DEE1}"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sexual orientation</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marriage</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F97AD931-A49D-428A-B873-6D84FE4FCF2F}">
      <dgm:prSet phldrT="[Text]"/>
      <dgm:spPr/>
      <dgm:t>
        <a:bodyPr/>
        <a:lstStyle/>
        <a:p>
          <a:r>
            <a:rPr lang="en-CA" b="1" dirty="0"/>
            <a:t>the LGBTQ2SIA+ community/</a:t>
          </a:r>
          <a:br>
            <a:rPr lang="en-CA" b="1" dirty="0"/>
          </a:br>
          <a:r>
            <a:rPr lang="en-CA" b="1" dirty="0"/>
            <a:t>the rainbow community</a:t>
          </a:r>
        </a:p>
      </dgm:t>
    </dgm:pt>
    <dgm:pt modelId="{38C1F2B7-262F-4F2A-A010-09F880F914FA}" type="parTrans" cxnId="{9076E889-052B-4E1A-B4AA-4870C47CA9CE}">
      <dgm:prSet/>
      <dgm:spPr/>
      <dgm:t>
        <a:bodyPr/>
        <a:lstStyle/>
        <a:p>
          <a:endParaRPr lang="en-CA"/>
        </a:p>
      </dgm:t>
    </dgm:pt>
    <dgm:pt modelId="{960E52C0-5D7E-48B9-8945-CD62CFC64580}" type="sibTrans" cxnId="{9076E889-052B-4E1A-B4AA-4870C47CA9C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3">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3">
        <dgm:presLayoutVars>
          <dgm:bulletEnabled val="1"/>
        </dgm:presLayoutVars>
      </dgm:prSet>
      <dgm:spPr/>
    </dgm:pt>
    <dgm:pt modelId="{81D9D595-E425-4782-B452-02CB5BED9D56}" type="pres">
      <dgm:prSet presAssocID="{89DF2F98-71CF-4250-B0D7-6CEC7067FD3F}" presName="aSpace2" presStyleCnt="0"/>
      <dgm:spPr/>
    </dgm:pt>
    <dgm:pt modelId="{249DECDF-E025-4033-BC41-92A931521D48}" type="pres">
      <dgm:prSet presAssocID="{F97AD931-A49D-428A-B873-6D84FE4FCF2F}" presName="childNode" presStyleLbl="node1" presStyleIdx="2" presStyleCnt="3">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9076E889-052B-4E1A-B4AA-4870C47CA9CE}" srcId="{94CC638B-1E7F-446A-A4A7-F9B9F398344F}" destId="{F97AD931-A49D-428A-B873-6D84FE4FCF2F}" srcOrd="2" destOrd="0" parTransId="{38C1F2B7-262F-4F2A-A010-09F880F914FA}" sibTransId="{960E52C0-5D7E-48B9-8945-CD62CFC64580}"/>
    <dgm:cxn modelId="{CA7AEA8E-E1C4-4A32-8655-E7DC15079F3E}" type="presOf" srcId="{F97AD931-A49D-428A-B873-6D84FE4FCF2F}" destId="{249DECDF-E025-4033-BC41-92A931521D48}"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11B9B357-A14C-48F2-A31F-DF27AB2B56B7}" type="presParOf" srcId="{ACFA5270-C2CA-4868-A653-351B0ED8B0E2}" destId="{249DECDF-E025-4033-BC41-92A931521D48}"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gay marriage</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lifestyle/preference</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the gay community </a:t>
          </a:r>
          <a:br>
            <a:rPr lang="en-CA" b="1" dirty="0"/>
          </a:br>
          <a:r>
            <a:rPr lang="en-CA" b="1" dirty="0"/>
            <a:t>(unless only discussing gay people)</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3">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3">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3">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E0DEAA30-03DD-4F12-8D68-A8648184EA65}" type="presOf" srcId="{4D4F0E64-9057-404D-8CC9-0E0C42DC0FF9}" destId="{6C613A72-D84E-4040-B33B-3C8125E7CF99}" srcOrd="0"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73F83BD9-FA96-4D79-B055-A2289BE1D24E}" type="presParOf" srcId="{9143E397-CB24-4F07-8243-A6D2F27E7085}" destId="{6C613A72-D84E-4040-B33B-3C8125E7CF99}" srcOrd="4"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26A6DAA-C44E-40C9-BB31-FA8E4924D83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52EFE47-A14B-4C4E-86E9-F9389E946666}">
      <dgm:prSet phldrT="[Text]"/>
      <dgm:spPr/>
      <dgm:t>
        <a:bodyPr/>
        <a:lstStyle/>
        <a:p>
          <a:r>
            <a:rPr lang="en-US" sz="3400" b="1" dirty="0">
              <a:solidFill>
                <a:srgbClr val="04758A"/>
              </a:solidFill>
            </a:rPr>
            <a:t>Indigenous Peoples</a:t>
          </a:r>
        </a:p>
      </dgm:t>
    </dgm:pt>
    <dgm:pt modelId="{DF4F1E21-25C0-4331-924A-9875A9DC89D3}" type="parTrans" cxnId="{85200241-16EF-4D20-B0C9-E10331CC4A54}">
      <dgm:prSet/>
      <dgm:spPr/>
      <dgm:t>
        <a:bodyPr/>
        <a:lstStyle/>
        <a:p>
          <a:endParaRPr lang="en-CA"/>
        </a:p>
      </dgm:t>
    </dgm:pt>
    <dgm:pt modelId="{9C573EAD-2192-4E46-A38A-A6998E885676}" type="sibTrans" cxnId="{85200241-16EF-4D20-B0C9-E10331CC4A54}">
      <dgm:prSet/>
      <dgm:spPr/>
      <dgm:t>
        <a:bodyPr/>
        <a:lstStyle/>
        <a:p>
          <a:endParaRPr lang="en-CA"/>
        </a:p>
      </dgm:t>
    </dgm:pt>
    <dgm:pt modelId="{3D2543F9-51EA-4750-8A64-530A6C1B01BF}">
      <dgm:prSet phldrT="[Text]"/>
      <dgm:spPr/>
      <dgm:t>
        <a:bodyPr/>
        <a:lstStyle/>
        <a:p>
          <a:pPr rtl="0"/>
          <a:r>
            <a:rPr lang="en-US" sz="3400" b="1" dirty="0">
              <a:solidFill>
                <a:srgbClr val="067F9C"/>
              </a:solidFill>
              <a:latin typeface="Century Gothic"/>
            </a:rPr>
            <a:t>Disability &amp; Mental Illnesses</a:t>
          </a:r>
        </a:p>
      </dgm:t>
    </dgm:pt>
    <dgm:pt modelId="{228E2B77-0ED5-4EF9-90A1-3C2CEBB70221}" type="parTrans" cxnId="{AAF71A6A-BDAD-47CF-AF5D-35CF2A4DC5DC}">
      <dgm:prSet/>
      <dgm:spPr/>
      <dgm:t>
        <a:bodyPr/>
        <a:lstStyle/>
        <a:p>
          <a:endParaRPr lang="en-CA"/>
        </a:p>
      </dgm:t>
    </dgm:pt>
    <dgm:pt modelId="{8702E409-69EF-41B5-A772-63406D04D0F9}" type="sibTrans" cxnId="{AAF71A6A-BDAD-47CF-AF5D-35CF2A4DC5DC}">
      <dgm:prSet/>
      <dgm:spPr/>
      <dgm:t>
        <a:bodyPr/>
        <a:lstStyle/>
        <a:p>
          <a:endParaRPr lang="en-CA"/>
        </a:p>
      </dgm:t>
    </dgm:pt>
    <dgm:pt modelId="{40B2AAB2-22B4-4487-AF4C-FF3641910842}">
      <dgm:prSet phldrT="[Text]"/>
      <dgm:spPr/>
      <dgm:t>
        <a:bodyPr/>
        <a:lstStyle/>
        <a:p>
          <a:pPr rtl="0"/>
          <a:r>
            <a:rPr lang="en-US" sz="2600" b="1" dirty="0">
              <a:solidFill>
                <a:srgbClr val="036977"/>
              </a:solidFill>
            </a:rPr>
            <a:t>Gender Identity</a:t>
          </a:r>
          <a:r>
            <a:rPr lang="en-US" sz="2600" b="1" dirty="0">
              <a:solidFill>
                <a:srgbClr val="036977"/>
              </a:solidFill>
              <a:latin typeface="Century Gothic"/>
            </a:rPr>
            <a:t> &amp; </a:t>
          </a:r>
          <a:br>
            <a:rPr lang="en-US" sz="2600" b="1" dirty="0">
              <a:solidFill>
                <a:srgbClr val="036977"/>
              </a:solidFill>
              <a:latin typeface="Century Gothic"/>
            </a:rPr>
          </a:br>
          <a:r>
            <a:rPr lang="en-US" sz="2600" b="1" dirty="0">
              <a:solidFill>
                <a:srgbClr val="036977"/>
              </a:solidFill>
              <a:latin typeface="Century Gothic"/>
            </a:rPr>
            <a:t>Sexual Orientation</a:t>
          </a:r>
          <a:endParaRPr lang="en-US" sz="2600" b="1" dirty="0">
            <a:solidFill>
              <a:srgbClr val="036977"/>
            </a:solidFill>
          </a:endParaRPr>
        </a:p>
      </dgm:t>
    </dgm:pt>
    <dgm:pt modelId="{833D931E-67B7-4240-936D-E450CFF3B1CB}" type="parTrans" cxnId="{CB6C86A9-3BFD-4A69-9882-137251F2FF44}">
      <dgm:prSet/>
      <dgm:spPr/>
      <dgm:t>
        <a:bodyPr/>
        <a:lstStyle/>
        <a:p>
          <a:endParaRPr lang="en-CA"/>
        </a:p>
      </dgm:t>
    </dgm:pt>
    <dgm:pt modelId="{2EA5AA68-F971-4E7F-A0EE-F395A461DB25}" type="sibTrans" cxnId="{CB6C86A9-3BFD-4A69-9882-137251F2FF44}">
      <dgm:prSet/>
      <dgm:spPr/>
      <dgm:t>
        <a:bodyPr/>
        <a:lstStyle/>
        <a:p>
          <a:endParaRPr lang="en-CA"/>
        </a:p>
      </dgm:t>
    </dgm:pt>
    <dgm:pt modelId="{EE44A61E-6209-45EE-83FD-12BC409CE671}">
      <dgm:prSet phldrT="[Text]"/>
      <dgm:spPr/>
      <dgm:t>
        <a:bodyPr/>
        <a:lstStyle/>
        <a:p>
          <a:r>
            <a:rPr lang="en-US" sz="3400" b="1" dirty="0">
              <a:solidFill>
                <a:schemeClr val="bg2"/>
              </a:solidFill>
            </a:rPr>
            <a:t>Race &amp; Ethnicity</a:t>
          </a:r>
        </a:p>
      </dgm:t>
    </dgm:pt>
    <dgm:pt modelId="{04A72F68-BC91-4279-BF5E-58A804CF5CCC}" type="parTrans" cxnId="{C491380B-ACEB-422D-99FB-9D27E9D59FED}">
      <dgm:prSet/>
      <dgm:spPr/>
      <dgm:t>
        <a:bodyPr/>
        <a:lstStyle/>
        <a:p>
          <a:endParaRPr lang="en-CA"/>
        </a:p>
      </dgm:t>
    </dgm:pt>
    <dgm:pt modelId="{44A1EEB3-3F24-4007-B569-135C4999A8E9}" type="sibTrans" cxnId="{C491380B-ACEB-422D-99FB-9D27E9D59FED}">
      <dgm:prSet/>
      <dgm:spPr/>
      <dgm:t>
        <a:bodyPr/>
        <a:lstStyle/>
        <a:p>
          <a:endParaRPr lang="en-CA"/>
        </a:p>
      </dgm:t>
    </dgm:pt>
    <dgm:pt modelId="{9807E989-ADB4-431C-9CD1-DF419AF67642}">
      <dgm:prSet phldr="0"/>
      <dgm:spPr/>
      <dgm:t>
        <a:bodyPr/>
        <a:lstStyle/>
        <a:p>
          <a:pPr rtl="0"/>
          <a:r>
            <a:rPr lang="en-US" b="1" dirty="0">
              <a:solidFill>
                <a:srgbClr val="014E52"/>
              </a:solidFill>
              <a:latin typeface="Century Gothic"/>
            </a:rPr>
            <a:t>Other Inclusivity Issues</a:t>
          </a:r>
        </a:p>
      </dgm:t>
    </dgm:pt>
    <dgm:pt modelId="{460E1928-3F2F-4484-89C0-8F3472DB018B}" type="parTrans" cxnId="{E9F12124-2B4C-41A1-ADA5-1E3725F79666}">
      <dgm:prSet/>
      <dgm:spPr/>
    </dgm:pt>
    <dgm:pt modelId="{88363A3A-D4E7-4C1F-B322-32F712C991D8}" type="sibTrans" cxnId="{E9F12124-2B4C-41A1-ADA5-1E3725F79666}">
      <dgm:prSet/>
      <dgm:spPr/>
    </dgm:pt>
    <dgm:pt modelId="{62BA4462-1F0F-47B1-9CF3-4820C16A4FF1}" type="pres">
      <dgm:prSet presAssocID="{226A6DAA-C44E-40C9-BB31-FA8E4924D833}" presName="diagram" presStyleCnt="0">
        <dgm:presLayoutVars>
          <dgm:dir/>
          <dgm:resizeHandles val="exact"/>
        </dgm:presLayoutVars>
      </dgm:prSet>
      <dgm:spPr/>
    </dgm:pt>
    <dgm:pt modelId="{222AE326-E437-4773-89C0-FAF65D74CA33}" type="pres">
      <dgm:prSet presAssocID="{3D2543F9-51EA-4750-8A64-530A6C1B01BF}" presName="node" presStyleLbl="node1" presStyleIdx="0" presStyleCnt="5">
        <dgm:presLayoutVars>
          <dgm:bulletEnabled val="1"/>
        </dgm:presLayoutVars>
      </dgm:prSet>
      <dgm:spPr/>
    </dgm:pt>
    <dgm:pt modelId="{E5C85909-277E-4F72-8B49-90C9101979E6}" type="pres">
      <dgm:prSet presAssocID="{8702E409-69EF-41B5-A772-63406D04D0F9}" presName="sibTrans" presStyleCnt="0"/>
      <dgm:spPr/>
    </dgm:pt>
    <dgm:pt modelId="{DB479D24-4998-4E36-85BA-2A30822264B9}" type="pres">
      <dgm:prSet presAssocID="{252EFE47-A14B-4C4E-86E9-F9389E946666}" presName="node" presStyleLbl="node1" presStyleIdx="1" presStyleCnt="5">
        <dgm:presLayoutVars>
          <dgm:bulletEnabled val="1"/>
        </dgm:presLayoutVars>
      </dgm:prSet>
      <dgm:spPr/>
    </dgm:pt>
    <dgm:pt modelId="{3F1F374C-4CF7-456A-87E8-65496983E28B}" type="pres">
      <dgm:prSet presAssocID="{9C573EAD-2192-4E46-A38A-A6998E885676}" presName="sibTrans" presStyleCnt="0"/>
      <dgm:spPr/>
    </dgm:pt>
    <dgm:pt modelId="{8D678B7F-6EEA-4F27-8787-80C786DA300D}" type="pres">
      <dgm:prSet presAssocID="{40B2AAB2-22B4-4487-AF4C-FF3641910842}" presName="node" presStyleLbl="node1" presStyleIdx="2" presStyleCnt="5">
        <dgm:presLayoutVars>
          <dgm:bulletEnabled val="1"/>
        </dgm:presLayoutVars>
      </dgm:prSet>
      <dgm:spPr/>
    </dgm:pt>
    <dgm:pt modelId="{8D01E37D-9A5A-48E7-A7A9-A680B113AF25}" type="pres">
      <dgm:prSet presAssocID="{2EA5AA68-F971-4E7F-A0EE-F395A461DB25}" presName="sibTrans" presStyleCnt="0"/>
      <dgm:spPr/>
    </dgm:pt>
    <dgm:pt modelId="{268E90B0-ACA5-45AD-9817-A1A6471B405D}" type="pres">
      <dgm:prSet presAssocID="{EE44A61E-6209-45EE-83FD-12BC409CE671}" presName="node" presStyleLbl="node1" presStyleIdx="3" presStyleCnt="5">
        <dgm:presLayoutVars>
          <dgm:bulletEnabled val="1"/>
        </dgm:presLayoutVars>
      </dgm:prSet>
      <dgm:spPr/>
    </dgm:pt>
    <dgm:pt modelId="{34E571D1-225D-4DA7-B981-6F3DFED01423}" type="pres">
      <dgm:prSet presAssocID="{44A1EEB3-3F24-4007-B569-135C4999A8E9}" presName="sibTrans" presStyleCnt="0"/>
      <dgm:spPr/>
    </dgm:pt>
    <dgm:pt modelId="{1A7E4292-A0DF-4AC8-8C2F-10A27689DEE1}" type="pres">
      <dgm:prSet presAssocID="{9807E989-ADB4-431C-9CD1-DF419AF67642}" presName="node" presStyleLbl="node1" presStyleIdx="4" presStyleCnt="5">
        <dgm:presLayoutVars>
          <dgm:bulletEnabled val="1"/>
        </dgm:presLayoutVars>
      </dgm:prSet>
      <dgm:spPr/>
    </dgm:pt>
  </dgm:ptLst>
  <dgm:cxnLst>
    <dgm:cxn modelId="{C491380B-ACEB-422D-99FB-9D27E9D59FED}" srcId="{226A6DAA-C44E-40C9-BB31-FA8E4924D833}" destId="{EE44A61E-6209-45EE-83FD-12BC409CE671}" srcOrd="3" destOrd="0" parTransId="{04A72F68-BC91-4279-BF5E-58A804CF5CCC}" sibTransId="{44A1EEB3-3F24-4007-B569-135C4999A8E9}"/>
    <dgm:cxn modelId="{5AEE691A-5419-4E4F-9F93-40813814905E}" type="presOf" srcId="{226A6DAA-C44E-40C9-BB31-FA8E4924D833}" destId="{62BA4462-1F0F-47B1-9CF3-4820C16A4FF1}" srcOrd="0" destOrd="0" presId="urn:microsoft.com/office/officeart/2005/8/layout/default"/>
    <dgm:cxn modelId="{E9F12124-2B4C-41A1-ADA5-1E3725F79666}" srcId="{226A6DAA-C44E-40C9-BB31-FA8E4924D833}" destId="{9807E989-ADB4-431C-9CD1-DF419AF67642}" srcOrd="4" destOrd="0" parTransId="{460E1928-3F2F-4484-89C0-8F3472DB018B}" sibTransId="{88363A3A-D4E7-4C1F-B322-32F712C991D8}"/>
    <dgm:cxn modelId="{85200241-16EF-4D20-B0C9-E10331CC4A54}" srcId="{226A6DAA-C44E-40C9-BB31-FA8E4924D833}" destId="{252EFE47-A14B-4C4E-86E9-F9389E946666}" srcOrd="1" destOrd="0" parTransId="{DF4F1E21-25C0-4331-924A-9875A9DC89D3}" sibTransId="{9C573EAD-2192-4E46-A38A-A6998E885676}"/>
    <dgm:cxn modelId="{AAF71A6A-BDAD-47CF-AF5D-35CF2A4DC5DC}" srcId="{226A6DAA-C44E-40C9-BB31-FA8E4924D833}" destId="{3D2543F9-51EA-4750-8A64-530A6C1B01BF}" srcOrd="0" destOrd="0" parTransId="{228E2B77-0ED5-4EF9-90A1-3C2CEBB70221}" sibTransId="{8702E409-69EF-41B5-A772-63406D04D0F9}"/>
    <dgm:cxn modelId="{FB35F758-4E95-4D16-BFA7-D5C83B8DC804}" type="presOf" srcId="{3D2543F9-51EA-4750-8A64-530A6C1B01BF}" destId="{222AE326-E437-4773-89C0-FAF65D74CA33}" srcOrd="0" destOrd="0" presId="urn:microsoft.com/office/officeart/2005/8/layout/default"/>
    <dgm:cxn modelId="{7F9E2DA3-AA26-4159-AC9B-5CB15FD8E403}" type="presOf" srcId="{9807E989-ADB4-431C-9CD1-DF419AF67642}" destId="{1A7E4292-A0DF-4AC8-8C2F-10A27689DEE1}" srcOrd="0" destOrd="0" presId="urn:microsoft.com/office/officeart/2005/8/layout/default"/>
    <dgm:cxn modelId="{CB6C86A9-3BFD-4A69-9882-137251F2FF44}" srcId="{226A6DAA-C44E-40C9-BB31-FA8E4924D833}" destId="{40B2AAB2-22B4-4487-AF4C-FF3641910842}" srcOrd="2" destOrd="0" parTransId="{833D931E-67B7-4240-936D-E450CFF3B1CB}" sibTransId="{2EA5AA68-F971-4E7F-A0EE-F395A461DB25}"/>
    <dgm:cxn modelId="{4F46BBBC-D635-41B6-8B2E-EB75C083FB78}" type="presOf" srcId="{40B2AAB2-22B4-4487-AF4C-FF3641910842}" destId="{8D678B7F-6EEA-4F27-8787-80C786DA300D}" srcOrd="0" destOrd="0" presId="urn:microsoft.com/office/officeart/2005/8/layout/default"/>
    <dgm:cxn modelId="{37408BE1-DB49-40BC-9B5B-D81DD2B44236}" type="presOf" srcId="{252EFE47-A14B-4C4E-86E9-F9389E946666}" destId="{DB479D24-4998-4E36-85BA-2A30822264B9}" srcOrd="0" destOrd="0" presId="urn:microsoft.com/office/officeart/2005/8/layout/default"/>
    <dgm:cxn modelId="{2DF43EF1-E08E-4FB1-B47F-99CF074E285B}" type="presOf" srcId="{EE44A61E-6209-45EE-83FD-12BC409CE671}" destId="{268E90B0-ACA5-45AD-9817-A1A6471B405D}" srcOrd="0" destOrd="0" presId="urn:microsoft.com/office/officeart/2005/8/layout/default"/>
    <dgm:cxn modelId="{C0DA32E4-3935-4E2A-A6B1-2D3197A7632A}" type="presParOf" srcId="{62BA4462-1F0F-47B1-9CF3-4820C16A4FF1}" destId="{222AE326-E437-4773-89C0-FAF65D74CA33}" srcOrd="0" destOrd="0" presId="urn:microsoft.com/office/officeart/2005/8/layout/default"/>
    <dgm:cxn modelId="{A878A565-E6FE-4354-9439-F9D98AB81C85}" type="presParOf" srcId="{62BA4462-1F0F-47B1-9CF3-4820C16A4FF1}" destId="{E5C85909-277E-4F72-8B49-90C9101979E6}" srcOrd="1" destOrd="0" presId="urn:microsoft.com/office/officeart/2005/8/layout/default"/>
    <dgm:cxn modelId="{5D4CA290-BEA3-4634-858B-CB8B0C8385E3}" type="presParOf" srcId="{62BA4462-1F0F-47B1-9CF3-4820C16A4FF1}" destId="{DB479D24-4998-4E36-85BA-2A30822264B9}" srcOrd="2" destOrd="0" presId="urn:microsoft.com/office/officeart/2005/8/layout/default"/>
    <dgm:cxn modelId="{A011DCD2-D01E-44EA-84AD-36AE98ADD096}" type="presParOf" srcId="{62BA4462-1F0F-47B1-9CF3-4820C16A4FF1}" destId="{3F1F374C-4CF7-456A-87E8-65496983E28B}" srcOrd="3" destOrd="0" presId="urn:microsoft.com/office/officeart/2005/8/layout/default"/>
    <dgm:cxn modelId="{94CEDA96-5E39-40F8-987D-7888B675ACBA}" type="presParOf" srcId="{62BA4462-1F0F-47B1-9CF3-4820C16A4FF1}" destId="{8D678B7F-6EEA-4F27-8787-80C786DA300D}" srcOrd="4" destOrd="0" presId="urn:microsoft.com/office/officeart/2005/8/layout/default"/>
    <dgm:cxn modelId="{77D3A560-5614-4061-A83F-28FB0AA5C21F}" type="presParOf" srcId="{62BA4462-1F0F-47B1-9CF3-4820C16A4FF1}" destId="{8D01E37D-9A5A-48E7-A7A9-A680B113AF25}" srcOrd="5" destOrd="0" presId="urn:microsoft.com/office/officeart/2005/8/layout/default"/>
    <dgm:cxn modelId="{E9ACE567-648E-4B42-8327-6994FBBF7AB3}" type="presParOf" srcId="{62BA4462-1F0F-47B1-9CF3-4820C16A4FF1}" destId="{268E90B0-ACA5-45AD-9817-A1A6471B405D}" srcOrd="6" destOrd="0" presId="urn:microsoft.com/office/officeart/2005/8/layout/default"/>
    <dgm:cxn modelId="{E46166D9-0677-4866-9B8E-3A4977DF2A0B}" type="presParOf" srcId="{62BA4462-1F0F-47B1-9CF3-4820C16A4FF1}" destId="{34E571D1-225D-4DA7-B981-6F3DFED01423}" srcOrd="7" destOrd="0" presId="urn:microsoft.com/office/officeart/2005/8/layout/default"/>
    <dgm:cxn modelId="{014D8313-237D-40A0-995B-6960B0884DBC}" type="presParOf" srcId="{62BA4462-1F0F-47B1-9CF3-4820C16A4FF1}" destId="{1A7E4292-A0DF-4AC8-8C2F-10A27689DEE1}"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multiracial people</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racialized person/community</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E2BDE7BD-3D1A-4566-B4CC-98CE6A27AE8A}">
      <dgm:prSet phldrT="[Text]"/>
      <dgm:spPr/>
      <dgm:t>
        <a:bodyPr/>
        <a:lstStyle/>
        <a:p>
          <a:pPr rtl="0"/>
          <a:r>
            <a:rPr lang="en-CA" b="1" dirty="0"/>
            <a:t>Asian</a:t>
          </a:r>
          <a:r>
            <a:rPr lang="en-CA" b="1" dirty="0">
              <a:latin typeface="Century Gothic"/>
            </a:rPr>
            <a:t> (or specific nationality)</a:t>
          </a:r>
          <a:endParaRPr lang="en-CA" b="1" dirty="0"/>
        </a:p>
      </dgm:t>
    </dgm:pt>
    <dgm:pt modelId="{1DB000A6-156F-4BE0-B372-42BA18914C45}" type="parTrans" cxnId="{B56C7752-CBC5-4E83-84FD-24D8793B5394}">
      <dgm:prSet/>
      <dgm:spPr/>
      <dgm:t>
        <a:bodyPr/>
        <a:lstStyle/>
        <a:p>
          <a:endParaRPr lang="en-CA"/>
        </a:p>
      </dgm:t>
    </dgm:pt>
    <dgm:pt modelId="{97F90649-8984-4652-BF70-73B9F70E4A5C}" type="sibTrans" cxnId="{B56C7752-CBC5-4E83-84FD-24D8793B5394}">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3">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3">
        <dgm:presLayoutVars>
          <dgm:bulletEnabled val="1"/>
        </dgm:presLayoutVars>
      </dgm:prSet>
      <dgm:spPr/>
    </dgm:pt>
    <dgm:pt modelId="{81D9D595-E425-4782-B452-02CB5BED9D56}" type="pres">
      <dgm:prSet presAssocID="{89DF2F98-71CF-4250-B0D7-6CEC7067FD3F}" presName="aSpace2" presStyleCnt="0"/>
      <dgm:spPr/>
    </dgm:pt>
    <dgm:pt modelId="{87306DF6-10D6-4F89-9AE2-2C5080F3CBF7}" type="pres">
      <dgm:prSet presAssocID="{E2BDE7BD-3D1A-4566-B4CC-98CE6A27AE8A}" presName="childNode" presStyleLbl="node1" presStyleIdx="2" presStyleCnt="3">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B56C7752-CBC5-4E83-84FD-24D8793B5394}" srcId="{94CC638B-1E7F-446A-A4A7-F9B9F398344F}" destId="{E2BDE7BD-3D1A-4566-B4CC-98CE6A27AE8A}" srcOrd="2" destOrd="0" parTransId="{1DB000A6-156F-4BE0-B372-42BA18914C45}" sibTransId="{97F90649-8984-4652-BF70-73B9F70E4A5C}"/>
    <dgm:cxn modelId="{CE2451BC-21F4-4802-B984-1024F02AC05B}" type="presOf" srcId="{E2BDE7BD-3D1A-4566-B4CC-98CE6A27AE8A}" destId="{87306DF6-10D6-4F89-9AE2-2C5080F3CBF7}"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312993CC-686E-46F8-9AC6-C16AE214DE83}" type="presParOf" srcId="{ACFA5270-C2CA-4868-A653-351B0ED8B0E2}" destId="{87306DF6-10D6-4F89-9AE2-2C5080F3CBF7}"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visible minority</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mixed-race people</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5B955222-1B73-4308-9450-EB45AA56476A}">
      <dgm:prSet phldrT="[Text]"/>
      <dgm:spPr/>
      <dgm:t>
        <a:bodyPr/>
        <a:lstStyle/>
        <a:p>
          <a:r>
            <a:rPr lang="en-CA" b="1" dirty="0"/>
            <a:t>Oriental</a:t>
          </a:r>
        </a:p>
      </dgm:t>
    </dgm:pt>
    <dgm:pt modelId="{771C9852-032E-4472-BFC7-D802F2D4A30C}" type="parTrans" cxnId="{A23B8DE0-B310-4042-A6FC-E33DE17F0555}">
      <dgm:prSet/>
      <dgm:spPr/>
      <dgm:t>
        <a:bodyPr/>
        <a:lstStyle/>
        <a:p>
          <a:endParaRPr lang="en-CA"/>
        </a:p>
      </dgm:t>
    </dgm:pt>
    <dgm:pt modelId="{E472DD3D-E75A-4B1D-A167-97C69991560F}" type="sibTrans" cxnId="{A23B8DE0-B310-4042-A6FC-E33DE17F0555}">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3">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3">
        <dgm:presLayoutVars>
          <dgm:bulletEnabled val="1"/>
        </dgm:presLayoutVars>
      </dgm:prSet>
      <dgm:spPr/>
    </dgm:pt>
    <dgm:pt modelId="{9D710B1B-F157-487A-A278-A76AAA209CC7}" type="pres">
      <dgm:prSet presAssocID="{DB077A5D-4FAE-4BF7-9832-7F3E902F2475}" presName="aSpace2" presStyleCnt="0"/>
      <dgm:spPr/>
    </dgm:pt>
    <dgm:pt modelId="{40BEC52F-3D88-4EBC-AABA-330B10A71542}" type="pres">
      <dgm:prSet presAssocID="{5B955222-1B73-4308-9450-EB45AA56476A}" presName="childNode" presStyleLbl="node1" presStyleIdx="2" presStyleCnt="3">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A23B8DE0-B310-4042-A6FC-E33DE17F0555}" srcId="{0152AE57-0CC9-4037-BEBA-0C0C06999FEF}" destId="{5B955222-1B73-4308-9450-EB45AA56476A}" srcOrd="2" destOrd="0" parTransId="{771C9852-032E-4472-BFC7-D802F2D4A30C}" sibTransId="{E472DD3D-E75A-4B1D-A167-97C69991560F}"/>
    <dgm:cxn modelId="{B70D73E5-BC7C-434A-BC3C-2FA6D96EA47F}" type="presOf" srcId="{5B955222-1B73-4308-9450-EB45AA56476A}" destId="{40BEC52F-3D88-4EBC-AABA-330B10A71542}"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DB6CEC33-E597-4DF2-AB78-C10926B71CA6}" type="presParOf" srcId="{9143E397-CB24-4F07-8243-A6D2F27E7085}" destId="{40BEC52F-3D88-4EBC-AABA-330B10A71542}" srcOrd="4"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r>
            <a:rPr lang="en-CA" b="1" dirty="0"/>
            <a:t>primary bedroom</a:t>
          </a:r>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legacy clause</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9C7818CD-EF70-4360-888F-AABCD2A76F95}">
      <dgm:prSet phldr="0"/>
      <dgm:spPr/>
      <dgm:t>
        <a:bodyPr/>
        <a:lstStyle/>
        <a:p>
          <a:pPr rtl="0"/>
          <a:r>
            <a:rPr lang="en-CA" b="1" dirty="0">
              <a:latin typeface="Century Gothic"/>
            </a:rPr>
            <a:t>haven't seen you in a while</a:t>
          </a:r>
        </a:p>
      </dgm:t>
    </dgm:pt>
    <dgm:pt modelId="{48F23D6A-C349-45D9-AD9E-1016A55DED13}" type="parTrans" cxnId="{C7D9BB08-05DB-499F-BFE8-E54BC2655C95}">
      <dgm:prSet/>
      <dgm:spPr/>
    </dgm:pt>
    <dgm:pt modelId="{1F677CD2-7500-4E46-A86D-B8AFB388251C}" type="sibTrans" cxnId="{C7D9BB08-05DB-499F-BFE8-E54BC2655C95}">
      <dgm:prSet/>
      <dgm:spPr/>
    </dgm:pt>
    <dgm:pt modelId="{C1E72DA7-0582-4164-AD13-AA8B456E66A9}">
      <dgm:prSet phldr="0"/>
      <dgm:spPr/>
      <dgm:t>
        <a:bodyPr/>
        <a:lstStyle/>
        <a:p>
          <a:pPr rtl="0"/>
          <a:r>
            <a:rPr lang="en-CA" b="1" dirty="0">
              <a:latin typeface="Century Gothic"/>
            </a:rPr>
            <a:t>I cannot do X</a:t>
          </a:r>
        </a:p>
      </dgm:t>
    </dgm:pt>
    <dgm:pt modelId="{F0928303-947A-4CAD-8C25-C61CD00B8E88}" type="parTrans" cxnId="{F75F516E-6211-4DF0-BB6B-D054B4AD22EB}">
      <dgm:prSet/>
      <dgm:spPr/>
    </dgm:pt>
    <dgm:pt modelId="{1812C3BF-4496-455D-91C6-57F5AC89B121}" type="sibTrans" cxnId="{F75F516E-6211-4DF0-BB6B-D054B4AD22EB}">
      <dgm:prSet/>
      <dgm:spPr/>
    </dgm:pt>
    <dgm:pt modelId="{6ABF5E2B-74BC-4290-9365-8820E527C931}">
      <dgm:prSet phldr="0"/>
      <dgm:spPr/>
      <dgm:t>
        <a:bodyPr/>
        <a:lstStyle/>
        <a:p>
          <a:pPr rtl="0"/>
          <a:r>
            <a:rPr lang="en-CA" b="1" dirty="0">
              <a:latin typeface="Century Gothic"/>
            </a:rPr>
            <a:t>critics</a:t>
          </a:r>
        </a:p>
      </dgm:t>
    </dgm:pt>
    <dgm:pt modelId="{149F6DD8-EA9B-4FB2-ABA9-87C3EB474D5B}" type="parTrans" cxnId="{3A29D2C0-B9AC-48A5-96AC-2B43688339BA}">
      <dgm:prSet/>
      <dgm:spPr/>
    </dgm:pt>
    <dgm:pt modelId="{C8F9733B-70CA-414A-8EC8-F9337D06AAAE}" type="sibTrans" cxnId="{3A29D2C0-B9AC-48A5-96AC-2B43688339BA}">
      <dgm:prSet/>
      <dgm:spPr/>
    </dgm:pt>
    <dgm:pt modelId="{2E8A1DFE-421E-49F2-999F-962931ED3D7A}">
      <dgm:prSet phldr="0"/>
      <dgm:spPr/>
      <dgm:t>
        <a:bodyPr/>
        <a:lstStyle/>
        <a:p>
          <a:pPr rtl="0"/>
          <a:r>
            <a:rPr lang="en-CA" b="1" dirty="0">
              <a:latin typeface="Century Gothic"/>
            </a:rPr>
            <a:t>snobbish</a:t>
          </a:r>
        </a:p>
      </dgm:t>
    </dgm:pt>
    <dgm:pt modelId="{D5FF8E23-D59C-41E8-86A8-321A4C769040}" type="parTrans" cxnId="{6F9B04F9-62B0-4EF6-BDB4-FA1CCDA054CB}">
      <dgm:prSet/>
      <dgm:spPr/>
    </dgm:pt>
    <dgm:pt modelId="{74DB0D78-D9E5-4862-BF3D-7BA936649E62}" type="sibTrans" cxnId="{6F9B04F9-62B0-4EF6-BDB4-FA1CCDA054CB}">
      <dgm:prSet/>
      <dgm:spPr/>
    </dgm:pt>
    <dgm:pt modelId="{DDE79660-4E71-475B-9A9F-A190DA549AB2}">
      <dgm:prSet phldr="0"/>
      <dgm:spPr/>
      <dgm:t>
        <a:bodyPr/>
        <a:lstStyle/>
        <a:p>
          <a:pPr rtl="0"/>
          <a:r>
            <a:rPr lang="en-CA" b="1" dirty="0">
              <a:latin typeface="Century Gothic"/>
            </a:rPr>
            <a:t>betrayed</a:t>
          </a:r>
        </a:p>
      </dgm:t>
    </dgm:pt>
    <dgm:pt modelId="{79218BFC-45E8-4B7B-9562-6CFCBF3327BC}" type="parTrans" cxnId="{61BE8149-1430-4E6D-9600-A470A408E3F5}">
      <dgm:prSet/>
      <dgm:spPr/>
    </dgm:pt>
    <dgm:pt modelId="{603FFD55-E28E-4ED5-8CAD-ADE1E990CD58}" type="sibTrans" cxnId="{61BE8149-1430-4E6D-9600-A470A408E3F5}">
      <dgm:prSet/>
      <dgm:spPr/>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7">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7">
        <dgm:presLayoutVars>
          <dgm:bulletEnabled val="1"/>
        </dgm:presLayoutVars>
      </dgm:prSet>
      <dgm:spPr/>
    </dgm:pt>
    <dgm:pt modelId="{AF2AD1D0-9C17-432F-BF0F-B0921BCF205C}" type="pres">
      <dgm:prSet presAssocID="{89DF2F98-71CF-4250-B0D7-6CEC7067FD3F}" presName="aSpace2" presStyleCnt="0"/>
      <dgm:spPr/>
    </dgm:pt>
    <dgm:pt modelId="{292D2DDE-DC2E-4A1B-9EDD-742B79CC4394}" type="pres">
      <dgm:prSet presAssocID="{9C7818CD-EF70-4360-888F-AABCD2A76F95}" presName="childNode" presStyleLbl="node1" presStyleIdx="2" presStyleCnt="7">
        <dgm:presLayoutVars>
          <dgm:bulletEnabled val="1"/>
        </dgm:presLayoutVars>
      </dgm:prSet>
      <dgm:spPr/>
    </dgm:pt>
    <dgm:pt modelId="{A04CAF36-7E63-4F14-8A0C-C757A5B23023}" type="pres">
      <dgm:prSet presAssocID="{9C7818CD-EF70-4360-888F-AABCD2A76F95}" presName="aSpace2" presStyleCnt="0"/>
      <dgm:spPr/>
    </dgm:pt>
    <dgm:pt modelId="{E6B3590D-417B-402A-9A65-F560BDB9B41F}" type="pres">
      <dgm:prSet presAssocID="{C1E72DA7-0582-4164-AD13-AA8B456E66A9}" presName="childNode" presStyleLbl="node1" presStyleIdx="3" presStyleCnt="7">
        <dgm:presLayoutVars>
          <dgm:bulletEnabled val="1"/>
        </dgm:presLayoutVars>
      </dgm:prSet>
      <dgm:spPr/>
    </dgm:pt>
    <dgm:pt modelId="{99126763-C07E-4BEE-A4F8-C84B3D55325E}" type="pres">
      <dgm:prSet presAssocID="{C1E72DA7-0582-4164-AD13-AA8B456E66A9}" presName="aSpace2" presStyleCnt="0"/>
      <dgm:spPr/>
    </dgm:pt>
    <dgm:pt modelId="{388F59A5-7EC4-46B5-9DF9-D3FFA6FEE32F}" type="pres">
      <dgm:prSet presAssocID="{6ABF5E2B-74BC-4290-9365-8820E527C931}" presName="childNode" presStyleLbl="node1" presStyleIdx="4" presStyleCnt="7">
        <dgm:presLayoutVars>
          <dgm:bulletEnabled val="1"/>
        </dgm:presLayoutVars>
      </dgm:prSet>
      <dgm:spPr/>
    </dgm:pt>
    <dgm:pt modelId="{E2067977-963B-4A60-B7B0-E052A1FEBD5E}" type="pres">
      <dgm:prSet presAssocID="{6ABF5E2B-74BC-4290-9365-8820E527C931}" presName="aSpace2" presStyleCnt="0"/>
      <dgm:spPr/>
    </dgm:pt>
    <dgm:pt modelId="{AF5595D3-2184-40D3-BA76-843A3F68FDAA}" type="pres">
      <dgm:prSet presAssocID="{2E8A1DFE-421E-49F2-999F-962931ED3D7A}" presName="childNode" presStyleLbl="node1" presStyleIdx="5" presStyleCnt="7">
        <dgm:presLayoutVars>
          <dgm:bulletEnabled val="1"/>
        </dgm:presLayoutVars>
      </dgm:prSet>
      <dgm:spPr/>
    </dgm:pt>
    <dgm:pt modelId="{799B9458-BEB0-4C24-9904-88E60D89BB94}" type="pres">
      <dgm:prSet presAssocID="{2E8A1DFE-421E-49F2-999F-962931ED3D7A}" presName="aSpace2" presStyleCnt="0"/>
      <dgm:spPr/>
    </dgm:pt>
    <dgm:pt modelId="{DCBB8527-9A1C-41A9-A163-EA9E487A154E}" type="pres">
      <dgm:prSet presAssocID="{DDE79660-4E71-475B-9A9F-A190DA549AB2}" presName="childNode" presStyleLbl="node1" presStyleIdx="6" presStyleCnt="7">
        <dgm:presLayoutVars>
          <dgm:bulletEnabled val="1"/>
        </dgm:presLayoutVars>
      </dgm:prSet>
      <dgm:spPr/>
    </dgm:pt>
  </dgm:ptLst>
  <dgm:cxnLst>
    <dgm:cxn modelId="{273BDD02-DA13-43EE-8003-13EC7F0252BE}" type="presOf" srcId="{2E8A1DFE-421E-49F2-999F-962931ED3D7A}" destId="{AF5595D3-2184-40D3-BA76-843A3F68FDAA}" srcOrd="0" destOrd="0" presId="urn:microsoft.com/office/officeart/2005/8/layout/lProcess2"/>
    <dgm:cxn modelId="{C7D9BB08-05DB-499F-BFE8-E54BC2655C95}" srcId="{94CC638B-1E7F-446A-A4A7-F9B9F398344F}" destId="{9C7818CD-EF70-4360-888F-AABCD2A76F95}" srcOrd="2" destOrd="0" parTransId="{48F23D6A-C349-45D9-AD9E-1016A55DED13}" sibTransId="{1F677CD2-7500-4E46-A86D-B8AFB388251C}"/>
    <dgm:cxn modelId="{10F0D817-8993-4A31-9C14-AE603A394C55}" type="presOf" srcId="{94CC638B-1E7F-446A-A4A7-F9B9F398344F}" destId="{73A0DF4A-F705-4084-8908-671D91C6E848}" srcOrd="1" destOrd="0" presId="urn:microsoft.com/office/officeart/2005/8/layout/lProcess2"/>
    <dgm:cxn modelId="{6D6FBD25-A029-44F7-B190-DAF6B4AF6176}" type="presOf" srcId="{0870D7EC-700E-4356-85C3-9F145425DA72}" destId="{CBAD2395-599C-45D0-8BCD-4E5783AEA215}" srcOrd="0" destOrd="0" presId="urn:microsoft.com/office/officeart/2005/8/layout/lProcess2"/>
    <dgm:cxn modelId="{1FDAAA2A-1D64-43A1-A009-1FB554DF3CBE}" type="presOf" srcId="{DDE79660-4E71-475B-9A9F-A190DA549AB2}" destId="{DCBB8527-9A1C-41A9-A163-EA9E487A154E}" srcOrd="0" destOrd="0" presId="urn:microsoft.com/office/officeart/2005/8/layout/lProcess2"/>
    <dgm:cxn modelId="{0B38FB31-7F21-4F1E-B993-2EFA84C5B7E3}" type="presOf" srcId="{6ABF5E2B-74BC-4290-9365-8820E527C931}" destId="{388F59A5-7EC4-46B5-9DF9-D3FFA6FEE32F}" srcOrd="0" destOrd="0" presId="urn:microsoft.com/office/officeart/2005/8/layout/lProcess2"/>
    <dgm:cxn modelId="{E3F39B3A-C06E-4014-89CF-E246F650FEAB}" type="presOf" srcId="{89DF2F98-71CF-4250-B0D7-6CEC7067FD3F}" destId="{DB0D7849-7687-4052-8B8D-F8E761B62B05}"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61BE8149-1430-4E6D-9600-A470A408E3F5}" srcId="{94CC638B-1E7F-446A-A4A7-F9B9F398344F}" destId="{DDE79660-4E71-475B-9A9F-A190DA549AB2}" srcOrd="6" destOrd="0" parTransId="{79218BFC-45E8-4B7B-9562-6CFCBF3327BC}" sibTransId="{603FFD55-E28E-4ED5-8CAD-ADE1E990CD58}"/>
    <dgm:cxn modelId="{F75F516E-6211-4DF0-BB6B-D054B4AD22EB}" srcId="{94CC638B-1E7F-446A-A4A7-F9B9F398344F}" destId="{C1E72DA7-0582-4164-AD13-AA8B456E66A9}" srcOrd="3" destOrd="0" parTransId="{F0928303-947A-4CAD-8C25-C61CD00B8E88}" sibTransId="{1812C3BF-4496-455D-91C6-57F5AC89B121}"/>
    <dgm:cxn modelId="{95314159-9CF2-4C00-B852-057303565C9C}" type="presOf" srcId="{C1E72DA7-0582-4164-AD13-AA8B456E66A9}" destId="{E6B3590D-417B-402A-9A65-F560BDB9B41F}" srcOrd="0" destOrd="0" presId="urn:microsoft.com/office/officeart/2005/8/layout/lProcess2"/>
    <dgm:cxn modelId="{3A29D2C0-B9AC-48A5-96AC-2B43688339BA}" srcId="{94CC638B-1E7F-446A-A4A7-F9B9F398344F}" destId="{6ABF5E2B-74BC-4290-9365-8820E527C931}" srcOrd="4" destOrd="0" parTransId="{149F6DD8-EA9B-4FB2-ABA9-87C3EB474D5B}" sibTransId="{C8F9733B-70CA-414A-8EC8-F9337D06AAAE}"/>
    <dgm:cxn modelId="{334EFDC0-7466-4000-8D7A-5B24E21D7880}" srcId="{94CC638B-1E7F-446A-A4A7-F9B9F398344F}" destId="{89DF2F98-71CF-4250-B0D7-6CEC7067FD3F}" srcOrd="1" destOrd="0" parTransId="{76471D4B-423E-476A-9407-9546093E77D3}" sibTransId="{EF4826D8-047E-4A65-98EF-014D7D6D26BE}"/>
    <dgm:cxn modelId="{3B9FB8D2-553C-4255-A59F-68E7FEB66ED9}" srcId="{94CC638B-1E7F-446A-A4A7-F9B9F398344F}" destId="{0870D7EC-700E-4356-85C3-9F145425DA72}" srcOrd="0" destOrd="0" parTransId="{0A157334-9E45-416D-8759-2C0D9F7E9AA2}" sibTransId="{861A31AF-C82D-4CC1-9A32-A8EF0A56A977}"/>
    <dgm:cxn modelId="{9C4BCFD5-E803-4AB4-9F48-640BA3ED642C}" type="presOf" srcId="{9C7818CD-EF70-4360-888F-AABCD2A76F95}" destId="{292D2DDE-DC2E-4A1B-9EDD-742B79CC4394}"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6F9B04F9-62B0-4EF6-BDB4-FA1CCDA054CB}" srcId="{94CC638B-1E7F-446A-A4A7-F9B9F398344F}" destId="{2E8A1DFE-421E-49F2-999F-962931ED3D7A}" srcOrd="5" destOrd="0" parTransId="{D5FF8E23-D59C-41E8-86A8-321A4C769040}" sibTransId="{74DB0D78-D9E5-4862-BF3D-7BA936649E62}"/>
    <dgm:cxn modelId="{7CA44BFC-BB85-4217-B262-77DF39A6C2A7}" type="presOf" srcId="{94CC638B-1E7F-446A-A4A7-F9B9F398344F}" destId="{AC3D1097-BE17-45C6-8987-4C9E97BB90AE}" srcOrd="0" destOrd="0" presId="urn:microsoft.com/office/officeart/2005/8/layout/lProcess2"/>
    <dgm:cxn modelId="{4FCADB28-203C-40FA-8374-5F71E4BF7C71}" type="presParOf" srcId="{8388329C-1A4E-4490-B6A9-347E87C8ADB5}" destId="{B1EE6A72-74A2-492F-9741-91C3903856FD}" srcOrd="0" destOrd="0" presId="urn:microsoft.com/office/officeart/2005/8/layout/lProcess2"/>
    <dgm:cxn modelId="{B4B8C1F3-622F-426E-B99D-0C7A7C4DDF8A}" type="presParOf" srcId="{B1EE6A72-74A2-492F-9741-91C3903856FD}" destId="{AC3D1097-BE17-45C6-8987-4C9E97BB90AE}" srcOrd="0" destOrd="0" presId="urn:microsoft.com/office/officeart/2005/8/layout/lProcess2"/>
    <dgm:cxn modelId="{04E929AC-7E33-4785-9EA1-B18401EB62A9}" type="presParOf" srcId="{B1EE6A72-74A2-492F-9741-91C3903856FD}" destId="{73A0DF4A-F705-4084-8908-671D91C6E848}" srcOrd="1" destOrd="0" presId="urn:microsoft.com/office/officeart/2005/8/layout/lProcess2"/>
    <dgm:cxn modelId="{23776AE2-8AD7-46AB-9147-9AD422F6D9D2}" type="presParOf" srcId="{B1EE6A72-74A2-492F-9741-91C3903856FD}" destId="{8CA42CAC-E8D0-400F-9264-CEF1B0880EBB}" srcOrd="2" destOrd="0" presId="urn:microsoft.com/office/officeart/2005/8/layout/lProcess2"/>
    <dgm:cxn modelId="{D361A66B-8007-4573-BB5E-38A809EFFBC3}" type="presParOf" srcId="{8CA42CAC-E8D0-400F-9264-CEF1B0880EBB}" destId="{ACFA5270-C2CA-4868-A653-351B0ED8B0E2}" srcOrd="0" destOrd="0" presId="urn:microsoft.com/office/officeart/2005/8/layout/lProcess2"/>
    <dgm:cxn modelId="{F7C33003-0587-421C-8887-6443B1930FE1}" type="presParOf" srcId="{ACFA5270-C2CA-4868-A653-351B0ED8B0E2}" destId="{CBAD2395-599C-45D0-8BCD-4E5783AEA215}" srcOrd="0" destOrd="0" presId="urn:microsoft.com/office/officeart/2005/8/layout/lProcess2"/>
    <dgm:cxn modelId="{41371FBA-1A94-4018-9C7A-E2838BD7ABEB}" type="presParOf" srcId="{ACFA5270-C2CA-4868-A653-351B0ED8B0E2}" destId="{EEB63035-3F20-4A7B-BF20-1F0C9D57EBC4}" srcOrd="1" destOrd="0" presId="urn:microsoft.com/office/officeart/2005/8/layout/lProcess2"/>
    <dgm:cxn modelId="{1B53B8B8-03AA-4D83-A865-400DD32276D5}" type="presParOf" srcId="{ACFA5270-C2CA-4868-A653-351B0ED8B0E2}" destId="{DB0D7849-7687-4052-8B8D-F8E761B62B05}" srcOrd="2" destOrd="0" presId="urn:microsoft.com/office/officeart/2005/8/layout/lProcess2"/>
    <dgm:cxn modelId="{1A426F67-AF7C-4AB0-87A3-47AC59E40393}" type="presParOf" srcId="{ACFA5270-C2CA-4868-A653-351B0ED8B0E2}" destId="{AF2AD1D0-9C17-432F-BF0F-B0921BCF205C}" srcOrd="3" destOrd="0" presId="urn:microsoft.com/office/officeart/2005/8/layout/lProcess2"/>
    <dgm:cxn modelId="{8C664964-B75C-4379-8620-E6534307E2EB}" type="presParOf" srcId="{ACFA5270-C2CA-4868-A653-351B0ED8B0E2}" destId="{292D2DDE-DC2E-4A1B-9EDD-742B79CC4394}" srcOrd="4" destOrd="0" presId="urn:microsoft.com/office/officeart/2005/8/layout/lProcess2"/>
    <dgm:cxn modelId="{2B89AC7C-789D-456D-9B22-D41767C26B12}" type="presParOf" srcId="{ACFA5270-C2CA-4868-A653-351B0ED8B0E2}" destId="{A04CAF36-7E63-4F14-8A0C-C757A5B23023}" srcOrd="5" destOrd="0" presId="urn:microsoft.com/office/officeart/2005/8/layout/lProcess2"/>
    <dgm:cxn modelId="{F2AF0F34-E9D1-4F17-9302-5773D07F62C9}" type="presParOf" srcId="{ACFA5270-C2CA-4868-A653-351B0ED8B0E2}" destId="{E6B3590D-417B-402A-9A65-F560BDB9B41F}" srcOrd="6" destOrd="0" presId="urn:microsoft.com/office/officeart/2005/8/layout/lProcess2"/>
    <dgm:cxn modelId="{5DC8FF24-8880-4EB3-9EB6-A092DA237762}" type="presParOf" srcId="{ACFA5270-C2CA-4868-A653-351B0ED8B0E2}" destId="{99126763-C07E-4BEE-A4F8-C84B3D55325E}" srcOrd="7" destOrd="0" presId="urn:microsoft.com/office/officeart/2005/8/layout/lProcess2"/>
    <dgm:cxn modelId="{0584A93F-279B-4196-ADB7-5EDF2CA80739}" type="presParOf" srcId="{ACFA5270-C2CA-4868-A653-351B0ED8B0E2}" destId="{388F59A5-7EC4-46B5-9DF9-D3FFA6FEE32F}" srcOrd="8" destOrd="0" presId="urn:microsoft.com/office/officeart/2005/8/layout/lProcess2"/>
    <dgm:cxn modelId="{8077F63C-B914-455F-BBC7-8269A584B408}" type="presParOf" srcId="{ACFA5270-C2CA-4868-A653-351B0ED8B0E2}" destId="{E2067977-963B-4A60-B7B0-E052A1FEBD5E}" srcOrd="9" destOrd="0" presId="urn:microsoft.com/office/officeart/2005/8/layout/lProcess2"/>
    <dgm:cxn modelId="{B64D128B-57A1-40D8-B54F-A086494E73B5}" type="presParOf" srcId="{ACFA5270-C2CA-4868-A653-351B0ED8B0E2}" destId="{AF5595D3-2184-40D3-BA76-843A3F68FDAA}" srcOrd="10" destOrd="0" presId="urn:microsoft.com/office/officeart/2005/8/layout/lProcess2"/>
    <dgm:cxn modelId="{4137846E-E0C5-4610-8F10-09241505370A}" type="presParOf" srcId="{ACFA5270-C2CA-4868-A653-351B0ED8B0E2}" destId="{799B9458-BEB0-4C24-9904-88E60D89BB94}" srcOrd="11" destOrd="0" presId="urn:microsoft.com/office/officeart/2005/8/layout/lProcess2"/>
    <dgm:cxn modelId="{89CFF989-0C85-4EC3-A600-88DD8F9E8154}" type="presParOf" srcId="{ACFA5270-C2CA-4868-A653-351B0ED8B0E2}" destId="{DCBB8527-9A1C-41A9-A163-EA9E487A154E}" srcOrd="1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89F4A980-DC2C-41B4-9886-DE2FA5F7C455}">
      <dgm:prSet phldrT="[Text]"/>
      <dgm:spPr/>
      <dgm:t>
        <a:bodyPr/>
        <a:lstStyle/>
        <a:p>
          <a:r>
            <a:rPr lang="en-CA" b="1" dirty="0"/>
            <a:t>grandfather clause</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master bedroom</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90E71360-D45A-406D-A645-253695B8D8BA}">
      <dgm:prSet phldr="0"/>
      <dgm:spPr/>
      <dgm:t>
        <a:bodyPr/>
        <a:lstStyle/>
        <a:p>
          <a:pPr rtl="0"/>
          <a:r>
            <a:rPr lang="en-CA" b="1" dirty="0">
              <a:latin typeface="Century Gothic"/>
            </a:rPr>
            <a:t>long time no see</a:t>
          </a:r>
        </a:p>
      </dgm:t>
    </dgm:pt>
    <dgm:pt modelId="{B6CAD0A7-4853-4DB1-B58C-767858A69480}" type="parTrans" cxnId="{48C5E52F-783C-4ED4-853E-881F850BCEC5}">
      <dgm:prSet/>
      <dgm:spPr/>
      <dgm:t>
        <a:bodyPr/>
        <a:lstStyle/>
        <a:p>
          <a:endParaRPr lang="en-CA"/>
        </a:p>
      </dgm:t>
    </dgm:pt>
    <dgm:pt modelId="{848B5001-E9F6-44AE-AEDC-CEBE81F0E167}" type="sibTrans" cxnId="{48C5E52F-783C-4ED4-853E-881F850BCEC5}">
      <dgm:prSet/>
      <dgm:spPr/>
      <dgm:t>
        <a:bodyPr/>
        <a:lstStyle/>
        <a:p>
          <a:endParaRPr lang="en-CA"/>
        </a:p>
      </dgm:t>
    </dgm:pt>
    <dgm:pt modelId="{05356579-9FED-49A9-9138-E429E1CAC2F0}">
      <dgm:prSet phldr="0"/>
      <dgm:spPr/>
      <dgm:t>
        <a:bodyPr/>
        <a:lstStyle/>
        <a:p>
          <a:pPr rtl="0"/>
          <a:r>
            <a:rPr lang="en-CA" b="1" dirty="0">
              <a:latin typeface="Century Gothic"/>
            </a:rPr>
            <a:t>no can do</a:t>
          </a:r>
        </a:p>
      </dgm:t>
    </dgm:pt>
    <dgm:pt modelId="{9A68D64E-39F0-4F1B-B334-616C818B2D12}" type="parTrans" cxnId="{5DCDB0A4-357D-4730-A239-F31F6868C5FC}">
      <dgm:prSet/>
      <dgm:spPr/>
      <dgm:t>
        <a:bodyPr/>
        <a:lstStyle/>
        <a:p>
          <a:endParaRPr lang="en-CA"/>
        </a:p>
      </dgm:t>
    </dgm:pt>
    <dgm:pt modelId="{C2EA5312-7566-4DAF-BCC2-2829B06AB412}" type="sibTrans" cxnId="{5DCDB0A4-357D-4730-A239-F31F6868C5FC}">
      <dgm:prSet/>
      <dgm:spPr/>
      <dgm:t>
        <a:bodyPr/>
        <a:lstStyle/>
        <a:p>
          <a:endParaRPr lang="en-CA"/>
        </a:p>
      </dgm:t>
    </dgm:pt>
    <dgm:pt modelId="{B965C7DB-9646-409C-8FCE-FE9CC1B57DB7}">
      <dgm:prSet phldr="0"/>
      <dgm:spPr/>
      <dgm:t>
        <a:bodyPr/>
        <a:lstStyle/>
        <a:p>
          <a:pPr rtl="0"/>
          <a:r>
            <a:rPr lang="en-CA" b="1" dirty="0">
              <a:latin typeface="Century Gothic"/>
            </a:rPr>
            <a:t>peanut gallery</a:t>
          </a:r>
        </a:p>
      </dgm:t>
    </dgm:pt>
    <dgm:pt modelId="{91118787-F5E0-413B-8BF2-BD5B7BC903F7}" type="parTrans" cxnId="{18F0BDB3-3429-40B1-8C91-495C9B0BE84A}">
      <dgm:prSet/>
      <dgm:spPr/>
      <dgm:t>
        <a:bodyPr/>
        <a:lstStyle/>
        <a:p>
          <a:endParaRPr lang="en-CA"/>
        </a:p>
      </dgm:t>
    </dgm:pt>
    <dgm:pt modelId="{5CF32565-CA1D-4ED1-ADF2-8C0C8972FD72}" type="sibTrans" cxnId="{18F0BDB3-3429-40B1-8C91-495C9B0BE84A}">
      <dgm:prSet/>
      <dgm:spPr/>
      <dgm:t>
        <a:bodyPr/>
        <a:lstStyle/>
        <a:p>
          <a:endParaRPr lang="en-CA"/>
        </a:p>
      </dgm:t>
    </dgm:pt>
    <dgm:pt modelId="{D1D086E3-EA21-435A-897F-F05A8ED82783}">
      <dgm:prSet phldr="0"/>
      <dgm:spPr/>
      <dgm:t>
        <a:bodyPr/>
        <a:lstStyle/>
        <a:p>
          <a:pPr rtl="0"/>
          <a:r>
            <a:rPr lang="en-CA" b="1" dirty="0">
              <a:latin typeface="Century Gothic"/>
            </a:rPr>
            <a:t>sold down the river</a:t>
          </a:r>
        </a:p>
      </dgm:t>
    </dgm:pt>
    <dgm:pt modelId="{864BEE24-B3B6-445C-BE92-2EB55E32C8A4}" type="parTrans" cxnId="{89EDC92E-3CE5-4968-8DB1-BCC7EDB4B391}">
      <dgm:prSet/>
      <dgm:spPr/>
      <dgm:t>
        <a:bodyPr/>
        <a:lstStyle/>
        <a:p>
          <a:endParaRPr lang="en-CA"/>
        </a:p>
      </dgm:t>
    </dgm:pt>
    <dgm:pt modelId="{2C68D3AB-3F51-40A0-94FE-5A6B2AB7BC99}" type="sibTrans" cxnId="{89EDC92E-3CE5-4968-8DB1-BCC7EDB4B391}">
      <dgm:prSet/>
      <dgm:spPr/>
      <dgm:t>
        <a:bodyPr/>
        <a:lstStyle/>
        <a:p>
          <a:endParaRPr lang="en-CA"/>
        </a:p>
      </dgm:t>
    </dgm:pt>
    <dgm:pt modelId="{7A42AA63-FD88-4CE8-9800-84D6527E0B18}">
      <dgm:prSet phldr="0"/>
      <dgm:spPr/>
      <dgm:t>
        <a:bodyPr/>
        <a:lstStyle/>
        <a:p>
          <a:pPr rtl="0"/>
          <a:r>
            <a:rPr lang="en-CA" b="1" dirty="0">
              <a:latin typeface="Century Gothic"/>
            </a:rPr>
            <a:t>uppity</a:t>
          </a:r>
        </a:p>
      </dgm:t>
    </dgm:pt>
    <dgm:pt modelId="{37A0A986-831F-4BE7-A096-3621B90C0642}" type="parTrans" cxnId="{D316B32A-D625-40F4-9210-A1AB0815743E}">
      <dgm:prSet/>
      <dgm:spPr/>
      <dgm:t>
        <a:bodyPr/>
        <a:lstStyle/>
        <a:p>
          <a:endParaRPr lang="en-CA"/>
        </a:p>
      </dgm:t>
    </dgm:pt>
    <dgm:pt modelId="{DA597690-E319-4C51-91AB-B2CE880B0854}" type="sibTrans" cxnId="{D316B32A-D625-40F4-9210-A1AB0815743E}">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7">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7">
        <dgm:presLayoutVars>
          <dgm:bulletEnabled val="1"/>
        </dgm:presLayoutVars>
      </dgm:prSet>
      <dgm:spPr/>
    </dgm:pt>
    <dgm:pt modelId="{5CD9A805-3CA9-40A9-A5D3-37881570D3FB}" type="pres">
      <dgm:prSet presAssocID="{DB077A5D-4FAE-4BF7-9832-7F3E902F2475}" presName="aSpace2" presStyleCnt="0"/>
      <dgm:spPr/>
    </dgm:pt>
    <dgm:pt modelId="{7C612FC8-B185-406E-A371-B55410703426}" type="pres">
      <dgm:prSet presAssocID="{90E71360-D45A-406D-A645-253695B8D8BA}" presName="childNode" presStyleLbl="node1" presStyleIdx="2" presStyleCnt="7">
        <dgm:presLayoutVars>
          <dgm:bulletEnabled val="1"/>
        </dgm:presLayoutVars>
      </dgm:prSet>
      <dgm:spPr/>
    </dgm:pt>
    <dgm:pt modelId="{43246148-3AA4-4EB7-8FA1-21E4E8F3C22F}" type="pres">
      <dgm:prSet presAssocID="{90E71360-D45A-406D-A645-253695B8D8BA}" presName="aSpace2" presStyleCnt="0"/>
      <dgm:spPr/>
    </dgm:pt>
    <dgm:pt modelId="{51AF3270-585A-4555-8595-7EAAA09E63E4}" type="pres">
      <dgm:prSet presAssocID="{05356579-9FED-49A9-9138-E429E1CAC2F0}" presName="childNode" presStyleLbl="node1" presStyleIdx="3" presStyleCnt="7">
        <dgm:presLayoutVars>
          <dgm:bulletEnabled val="1"/>
        </dgm:presLayoutVars>
      </dgm:prSet>
      <dgm:spPr/>
    </dgm:pt>
    <dgm:pt modelId="{37754AAA-F26F-4463-8306-1816F5B7B29A}" type="pres">
      <dgm:prSet presAssocID="{05356579-9FED-49A9-9138-E429E1CAC2F0}" presName="aSpace2" presStyleCnt="0"/>
      <dgm:spPr/>
    </dgm:pt>
    <dgm:pt modelId="{F152556F-6C8E-4C12-9399-5FB6C3B18462}" type="pres">
      <dgm:prSet presAssocID="{B965C7DB-9646-409C-8FCE-FE9CC1B57DB7}" presName="childNode" presStyleLbl="node1" presStyleIdx="4" presStyleCnt="7">
        <dgm:presLayoutVars>
          <dgm:bulletEnabled val="1"/>
        </dgm:presLayoutVars>
      </dgm:prSet>
      <dgm:spPr/>
    </dgm:pt>
    <dgm:pt modelId="{93647F0D-92F0-4811-B830-277E43175F5C}" type="pres">
      <dgm:prSet presAssocID="{B965C7DB-9646-409C-8FCE-FE9CC1B57DB7}" presName="aSpace2" presStyleCnt="0"/>
      <dgm:spPr/>
    </dgm:pt>
    <dgm:pt modelId="{25A0E5E5-909C-444A-8620-95DEF8332466}" type="pres">
      <dgm:prSet presAssocID="{7A42AA63-FD88-4CE8-9800-84D6527E0B18}" presName="childNode" presStyleLbl="node1" presStyleIdx="5" presStyleCnt="7">
        <dgm:presLayoutVars>
          <dgm:bulletEnabled val="1"/>
        </dgm:presLayoutVars>
      </dgm:prSet>
      <dgm:spPr/>
    </dgm:pt>
    <dgm:pt modelId="{C94A685D-FEFD-4215-BDA8-B0B7AA8A9E77}" type="pres">
      <dgm:prSet presAssocID="{7A42AA63-FD88-4CE8-9800-84D6527E0B18}" presName="aSpace2" presStyleCnt="0"/>
      <dgm:spPr/>
    </dgm:pt>
    <dgm:pt modelId="{82761060-7869-447D-A856-C8F22A5550FB}" type="pres">
      <dgm:prSet presAssocID="{D1D086E3-EA21-435A-897F-F05A8ED82783}" presName="childNode" presStyleLbl="node1" presStyleIdx="6" presStyleCnt="7">
        <dgm:presLayoutVars>
          <dgm:bulletEnabled val="1"/>
        </dgm:presLayoutVars>
      </dgm:prSet>
      <dgm:spPr/>
    </dgm:pt>
  </dgm:ptLst>
  <dgm:cxnLst>
    <dgm:cxn modelId="{6D493801-C881-44BF-A4CE-486E85D9FFAE}" type="presOf" srcId="{0152AE57-0CC9-4037-BEBA-0C0C06999FEF}" destId="{27AE93A1-CDDA-4E12-A1B3-4F1DB25233B2}" srcOrd="0" destOrd="0" presId="urn:microsoft.com/office/officeart/2005/8/layout/lProcess2"/>
    <dgm:cxn modelId="{1C166103-C282-4152-BCA3-ECE258DB302D}" type="presOf" srcId="{D1D086E3-EA21-435A-897F-F05A8ED82783}" destId="{82761060-7869-447D-A856-C8F22A5550FB}" srcOrd="0" destOrd="0" presId="urn:microsoft.com/office/officeart/2005/8/layout/lProcess2"/>
    <dgm:cxn modelId="{4EE91612-A870-4D42-8536-7FD2EC63895B}" srcId="{0152AE57-0CC9-4037-BEBA-0C0C06999FEF}" destId="{DB077A5D-4FAE-4BF7-9832-7F3E902F2475}" srcOrd="1" destOrd="0" parTransId="{0ED679BF-7170-4D0F-8070-8440149A19AF}" sibTransId="{503334D0-14B2-44B4-A98D-C88988C4AFE2}"/>
    <dgm:cxn modelId="{D1389218-1013-481F-8437-F4707DEC08D8}" type="presOf" srcId="{05356579-9FED-49A9-9138-E429E1CAC2F0}" destId="{51AF3270-585A-4555-8595-7EAAA09E63E4}" srcOrd="0" destOrd="0" presId="urn:microsoft.com/office/officeart/2005/8/layout/lProcess2"/>
    <dgm:cxn modelId="{D316B32A-D625-40F4-9210-A1AB0815743E}" srcId="{0152AE57-0CC9-4037-BEBA-0C0C06999FEF}" destId="{7A42AA63-FD88-4CE8-9800-84D6527E0B18}" srcOrd="5" destOrd="0" parTransId="{37A0A986-831F-4BE7-A096-3621B90C0642}" sibTransId="{DA597690-E319-4C51-91AB-B2CE880B0854}"/>
    <dgm:cxn modelId="{89EDC92E-3CE5-4968-8DB1-BCC7EDB4B391}" srcId="{0152AE57-0CC9-4037-BEBA-0C0C06999FEF}" destId="{D1D086E3-EA21-435A-897F-F05A8ED82783}" srcOrd="6" destOrd="0" parTransId="{864BEE24-B3B6-445C-BE92-2EB55E32C8A4}" sibTransId="{2C68D3AB-3F51-40A0-94FE-5A6B2AB7BC99}"/>
    <dgm:cxn modelId="{48C5E52F-783C-4ED4-853E-881F850BCEC5}" srcId="{0152AE57-0CC9-4037-BEBA-0C0C06999FEF}" destId="{90E71360-D45A-406D-A645-253695B8D8BA}" srcOrd="2" destOrd="0" parTransId="{B6CAD0A7-4853-4DB1-B58C-767858A69480}" sibTransId="{848B5001-E9F6-44AE-AEDC-CEBE81F0E167}"/>
    <dgm:cxn modelId="{556A003D-E553-49FA-9F1D-384567BD0024}" type="presOf" srcId="{D5951B69-05C8-4132-A35F-9E05C50C2EF3}" destId="{8388329C-1A4E-4490-B6A9-347E87C8ADB5}" srcOrd="0" destOrd="0" presId="urn:microsoft.com/office/officeart/2005/8/layout/lProcess2"/>
    <dgm:cxn modelId="{A423F04A-0F36-4068-8DCE-6A25A366209B}" type="presOf" srcId="{0152AE57-0CC9-4037-BEBA-0C0C06999FEF}" destId="{9DA825B9-AA51-4D25-9A1D-8EA133B6BD8D}" srcOrd="1" destOrd="0" presId="urn:microsoft.com/office/officeart/2005/8/layout/lProcess2"/>
    <dgm:cxn modelId="{EA19D14B-61DC-4DF7-AFA9-0B7C6012BE71}" type="presOf" srcId="{DB077A5D-4FAE-4BF7-9832-7F3E902F2475}" destId="{4CDDF7C0-5955-4906-863C-D34A7B9A5690}" srcOrd="0" destOrd="0" presId="urn:microsoft.com/office/officeart/2005/8/layout/lProcess2"/>
    <dgm:cxn modelId="{6B1D9079-BA2C-4686-AE14-351E69794D7B}" srcId="{0152AE57-0CC9-4037-BEBA-0C0C06999FEF}" destId="{89F4A980-DC2C-41B4-9886-DE2FA5F7C455}" srcOrd="0" destOrd="0" parTransId="{43C0B54D-2900-4F45-9380-E95581F71F66}" sibTransId="{89072734-890E-43A0-9F62-B4467B89BB80}"/>
    <dgm:cxn modelId="{AE8B2A87-F38F-4C9F-8023-0F7BF954C38A}" type="presOf" srcId="{90E71360-D45A-406D-A645-253695B8D8BA}" destId="{7C612FC8-B185-406E-A371-B55410703426}" srcOrd="0" destOrd="0" presId="urn:microsoft.com/office/officeart/2005/8/layout/lProcess2"/>
    <dgm:cxn modelId="{5DCDB0A4-357D-4730-A239-F31F6868C5FC}" srcId="{0152AE57-0CC9-4037-BEBA-0C0C06999FEF}" destId="{05356579-9FED-49A9-9138-E429E1CAC2F0}" srcOrd="3" destOrd="0" parTransId="{9A68D64E-39F0-4F1B-B334-616C818B2D12}" sibTransId="{C2EA5312-7566-4DAF-BCC2-2829B06AB412}"/>
    <dgm:cxn modelId="{4CDEEEA7-A95B-4201-A1E4-86E542DF436E}" srcId="{D5951B69-05C8-4132-A35F-9E05C50C2EF3}" destId="{0152AE57-0CC9-4037-BEBA-0C0C06999FEF}" srcOrd="0" destOrd="0" parTransId="{13D828D0-23A7-48A8-AB4E-3B3179FC2923}" sibTransId="{0883675C-37A3-4103-AA48-93C9C14EC0A4}"/>
    <dgm:cxn modelId="{18F0BDB3-3429-40B1-8C91-495C9B0BE84A}" srcId="{0152AE57-0CC9-4037-BEBA-0C0C06999FEF}" destId="{B965C7DB-9646-409C-8FCE-FE9CC1B57DB7}" srcOrd="4" destOrd="0" parTransId="{91118787-F5E0-413B-8BF2-BD5B7BC903F7}" sibTransId="{5CF32565-CA1D-4ED1-ADF2-8C0C8972FD72}"/>
    <dgm:cxn modelId="{069FC6B5-6EA8-4897-9677-09744FE34ED0}" type="presOf" srcId="{89F4A980-DC2C-41B4-9886-DE2FA5F7C455}" destId="{3FA1A0BE-4E9F-4057-8734-4C4775E41EBC}" srcOrd="0" destOrd="0" presId="urn:microsoft.com/office/officeart/2005/8/layout/lProcess2"/>
    <dgm:cxn modelId="{330483BE-6EC3-46FB-9BC9-3A89B3010024}" type="presOf" srcId="{7A42AA63-FD88-4CE8-9800-84D6527E0B18}" destId="{25A0E5E5-909C-444A-8620-95DEF8332466}" srcOrd="0" destOrd="0" presId="urn:microsoft.com/office/officeart/2005/8/layout/lProcess2"/>
    <dgm:cxn modelId="{8B5298D3-EEAF-4B4A-AFB4-3DAA0B721A04}" type="presOf" srcId="{B965C7DB-9646-409C-8FCE-FE9CC1B57DB7}" destId="{F152556F-6C8E-4C12-9399-5FB6C3B18462}" srcOrd="0" destOrd="0" presId="urn:microsoft.com/office/officeart/2005/8/layout/lProcess2"/>
    <dgm:cxn modelId="{4423AAFF-FFA6-4FC5-ABC3-34BCB556EC6A}" type="presParOf" srcId="{8388329C-1A4E-4490-B6A9-347E87C8ADB5}" destId="{AE1D3550-EC42-4DD6-96CD-B7B4DC7BD884}" srcOrd="0" destOrd="0" presId="urn:microsoft.com/office/officeart/2005/8/layout/lProcess2"/>
    <dgm:cxn modelId="{DECB1BC3-FBF9-4146-B39E-ECE4523268F8}" type="presParOf" srcId="{AE1D3550-EC42-4DD6-96CD-B7B4DC7BD884}" destId="{27AE93A1-CDDA-4E12-A1B3-4F1DB25233B2}" srcOrd="0" destOrd="0" presId="urn:microsoft.com/office/officeart/2005/8/layout/lProcess2"/>
    <dgm:cxn modelId="{2B3133A1-0321-4CBB-9D7B-F2DC9D5C439E}" type="presParOf" srcId="{AE1D3550-EC42-4DD6-96CD-B7B4DC7BD884}" destId="{9DA825B9-AA51-4D25-9A1D-8EA133B6BD8D}" srcOrd="1" destOrd="0" presId="urn:microsoft.com/office/officeart/2005/8/layout/lProcess2"/>
    <dgm:cxn modelId="{A9EFD6AE-62D8-46A0-A354-949013951488}" type="presParOf" srcId="{AE1D3550-EC42-4DD6-96CD-B7B4DC7BD884}" destId="{AB17EBF3-FA9D-440A-BCFE-D0CED77CB1EF}" srcOrd="2" destOrd="0" presId="urn:microsoft.com/office/officeart/2005/8/layout/lProcess2"/>
    <dgm:cxn modelId="{8CD9186D-BEFD-4C00-A7D7-9E188FB70B69}" type="presParOf" srcId="{AB17EBF3-FA9D-440A-BCFE-D0CED77CB1EF}" destId="{9143E397-CB24-4F07-8243-A6D2F27E7085}" srcOrd="0" destOrd="0" presId="urn:microsoft.com/office/officeart/2005/8/layout/lProcess2"/>
    <dgm:cxn modelId="{D5E1844F-DA78-4373-9B9F-9E7C4C071881}" type="presParOf" srcId="{9143E397-CB24-4F07-8243-A6D2F27E7085}" destId="{3FA1A0BE-4E9F-4057-8734-4C4775E41EBC}" srcOrd="0" destOrd="0" presId="urn:microsoft.com/office/officeart/2005/8/layout/lProcess2"/>
    <dgm:cxn modelId="{09FC9B0D-F390-4F19-AA02-E9A59ADF4B05}" type="presParOf" srcId="{9143E397-CB24-4F07-8243-A6D2F27E7085}" destId="{A3C39C80-EC26-4AFB-81C4-5765EDC7C70C}" srcOrd="1" destOrd="0" presId="urn:microsoft.com/office/officeart/2005/8/layout/lProcess2"/>
    <dgm:cxn modelId="{860DBCF6-DB6B-4799-BD0F-52865CC59F1A}" type="presParOf" srcId="{9143E397-CB24-4F07-8243-A6D2F27E7085}" destId="{4CDDF7C0-5955-4906-863C-D34A7B9A5690}" srcOrd="2" destOrd="0" presId="urn:microsoft.com/office/officeart/2005/8/layout/lProcess2"/>
    <dgm:cxn modelId="{6B8170D2-69E1-41E5-A95A-5FDED63FE7DB}" type="presParOf" srcId="{9143E397-CB24-4F07-8243-A6D2F27E7085}" destId="{5CD9A805-3CA9-40A9-A5D3-37881570D3FB}" srcOrd="3" destOrd="0" presId="urn:microsoft.com/office/officeart/2005/8/layout/lProcess2"/>
    <dgm:cxn modelId="{AADA2469-A9EC-4D74-A69A-D1B9C3803B54}" type="presParOf" srcId="{9143E397-CB24-4F07-8243-A6D2F27E7085}" destId="{7C612FC8-B185-406E-A371-B55410703426}" srcOrd="4" destOrd="0" presId="urn:microsoft.com/office/officeart/2005/8/layout/lProcess2"/>
    <dgm:cxn modelId="{44858D7B-4013-4B71-A031-409C5CD2D3F7}" type="presParOf" srcId="{9143E397-CB24-4F07-8243-A6D2F27E7085}" destId="{43246148-3AA4-4EB7-8FA1-21E4E8F3C22F}" srcOrd="5" destOrd="0" presId="urn:microsoft.com/office/officeart/2005/8/layout/lProcess2"/>
    <dgm:cxn modelId="{AC2C58F6-FE12-4E02-9942-5A3CD9A788D0}" type="presParOf" srcId="{9143E397-CB24-4F07-8243-A6D2F27E7085}" destId="{51AF3270-585A-4555-8595-7EAAA09E63E4}" srcOrd="6" destOrd="0" presId="urn:microsoft.com/office/officeart/2005/8/layout/lProcess2"/>
    <dgm:cxn modelId="{D9A6E14F-8562-4A5D-AA1E-7AA5CA9F1CDC}" type="presParOf" srcId="{9143E397-CB24-4F07-8243-A6D2F27E7085}" destId="{37754AAA-F26F-4463-8306-1816F5B7B29A}" srcOrd="7" destOrd="0" presId="urn:microsoft.com/office/officeart/2005/8/layout/lProcess2"/>
    <dgm:cxn modelId="{7A9C1AB3-C7C0-4D39-A4B3-7AD20FD87065}" type="presParOf" srcId="{9143E397-CB24-4F07-8243-A6D2F27E7085}" destId="{F152556F-6C8E-4C12-9399-5FB6C3B18462}" srcOrd="8" destOrd="0" presId="urn:microsoft.com/office/officeart/2005/8/layout/lProcess2"/>
    <dgm:cxn modelId="{78802406-8B45-4C30-9999-F4E2312CD7D1}" type="presParOf" srcId="{9143E397-CB24-4F07-8243-A6D2F27E7085}" destId="{93647F0D-92F0-4811-B830-277E43175F5C}" srcOrd="9" destOrd="0" presId="urn:microsoft.com/office/officeart/2005/8/layout/lProcess2"/>
    <dgm:cxn modelId="{30D38F13-6BDB-474E-AFE0-975C13A2BDC2}" type="presParOf" srcId="{9143E397-CB24-4F07-8243-A6D2F27E7085}" destId="{25A0E5E5-909C-444A-8620-95DEF8332466}" srcOrd="10" destOrd="0" presId="urn:microsoft.com/office/officeart/2005/8/layout/lProcess2"/>
    <dgm:cxn modelId="{8F26A39C-CBBC-481E-BB52-77C03278369D}" type="presParOf" srcId="{9143E397-CB24-4F07-8243-A6D2F27E7085}" destId="{C94A685D-FEFD-4215-BDA8-B0B7AA8A9E77}" srcOrd="11" destOrd="0" presId="urn:microsoft.com/office/officeart/2005/8/layout/lProcess2"/>
    <dgm:cxn modelId="{F80429DB-BA01-4C33-BA4C-0D7C150DBEF8}" type="presParOf" srcId="{9143E397-CB24-4F07-8243-A6D2F27E7085}" destId="{82761060-7869-447D-A856-C8F22A5550FB}" srcOrd="12"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6A6DAA-C44E-40C9-BB31-FA8E4924D83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D2543F9-51EA-4750-8A64-530A6C1B01BF}">
      <dgm:prSet phldrT="[Text]"/>
      <dgm:spPr/>
      <dgm:t>
        <a:bodyPr/>
        <a:lstStyle/>
        <a:p>
          <a:pPr rtl="0"/>
          <a:endParaRPr lang="en-US" sz="3400" b="1" dirty="0">
            <a:latin typeface="Century Gothic"/>
          </a:endParaRPr>
        </a:p>
      </dgm:t>
    </dgm:pt>
    <dgm:pt modelId="{228E2B77-0ED5-4EF9-90A1-3C2CEBB70221}" type="parTrans" cxnId="{AAF71A6A-BDAD-47CF-AF5D-35CF2A4DC5DC}">
      <dgm:prSet/>
      <dgm:spPr/>
      <dgm:t>
        <a:bodyPr/>
        <a:lstStyle/>
        <a:p>
          <a:endParaRPr lang="en-CA"/>
        </a:p>
      </dgm:t>
    </dgm:pt>
    <dgm:pt modelId="{8702E409-69EF-41B5-A772-63406D04D0F9}" type="sibTrans" cxnId="{AAF71A6A-BDAD-47CF-AF5D-35CF2A4DC5DC}">
      <dgm:prSet/>
      <dgm:spPr/>
      <dgm:t>
        <a:bodyPr/>
        <a:lstStyle/>
        <a:p>
          <a:endParaRPr lang="en-CA"/>
        </a:p>
      </dgm:t>
    </dgm:pt>
    <dgm:pt modelId="{40B2AAB2-22B4-4487-AF4C-FF3641910842}">
      <dgm:prSet phldrT="[Text]"/>
      <dgm:spPr/>
      <dgm:t>
        <a:bodyPr/>
        <a:lstStyle/>
        <a:p>
          <a:endParaRPr lang="en-US" sz="2600" b="1" dirty="0"/>
        </a:p>
      </dgm:t>
    </dgm:pt>
    <dgm:pt modelId="{833D931E-67B7-4240-936D-E450CFF3B1CB}" type="parTrans" cxnId="{CB6C86A9-3BFD-4A69-9882-137251F2FF44}">
      <dgm:prSet/>
      <dgm:spPr/>
      <dgm:t>
        <a:bodyPr/>
        <a:lstStyle/>
        <a:p>
          <a:endParaRPr lang="en-CA"/>
        </a:p>
      </dgm:t>
    </dgm:pt>
    <dgm:pt modelId="{2EA5AA68-F971-4E7F-A0EE-F395A461DB25}" type="sibTrans" cxnId="{CB6C86A9-3BFD-4A69-9882-137251F2FF44}">
      <dgm:prSet/>
      <dgm:spPr/>
      <dgm:t>
        <a:bodyPr/>
        <a:lstStyle/>
        <a:p>
          <a:endParaRPr lang="en-CA"/>
        </a:p>
      </dgm:t>
    </dgm:pt>
    <dgm:pt modelId="{EE44A61E-6209-45EE-83FD-12BC409CE671}">
      <dgm:prSet phldrT="[Text]"/>
      <dgm:spPr/>
      <dgm:t>
        <a:bodyPr/>
        <a:lstStyle/>
        <a:p>
          <a:endParaRPr lang="en-US" sz="3400" dirty="0"/>
        </a:p>
      </dgm:t>
    </dgm:pt>
    <dgm:pt modelId="{04A72F68-BC91-4279-BF5E-58A804CF5CCC}" type="parTrans" cxnId="{C491380B-ACEB-422D-99FB-9D27E9D59FED}">
      <dgm:prSet/>
      <dgm:spPr/>
      <dgm:t>
        <a:bodyPr/>
        <a:lstStyle/>
        <a:p>
          <a:endParaRPr lang="en-CA"/>
        </a:p>
      </dgm:t>
    </dgm:pt>
    <dgm:pt modelId="{44A1EEB3-3F24-4007-B569-135C4999A8E9}" type="sibTrans" cxnId="{C491380B-ACEB-422D-99FB-9D27E9D59FED}">
      <dgm:prSet/>
      <dgm:spPr/>
      <dgm:t>
        <a:bodyPr/>
        <a:lstStyle/>
        <a:p>
          <a:endParaRPr lang="en-CA"/>
        </a:p>
      </dgm:t>
    </dgm:pt>
    <dgm:pt modelId="{9807E989-ADB4-431C-9CD1-DF419AF67642}">
      <dgm:prSet phldr="0"/>
      <dgm:spPr/>
      <dgm:t>
        <a:bodyPr/>
        <a:lstStyle/>
        <a:p>
          <a:pPr rtl="0"/>
          <a:r>
            <a:rPr lang="en-US" b="1" dirty="0">
              <a:latin typeface="Century Gothic"/>
            </a:rPr>
            <a:t>Other Inclusivity Issues</a:t>
          </a:r>
        </a:p>
      </dgm:t>
    </dgm:pt>
    <dgm:pt modelId="{460E1928-3F2F-4484-89C0-8F3472DB018B}" type="parTrans" cxnId="{E9F12124-2B4C-41A1-ADA5-1E3725F79666}">
      <dgm:prSet/>
      <dgm:spPr/>
    </dgm:pt>
    <dgm:pt modelId="{88363A3A-D4E7-4C1F-B322-32F712C991D8}" type="sibTrans" cxnId="{E9F12124-2B4C-41A1-ADA5-1E3725F79666}">
      <dgm:prSet/>
      <dgm:spPr/>
    </dgm:pt>
    <dgm:pt modelId="{ABB99CF2-4124-477E-B61E-683062A72259}">
      <dgm:prSet phldr="0"/>
      <dgm:spPr/>
      <dgm:t>
        <a:bodyPr/>
        <a:lstStyle/>
        <a:p>
          <a:pPr rtl="0"/>
          <a:endParaRPr lang="en-US" b="1" dirty="0">
            <a:latin typeface="Century Gothic"/>
          </a:endParaRPr>
        </a:p>
      </dgm:t>
    </dgm:pt>
    <dgm:pt modelId="{E943FBEE-4C0B-4925-87AA-F4B733AB59E5}" type="parTrans" cxnId="{07497E51-9945-45E2-B761-CE1CF4739500}">
      <dgm:prSet/>
      <dgm:spPr/>
    </dgm:pt>
    <dgm:pt modelId="{5AD83472-6483-404B-AC76-8B766FBFFA6D}" type="sibTrans" cxnId="{07497E51-9945-45E2-B761-CE1CF4739500}">
      <dgm:prSet/>
      <dgm:spPr/>
    </dgm:pt>
    <dgm:pt modelId="{62BA4462-1F0F-47B1-9CF3-4820C16A4FF1}" type="pres">
      <dgm:prSet presAssocID="{226A6DAA-C44E-40C9-BB31-FA8E4924D833}" presName="diagram" presStyleCnt="0">
        <dgm:presLayoutVars>
          <dgm:dir/>
          <dgm:resizeHandles val="exact"/>
        </dgm:presLayoutVars>
      </dgm:prSet>
      <dgm:spPr/>
    </dgm:pt>
    <dgm:pt modelId="{222AE326-E437-4773-89C0-FAF65D74CA33}" type="pres">
      <dgm:prSet presAssocID="{3D2543F9-51EA-4750-8A64-530A6C1B01BF}" presName="node" presStyleLbl="node1" presStyleIdx="0" presStyleCnt="5">
        <dgm:presLayoutVars>
          <dgm:bulletEnabled val="1"/>
        </dgm:presLayoutVars>
      </dgm:prSet>
      <dgm:spPr/>
    </dgm:pt>
    <dgm:pt modelId="{E5C85909-277E-4F72-8B49-90C9101979E6}" type="pres">
      <dgm:prSet presAssocID="{8702E409-69EF-41B5-A772-63406D04D0F9}" presName="sibTrans" presStyleCnt="0"/>
      <dgm:spPr/>
    </dgm:pt>
    <dgm:pt modelId="{B78A0514-6FC7-495A-AF6A-7D3BAE6E8FA6}" type="pres">
      <dgm:prSet presAssocID="{ABB99CF2-4124-477E-B61E-683062A72259}" presName="node" presStyleLbl="node1" presStyleIdx="1" presStyleCnt="5">
        <dgm:presLayoutVars>
          <dgm:bulletEnabled val="1"/>
        </dgm:presLayoutVars>
      </dgm:prSet>
      <dgm:spPr/>
    </dgm:pt>
    <dgm:pt modelId="{08DC68B1-298F-492B-BC5B-E8BA80838944}" type="pres">
      <dgm:prSet presAssocID="{5AD83472-6483-404B-AC76-8B766FBFFA6D}" presName="sibTrans" presStyleCnt="0"/>
      <dgm:spPr/>
    </dgm:pt>
    <dgm:pt modelId="{8D678B7F-6EEA-4F27-8787-80C786DA300D}" type="pres">
      <dgm:prSet presAssocID="{40B2AAB2-22B4-4487-AF4C-FF3641910842}" presName="node" presStyleLbl="node1" presStyleIdx="2" presStyleCnt="5">
        <dgm:presLayoutVars>
          <dgm:bulletEnabled val="1"/>
        </dgm:presLayoutVars>
      </dgm:prSet>
      <dgm:spPr/>
    </dgm:pt>
    <dgm:pt modelId="{8D01E37D-9A5A-48E7-A7A9-A680B113AF25}" type="pres">
      <dgm:prSet presAssocID="{2EA5AA68-F971-4E7F-A0EE-F395A461DB25}" presName="sibTrans" presStyleCnt="0"/>
      <dgm:spPr/>
    </dgm:pt>
    <dgm:pt modelId="{268E90B0-ACA5-45AD-9817-A1A6471B405D}" type="pres">
      <dgm:prSet presAssocID="{EE44A61E-6209-45EE-83FD-12BC409CE671}" presName="node" presStyleLbl="node1" presStyleIdx="3" presStyleCnt="5">
        <dgm:presLayoutVars>
          <dgm:bulletEnabled val="1"/>
        </dgm:presLayoutVars>
      </dgm:prSet>
      <dgm:spPr/>
    </dgm:pt>
    <dgm:pt modelId="{34E571D1-225D-4DA7-B981-6F3DFED01423}" type="pres">
      <dgm:prSet presAssocID="{44A1EEB3-3F24-4007-B569-135C4999A8E9}" presName="sibTrans" presStyleCnt="0"/>
      <dgm:spPr/>
    </dgm:pt>
    <dgm:pt modelId="{1A7E4292-A0DF-4AC8-8C2F-10A27689DEE1}" type="pres">
      <dgm:prSet presAssocID="{9807E989-ADB4-431C-9CD1-DF419AF67642}" presName="node" presStyleLbl="node1" presStyleIdx="4" presStyleCnt="5">
        <dgm:presLayoutVars>
          <dgm:bulletEnabled val="1"/>
        </dgm:presLayoutVars>
      </dgm:prSet>
      <dgm:spPr/>
    </dgm:pt>
  </dgm:ptLst>
  <dgm:cxnLst>
    <dgm:cxn modelId="{C491380B-ACEB-422D-99FB-9D27E9D59FED}" srcId="{226A6DAA-C44E-40C9-BB31-FA8E4924D833}" destId="{EE44A61E-6209-45EE-83FD-12BC409CE671}" srcOrd="3" destOrd="0" parTransId="{04A72F68-BC91-4279-BF5E-58A804CF5CCC}" sibTransId="{44A1EEB3-3F24-4007-B569-135C4999A8E9}"/>
    <dgm:cxn modelId="{55692B13-5CCB-4261-8211-814FD1CBE803}" type="presOf" srcId="{3D2543F9-51EA-4750-8A64-530A6C1B01BF}" destId="{222AE326-E437-4773-89C0-FAF65D74CA33}" srcOrd="0" destOrd="0" presId="urn:microsoft.com/office/officeart/2005/8/layout/default"/>
    <dgm:cxn modelId="{5AEE691A-5419-4E4F-9F93-40813814905E}" type="presOf" srcId="{226A6DAA-C44E-40C9-BB31-FA8E4924D833}" destId="{62BA4462-1F0F-47B1-9CF3-4820C16A4FF1}" srcOrd="0" destOrd="0" presId="urn:microsoft.com/office/officeart/2005/8/layout/default"/>
    <dgm:cxn modelId="{E9F12124-2B4C-41A1-ADA5-1E3725F79666}" srcId="{226A6DAA-C44E-40C9-BB31-FA8E4924D833}" destId="{9807E989-ADB4-431C-9CD1-DF419AF67642}" srcOrd="4" destOrd="0" parTransId="{460E1928-3F2F-4484-89C0-8F3472DB018B}" sibTransId="{88363A3A-D4E7-4C1F-B322-32F712C991D8}"/>
    <dgm:cxn modelId="{AAF71A6A-BDAD-47CF-AF5D-35CF2A4DC5DC}" srcId="{226A6DAA-C44E-40C9-BB31-FA8E4924D833}" destId="{3D2543F9-51EA-4750-8A64-530A6C1B01BF}" srcOrd="0" destOrd="0" parTransId="{228E2B77-0ED5-4EF9-90A1-3C2CEBB70221}" sibTransId="{8702E409-69EF-41B5-A772-63406D04D0F9}"/>
    <dgm:cxn modelId="{07497E51-9945-45E2-B761-CE1CF4739500}" srcId="{226A6DAA-C44E-40C9-BB31-FA8E4924D833}" destId="{ABB99CF2-4124-477E-B61E-683062A72259}" srcOrd="1" destOrd="0" parTransId="{E943FBEE-4C0B-4925-87AA-F4B733AB59E5}" sibTransId="{5AD83472-6483-404B-AC76-8B766FBFFA6D}"/>
    <dgm:cxn modelId="{C6EF0153-EBE4-4B7F-8E88-F52095F746BD}" type="presOf" srcId="{9807E989-ADB4-431C-9CD1-DF419AF67642}" destId="{1A7E4292-A0DF-4AC8-8C2F-10A27689DEE1}" srcOrd="0" destOrd="0" presId="urn:microsoft.com/office/officeart/2005/8/layout/default"/>
    <dgm:cxn modelId="{F2D5709A-E506-4537-BE79-B724C1C02BD5}" type="presOf" srcId="{ABB99CF2-4124-477E-B61E-683062A72259}" destId="{B78A0514-6FC7-495A-AF6A-7D3BAE6E8FA6}" srcOrd="0" destOrd="0" presId="urn:microsoft.com/office/officeart/2005/8/layout/default"/>
    <dgm:cxn modelId="{8593A9A2-E0D7-4103-83EB-C9D9B7154FE3}" type="presOf" srcId="{EE44A61E-6209-45EE-83FD-12BC409CE671}" destId="{268E90B0-ACA5-45AD-9817-A1A6471B405D}" srcOrd="0" destOrd="0" presId="urn:microsoft.com/office/officeart/2005/8/layout/default"/>
    <dgm:cxn modelId="{CB6C86A9-3BFD-4A69-9882-137251F2FF44}" srcId="{226A6DAA-C44E-40C9-BB31-FA8E4924D833}" destId="{40B2AAB2-22B4-4487-AF4C-FF3641910842}" srcOrd="2" destOrd="0" parTransId="{833D931E-67B7-4240-936D-E450CFF3B1CB}" sibTransId="{2EA5AA68-F971-4E7F-A0EE-F395A461DB25}"/>
    <dgm:cxn modelId="{6DE96CF8-1DD7-4F6C-B0CE-F3996C799E96}" type="presOf" srcId="{40B2AAB2-22B4-4487-AF4C-FF3641910842}" destId="{8D678B7F-6EEA-4F27-8787-80C786DA300D}" srcOrd="0" destOrd="0" presId="urn:microsoft.com/office/officeart/2005/8/layout/default"/>
    <dgm:cxn modelId="{9B59BFDD-E9A3-42CD-81BA-A3C870D1247A}" type="presParOf" srcId="{62BA4462-1F0F-47B1-9CF3-4820C16A4FF1}" destId="{222AE326-E437-4773-89C0-FAF65D74CA33}" srcOrd="0" destOrd="0" presId="urn:microsoft.com/office/officeart/2005/8/layout/default"/>
    <dgm:cxn modelId="{F391F26F-179E-45BE-8959-0FBB216B7C03}" type="presParOf" srcId="{62BA4462-1F0F-47B1-9CF3-4820C16A4FF1}" destId="{E5C85909-277E-4F72-8B49-90C9101979E6}" srcOrd="1" destOrd="0" presId="urn:microsoft.com/office/officeart/2005/8/layout/default"/>
    <dgm:cxn modelId="{9F128913-8102-4973-B263-64840BDF008D}" type="presParOf" srcId="{62BA4462-1F0F-47B1-9CF3-4820C16A4FF1}" destId="{B78A0514-6FC7-495A-AF6A-7D3BAE6E8FA6}" srcOrd="2" destOrd="0" presId="urn:microsoft.com/office/officeart/2005/8/layout/default"/>
    <dgm:cxn modelId="{23402D3F-6042-4529-892E-4A4651D06CE1}" type="presParOf" srcId="{62BA4462-1F0F-47B1-9CF3-4820C16A4FF1}" destId="{08DC68B1-298F-492B-BC5B-E8BA80838944}" srcOrd="3" destOrd="0" presId="urn:microsoft.com/office/officeart/2005/8/layout/default"/>
    <dgm:cxn modelId="{93EA8577-4478-4F5D-ADEA-FC462843F31D}" type="presParOf" srcId="{62BA4462-1F0F-47B1-9CF3-4820C16A4FF1}" destId="{8D678B7F-6EEA-4F27-8787-80C786DA300D}" srcOrd="4" destOrd="0" presId="urn:microsoft.com/office/officeart/2005/8/layout/default"/>
    <dgm:cxn modelId="{12B2D5CB-C4FE-4184-83D9-0BA422794A92}" type="presParOf" srcId="{62BA4462-1F0F-47B1-9CF3-4820C16A4FF1}" destId="{8D01E37D-9A5A-48E7-A7A9-A680B113AF25}" srcOrd="5" destOrd="0" presId="urn:microsoft.com/office/officeart/2005/8/layout/default"/>
    <dgm:cxn modelId="{421A1626-C6E8-4AFF-A322-544F810A06BF}" type="presParOf" srcId="{62BA4462-1F0F-47B1-9CF3-4820C16A4FF1}" destId="{268E90B0-ACA5-45AD-9817-A1A6471B405D}" srcOrd="6" destOrd="0" presId="urn:microsoft.com/office/officeart/2005/8/layout/default"/>
    <dgm:cxn modelId="{11EA54BB-6CA4-48F6-8833-197373292C40}" type="presParOf" srcId="{62BA4462-1F0F-47B1-9CF3-4820C16A4FF1}" destId="{34E571D1-225D-4DA7-B981-6F3DFED01423}" srcOrd="7" destOrd="0" presId="urn:microsoft.com/office/officeart/2005/8/layout/default"/>
    <dgm:cxn modelId="{75565686-8C5B-4371-B0F4-68186B04E7FF}" type="presParOf" srcId="{62BA4462-1F0F-47B1-9CF3-4820C16A4FF1}" destId="{1A7E4292-A0DF-4AC8-8C2F-10A27689DEE1}"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C0E63F58-7A50-4668-BE08-272E8ECCB8C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CA"/>
        </a:p>
      </dgm:t>
    </dgm:pt>
    <dgm:pt modelId="{AB9F9537-485F-4CC2-A70D-5F2D525AB254}">
      <dgm:prSet phldrT="[Text]"/>
      <dgm:spPr/>
      <dgm:t>
        <a:bodyPr/>
        <a:lstStyle/>
        <a:p>
          <a:r>
            <a:rPr lang="en-CA" b="1" dirty="0"/>
            <a:t>Be sure to prioritize respect and inclusivity</a:t>
          </a:r>
        </a:p>
      </dgm:t>
    </dgm:pt>
    <dgm:pt modelId="{3D3D9AC8-1F3B-4D78-95A2-9792F80E31C3}" type="parTrans" cxnId="{F5755B0D-07B3-4009-A5B4-619088728032}">
      <dgm:prSet/>
      <dgm:spPr/>
      <dgm:t>
        <a:bodyPr/>
        <a:lstStyle/>
        <a:p>
          <a:endParaRPr lang="en-CA"/>
        </a:p>
      </dgm:t>
    </dgm:pt>
    <dgm:pt modelId="{5001F9DA-4605-445C-89A2-59226AFB73D7}" type="sibTrans" cxnId="{F5755B0D-07B3-4009-A5B4-619088728032}">
      <dgm:prSet/>
      <dgm:spPr/>
      <dgm:t>
        <a:bodyPr/>
        <a:lstStyle/>
        <a:p>
          <a:endParaRPr lang="en-CA"/>
        </a:p>
      </dgm:t>
    </dgm:pt>
    <dgm:pt modelId="{A07CD0FD-8074-4684-9886-38D5DECCFE4B}">
      <dgm:prSet phldrT="[Text]"/>
      <dgm:spPr/>
      <dgm:t>
        <a:bodyPr/>
        <a:lstStyle/>
        <a:p>
          <a:r>
            <a:rPr lang="en-CA" b="1" dirty="0"/>
            <a:t>Groups and communities are diverse and individuals may have varying language preferences</a:t>
          </a:r>
        </a:p>
      </dgm:t>
    </dgm:pt>
    <dgm:pt modelId="{61DC42B2-E18C-4B07-8C61-F3E5CC7E0DCA}" type="parTrans" cxnId="{D57ED977-183F-4B8E-94A5-3550E9C7FA10}">
      <dgm:prSet/>
      <dgm:spPr/>
      <dgm:t>
        <a:bodyPr/>
        <a:lstStyle/>
        <a:p>
          <a:endParaRPr lang="en-CA"/>
        </a:p>
      </dgm:t>
    </dgm:pt>
    <dgm:pt modelId="{AFDB3011-556A-4DDA-AC71-BC9DCC8A810E}" type="sibTrans" cxnId="{D57ED977-183F-4B8E-94A5-3550E9C7FA10}">
      <dgm:prSet/>
      <dgm:spPr/>
      <dgm:t>
        <a:bodyPr/>
        <a:lstStyle/>
        <a:p>
          <a:endParaRPr lang="en-CA"/>
        </a:p>
      </dgm:t>
    </dgm:pt>
    <dgm:pt modelId="{55DF01B3-4DB9-4614-95C0-40008EC6A645}">
      <dgm:prSet phldrT="[Text]"/>
      <dgm:spPr/>
      <dgm:t>
        <a:bodyPr/>
        <a:lstStyle/>
        <a:p>
          <a:r>
            <a:rPr lang="en-CA" b="1" dirty="0"/>
            <a:t>Always use the language requested by the particular individual or group</a:t>
          </a:r>
        </a:p>
      </dgm:t>
    </dgm:pt>
    <dgm:pt modelId="{FACEA4EF-F359-4E90-BA9E-C9545CAB1D57}" type="parTrans" cxnId="{5E47EF34-35A7-4FE1-8CB7-ED555B8CC2A5}">
      <dgm:prSet/>
      <dgm:spPr/>
      <dgm:t>
        <a:bodyPr/>
        <a:lstStyle/>
        <a:p>
          <a:endParaRPr lang="en-CA"/>
        </a:p>
      </dgm:t>
    </dgm:pt>
    <dgm:pt modelId="{9A77573E-E77F-4893-BA7A-B2EBA1A022C0}" type="sibTrans" cxnId="{5E47EF34-35A7-4FE1-8CB7-ED555B8CC2A5}">
      <dgm:prSet/>
      <dgm:spPr/>
      <dgm:t>
        <a:bodyPr/>
        <a:lstStyle/>
        <a:p>
          <a:endParaRPr lang="en-CA"/>
        </a:p>
      </dgm:t>
    </dgm:pt>
    <dgm:pt modelId="{F6537FFD-26E3-43AB-8FE0-6960FD7CD706}">
      <dgm:prSet phldrT="[Text]"/>
      <dgm:spPr/>
      <dgm:t>
        <a:bodyPr/>
        <a:lstStyle/>
        <a:p>
          <a:r>
            <a:rPr lang="en-CA" b="1" dirty="0"/>
            <a:t>Language is always changing, so be open to learning and growing</a:t>
          </a:r>
        </a:p>
      </dgm:t>
    </dgm:pt>
    <dgm:pt modelId="{1ADCF0BD-4E16-4148-A156-0AFEA2F484CF}" type="parTrans" cxnId="{DDC1EB3E-9560-4C39-B2B4-6AE029377105}">
      <dgm:prSet/>
      <dgm:spPr/>
      <dgm:t>
        <a:bodyPr/>
        <a:lstStyle/>
        <a:p>
          <a:endParaRPr lang="en-CA"/>
        </a:p>
      </dgm:t>
    </dgm:pt>
    <dgm:pt modelId="{E129AF3C-F56D-41E7-9060-14D9C0BB6881}" type="sibTrans" cxnId="{DDC1EB3E-9560-4C39-B2B4-6AE029377105}">
      <dgm:prSet/>
      <dgm:spPr/>
      <dgm:t>
        <a:bodyPr/>
        <a:lstStyle/>
        <a:p>
          <a:endParaRPr lang="en-CA"/>
        </a:p>
      </dgm:t>
    </dgm:pt>
    <dgm:pt modelId="{27031DD8-BCB8-4A6B-A070-7E56C8412167}" type="pres">
      <dgm:prSet presAssocID="{C0E63F58-7A50-4668-BE08-272E8ECCB8C2}" presName="linear" presStyleCnt="0">
        <dgm:presLayoutVars>
          <dgm:animLvl val="lvl"/>
          <dgm:resizeHandles val="exact"/>
        </dgm:presLayoutVars>
      </dgm:prSet>
      <dgm:spPr/>
    </dgm:pt>
    <dgm:pt modelId="{A0E2487A-CB63-4A62-9B14-AE81904CE84A}" type="pres">
      <dgm:prSet presAssocID="{AB9F9537-485F-4CC2-A70D-5F2D525AB254}" presName="parentText" presStyleLbl="node1" presStyleIdx="0" presStyleCnt="4">
        <dgm:presLayoutVars>
          <dgm:chMax val="0"/>
          <dgm:bulletEnabled val="1"/>
        </dgm:presLayoutVars>
      </dgm:prSet>
      <dgm:spPr/>
    </dgm:pt>
    <dgm:pt modelId="{B9C988B0-6097-49BA-B514-44372F5B8631}" type="pres">
      <dgm:prSet presAssocID="{5001F9DA-4605-445C-89A2-59226AFB73D7}" presName="spacer" presStyleCnt="0"/>
      <dgm:spPr/>
    </dgm:pt>
    <dgm:pt modelId="{5769EB57-1E82-420F-9943-5C3D54D2214A}" type="pres">
      <dgm:prSet presAssocID="{A07CD0FD-8074-4684-9886-38D5DECCFE4B}" presName="parentText" presStyleLbl="node1" presStyleIdx="1" presStyleCnt="4">
        <dgm:presLayoutVars>
          <dgm:chMax val="0"/>
          <dgm:bulletEnabled val="1"/>
        </dgm:presLayoutVars>
      </dgm:prSet>
      <dgm:spPr/>
    </dgm:pt>
    <dgm:pt modelId="{2C3404B2-FE42-40C5-979F-49FB31E6455F}" type="pres">
      <dgm:prSet presAssocID="{AFDB3011-556A-4DDA-AC71-BC9DCC8A810E}" presName="spacer" presStyleCnt="0"/>
      <dgm:spPr/>
    </dgm:pt>
    <dgm:pt modelId="{864CB08B-14E4-46DB-8C36-AF98DDCA4057}" type="pres">
      <dgm:prSet presAssocID="{55DF01B3-4DB9-4614-95C0-40008EC6A645}" presName="parentText" presStyleLbl="node1" presStyleIdx="2" presStyleCnt="4">
        <dgm:presLayoutVars>
          <dgm:chMax val="0"/>
          <dgm:bulletEnabled val="1"/>
        </dgm:presLayoutVars>
      </dgm:prSet>
      <dgm:spPr/>
    </dgm:pt>
    <dgm:pt modelId="{2256A0A3-156E-44FA-8EB2-119926DD2970}" type="pres">
      <dgm:prSet presAssocID="{9A77573E-E77F-4893-BA7A-B2EBA1A022C0}" presName="spacer" presStyleCnt="0"/>
      <dgm:spPr/>
    </dgm:pt>
    <dgm:pt modelId="{DD34F027-B31D-455C-8AEB-F6A6347B1C67}" type="pres">
      <dgm:prSet presAssocID="{F6537FFD-26E3-43AB-8FE0-6960FD7CD706}" presName="parentText" presStyleLbl="node1" presStyleIdx="3" presStyleCnt="4">
        <dgm:presLayoutVars>
          <dgm:chMax val="0"/>
          <dgm:bulletEnabled val="1"/>
        </dgm:presLayoutVars>
      </dgm:prSet>
      <dgm:spPr/>
    </dgm:pt>
  </dgm:ptLst>
  <dgm:cxnLst>
    <dgm:cxn modelId="{F5755B0D-07B3-4009-A5B4-619088728032}" srcId="{C0E63F58-7A50-4668-BE08-272E8ECCB8C2}" destId="{AB9F9537-485F-4CC2-A70D-5F2D525AB254}" srcOrd="0" destOrd="0" parTransId="{3D3D9AC8-1F3B-4D78-95A2-9792F80E31C3}" sibTransId="{5001F9DA-4605-445C-89A2-59226AFB73D7}"/>
    <dgm:cxn modelId="{5E47EF34-35A7-4FE1-8CB7-ED555B8CC2A5}" srcId="{C0E63F58-7A50-4668-BE08-272E8ECCB8C2}" destId="{55DF01B3-4DB9-4614-95C0-40008EC6A645}" srcOrd="2" destOrd="0" parTransId="{FACEA4EF-F359-4E90-BA9E-C9545CAB1D57}" sibTransId="{9A77573E-E77F-4893-BA7A-B2EBA1A022C0}"/>
    <dgm:cxn modelId="{DDC1EB3E-9560-4C39-B2B4-6AE029377105}" srcId="{C0E63F58-7A50-4668-BE08-272E8ECCB8C2}" destId="{F6537FFD-26E3-43AB-8FE0-6960FD7CD706}" srcOrd="3" destOrd="0" parTransId="{1ADCF0BD-4E16-4148-A156-0AFEA2F484CF}" sibTransId="{E129AF3C-F56D-41E7-9060-14D9C0BB6881}"/>
    <dgm:cxn modelId="{8176C86E-A174-4434-A082-0D1A1DFC2713}" type="presOf" srcId="{A07CD0FD-8074-4684-9886-38D5DECCFE4B}" destId="{5769EB57-1E82-420F-9943-5C3D54D2214A}" srcOrd="0" destOrd="0" presId="urn:microsoft.com/office/officeart/2005/8/layout/vList2"/>
    <dgm:cxn modelId="{D57ED977-183F-4B8E-94A5-3550E9C7FA10}" srcId="{C0E63F58-7A50-4668-BE08-272E8ECCB8C2}" destId="{A07CD0FD-8074-4684-9886-38D5DECCFE4B}" srcOrd="1" destOrd="0" parTransId="{61DC42B2-E18C-4B07-8C61-F3E5CC7E0DCA}" sibTransId="{AFDB3011-556A-4DDA-AC71-BC9DCC8A810E}"/>
    <dgm:cxn modelId="{4A3CA3A0-2167-4385-80C5-832AB3550E73}" type="presOf" srcId="{AB9F9537-485F-4CC2-A70D-5F2D525AB254}" destId="{A0E2487A-CB63-4A62-9B14-AE81904CE84A}" srcOrd="0" destOrd="0" presId="urn:microsoft.com/office/officeart/2005/8/layout/vList2"/>
    <dgm:cxn modelId="{B2FD86AF-C2A2-4012-BE6A-C24F08671CC0}" type="presOf" srcId="{C0E63F58-7A50-4668-BE08-272E8ECCB8C2}" destId="{27031DD8-BCB8-4A6B-A070-7E56C8412167}" srcOrd="0" destOrd="0" presId="urn:microsoft.com/office/officeart/2005/8/layout/vList2"/>
    <dgm:cxn modelId="{CEFFECE1-1031-40B3-B281-0DDE6E39F385}" type="presOf" srcId="{F6537FFD-26E3-43AB-8FE0-6960FD7CD706}" destId="{DD34F027-B31D-455C-8AEB-F6A6347B1C67}" srcOrd="0" destOrd="0" presId="urn:microsoft.com/office/officeart/2005/8/layout/vList2"/>
    <dgm:cxn modelId="{57689FF4-1E3C-476E-BACD-BFFC6FDF0BDD}" type="presOf" srcId="{55DF01B3-4DB9-4614-95C0-40008EC6A645}" destId="{864CB08B-14E4-46DB-8C36-AF98DDCA4057}" srcOrd="0" destOrd="0" presId="urn:microsoft.com/office/officeart/2005/8/layout/vList2"/>
    <dgm:cxn modelId="{9A50C85E-64EF-47EC-A715-265A7A27D7AF}" type="presParOf" srcId="{27031DD8-BCB8-4A6B-A070-7E56C8412167}" destId="{A0E2487A-CB63-4A62-9B14-AE81904CE84A}" srcOrd="0" destOrd="0" presId="urn:microsoft.com/office/officeart/2005/8/layout/vList2"/>
    <dgm:cxn modelId="{7A94F76B-0810-4D1F-A109-808EA34BF480}" type="presParOf" srcId="{27031DD8-BCB8-4A6B-A070-7E56C8412167}" destId="{B9C988B0-6097-49BA-B514-44372F5B8631}" srcOrd="1" destOrd="0" presId="urn:microsoft.com/office/officeart/2005/8/layout/vList2"/>
    <dgm:cxn modelId="{2E6FF932-2473-429D-B384-E5E5E0EBB6B9}" type="presParOf" srcId="{27031DD8-BCB8-4A6B-A070-7E56C8412167}" destId="{5769EB57-1E82-420F-9943-5C3D54D2214A}" srcOrd="2" destOrd="0" presId="urn:microsoft.com/office/officeart/2005/8/layout/vList2"/>
    <dgm:cxn modelId="{6FAD5826-C4AE-43B8-9B3F-77CD92B758F3}" type="presParOf" srcId="{27031DD8-BCB8-4A6B-A070-7E56C8412167}" destId="{2C3404B2-FE42-40C5-979F-49FB31E6455F}" srcOrd="3" destOrd="0" presId="urn:microsoft.com/office/officeart/2005/8/layout/vList2"/>
    <dgm:cxn modelId="{C80944CA-4431-4586-ADCB-453193D1F9E3}" type="presParOf" srcId="{27031DD8-BCB8-4A6B-A070-7E56C8412167}" destId="{864CB08B-14E4-46DB-8C36-AF98DDCA4057}" srcOrd="4" destOrd="0" presId="urn:microsoft.com/office/officeart/2005/8/layout/vList2"/>
    <dgm:cxn modelId="{41A345AF-930D-45CF-A8F3-C89A27EF9691}" type="presParOf" srcId="{27031DD8-BCB8-4A6B-A070-7E56C8412167}" destId="{2256A0A3-156E-44FA-8EB2-119926DD2970}" srcOrd="5" destOrd="0" presId="urn:microsoft.com/office/officeart/2005/8/layout/vList2"/>
    <dgm:cxn modelId="{6D51E766-D0A7-4767-884A-1AB64A373800}" type="presParOf" srcId="{27031DD8-BCB8-4A6B-A070-7E56C8412167}" destId="{DD34F027-B31D-455C-8AEB-F6A6347B1C6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AAF4506-8DD6-4F29-8CEA-44F5B866877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CA"/>
        </a:p>
      </dgm:t>
    </dgm:pt>
    <dgm:pt modelId="{F4CD6D55-54AA-424C-A053-1596F49E951D}">
      <dgm:prSet phldrT="[Text]"/>
      <dgm:spPr/>
      <dgm:t>
        <a:bodyPr/>
        <a:lstStyle/>
        <a:p>
          <a:r>
            <a:rPr lang="en-CA" b="1" dirty="0"/>
            <a:t>RESPECT</a:t>
          </a:r>
        </a:p>
      </dgm:t>
    </dgm:pt>
    <dgm:pt modelId="{DA813B07-6907-4471-99E5-A52CF884B5F7}" type="parTrans" cxnId="{B02DD350-9B0E-4C24-9A5F-4CF5CFBFB676}">
      <dgm:prSet/>
      <dgm:spPr/>
      <dgm:t>
        <a:bodyPr/>
        <a:lstStyle/>
        <a:p>
          <a:endParaRPr lang="en-CA"/>
        </a:p>
      </dgm:t>
    </dgm:pt>
    <dgm:pt modelId="{EC52E756-8033-4474-9E5B-668F910DB096}" type="sibTrans" cxnId="{B02DD350-9B0E-4C24-9A5F-4CF5CFBFB676}">
      <dgm:prSet/>
      <dgm:spPr/>
      <dgm:t>
        <a:bodyPr/>
        <a:lstStyle/>
        <a:p>
          <a:endParaRPr lang="en-CA"/>
        </a:p>
      </dgm:t>
    </dgm:pt>
    <dgm:pt modelId="{0CC04316-4152-430A-A892-747C6B34E0F1}">
      <dgm:prSet phldrT="[Text]"/>
      <dgm:spPr/>
      <dgm:t>
        <a:bodyPr/>
        <a:lstStyle/>
        <a:p>
          <a:r>
            <a:rPr lang="en-CA" b="1" dirty="0"/>
            <a:t>RECOGNIZE</a:t>
          </a:r>
        </a:p>
      </dgm:t>
    </dgm:pt>
    <dgm:pt modelId="{D6E5D4AF-2287-4A2C-841F-2C0DAE42298D}" type="parTrans" cxnId="{F23D0B56-CEF5-4D53-A188-9468B55E6B4B}">
      <dgm:prSet/>
      <dgm:spPr/>
      <dgm:t>
        <a:bodyPr/>
        <a:lstStyle/>
        <a:p>
          <a:endParaRPr lang="en-CA"/>
        </a:p>
      </dgm:t>
    </dgm:pt>
    <dgm:pt modelId="{F46CC011-2997-44A2-9722-871DB5B95DD7}" type="sibTrans" cxnId="{F23D0B56-CEF5-4D53-A188-9468B55E6B4B}">
      <dgm:prSet/>
      <dgm:spPr/>
      <dgm:t>
        <a:bodyPr/>
        <a:lstStyle/>
        <a:p>
          <a:endParaRPr lang="en-CA"/>
        </a:p>
      </dgm:t>
    </dgm:pt>
    <dgm:pt modelId="{5794EC15-35CF-4B11-B8EA-DABCEB53BAB9}">
      <dgm:prSet phldrT="[Text]"/>
      <dgm:spPr/>
      <dgm:t>
        <a:bodyPr/>
        <a:lstStyle/>
        <a:p>
          <a:r>
            <a:rPr lang="en-CA" b="1" dirty="0"/>
            <a:t>REMEMBER</a:t>
          </a:r>
        </a:p>
      </dgm:t>
    </dgm:pt>
    <dgm:pt modelId="{6FFAA937-9B2D-40DA-971C-821CE6A51F3E}" type="parTrans" cxnId="{2ED1B337-C5CD-4E74-B0B8-35A160EEC2F2}">
      <dgm:prSet/>
      <dgm:spPr/>
      <dgm:t>
        <a:bodyPr/>
        <a:lstStyle/>
        <a:p>
          <a:endParaRPr lang="en-CA"/>
        </a:p>
      </dgm:t>
    </dgm:pt>
    <dgm:pt modelId="{69141B80-AFD6-473B-A1ED-F3A03C9D6B70}" type="sibTrans" cxnId="{2ED1B337-C5CD-4E74-B0B8-35A160EEC2F2}">
      <dgm:prSet/>
      <dgm:spPr/>
      <dgm:t>
        <a:bodyPr/>
        <a:lstStyle/>
        <a:p>
          <a:endParaRPr lang="en-CA"/>
        </a:p>
      </dgm:t>
    </dgm:pt>
    <dgm:pt modelId="{3A2EF225-F387-44CE-9BFC-1070B5D3CA53}">
      <dgm:prSet phldrT="[Text]"/>
      <dgm:spPr/>
      <dgm:t>
        <a:bodyPr/>
        <a:lstStyle/>
        <a:p>
          <a:r>
            <a:rPr lang="en-CA" b="1" dirty="0"/>
            <a:t>Respect an individual or group’s language preferences to describe themselves and their experiences.</a:t>
          </a:r>
        </a:p>
      </dgm:t>
    </dgm:pt>
    <dgm:pt modelId="{0374D420-09B0-4136-8962-21DAACAA7365}" type="parTrans" cxnId="{61911B42-A253-4198-B070-744DB5E455D7}">
      <dgm:prSet/>
      <dgm:spPr/>
      <dgm:t>
        <a:bodyPr/>
        <a:lstStyle/>
        <a:p>
          <a:endParaRPr lang="en-CA"/>
        </a:p>
      </dgm:t>
    </dgm:pt>
    <dgm:pt modelId="{03681F13-C51F-4253-B6D2-EF236AD51DB9}" type="sibTrans" cxnId="{61911B42-A253-4198-B070-744DB5E455D7}">
      <dgm:prSet/>
      <dgm:spPr/>
      <dgm:t>
        <a:bodyPr/>
        <a:lstStyle/>
        <a:p>
          <a:endParaRPr lang="en-CA"/>
        </a:p>
      </dgm:t>
    </dgm:pt>
    <dgm:pt modelId="{1895D690-28C5-4594-AC57-8D130D3A69F0}">
      <dgm:prSet phldrT="[Text]"/>
      <dgm:spPr/>
      <dgm:t>
        <a:bodyPr/>
        <a:lstStyle/>
        <a:p>
          <a:pPr rtl="0"/>
          <a:r>
            <a:rPr lang="en-CA" b="1" dirty="0"/>
            <a:t>A term that may be appropriate as a member of </a:t>
          </a:r>
          <a:r>
            <a:rPr lang="en-CA" b="1" dirty="0">
              <a:latin typeface="Century Gothic"/>
            </a:rPr>
            <a:t>a group</a:t>
          </a:r>
          <a:r>
            <a:rPr lang="en-CA" b="1" dirty="0"/>
            <a:t> may not be appropriate for use by someone who is not in that group</a:t>
          </a:r>
          <a:r>
            <a:rPr lang="en-CA" b="1" dirty="0">
              <a:latin typeface="Century Gothic"/>
            </a:rPr>
            <a:t>.</a:t>
          </a:r>
          <a:endParaRPr lang="en-CA" b="1" dirty="0"/>
        </a:p>
      </dgm:t>
    </dgm:pt>
    <dgm:pt modelId="{5C7BAC4B-E473-4B80-BCB9-F55F001A721F}" type="parTrans" cxnId="{B1A207B5-149A-4C2D-9B6B-F910AF02789F}">
      <dgm:prSet/>
      <dgm:spPr/>
      <dgm:t>
        <a:bodyPr/>
        <a:lstStyle/>
        <a:p>
          <a:endParaRPr lang="en-CA"/>
        </a:p>
      </dgm:t>
    </dgm:pt>
    <dgm:pt modelId="{DA31835E-7296-4EE4-933E-896425E0AED7}" type="sibTrans" cxnId="{B1A207B5-149A-4C2D-9B6B-F910AF02789F}">
      <dgm:prSet/>
      <dgm:spPr/>
      <dgm:t>
        <a:bodyPr/>
        <a:lstStyle/>
        <a:p>
          <a:endParaRPr lang="en-CA"/>
        </a:p>
      </dgm:t>
    </dgm:pt>
    <dgm:pt modelId="{CE9AF4EB-8F54-4E95-8CFA-4FD78C2D595E}">
      <dgm:prSet phldrT="[Text]"/>
      <dgm:spPr/>
      <dgm:t>
        <a:bodyPr/>
        <a:lstStyle/>
        <a:p>
          <a:pPr rtl="0"/>
          <a:r>
            <a:rPr lang="en-CA" b="1" dirty="0">
              <a:solidFill>
                <a:schemeClr val="accent2"/>
              </a:solidFill>
            </a:rPr>
            <a:t>These preferences may vary </a:t>
          </a:r>
          <a:r>
            <a:rPr lang="en-CA" b="1" dirty="0">
              <a:solidFill>
                <a:schemeClr val="accent2"/>
              </a:solidFill>
              <a:latin typeface="Century Gothic"/>
            </a:rPr>
            <a:t>between individuals within</a:t>
          </a:r>
          <a:r>
            <a:rPr lang="en-CA" b="1" dirty="0">
              <a:solidFill>
                <a:schemeClr val="accent2"/>
              </a:solidFill>
            </a:rPr>
            <a:t> groups and communities.</a:t>
          </a:r>
        </a:p>
      </dgm:t>
    </dgm:pt>
    <dgm:pt modelId="{1A0A8405-44D0-4627-B25C-371EB00DCD72}" type="parTrans" cxnId="{4DBF2808-21CD-4517-B0BA-F703515DE063}">
      <dgm:prSet/>
      <dgm:spPr/>
      <dgm:t>
        <a:bodyPr/>
        <a:lstStyle/>
        <a:p>
          <a:endParaRPr lang="en-CA"/>
        </a:p>
      </dgm:t>
    </dgm:pt>
    <dgm:pt modelId="{A458CD47-8417-4617-BF1E-6FD47ABAB1E1}" type="sibTrans" cxnId="{4DBF2808-21CD-4517-B0BA-F703515DE063}">
      <dgm:prSet/>
      <dgm:spPr/>
      <dgm:t>
        <a:bodyPr/>
        <a:lstStyle/>
        <a:p>
          <a:endParaRPr lang="en-CA"/>
        </a:p>
      </dgm:t>
    </dgm:pt>
    <dgm:pt modelId="{127010F1-15C2-4076-AEF9-F88EA7D45482}">
      <dgm:prSet phldrT="[Text]"/>
      <dgm:spPr/>
      <dgm:t>
        <a:bodyPr/>
        <a:lstStyle/>
        <a:p>
          <a:r>
            <a:rPr lang="en-CA" b="1" dirty="0"/>
            <a:t>Groups of people are diverse in their experiences. Avoid describing people or experiences as monolithic</a:t>
          </a:r>
          <a:r>
            <a:rPr lang="en-CA" b="1" dirty="0">
              <a:latin typeface="Century Gothic"/>
            </a:rPr>
            <a:t>.</a:t>
          </a:r>
          <a:endParaRPr lang="en-CA" b="1" dirty="0"/>
        </a:p>
      </dgm:t>
    </dgm:pt>
    <dgm:pt modelId="{43B98157-FC0E-4200-855B-40F20D52248D}" type="parTrans" cxnId="{B92C5719-2698-4723-BC29-96D59045CD60}">
      <dgm:prSet/>
      <dgm:spPr/>
      <dgm:t>
        <a:bodyPr/>
        <a:lstStyle/>
        <a:p>
          <a:endParaRPr lang="en-CA"/>
        </a:p>
      </dgm:t>
    </dgm:pt>
    <dgm:pt modelId="{C8F3ACB2-F509-46AA-BE70-9F08ACC363EA}" type="sibTrans" cxnId="{B92C5719-2698-4723-BC29-96D59045CD60}">
      <dgm:prSet/>
      <dgm:spPr/>
      <dgm:t>
        <a:bodyPr/>
        <a:lstStyle/>
        <a:p>
          <a:endParaRPr lang="en-CA"/>
        </a:p>
      </dgm:t>
    </dgm:pt>
    <dgm:pt modelId="{D407D17F-9965-4349-9F97-EFB374EBF761}">
      <dgm:prSet phldrT="[Text]"/>
      <dgm:spPr/>
      <dgm:t>
        <a:bodyPr/>
        <a:lstStyle/>
        <a:p>
          <a:r>
            <a:rPr lang="en-CA" b="1" dirty="0"/>
            <a:t>RE-LEARN</a:t>
          </a:r>
        </a:p>
      </dgm:t>
    </dgm:pt>
    <dgm:pt modelId="{2CD8C00F-8A62-48F4-8356-F982A6F246C6}" type="parTrans" cxnId="{86C5D4BB-949F-4ADD-8B5E-532123277566}">
      <dgm:prSet/>
      <dgm:spPr/>
      <dgm:t>
        <a:bodyPr/>
        <a:lstStyle/>
        <a:p>
          <a:endParaRPr lang="en-CA"/>
        </a:p>
      </dgm:t>
    </dgm:pt>
    <dgm:pt modelId="{1C4A44FA-2873-4FFB-B32E-1E16E8D7D8FD}" type="sibTrans" cxnId="{86C5D4BB-949F-4ADD-8B5E-532123277566}">
      <dgm:prSet/>
      <dgm:spPr/>
      <dgm:t>
        <a:bodyPr/>
        <a:lstStyle/>
        <a:p>
          <a:endParaRPr lang="en-CA"/>
        </a:p>
      </dgm:t>
    </dgm:pt>
    <dgm:pt modelId="{97366BD9-F068-482E-B7F6-E3E3CB0BCA83}">
      <dgm:prSet phldrT="[Text]"/>
      <dgm:spPr/>
      <dgm:t>
        <a:bodyPr/>
        <a:lstStyle/>
        <a:p>
          <a:r>
            <a:rPr lang="en-CA" b="1" dirty="0"/>
            <a:t>Language is constantly changing, so be open to learning new inclusive language standards. </a:t>
          </a:r>
        </a:p>
      </dgm:t>
    </dgm:pt>
    <dgm:pt modelId="{D0240743-393F-4761-A647-9E099E70A61A}" type="parTrans" cxnId="{905B7C16-9E59-40EB-BBA0-A9169F84A7A5}">
      <dgm:prSet/>
      <dgm:spPr/>
    </dgm:pt>
    <dgm:pt modelId="{58120A75-7B7E-419A-8F38-FD3F1D938ADB}" type="sibTrans" cxnId="{905B7C16-9E59-40EB-BBA0-A9169F84A7A5}">
      <dgm:prSet/>
      <dgm:spPr/>
    </dgm:pt>
    <dgm:pt modelId="{8E20F451-B984-4F89-9EB4-ABE33FF40E5C}" type="pres">
      <dgm:prSet presAssocID="{AAAF4506-8DD6-4F29-8CEA-44F5B8668779}" presName="linear" presStyleCnt="0">
        <dgm:presLayoutVars>
          <dgm:dir/>
          <dgm:animLvl val="lvl"/>
          <dgm:resizeHandles val="exact"/>
        </dgm:presLayoutVars>
      </dgm:prSet>
      <dgm:spPr/>
    </dgm:pt>
    <dgm:pt modelId="{E621DFF9-0967-498F-98CB-7D4F3FCAD074}" type="pres">
      <dgm:prSet presAssocID="{F4CD6D55-54AA-424C-A053-1596F49E951D}" presName="parentLin" presStyleCnt="0"/>
      <dgm:spPr/>
    </dgm:pt>
    <dgm:pt modelId="{8C72524A-C30D-44AE-99D2-4DB6387025F2}" type="pres">
      <dgm:prSet presAssocID="{F4CD6D55-54AA-424C-A053-1596F49E951D}" presName="parentLeftMargin" presStyleLbl="node1" presStyleIdx="0" presStyleCnt="4"/>
      <dgm:spPr/>
    </dgm:pt>
    <dgm:pt modelId="{38169883-08E7-4DA5-B534-61F9FDE1BAA4}" type="pres">
      <dgm:prSet presAssocID="{F4CD6D55-54AA-424C-A053-1596F49E951D}" presName="parentText" presStyleLbl="node1" presStyleIdx="0" presStyleCnt="4">
        <dgm:presLayoutVars>
          <dgm:chMax val="0"/>
          <dgm:bulletEnabled val="1"/>
        </dgm:presLayoutVars>
      </dgm:prSet>
      <dgm:spPr/>
    </dgm:pt>
    <dgm:pt modelId="{D3D0AA5A-437A-4CC8-B340-642C747B1BF3}" type="pres">
      <dgm:prSet presAssocID="{F4CD6D55-54AA-424C-A053-1596F49E951D}" presName="negativeSpace" presStyleCnt="0"/>
      <dgm:spPr/>
    </dgm:pt>
    <dgm:pt modelId="{E2D1E78E-61A7-47A4-9AC1-35005489B739}" type="pres">
      <dgm:prSet presAssocID="{F4CD6D55-54AA-424C-A053-1596F49E951D}" presName="childText" presStyleLbl="conFgAcc1" presStyleIdx="0" presStyleCnt="4">
        <dgm:presLayoutVars>
          <dgm:bulletEnabled val="1"/>
        </dgm:presLayoutVars>
      </dgm:prSet>
      <dgm:spPr/>
    </dgm:pt>
    <dgm:pt modelId="{B770CD72-C46A-4ACD-92BF-C4AE4BAA58DC}" type="pres">
      <dgm:prSet presAssocID="{EC52E756-8033-4474-9E5B-668F910DB096}" presName="spaceBetweenRectangles" presStyleCnt="0"/>
      <dgm:spPr/>
    </dgm:pt>
    <dgm:pt modelId="{4106ACE5-086E-4D15-9EEE-5927B79C4C40}" type="pres">
      <dgm:prSet presAssocID="{0CC04316-4152-430A-A892-747C6B34E0F1}" presName="parentLin" presStyleCnt="0"/>
      <dgm:spPr/>
    </dgm:pt>
    <dgm:pt modelId="{BDDAEB8E-C638-4BD7-8261-D6D416D30023}" type="pres">
      <dgm:prSet presAssocID="{0CC04316-4152-430A-A892-747C6B34E0F1}" presName="parentLeftMargin" presStyleLbl="node1" presStyleIdx="0" presStyleCnt="4"/>
      <dgm:spPr/>
    </dgm:pt>
    <dgm:pt modelId="{3E9EFFCA-C319-49C6-9DCA-86F63A731FDF}" type="pres">
      <dgm:prSet presAssocID="{0CC04316-4152-430A-A892-747C6B34E0F1}" presName="parentText" presStyleLbl="node1" presStyleIdx="1" presStyleCnt="4">
        <dgm:presLayoutVars>
          <dgm:chMax val="0"/>
          <dgm:bulletEnabled val="1"/>
        </dgm:presLayoutVars>
      </dgm:prSet>
      <dgm:spPr/>
    </dgm:pt>
    <dgm:pt modelId="{50964748-AF16-4A68-A3A4-2280DAA7581E}" type="pres">
      <dgm:prSet presAssocID="{0CC04316-4152-430A-A892-747C6B34E0F1}" presName="negativeSpace" presStyleCnt="0"/>
      <dgm:spPr/>
    </dgm:pt>
    <dgm:pt modelId="{4717DDFA-DA18-4500-B446-0CC1760EFDFB}" type="pres">
      <dgm:prSet presAssocID="{0CC04316-4152-430A-A892-747C6B34E0F1}" presName="childText" presStyleLbl="conFgAcc1" presStyleIdx="1" presStyleCnt="4">
        <dgm:presLayoutVars>
          <dgm:bulletEnabled val="1"/>
        </dgm:presLayoutVars>
      </dgm:prSet>
      <dgm:spPr/>
    </dgm:pt>
    <dgm:pt modelId="{50C83347-2E7A-42FF-A265-F5C0BF66825C}" type="pres">
      <dgm:prSet presAssocID="{F46CC011-2997-44A2-9722-871DB5B95DD7}" presName="spaceBetweenRectangles" presStyleCnt="0"/>
      <dgm:spPr/>
    </dgm:pt>
    <dgm:pt modelId="{A30FD4D6-7865-40EB-9DD4-47BCF6D3CA20}" type="pres">
      <dgm:prSet presAssocID="{5794EC15-35CF-4B11-B8EA-DABCEB53BAB9}" presName="parentLin" presStyleCnt="0"/>
      <dgm:spPr/>
    </dgm:pt>
    <dgm:pt modelId="{F43F3F27-E842-4252-93BC-1CDC59A00C3E}" type="pres">
      <dgm:prSet presAssocID="{5794EC15-35CF-4B11-B8EA-DABCEB53BAB9}" presName="parentLeftMargin" presStyleLbl="node1" presStyleIdx="1" presStyleCnt="4"/>
      <dgm:spPr/>
    </dgm:pt>
    <dgm:pt modelId="{553FE3F9-580E-4A9B-A1F4-C76F5FF3A922}" type="pres">
      <dgm:prSet presAssocID="{5794EC15-35CF-4B11-B8EA-DABCEB53BAB9}" presName="parentText" presStyleLbl="node1" presStyleIdx="2" presStyleCnt="4">
        <dgm:presLayoutVars>
          <dgm:chMax val="0"/>
          <dgm:bulletEnabled val="1"/>
        </dgm:presLayoutVars>
      </dgm:prSet>
      <dgm:spPr/>
    </dgm:pt>
    <dgm:pt modelId="{629272F9-79E0-46A6-93EB-784A7EE292ED}" type="pres">
      <dgm:prSet presAssocID="{5794EC15-35CF-4B11-B8EA-DABCEB53BAB9}" presName="negativeSpace" presStyleCnt="0"/>
      <dgm:spPr/>
    </dgm:pt>
    <dgm:pt modelId="{6419E924-4DF2-454E-BF91-83F1C770FF57}" type="pres">
      <dgm:prSet presAssocID="{5794EC15-35CF-4B11-B8EA-DABCEB53BAB9}" presName="childText" presStyleLbl="conFgAcc1" presStyleIdx="2" presStyleCnt="4">
        <dgm:presLayoutVars>
          <dgm:bulletEnabled val="1"/>
        </dgm:presLayoutVars>
      </dgm:prSet>
      <dgm:spPr/>
    </dgm:pt>
    <dgm:pt modelId="{F492C16A-1FB5-4407-8DA0-88DB12A247E9}" type="pres">
      <dgm:prSet presAssocID="{69141B80-AFD6-473B-A1ED-F3A03C9D6B70}" presName="spaceBetweenRectangles" presStyleCnt="0"/>
      <dgm:spPr/>
    </dgm:pt>
    <dgm:pt modelId="{93B145AE-0E32-4E00-9A39-1677BB5DDF1C}" type="pres">
      <dgm:prSet presAssocID="{D407D17F-9965-4349-9F97-EFB374EBF761}" presName="parentLin" presStyleCnt="0"/>
      <dgm:spPr/>
    </dgm:pt>
    <dgm:pt modelId="{68CF1825-8881-4D9B-BA43-307C5B8AF537}" type="pres">
      <dgm:prSet presAssocID="{D407D17F-9965-4349-9F97-EFB374EBF761}" presName="parentLeftMargin" presStyleLbl="node1" presStyleIdx="2" presStyleCnt="4"/>
      <dgm:spPr/>
    </dgm:pt>
    <dgm:pt modelId="{9CE631A9-BFA6-4875-AD8C-B79BAE12A48A}" type="pres">
      <dgm:prSet presAssocID="{D407D17F-9965-4349-9F97-EFB374EBF761}" presName="parentText" presStyleLbl="node1" presStyleIdx="3" presStyleCnt="4">
        <dgm:presLayoutVars>
          <dgm:chMax val="0"/>
          <dgm:bulletEnabled val="1"/>
        </dgm:presLayoutVars>
      </dgm:prSet>
      <dgm:spPr/>
    </dgm:pt>
    <dgm:pt modelId="{22160398-55FB-4240-85F7-055854CD2A84}" type="pres">
      <dgm:prSet presAssocID="{D407D17F-9965-4349-9F97-EFB374EBF761}" presName="negativeSpace" presStyleCnt="0"/>
      <dgm:spPr/>
    </dgm:pt>
    <dgm:pt modelId="{6E44CB25-D6FA-4539-A04B-02F69E6C539C}" type="pres">
      <dgm:prSet presAssocID="{D407D17F-9965-4349-9F97-EFB374EBF761}" presName="childText" presStyleLbl="conFgAcc1" presStyleIdx="3" presStyleCnt="4">
        <dgm:presLayoutVars>
          <dgm:bulletEnabled val="1"/>
        </dgm:presLayoutVars>
      </dgm:prSet>
      <dgm:spPr/>
    </dgm:pt>
  </dgm:ptLst>
  <dgm:cxnLst>
    <dgm:cxn modelId="{5619DF06-57B3-4856-9A34-E1D9D8946262}" type="presOf" srcId="{3A2EF225-F387-44CE-9BFC-1070B5D3CA53}" destId="{E2D1E78E-61A7-47A4-9AC1-35005489B739}" srcOrd="0" destOrd="0" presId="urn:microsoft.com/office/officeart/2005/8/layout/list1"/>
    <dgm:cxn modelId="{4DBF2808-21CD-4517-B0BA-F703515DE063}" srcId="{F4CD6D55-54AA-424C-A053-1596F49E951D}" destId="{CE9AF4EB-8F54-4E95-8CFA-4FD78C2D595E}" srcOrd="1" destOrd="0" parTransId="{1A0A8405-44D0-4627-B25C-371EB00DCD72}" sibTransId="{A458CD47-8417-4617-BF1E-6FD47ABAB1E1}"/>
    <dgm:cxn modelId="{905B7C16-9E59-40EB-BBA0-A9169F84A7A5}" srcId="{D407D17F-9965-4349-9F97-EFB374EBF761}" destId="{97366BD9-F068-482E-B7F6-E3E3CB0BCA83}" srcOrd="0" destOrd="0" parTransId="{D0240743-393F-4761-A647-9E099E70A61A}" sibTransId="{58120A75-7B7E-419A-8F38-FD3F1D938ADB}"/>
    <dgm:cxn modelId="{B92C5719-2698-4723-BC29-96D59045CD60}" srcId="{5794EC15-35CF-4B11-B8EA-DABCEB53BAB9}" destId="{127010F1-15C2-4076-AEF9-F88EA7D45482}" srcOrd="0" destOrd="0" parTransId="{43B98157-FC0E-4200-855B-40F20D52248D}" sibTransId="{C8F3ACB2-F509-46AA-BE70-9F08ACC363EA}"/>
    <dgm:cxn modelId="{2933201A-288F-4943-915F-B1AAEEFF8929}" type="presOf" srcId="{D407D17F-9965-4349-9F97-EFB374EBF761}" destId="{68CF1825-8881-4D9B-BA43-307C5B8AF537}" srcOrd="0" destOrd="0" presId="urn:microsoft.com/office/officeart/2005/8/layout/list1"/>
    <dgm:cxn modelId="{56A2A128-7F1D-4F76-BACC-3800E2882F04}" type="presOf" srcId="{127010F1-15C2-4076-AEF9-F88EA7D45482}" destId="{6419E924-4DF2-454E-BF91-83F1C770FF57}" srcOrd="0" destOrd="0" presId="urn:microsoft.com/office/officeart/2005/8/layout/list1"/>
    <dgm:cxn modelId="{49001935-942A-4A0D-9633-3D3D87ED69C6}" type="presOf" srcId="{0CC04316-4152-430A-A892-747C6B34E0F1}" destId="{BDDAEB8E-C638-4BD7-8261-D6D416D30023}" srcOrd="0" destOrd="0" presId="urn:microsoft.com/office/officeart/2005/8/layout/list1"/>
    <dgm:cxn modelId="{2ED1B337-C5CD-4E74-B0B8-35A160EEC2F2}" srcId="{AAAF4506-8DD6-4F29-8CEA-44F5B8668779}" destId="{5794EC15-35CF-4B11-B8EA-DABCEB53BAB9}" srcOrd="2" destOrd="0" parTransId="{6FFAA937-9B2D-40DA-971C-821CE6A51F3E}" sibTransId="{69141B80-AFD6-473B-A1ED-F3A03C9D6B70}"/>
    <dgm:cxn modelId="{FA31BF3B-0FDA-4706-9B5C-04BFC1AD9012}" type="presOf" srcId="{F4CD6D55-54AA-424C-A053-1596F49E951D}" destId="{8C72524A-C30D-44AE-99D2-4DB6387025F2}" srcOrd="0" destOrd="0" presId="urn:microsoft.com/office/officeart/2005/8/layout/list1"/>
    <dgm:cxn modelId="{61911B42-A253-4198-B070-744DB5E455D7}" srcId="{F4CD6D55-54AA-424C-A053-1596F49E951D}" destId="{3A2EF225-F387-44CE-9BFC-1070B5D3CA53}" srcOrd="0" destOrd="0" parTransId="{0374D420-09B0-4136-8962-21DAACAA7365}" sibTransId="{03681F13-C51F-4253-B6D2-EF236AD51DB9}"/>
    <dgm:cxn modelId="{EB054C4A-6A96-441D-9BE3-6373E5CB172E}" type="presOf" srcId="{CE9AF4EB-8F54-4E95-8CFA-4FD78C2D595E}" destId="{E2D1E78E-61A7-47A4-9AC1-35005489B739}" srcOrd="0" destOrd="1" presId="urn:microsoft.com/office/officeart/2005/8/layout/list1"/>
    <dgm:cxn modelId="{156B944A-0CE9-45D7-A7A8-2CE045709AA3}" type="presOf" srcId="{5794EC15-35CF-4B11-B8EA-DABCEB53BAB9}" destId="{553FE3F9-580E-4A9B-A1F4-C76F5FF3A922}" srcOrd="1" destOrd="0" presId="urn:microsoft.com/office/officeart/2005/8/layout/list1"/>
    <dgm:cxn modelId="{02D4986A-362E-44B8-8ADD-11AF2BB88ACB}" type="presOf" srcId="{F4CD6D55-54AA-424C-A053-1596F49E951D}" destId="{38169883-08E7-4DA5-B534-61F9FDE1BAA4}" srcOrd="1" destOrd="0" presId="urn:microsoft.com/office/officeart/2005/8/layout/list1"/>
    <dgm:cxn modelId="{B02DD350-9B0E-4C24-9A5F-4CF5CFBFB676}" srcId="{AAAF4506-8DD6-4F29-8CEA-44F5B8668779}" destId="{F4CD6D55-54AA-424C-A053-1596F49E951D}" srcOrd="0" destOrd="0" parTransId="{DA813B07-6907-4471-99E5-A52CF884B5F7}" sibTransId="{EC52E756-8033-4474-9E5B-668F910DB096}"/>
    <dgm:cxn modelId="{F23D0B56-CEF5-4D53-A188-9468B55E6B4B}" srcId="{AAAF4506-8DD6-4F29-8CEA-44F5B8668779}" destId="{0CC04316-4152-430A-A892-747C6B34E0F1}" srcOrd="1" destOrd="0" parTransId="{D6E5D4AF-2287-4A2C-841F-2C0DAE42298D}" sibTransId="{F46CC011-2997-44A2-9722-871DB5B95DD7}"/>
    <dgm:cxn modelId="{B0CDD97D-C215-400F-BA18-A917255D6197}" type="presOf" srcId="{0CC04316-4152-430A-A892-747C6B34E0F1}" destId="{3E9EFFCA-C319-49C6-9DCA-86F63A731FDF}" srcOrd="1" destOrd="0" presId="urn:microsoft.com/office/officeart/2005/8/layout/list1"/>
    <dgm:cxn modelId="{5C214D7E-A25C-440F-84BE-AC706B8F817E}" type="presOf" srcId="{D407D17F-9965-4349-9F97-EFB374EBF761}" destId="{9CE631A9-BFA6-4875-AD8C-B79BAE12A48A}" srcOrd="1" destOrd="0" presId="urn:microsoft.com/office/officeart/2005/8/layout/list1"/>
    <dgm:cxn modelId="{A0A0EE88-DE2D-47FA-8984-1464829B664F}" type="presOf" srcId="{1895D690-28C5-4594-AC57-8D130D3A69F0}" destId="{4717DDFA-DA18-4500-B446-0CC1760EFDFB}" srcOrd="0" destOrd="0" presId="urn:microsoft.com/office/officeart/2005/8/layout/list1"/>
    <dgm:cxn modelId="{D180D9A8-1B87-4C5C-91AD-7EAAF1682C41}" type="presOf" srcId="{AAAF4506-8DD6-4F29-8CEA-44F5B8668779}" destId="{8E20F451-B984-4F89-9EB4-ABE33FF40E5C}" srcOrd="0" destOrd="0" presId="urn:microsoft.com/office/officeart/2005/8/layout/list1"/>
    <dgm:cxn modelId="{AA5435B1-3CF8-4803-AD6F-9B8036C4535C}" type="presOf" srcId="{5794EC15-35CF-4B11-B8EA-DABCEB53BAB9}" destId="{F43F3F27-E842-4252-93BC-1CDC59A00C3E}" srcOrd="0" destOrd="0" presId="urn:microsoft.com/office/officeart/2005/8/layout/list1"/>
    <dgm:cxn modelId="{B1A207B5-149A-4C2D-9B6B-F910AF02789F}" srcId="{0CC04316-4152-430A-A892-747C6B34E0F1}" destId="{1895D690-28C5-4594-AC57-8D130D3A69F0}" srcOrd="0" destOrd="0" parTransId="{5C7BAC4B-E473-4B80-BCB9-F55F001A721F}" sibTransId="{DA31835E-7296-4EE4-933E-896425E0AED7}"/>
    <dgm:cxn modelId="{86C5D4BB-949F-4ADD-8B5E-532123277566}" srcId="{AAAF4506-8DD6-4F29-8CEA-44F5B8668779}" destId="{D407D17F-9965-4349-9F97-EFB374EBF761}" srcOrd="3" destOrd="0" parTransId="{2CD8C00F-8A62-48F4-8356-F982A6F246C6}" sibTransId="{1C4A44FA-2873-4FFB-B32E-1E16E8D7D8FD}"/>
    <dgm:cxn modelId="{5FE288E1-D9D2-4015-9A62-ABE7FB760689}" type="presOf" srcId="{97366BD9-F068-482E-B7F6-E3E3CB0BCA83}" destId="{6E44CB25-D6FA-4539-A04B-02F69E6C539C}" srcOrd="0" destOrd="0" presId="urn:microsoft.com/office/officeart/2005/8/layout/list1"/>
    <dgm:cxn modelId="{A2E396BC-D0B3-49D1-94E6-75D92FAAEFDA}" type="presParOf" srcId="{8E20F451-B984-4F89-9EB4-ABE33FF40E5C}" destId="{E621DFF9-0967-498F-98CB-7D4F3FCAD074}" srcOrd="0" destOrd="0" presId="urn:microsoft.com/office/officeart/2005/8/layout/list1"/>
    <dgm:cxn modelId="{37355741-64C4-4F7E-8CE6-392B59B23A9F}" type="presParOf" srcId="{E621DFF9-0967-498F-98CB-7D4F3FCAD074}" destId="{8C72524A-C30D-44AE-99D2-4DB6387025F2}" srcOrd="0" destOrd="0" presId="urn:microsoft.com/office/officeart/2005/8/layout/list1"/>
    <dgm:cxn modelId="{E9652CAA-C58F-431B-BCF3-004FB2DE4C44}" type="presParOf" srcId="{E621DFF9-0967-498F-98CB-7D4F3FCAD074}" destId="{38169883-08E7-4DA5-B534-61F9FDE1BAA4}" srcOrd="1" destOrd="0" presId="urn:microsoft.com/office/officeart/2005/8/layout/list1"/>
    <dgm:cxn modelId="{BB49A46D-A07F-4B64-B57B-66E2F175410A}" type="presParOf" srcId="{8E20F451-B984-4F89-9EB4-ABE33FF40E5C}" destId="{D3D0AA5A-437A-4CC8-B340-642C747B1BF3}" srcOrd="1" destOrd="0" presId="urn:microsoft.com/office/officeart/2005/8/layout/list1"/>
    <dgm:cxn modelId="{B74AC311-3B1E-4122-97D6-27E121ED7220}" type="presParOf" srcId="{8E20F451-B984-4F89-9EB4-ABE33FF40E5C}" destId="{E2D1E78E-61A7-47A4-9AC1-35005489B739}" srcOrd="2" destOrd="0" presId="urn:microsoft.com/office/officeart/2005/8/layout/list1"/>
    <dgm:cxn modelId="{5792CB2C-C0E0-4646-A621-6B74377808BE}" type="presParOf" srcId="{8E20F451-B984-4F89-9EB4-ABE33FF40E5C}" destId="{B770CD72-C46A-4ACD-92BF-C4AE4BAA58DC}" srcOrd="3" destOrd="0" presId="urn:microsoft.com/office/officeart/2005/8/layout/list1"/>
    <dgm:cxn modelId="{59FE49A6-29F0-42D6-884E-8BC68D03BA3B}" type="presParOf" srcId="{8E20F451-B984-4F89-9EB4-ABE33FF40E5C}" destId="{4106ACE5-086E-4D15-9EEE-5927B79C4C40}" srcOrd="4" destOrd="0" presId="urn:microsoft.com/office/officeart/2005/8/layout/list1"/>
    <dgm:cxn modelId="{5516B3B5-A9B1-45EA-B4C4-CB3E9304AD19}" type="presParOf" srcId="{4106ACE5-086E-4D15-9EEE-5927B79C4C40}" destId="{BDDAEB8E-C638-4BD7-8261-D6D416D30023}" srcOrd="0" destOrd="0" presId="urn:microsoft.com/office/officeart/2005/8/layout/list1"/>
    <dgm:cxn modelId="{5B8D12F0-7D3A-49C9-B5AD-7AC4BA625A1A}" type="presParOf" srcId="{4106ACE5-086E-4D15-9EEE-5927B79C4C40}" destId="{3E9EFFCA-C319-49C6-9DCA-86F63A731FDF}" srcOrd="1" destOrd="0" presId="urn:microsoft.com/office/officeart/2005/8/layout/list1"/>
    <dgm:cxn modelId="{45EC663A-F4E0-4FC6-B994-4CED9E5DEE05}" type="presParOf" srcId="{8E20F451-B984-4F89-9EB4-ABE33FF40E5C}" destId="{50964748-AF16-4A68-A3A4-2280DAA7581E}" srcOrd="5" destOrd="0" presId="urn:microsoft.com/office/officeart/2005/8/layout/list1"/>
    <dgm:cxn modelId="{BB64B4A6-1834-4D9C-910F-A8E492CE6FF2}" type="presParOf" srcId="{8E20F451-B984-4F89-9EB4-ABE33FF40E5C}" destId="{4717DDFA-DA18-4500-B446-0CC1760EFDFB}" srcOrd="6" destOrd="0" presId="urn:microsoft.com/office/officeart/2005/8/layout/list1"/>
    <dgm:cxn modelId="{A366E900-23D3-4F53-AD0F-87D1930317A5}" type="presParOf" srcId="{8E20F451-B984-4F89-9EB4-ABE33FF40E5C}" destId="{50C83347-2E7A-42FF-A265-F5C0BF66825C}" srcOrd="7" destOrd="0" presId="urn:microsoft.com/office/officeart/2005/8/layout/list1"/>
    <dgm:cxn modelId="{DD870136-5327-4178-BFC9-1A2BBB3DF513}" type="presParOf" srcId="{8E20F451-B984-4F89-9EB4-ABE33FF40E5C}" destId="{A30FD4D6-7865-40EB-9DD4-47BCF6D3CA20}" srcOrd="8" destOrd="0" presId="urn:microsoft.com/office/officeart/2005/8/layout/list1"/>
    <dgm:cxn modelId="{1247C47D-8909-41B8-9F5E-64DFC50670F1}" type="presParOf" srcId="{A30FD4D6-7865-40EB-9DD4-47BCF6D3CA20}" destId="{F43F3F27-E842-4252-93BC-1CDC59A00C3E}" srcOrd="0" destOrd="0" presId="urn:microsoft.com/office/officeart/2005/8/layout/list1"/>
    <dgm:cxn modelId="{1DD8430C-987F-404D-A5F2-526566DCE0D5}" type="presParOf" srcId="{A30FD4D6-7865-40EB-9DD4-47BCF6D3CA20}" destId="{553FE3F9-580E-4A9B-A1F4-C76F5FF3A922}" srcOrd="1" destOrd="0" presId="urn:microsoft.com/office/officeart/2005/8/layout/list1"/>
    <dgm:cxn modelId="{39367F41-5CAE-496B-ABB8-A5DEB5418C97}" type="presParOf" srcId="{8E20F451-B984-4F89-9EB4-ABE33FF40E5C}" destId="{629272F9-79E0-46A6-93EB-784A7EE292ED}" srcOrd="9" destOrd="0" presId="urn:microsoft.com/office/officeart/2005/8/layout/list1"/>
    <dgm:cxn modelId="{59C6D1BF-6BAE-44A8-805D-40A320E2385A}" type="presParOf" srcId="{8E20F451-B984-4F89-9EB4-ABE33FF40E5C}" destId="{6419E924-4DF2-454E-BF91-83F1C770FF57}" srcOrd="10" destOrd="0" presId="urn:microsoft.com/office/officeart/2005/8/layout/list1"/>
    <dgm:cxn modelId="{AE715EFA-76D7-4A9B-B049-6F1369167775}" type="presParOf" srcId="{8E20F451-B984-4F89-9EB4-ABE33FF40E5C}" destId="{F492C16A-1FB5-4407-8DA0-88DB12A247E9}" srcOrd="11" destOrd="0" presId="urn:microsoft.com/office/officeart/2005/8/layout/list1"/>
    <dgm:cxn modelId="{BAA1CCC8-D575-4918-AD19-35018B375957}" type="presParOf" srcId="{8E20F451-B984-4F89-9EB4-ABE33FF40E5C}" destId="{93B145AE-0E32-4E00-9A39-1677BB5DDF1C}" srcOrd="12" destOrd="0" presId="urn:microsoft.com/office/officeart/2005/8/layout/list1"/>
    <dgm:cxn modelId="{EAE7B789-088C-4B39-ABF5-1DBFFD03A79B}" type="presParOf" srcId="{93B145AE-0E32-4E00-9A39-1677BB5DDF1C}" destId="{68CF1825-8881-4D9B-BA43-307C5B8AF537}" srcOrd="0" destOrd="0" presId="urn:microsoft.com/office/officeart/2005/8/layout/list1"/>
    <dgm:cxn modelId="{A6F026FC-42D1-47FE-8FBB-CAF7ED4C5E18}" type="presParOf" srcId="{93B145AE-0E32-4E00-9A39-1677BB5DDF1C}" destId="{9CE631A9-BFA6-4875-AD8C-B79BAE12A48A}" srcOrd="1" destOrd="0" presId="urn:microsoft.com/office/officeart/2005/8/layout/list1"/>
    <dgm:cxn modelId="{8B2B1BD5-0E27-4605-8766-61B6AEA648E4}" type="presParOf" srcId="{8E20F451-B984-4F89-9EB4-ABE33FF40E5C}" destId="{22160398-55FB-4240-85F7-055854CD2A84}" srcOrd="13" destOrd="0" presId="urn:microsoft.com/office/officeart/2005/8/layout/list1"/>
    <dgm:cxn modelId="{61F05240-6AB6-44B3-B677-C7B02F873E3B}" type="presParOf" srcId="{8E20F451-B984-4F89-9EB4-ABE33FF40E5C}" destId="{6E44CB25-D6FA-4539-A04B-02F69E6C539C}"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A6DAA-C44E-40C9-BB31-FA8E4924D83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52EFE47-A14B-4C4E-86E9-F9389E946666}">
      <dgm:prSet phldrT="[Text]"/>
      <dgm:spPr/>
      <dgm:t>
        <a:bodyPr/>
        <a:lstStyle/>
        <a:p>
          <a:r>
            <a:rPr lang="en-US" sz="3400" b="1" dirty="0">
              <a:solidFill>
                <a:srgbClr val="04758A"/>
              </a:solidFill>
            </a:rPr>
            <a:t>Indigenous Peoples</a:t>
          </a:r>
        </a:p>
      </dgm:t>
    </dgm:pt>
    <dgm:pt modelId="{DF4F1E21-25C0-4331-924A-9875A9DC89D3}" type="parTrans" cxnId="{85200241-16EF-4D20-B0C9-E10331CC4A54}">
      <dgm:prSet/>
      <dgm:spPr/>
      <dgm:t>
        <a:bodyPr/>
        <a:lstStyle/>
        <a:p>
          <a:endParaRPr lang="en-CA"/>
        </a:p>
      </dgm:t>
    </dgm:pt>
    <dgm:pt modelId="{9C573EAD-2192-4E46-A38A-A6998E885676}" type="sibTrans" cxnId="{85200241-16EF-4D20-B0C9-E10331CC4A54}">
      <dgm:prSet/>
      <dgm:spPr/>
      <dgm:t>
        <a:bodyPr/>
        <a:lstStyle/>
        <a:p>
          <a:endParaRPr lang="en-CA"/>
        </a:p>
      </dgm:t>
    </dgm:pt>
    <dgm:pt modelId="{3D2543F9-51EA-4750-8A64-530A6C1B01BF}">
      <dgm:prSet phldrT="[Text]"/>
      <dgm:spPr/>
      <dgm:t>
        <a:bodyPr/>
        <a:lstStyle/>
        <a:p>
          <a:pPr rtl="0"/>
          <a:r>
            <a:rPr lang="en-US" sz="3400" b="1" dirty="0">
              <a:solidFill>
                <a:schemeClr val="bg2"/>
              </a:solidFill>
              <a:latin typeface="Century Gothic"/>
            </a:rPr>
            <a:t>Disability &amp; Mental Illnesses</a:t>
          </a:r>
        </a:p>
      </dgm:t>
    </dgm:pt>
    <dgm:pt modelId="{228E2B77-0ED5-4EF9-90A1-3C2CEBB70221}" type="parTrans" cxnId="{AAF71A6A-BDAD-47CF-AF5D-35CF2A4DC5DC}">
      <dgm:prSet/>
      <dgm:spPr/>
      <dgm:t>
        <a:bodyPr/>
        <a:lstStyle/>
        <a:p>
          <a:endParaRPr lang="en-CA"/>
        </a:p>
      </dgm:t>
    </dgm:pt>
    <dgm:pt modelId="{8702E409-69EF-41B5-A772-63406D04D0F9}" type="sibTrans" cxnId="{AAF71A6A-BDAD-47CF-AF5D-35CF2A4DC5DC}">
      <dgm:prSet/>
      <dgm:spPr/>
      <dgm:t>
        <a:bodyPr/>
        <a:lstStyle/>
        <a:p>
          <a:endParaRPr lang="en-CA"/>
        </a:p>
      </dgm:t>
    </dgm:pt>
    <dgm:pt modelId="{40B2AAB2-22B4-4487-AF4C-FF3641910842}">
      <dgm:prSet phldrT="[Text]"/>
      <dgm:spPr/>
      <dgm:t>
        <a:bodyPr/>
        <a:lstStyle/>
        <a:p>
          <a:pPr rtl="0"/>
          <a:r>
            <a:rPr lang="en-US" sz="2600" b="1" dirty="0">
              <a:solidFill>
                <a:srgbClr val="036977"/>
              </a:solidFill>
            </a:rPr>
            <a:t>Gender Identity</a:t>
          </a:r>
          <a:r>
            <a:rPr lang="en-US" sz="2600" b="1" dirty="0">
              <a:solidFill>
                <a:srgbClr val="036977"/>
              </a:solidFill>
              <a:latin typeface="Century Gothic"/>
            </a:rPr>
            <a:t> &amp; </a:t>
          </a:r>
          <a:br>
            <a:rPr lang="en-US" sz="2600" b="1" dirty="0">
              <a:solidFill>
                <a:srgbClr val="036977"/>
              </a:solidFill>
              <a:latin typeface="Century Gothic"/>
            </a:rPr>
          </a:br>
          <a:r>
            <a:rPr lang="en-US" sz="2600" b="1" dirty="0">
              <a:solidFill>
                <a:srgbClr val="036977"/>
              </a:solidFill>
              <a:latin typeface="Century Gothic"/>
            </a:rPr>
            <a:t>Sexual Orientation</a:t>
          </a:r>
          <a:endParaRPr lang="en-US" sz="2600" b="1" dirty="0">
            <a:solidFill>
              <a:srgbClr val="036977"/>
            </a:solidFill>
          </a:endParaRPr>
        </a:p>
      </dgm:t>
    </dgm:pt>
    <dgm:pt modelId="{833D931E-67B7-4240-936D-E450CFF3B1CB}" type="parTrans" cxnId="{CB6C86A9-3BFD-4A69-9882-137251F2FF44}">
      <dgm:prSet/>
      <dgm:spPr/>
      <dgm:t>
        <a:bodyPr/>
        <a:lstStyle/>
        <a:p>
          <a:endParaRPr lang="en-CA"/>
        </a:p>
      </dgm:t>
    </dgm:pt>
    <dgm:pt modelId="{2EA5AA68-F971-4E7F-A0EE-F395A461DB25}" type="sibTrans" cxnId="{CB6C86A9-3BFD-4A69-9882-137251F2FF44}">
      <dgm:prSet/>
      <dgm:spPr/>
      <dgm:t>
        <a:bodyPr/>
        <a:lstStyle/>
        <a:p>
          <a:endParaRPr lang="en-CA"/>
        </a:p>
      </dgm:t>
    </dgm:pt>
    <dgm:pt modelId="{EE44A61E-6209-45EE-83FD-12BC409CE671}">
      <dgm:prSet phldrT="[Text]"/>
      <dgm:spPr/>
      <dgm:t>
        <a:bodyPr/>
        <a:lstStyle/>
        <a:p>
          <a:r>
            <a:rPr lang="en-US" sz="3400" b="1" dirty="0">
              <a:solidFill>
                <a:srgbClr val="0C596D"/>
              </a:solidFill>
            </a:rPr>
            <a:t>Race &amp; Ethnicity</a:t>
          </a:r>
        </a:p>
      </dgm:t>
    </dgm:pt>
    <dgm:pt modelId="{04A72F68-BC91-4279-BF5E-58A804CF5CCC}" type="parTrans" cxnId="{C491380B-ACEB-422D-99FB-9D27E9D59FED}">
      <dgm:prSet/>
      <dgm:spPr/>
      <dgm:t>
        <a:bodyPr/>
        <a:lstStyle/>
        <a:p>
          <a:endParaRPr lang="en-CA"/>
        </a:p>
      </dgm:t>
    </dgm:pt>
    <dgm:pt modelId="{44A1EEB3-3F24-4007-B569-135C4999A8E9}" type="sibTrans" cxnId="{C491380B-ACEB-422D-99FB-9D27E9D59FED}">
      <dgm:prSet/>
      <dgm:spPr/>
      <dgm:t>
        <a:bodyPr/>
        <a:lstStyle/>
        <a:p>
          <a:endParaRPr lang="en-CA"/>
        </a:p>
      </dgm:t>
    </dgm:pt>
    <dgm:pt modelId="{9807E989-ADB4-431C-9CD1-DF419AF67642}">
      <dgm:prSet phldr="0"/>
      <dgm:spPr/>
      <dgm:t>
        <a:bodyPr/>
        <a:lstStyle/>
        <a:p>
          <a:pPr rtl="0"/>
          <a:r>
            <a:rPr lang="en-US" b="1" dirty="0">
              <a:solidFill>
                <a:srgbClr val="014E52"/>
              </a:solidFill>
              <a:latin typeface="Century Gothic"/>
            </a:rPr>
            <a:t>Other Inclusivity Issues</a:t>
          </a:r>
        </a:p>
      </dgm:t>
    </dgm:pt>
    <dgm:pt modelId="{460E1928-3F2F-4484-89C0-8F3472DB018B}" type="parTrans" cxnId="{E9F12124-2B4C-41A1-ADA5-1E3725F79666}">
      <dgm:prSet/>
      <dgm:spPr/>
    </dgm:pt>
    <dgm:pt modelId="{88363A3A-D4E7-4C1F-B322-32F712C991D8}" type="sibTrans" cxnId="{E9F12124-2B4C-41A1-ADA5-1E3725F79666}">
      <dgm:prSet/>
      <dgm:spPr/>
    </dgm:pt>
    <dgm:pt modelId="{62BA4462-1F0F-47B1-9CF3-4820C16A4FF1}" type="pres">
      <dgm:prSet presAssocID="{226A6DAA-C44E-40C9-BB31-FA8E4924D833}" presName="diagram" presStyleCnt="0">
        <dgm:presLayoutVars>
          <dgm:dir/>
          <dgm:resizeHandles val="exact"/>
        </dgm:presLayoutVars>
      </dgm:prSet>
      <dgm:spPr/>
    </dgm:pt>
    <dgm:pt modelId="{222AE326-E437-4773-89C0-FAF65D74CA33}" type="pres">
      <dgm:prSet presAssocID="{3D2543F9-51EA-4750-8A64-530A6C1B01BF}" presName="node" presStyleLbl="node1" presStyleIdx="0" presStyleCnt="5">
        <dgm:presLayoutVars>
          <dgm:bulletEnabled val="1"/>
        </dgm:presLayoutVars>
      </dgm:prSet>
      <dgm:spPr/>
    </dgm:pt>
    <dgm:pt modelId="{E5C85909-277E-4F72-8B49-90C9101979E6}" type="pres">
      <dgm:prSet presAssocID="{8702E409-69EF-41B5-A772-63406D04D0F9}" presName="sibTrans" presStyleCnt="0"/>
      <dgm:spPr/>
    </dgm:pt>
    <dgm:pt modelId="{DB479D24-4998-4E36-85BA-2A30822264B9}" type="pres">
      <dgm:prSet presAssocID="{252EFE47-A14B-4C4E-86E9-F9389E946666}" presName="node" presStyleLbl="node1" presStyleIdx="1" presStyleCnt="5">
        <dgm:presLayoutVars>
          <dgm:bulletEnabled val="1"/>
        </dgm:presLayoutVars>
      </dgm:prSet>
      <dgm:spPr/>
    </dgm:pt>
    <dgm:pt modelId="{3F1F374C-4CF7-456A-87E8-65496983E28B}" type="pres">
      <dgm:prSet presAssocID="{9C573EAD-2192-4E46-A38A-A6998E885676}" presName="sibTrans" presStyleCnt="0"/>
      <dgm:spPr/>
    </dgm:pt>
    <dgm:pt modelId="{8D678B7F-6EEA-4F27-8787-80C786DA300D}" type="pres">
      <dgm:prSet presAssocID="{40B2AAB2-22B4-4487-AF4C-FF3641910842}" presName="node" presStyleLbl="node1" presStyleIdx="2" presStyleCnt="5">
        <dgm:presLayoutVars>
          <dgm:bulletEnabled val="1"/>
        </dgm:presLayoutVars>
      </dgm:prSet>
      <dgm:spPr/>
    </dgm:pt>
    <dgm:pt modelId="{8D01E37D-9A5A-48E7-A7A9-A680B113AF25}" type="pres">
      <dgm:prSet presAssocID="{2EA5AA68-F971-4E7F-A0EE-F395A461DB25}" presName="sibTrans" presStyleCnt="0"/>
      <dgm:spPr/>
    </dgm:pt>
    <dgm:pt modelId="{268E90B0-ACA5-45AD-9817-A1A6471B405D}" type="pres">
      <dgm:prSet presAssocID="{EE44A61E-6209-45EE-83FD-12BC409CE671}" presName="node" presStyleLbl="node1" presStyleIdx="3" presStyleCnt="5">
        <dgm:presLayoutVars>
          <dgm:bulletEnabled val="1"/>
        </dgm:presLayoutVars>
      </dgm:prSet>
      <dgm:spPr/>
    </dgm:pt>
    <dgm:pt modelId="{34E571D1-225D-4DA7-B981-6F3DFED01423}" type="pres">
      <dgm:prSet presAssocID="{44A1EEB3-3F24-4007-B569-135C4999A8E9}" presName="sibTrans" presStyleCnt="0"/>
      <dgm:spPr/>
    </dgm:pt>
    <dgm:pt modelId="{1A7E4292-A0DF-4AC8-8C2F-10A27689DEE1}" type="pres">
      <dgm:prSet presAssocID="{9807E989-ADB4-431C-9CD1-DF419AF67642}" presName="node" presStyleLbl="node1" presStyleIdx="4" presStyleCnt="5">
        <dgm:presLayoutVars>
          <dgm:bulletEnabled val="1"/>
        </dgm:presLayoutVars>
      </dgm:prSet>
      <dgm:spPr/>
    </dgm:pt>
  </dgm:ptLst>
  <dgm:cxnLst>
    <dgm:cxn modelId="{C491380B-ACEB-422D-99FB-9D27E9D59FED}" srcId="{226A6DAA-C44E-40C9-BB31-FA8E4924D833}" destId="{EE44A61E-6209-45EE-83FD-12BC409CE671}" srcOrd="3" destOrd="0" parTransId="{04A72F68-BC91-4279-BF5E-58A804CF5CCC}" sibTransId="{44A1EEB3-3F24-4007-B569-135C4999A8E9}"/>
    <dgm:cxn modelId="{5AEE691A-5419-4E4F-9F93-40813814905E}" type="presOf" srcId="{226A6DAA-C44E-40C9-BB31-FA8E4924D833}" destId="{62BA4462-1F0F-47B1-9CF3-4820C16A4FF1}" srcOrd="0" destOrd="0" presId="urn:microsoft.com/office/officeart/2005/8/layout/default"/>
    <dgm:cxn modelId="{E9F12124-2B4C-41A1-ADA5-1E3725F79666}" srcId="{226A6DAA-C44E-40C9-BB31-FA8E4924D833}" destId="{9807E989-ADB4-431C-9CD1-DF419AF67642}" srcOrd="4" destOrd="0" parTransId="{460E1928-3F2F-4484-89C0-8F3472DB018B}" sibTransId="{88363A3A-D4E7-4C1F-B322-32F712C991D8}"/>
    <dgm:cxn modelId="{85200241-16EF-4D20-B0C9-E10331CC4A54}" srcId="{226A6DAA-C44E-40C9-BB31-FA8E4924D833}" destId="{252EFE47-A14B-4C4E-86E9-F9389E946666}" srcOrd="1" destOrd="0" parTransId="{DF4F1E21-25C0-4331-924A-9875A9DC89D3}" sibTransId="{9C573EAD-2192-4E46-A38A-A6998E885676}"/>
    <dgm:cxn modelId="{AAF71A6A-BDAD-47CF-AF5D-35CF2A4DC5DC}" srcId="{226A6DAA-C44E-40C9-BB31-FA8E4924D833}" destId="{3D2543F9-51EA-4750-8A64-530A6C1B01BF}" srcOrd="0" destOrd="0" parTransId="{228E2B77-0ED5-4EF9-90A1-3C2CEBB70221}" sibTransId="{8702E409-69EF-41B5-A772-63406D04D0F9}"/>
    <dgm:cxn modelId="{FB35F758-4E95-4D16-BFA7-D5C83B8DC804}" type="presOf" srcId="{3D2543F9-51EA-4750-8A64-530A6C1B01BF}" destId="{222AE326-E437-4773-89C0-FAF65D74CA33}" srcOrd="0" destOrd="0" presId="urn:microsoft.com/office/officeart/2005/8/layout/default"/>
    <dgm:cxn modelId="{7F9E2DA3-AA26-4159-AC9B-5CB15FD8E403}" type="presOf" srcId="{9807E989-ADB4-431C-9CD1-DF419AF67642}" destId="{1A7E4292-A0DF-4AC8-8C2F-10A27689DEE1}" srcOrd="0" destOrd="0" presId="urn:microsoft.com/office/officeart/2005/8/layout/default"/>
    <dgm:cxn modelId="{CB6C86A9-3BFD-4A69-9882-137251F2FF44}" srcId="{226A6DAA-C44E-40C9-BB31-FA8E4924D833}" destId="{40B2AAB2-22B4-4487-AF4C-FF3641910842}" srcOrd="2" destOrd="0" parTransId="{833D931E-67B7-4240-936D-E450CFF3B1CB}" sibTransId="{2EA5AA68-F971-4E7F-A0EE-F395A461DB25}"/>
    <dgm:cxn modelId="{4F46BBBC-D635-41B6-8B2E-EB75C083FB78}" type="presOf" srcId="{40B2AAB2-22B4-4487-AF4C-FF3641910842}" destId="{8D678B7F-6EEA-4F27-8787-80C786DA300D}" srcOrd="0" destOrd="0" presId="urn:microsoft.com/office/officeart/2005/8/layout/default"/>
    <dgm:cxn modelId="{37408BE1-DB49-40BC-9B5B-D81DD2B44236}" type="presOf" srcId="{252EFE47-A14B-4C4E-86E9-F9389E946666}" destId="{DB479D24-4998-4E36-85BA-2A30822264B9}" srcOrd="0" destOrd="0" presId="urn:microsoft.com/office/officeart/2005/8/layout/default"/>
    <dgm:cxn modelId="{2DF43EF1-E08E-4FB1-B47F-99CF074E285B}" type="presOf" srcId="{EE44A61E-6209-45EE-83FD-12BC409CE671}" destId="{268E90B0-ACA5-45AD-9817-A1A6471B405D}" srcOrd="0" destOrd="0" presId="urn:microsoft.com/office/officeart/2005/8/layout/default"/>
    <dgm:cxn modelId="{C0DA32E4-3935-4E2A-A6B1-2D3197A7632A}" type="presParOf" srcId="{62BA4462-1F0F-47B1-9CF3-4820C16A4FF1}" destId="{222AE326-E437-4773-89C0-FAF65D74CA33}" srcOrd="0" destOrd="0" presId="urn:microsoft.com/office/officeart/2005/8/layout/default"/>
    <dgm:cxn modelId="{A878A565-E6FE-4354-9439-F9D98AB81C85}" type="presParOf" srcId="{62BA4462-1F0F-47B1-9CF3-4820C16A4FF1}" destId="{E5C85909-277E-4F72-8B49-90C9101979E6}" srcOrd="1" destOrd="0" presId="urn:microsoft.com/office/officeart/2005/8/layout/default"/>
    <dgm:cxn modelId="{5D4CA290-BEA3-4634-858B-CB8B0C8385E3}" type="presParOf" srcId="{62BA4462-1F0F-47B1-9CF3-4820C16A4FF1}" destId="{DB479D24-4998-4E36-85BA-2A30822264B9}" srcOrd="2" destOrd="0" presId="urn:microsoft.com/office/officeart/2005/8/layout/default"/>
    <dgm:cxn modelId="{A011DCD2-D01E-44EA-84AD-36AE98ADD096}" type="presParOf" srcId="{62BA4462-1F0F-47B1-9CF3-4820C16A4FF1}" destId="{3F1F374C-4CF7-456A-87E8-65496983E28B}" srcOrd="3" destOrd="0" presId="urn:microsoft.com/office/officeart/2005/8/layout/default"/>
    <dgm:cxn modelId="{94CEDA96-5E39-40F8-987D-7888B675ACBA}" type="presParOf" srcId="{62BA4462-1F0F-47B1-9CF3-4820C16A4FF1}" destId="{8D678B7F-6EEA-4F27-8787-80C786DA300D}" srcOrd="4" destOrd="0" presId="urn:microsoft.com/office/officeart/2005/8/layout/default"/>
    <dgm:cxn modelId="{77D3A560-5614-4061-A83F-28FB0AA5C21F}" type="presParOf" srcId="{62BA4462-1F0F-47B1-9CF3-4820C16A4FF1}" destId="{8D01E37D-9A5A-48E7-A7A9-A680B113AF25}" srcOrd="5" destOrd="0" presId="urn:microsoft.com/office/officeart/2005/8/layout/default"/>
    <dgm:cxn modelId="{E9ACE567-648E-4B42-8327-6994FBBF7AB3}" type="presParOf" srcId="{62BA4462-1F0F-47B1-9CF3-4820C16A4FF1}" destId="{268E90B0-ACA5-45AD-9817-A1A6471B405D}" srcOrd="6" destOrd="0" presId="urn:microsoft.com/office/officeart/2005/8/layout/default"/>
    <dgm:cxn modelId="{E46166D9-0677-4866-9B8E-3A4977DF2A0B}" type="presParOf" srcId="{62BA4462-1F0F-47B1-9CF3-4820C16A4FF1}" destId="{34E571D1-225D-4DA7-B981-6F3DFED01423}" srcOrd="7" destOrd="0" presId="urn:microsoft.com/office/officeart/2005/8/layout/default"/>
    <dgm:cxn modelId="{014D8313-237D-40A0-995B-6960B0884DBC}" type="presParOf" srcId="{62BA4462-1F0F-47B1-9CF3-4820C16A4FF1}" destId="{1A7E4292-A0DF-4AC8-8C2F-10A27689DEE1}"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C0E63F58-7A50-4668-BE08-272E8ECCB8C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CA"/>
        </a:p>
      </dgm:t>
    </dgm:pt>
    <dgm:pt modelId="{AB9F9537-485F-4CC2-A70D-5F2D525AB254}">
      <dgm:prSet phldrT="[Text]"/>
      <dgm:spPr/>
      <dgm:t>
        <a:bodyPr/>
        <a:lstStyle/>
        <a:p>
          <a:r>
            <a:rPr lang="en-CA" b="1" dirty="0"/>
            <a:t>Office of Human Rights, Equity, and Accessibility (OHREA)</a:t>
          </a:r>
          <a:endParaRPr lang="en-CA" b="1" i="0" u="none" strike="noStrike" cap="none" baseline="0" noProof="0" dirty="0">
            <a:solidFill>
              <a:srgbClr val="010000"/>
            </a:solidFill>
            <a:latin typeface="Century Gothic"/>
          </a:endParaRPr>
        </a:p>
        <a:p>
          <a:r>
            <a:rPr lang="en-CA" b="1" dirty="0">
              <a:hlinkClick xmlns:r="http://schemas.openxmlformats.org/officeDocument/2006/relationships" r:id="rId1"/>
            </a:rPr>
            <a:t>https://www.uwindsor.ca/ohrea/</a:t>
          </a:r>
          <a:endParaRPr lang="en-CA" b="1" dirty="0"/>
        </a:p>
      </dgm:t>
    </dgm:pt>
    <dgm:pt modelId="{3D3D9AC8-1F3B-4D78-95A2-9792F80E31C3}" type="parTrans" cxnId="{F5755B0D-07B3-4009-A5B4-619088728032}">
      <dgm:prSet/>
      <dgm:spPr/>
      <dgm:t>
        <a:bodyPr/>
        <a:lstStyle/>
        <a:p>
          <a:endParaRPr lang="en-CA"/>
        </a:p>
      </dgm:t>
    </dgm:pt>
    <dgm:pt modelId="{5001F9DA-4605-445C-89A2-59226AFB73D7}" type="sibTrans" cxnId="{F5755B0D-07B3-4009-A5B4-619088728032}">
      <dgm:prSet/>
      <dgm:spPr/>
      <dgm:t>
        <a:bodyPr/>
        <a:lstStyle/>
        <a:p>
          <a:endParaRPr lang="en-CA"/>
        </a:p>
      </dgm:t>
    </dgm:pt>
    <dgm:pt modelId="{A07CD0FD-8074-4684-9886-38D5DECCFE4B}">
      <dgm:prSet phldrT="[Text]"/>
      <dgm:spPr/>
      <dgm:t>
        <a:bodyPr/>
        <a:lstStyle/>
        <a:p>
          <a:r>
            <a:rPr lang="en-CA" b="1" dirty="0"/>
            <a:t>UWindsor Indigenous Resources</a:t>
          </a:r>
        </a:p>
        <a:p>
          <a:r>
            <a:rPr lang="en-CA" b="1" dirty="0">
              <a:hlinkClick xmlns:r="http://schemas.openxmlformats.org/officeDocument/2006/relationships" r:id="rId2"/>
            </a:rPr>
            <a:t>https://www.uwindsor.ca/ctl/513/indigenous-resources</a:t>
          </a:r>
          <a:endParaRPr lang="en-CA" b="1" dirty="0">
            <a:latin typeface="Century Gothic"/>
          </a:endParaRPr>
        </a:p>
      </dgm:t>
    </dgm:pt>
    <dgm:pt modelId="{61DC42B2-E18C-4B07-8C61-F3E5CC7E0DCA}" type="parTrans" cxnId="{D57ED977-183F-4B8E-94A5-3550E9C7FA10}">
      <dgm:prSet/>
      <dgm:spPr/>
      <dgm:t>
        <a:bodyPr/>
        <a:lstStyle/>
        <a:p>
          <a:endParaRPr lang="en-CA"/>
        </a:p>
      </dgm:t>
    </dgm:pt>
    <dgm:pt modelId="{AFDB3011-556A-4DDA-AC71-BC9DCC8A810E}" type="sibTrans" cxnId="{D57ED977-183F-4B8E-94A5-3550E9C7FA10}">
      <dgm:prSet/>
      <dgm:spPr/>
      <dgm:t>
        <a:bodyPr/>
        <a:lstStyle/>
        <a:p>
          <a:endParaRPr lang="en-CA"/>
        </a:p>
      </dgm:t>
    </dgm:pt>
    <dgm:pt modelId="{55DF01B3-4DB9-4614-95C0-40008EC6A645}">
      <dgm:prSet phldrT="[Text]"/>
      <dgm:spPr/>
      <dgm:t>
        <a:bodyPr/>
        <a:lstStyle/>
        <a:p>
          <a:r>
            <a:rPr lang="en-CA" b="1" dirty="0"/>
            <a:t>UWindsor LGBTQ+ Community</a:t>
          </a:r>
        </a:p>
        <a:p>
          <a:r>
            <a:rPr lang="en-CA" b="1" dirty="0">
              <a:hlinkClick xmlns:r="http://schemas.openxmlformats.org/officeDocument/2006/relationships" r:id="rId3"/>
            </a:rPr>
            <a:t>https://www.uwindsor.ca/lgbtq/</a:t>
          </a:r>
          <a:endParaRPr lang="en-CA" b="1" dirty="0"/>
        </a:p>
      </dgm:t>
    </dgm:pt>
    <dgm:pt modelId="{FACEA4EF-F359-4E90-BA9E-C9545CAB1D57}" type="parTrans" cxnId="{5E47EF34-35A7-4FE1-8CB7-ED555B8CC2A5}">
      <dgm:prSet/>
      <dgm:spPr/>
      <dgm:t>
        <a:bodyPr/>
        <a:lstStyle/>
        <a:p>
          <a:endParaRPr lang="en-CA"/>
        </a:p>
      </dgm:t>
    </dgm:pt>
    <dgm:pt modelId="{9A77573E-E77F-4893-BA7A-B2EBA1A022C0}" type="sibTrans" cxnId="{5E47EF34-35A7-4FE1-8CB7-ED555B8CC2A5}">
      <dgm:prSet/>
      <dgm:spPr/>
      <dgm:t>
        <a:bodyPr/>
        <a:lstStyle/>
        <a:p>
          <a:endParaRPr lang="en-CA"/>
        </a:p>
      </dgm:t>
    </dgm:pt>
    <dgm:pt modelId="{F6537FFD-26E3-43AB-8FE0-6960FD7CD706}">
      <dgm:prSet phldrT="[Text]"/>
      <dgm:spPr/>
      <dgm:t>
        <a:bodyPr/>
        <a:lstStyle/>
        <a:p>
          <a:r>
            <a:rPr lang="en-CA" b="1" dirty="0"/>
            <a:t>Student Accessibility Services</a:t>
          </a:r>
        </a:p>
        <a:p>
          <a:r>
            <a:rPr lang="en-CA" b="1" dirty="0">
              <a:hlinkClick xmlns:r="http://schemas.openxmlformats.org/officeDocument/2006/relationships" r:id="rId4"/>
            </a:rPr>
            <a:t>https://www.uwindsor.ca/studentaccessibility/</a:t>
          </a:r>
          <a:endParaRPr lang="en-CA" b="1" dirty="0"/>
        </a:p>
      </dgm:t>
    </dgm:pt>
    <dgm:pt modelId="{1ADCF0BD-4E16-4148-A156-0AFEA2F484CF}" type="parTrans" cxnId="{DDC1EB3E-9560-4C39-B2B4-6AE029377105}">
      <dgm:prSet/>
      <dgm:spPr/>
      <dgm:t>
        <a:bodyPr/>
        <a:lstStyle/>
        <a:p>
          <a:endParaRPr lang="en-CA"/>
        </a:p>
      </dgm:t>
    </dgm:pt>
    <dgm:pt modelId="{E129AF3C-F56D-41E7-9060-14D9C0BB6881}" type="sibTrans" cxnId="{DDC1EB3E-9560-4C39-B2B4-6AE029377105}">
      <dgm:prSet/>
      <dgm:spPr/>
      <dgm:t>
        <a:bodyPr/>
        <a:lstStyle/>
        <a:p>
          <a:endParaRPr lang="en-CA"/>
        </a:p>
      </dgm:t>
    </dgm:pt>
    <dgm:pt modelId="{4D0D7DA3-9F57-44E1-8FA0-94D4D1D3EB09}">
      <dgm:prSet phldrT="[Text]"/>
      <dgm:spPr/>
      <dgm:t>
        <a:bodyPr/>
        <a:lstStyle/>
        <a:p>
          <a:r>
            <a:rPr lang="en-CA" b="1" dirty="0"/>
            <a:t>UWindsor Challenging Anti-Black Racism </a:t>
          </a:r>
          <a:r>
            <a:rPr lang="en-CA" b="1" dirty="0">
              <a:hlinkClick xmlns:r="http://schemas.openxmlformats.org/officeDocument/2006/relationships" r:id="rId5"/>
            </a:rPr>
            <a:t>https://www.uwindsor.ca/antiblackracism/</a:t>
          </a:r>
          <a:endParaRPr lang="en-CA" b="1" dirty="0"/>
        </a:p>
      </dgm:t>
    </dgm:pt>
    <dgm:pt modelId="{C5BBA5F2-99C4-4410-B18A-27A763194906}" type="parTrans" cxnId="{B618FBB4-B1E2-4F4D-A8F3-5DE4CA0B11CB}">
      <dgm:prSet/>
      <dgm:spPr/>
      <dgm:t>
        <a:bodyPr/>
        <a:lstStyle/>
        <a:p>
          <a:endParaRPr lang="en-CA"/>
        </a:p>
      </dgm:t>
    </dgm:pt>
    <dgm:pt modelId="{712975C2-8782-4D19-99F6-5D7CD5E0D257}" type="sibTrans" cxnId="{B618FBB4-B1E2-4F4D-A8F3-5DE4CA0B11CB}">
      <dgm:prSet/>
      <dgm:spPr/>
      <dgm:t>
        <a:bodyPr/>
        <a:lstStyle/>
        <a:p>
          <a:endParaRPr lang="en-CA"/>
        </a:p>
      </dgm:t>
    </dgm:pt>
    <dgm:pt modelId="{27031DD8-BCB8-4A6B-A070-7E56C8412167}" type="pres">
      <dgm:prSet presAssocID="{C0E63F58-7A50-4668-BE08-272E8ECCB8C2}" presName="linear" presStyleCnt="0">
        <dgm:presLayoutVars>
          <dgm:animLvl val="lvl"/>
          <dgm:resizeHandles val="exact"/>
        </dgm:presLayoutVars>
      </dgm:prSet>
      <dgm:spPr/>
    </dgm:pt>
    <dgm:pt modelId="{A0E2487A-CB63-4A62-9B14-AE81904CE84A}" type="pres">
      <dgm:prSet presAssocID="{AB9F9537-485F-4CC2-A70D-5F2D525AB254}" presName="parentText" presStyleLbl="node1" presStyleIdx="0" presStyleCnt="5">
        <dgm:presLayoutVars>
          <dgm:chMax val="0"/>
          <dgm:bulletEnabled val="1"/>
        </dgm:presLayoutVars>
      </dgm:prSet>
      <dgm:spPr/>
    </dgm:pt>
    <dgm:pt modelId="{B9C988B0-6097-49BA-B514-44372F5B8631}" type="pres">
      <dgm:prSet presAssocID="{5001F9DA-4605-445C-89A2-59226AFB73D7}" presName="spacer" presStyleCnt="0"/>
      <dgm:spPr/>
    </dgm:pt>
    <dgm:pt modelId="{5769EB57-1E82-420F-9943-5C3D54D2214A}" type="pres">
      <dgm:prSet presAssocID="{A07CD0FD-8074-4684-9886-38D5DECCFE4B}" presName="parentText" presStyleLbl="node1" presStyleIdx="1" presStyleCnt="5">
        <dgm:presLayoutVars>
          <dgm:chMax val="0"/>
          <dgm:bulletEnabled val="1"/>
        </dgm:presLayoutVars>
      </dgm:prSet>
      <dgm:spPr/>
    </dgm:pt>
    <dgm:pt modelId="{2C3404B2-FE42-40C5-979F-49FB31E6455F}" type="pres">
      <dgm:prSet presAssocID="{AFDB3011-556A-4DDA-AC71-BC9DCC8A810E}" presName="spacer" presStyleCnt="0"/>
      <dgm:spPr/>
    </dgm:pt>
    <dgm:pt modelId="{864CB08B-14E4-46DB-8C36-AF98DDCA4057}" type="pres">
      <dgm:prSet presAssocID="{55DF01B3-4DB9-4614-95C0-40008EC6A645}" presName="parentText" presStyleLbl="node1" presStyleIdx="2" presStyleCnt="5">
        <dgm:presLayoutVars>
          <dgm:chMax val="0"/>
          <dgm:bulletEnabled val="1"/>
        </dgm:presLayoutVars>
      </dgm:prSet>
      <dgm:spPr/>
    </dgm:pt>
    <dgm:pt modelId="{2256A0A3-156E-44FA-8EB2-119926DD2970}" type="pres">
      <dgm:prSet presAssocID="{9A77573E-E77F-4893-BA7A-B2EBA1A022C0}" presName="spacer" presStyleCnt="0"/>
      <dgm:spPr/>
    </dgm:pt>
    <dgm:pt modelId="{DD34F027-B31D-455C-8AEB-F6A6347B1C67}" type="pres">
      <dgm:prSet presAssocID="{F6537FFD-26E3-43AB-8FE0-6960FD7CD706}" presName="parentText" presStyleLbl="node1" presStyleIdx="3" presStyleCnt="5">
        <dgm:presLayoutVars>
          <dgm:chMax val="0"/>
          <dgm:bulletEnabled val="1"/>
        </dgm:presLayoutVars>
      </dgm:prSet>
      <dgm:spPr/>
    </dgm:pt>
    <dgm:pt modelId="{41F2AF1B-4F27-4FF2-B041-22875657B69F}" type="pres">
      <dgm:prSet presAssocID="{E129AF3C-F56D-41E7-9060-14D9C0BB6881}" presName="spacer" presStyleCnt="0"/>
      <dgm:spPr/>
    </dgm:pt>
    <dgm:pt modelId="{1238D027-AB88-472B-9A29-BBC104766716}" type="pres">
      <dgm:prSet presAssocID="{4D0D7DA3-9F57-44E1-8FA0-94D4D1D3EB09}" presName="parentText" presStyleLbl="node1" presStyleIdx="4" presStyleCnt="5">
        <dgm:presLayoutVars>
          <dgm:chMax val="0"/>
          <dgm:bulletEnabled val="1"/>
        </dgm:presLayoutVars>
      </dgm:prSet>
      <dgm:spPr/>
    </dgm:pt>
  </dgm:ptLst>
  <dgm:cxnLst>
    <dgm:cxn modelId="{F5755B0D-07B3-4009-A5B4-619088728032}" srcId="{C0E63F58-7A50-4668-BE08-272E8ECCB8C2}" destId="{AB9F9537-485F-4CC2-A70D-5F2D525AB254}" srcOrd="0" destOrd="0" parTransId="{3D3D9AC8-1F3B-4D78-95A2-9792F80E31C3}" sibTransId="{5001F9DA-4605-445C-89A2-59226AFB73D7}"/>
    <dgm:cxn modelId="{5E47EF34-35A7-4FE1-8CB7-ED555B8CC2A5}" srcId="{C0E63F58-7A50-4668-BE08-272E8ECCB8C2}" destId="{55DF01B3-4DB9-4614-95C0-40008EC6A645}" srcOrd="2" destOrd="0" parTransId="{FACEA4EF-F359-4E90-BA9E-C9545CAB1D57}" sibTransId="{9A77573E-E77F-4893-BA7A-B2EBA1A022C0}"/>
    <dgm:cxn modelId="{DDC1EB3E-9560-4C39-B2B4-6AE029377105}" srcId="{C0E63F58-7A50-4668-BE08-272E8ECCB8C2}" destId="{F6537FFD-26E3-43AB-8FE0-6960FD7CD706}" srcOrd="3" destOrd="0" parTransId="{1ADCF0BD-4E16-4148-A156-0AFEA2F484CF}" sibTransId="{E129AF3C-F56D-41E7-9060-14D9C0BB6881}"/>
    <dgm:cxn modelId="{8176C86E-A174-4434-A082-0D1A1DFC2713}" type="presOf" srcId="{A07CD0FD-8074-4684-9886-38D5DECCFE4B}" destId="{5769EB57-1E82-420F-9943-5C3D54D2214A}" srcOrd="0" destOrd="0" presId="urn:microsoft.com/office/officeart/2005/8/layout/vList2"/>
    <dgm:cxn modelId="{279EB475-3AB1-4480-8679-C27F9202DBA6}" type="presOf" srcId="{4D0D7DA3-9F57-44E1-8FA0-94D4D1D3EB09}" destId="{1238D027-AB88-472B-9A29-BBC104766716}" srcOrd="0" destOrd="0" presId="urn:microsoft.com/office/officeart/2005/8/layout/vList2"/>
    <dgm:cxn modelId="{D57ED977-183F-4B8E-94A5-3550E9C7FA10}" srcId="{C0E63F58-7A50-4668-BE08-272E8ECCB8C2}" destId="{A07CD0FD-8074-4684-9886-38D5DECCFE4B}" srcOrd="1" destOrd="0" parTransId="{61DC42B2-E18C-4B07-8C61-F3E5CC7E0DCA}" sibTransId="{AFDB3011-556A-4DDA-AC71-BC9DCC8A810E}"/>
    <dgm:cxn modelId="{4A3CA3A0-2167-4385-80C5-832AB3550E73}" type="presOf" srcId="{AB9F9537-485F-4CC2-A70D-5F2D525AB254}" destId="{A0E2487A-CB63-4A62-9B14-AE81904CE84A}" srcOrd="0" destOrd="0" presId="urn:microsoft.com/office/officeart/2005/8/layout/vList2"/>
    <dgm:cxn modelId="{B2FD86AF-C2A2-4012-BE6A-C24F08671CC0}" type="presOf" srcId="{C0E63F58-7A50-4668-BE08-272E8ECCB8C2}" destId="{27031DD8-BCB8-4A6B-A070-7E56C8412167}" srcOrd="0" destOrd="0" presId="urn:microsoft.com/office/officeart/2005/8/layout/vList2"/>
    <dgm:cxn modelId="{B618FBB4-B1E2-4F4D-A8F3-5DE4CA0B11CB}" srcId="{C0E63F58-7A50-4668-BE08-272E8ECCB8C2}" destId="{4D0D7DA3-9F57-44E1-8FA0-94D4D1D3EB09}" srcOrd="4" destOrd="0" parTransId="{C5BBA5F2-99C4-4410-B18A-27A763194906}" sibTransId="{712975C2-8782-4D19-99F6-5D7CD5E0D257}"/>
    <dgm:cxn modelId="{CEFFECE1-1031-40B3-B281-0DDE6E39F385}" type="presOf" srcId="{F6537FFD-26E3-43AB-8FE0-6960FD7CD706}" destId="{DD34F027-B31D-455C-8AEB-F6A6347B1C67}" srcOrd="0" destOrd="0" presId="urn:microsoft.com/office/officeart/2005/8/layout/vList2"/>
    <dgm:cxn modelId="{57689FF4-1E3C-476E-BACD-BFFC6FDF0BDD}" type="presOf" srcId="{55DF01B3-4DB9-4614-95C0-40008EC6A645}" destId="{864CB08B-14E4-46DB-8C36-AF98DDCA4057}" srcOrd="0" destOrd="0" presId="urn:microsoft.com/office/officeart/2005/8/layout/vList2"/>
    <dgm:cxn modelId="{9A50C85E-64EF-47EC-A715-265A7A27D7AF}" type="presParOf" srcId="{27031DD8-BCB8-4A6B-A070-7E56C8412167}" destId="{A0E2487A-CB63-4A62-9B14-AE81904CE84A}" srcOrd="0" destOrd="0" presId="urn:microsoft.com/office/officeart/2005/8/layout/vList2"/>
    <dgm:cxn modelId="{7A94F76B-0810-4D1F-A109-808EA34BF480}" type="presParOf" srcId="{27031DD8-BCB8-4A6B-A070-7E56C8412167}" destId="{B9C988B0-6097-49BA-B514-44372F5B8631}" srcOrd="1" destOrd="0" presId="urn:microsoft.com/office/officeart/2005/8/layout/vList2"/>
    <dgm:cxn modelId="{2E6FF932-2473-429D-B384-E5E5E0EBB6B9}" type="presParOf" srcId="{27031DD8-BCB8-4A6B-A070-7E56C8412167}" destId="{5769EB57-1E82-420F-9943-5C3D54D2214A}" srcOrd="2" destOrd="0" presId="urn:microsoft.com/office/officeart/2005/8/layout/vList2"/>
    <dgm:cxn modelId="{6FAD5826-C4AE-43B8-9B3F-77CD92B758F3}" type="presParOf" srcId="{27031DD8-BCB8-4A6B-A070-7E56C8412167}" destId="{2C3404B2-FE42-40C5-979F-49FB31E6455F}" srcOrd="3" destOrd="0" presId="urn:microsoft.com/office/officeart/2005/8/layout/vList2"/>
    <dgm:cxn modelId="{C80944CA-4431-4586-ADCB-453193D1F9E3}" type="presParOf" srcId="{27031DD8-BCB8-4A6B-A070-7E56C8412167}" destId="{864CB08B-14E4-46DB-8C36-AF98DDCA4057}" srcOrd="4" destOrd="0" presId="urn:microsoft.com/office/officeart/2005/8/layout/vList2"/>
    <dgm:cxn modelId="{41A345AF-930D-45CF-A8F3-C89A27EF9691}" type="presParOf" srcId="{27031DD8-BCB8-4A6B-A070-7E56C8412167}" destId="{2256A0A3-156E-44FA-8EB2-119926DD2970}" srcOrd="5" destOrd="0" presId="urn:microsoft.com/office/officeart/2005/8/layout/vList2"/>
    <dgm:cxn modelId="{6D51E766-D0A7-4767-884A-1AB64A373800}" type="presParOf" srcId="{27031DD8-BCB8-4A6B-A070-7E56C8412167}" destId="{DD34F027-B31D-455C-8AEB-F6A6347B1C67}" srcOrd="6" destOrd="0" presId="urn:microsoft.com/office/officeart/2005/8/layout/vList2"/>
    <dgm:cxn modelId="{1A4A1FCB-DFFE-4F10-8DE4-447D26A9C332}" type="presParOf" srcId="{27031DD8-BCB8-4A6B-A070-7E56C8412167}" destId="{41F2AF1B-4F27-4FF2-B041-22875657B69F}" srcOrd="7" destOrd="0" presId="urn:microsoft.com/office/officeart/2005/8/layout/vList2"/>
    <dgm:cxn modelId="{A11B6C29-20DF-4F18-ADD6-DD6C4784D3C2}" type="presParOf" srcId="{27031DD8-BCB8-4A6B-A070-7E56C8412167}" destId="{1238D027-AB88-472B-9A29-BBC10476671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0152AE57-0CC9-4037-BEBA-0C0C06999FEF}">
      <dgm:prSet phldrT="[Text]"/>
      <dgm:spPr/>
      <dgm:t>
        <a:bodyPr/>
        <a:lstStyle/>
        <a:p>
          <a:r>
            <a:rPr lang="en-CA" b="1" dirty="0"/>
            <a:t>PERSON-FIRST</a:t>
          </a:r>
          <a:br>
            <a:rPr lang="en-CA" b="1" dirty="0"/>
          </a:br>
          <a:r>
            <a:rPr lang="en-CA" b="1" dirty="0"/>
            <a:t> LANGUAGE</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9F4A980-DC2C-41B4-9886-DE2FA5F7C455}">
      <dgm:prSet phldrT="[Text]"/>
      <dgm:spPr/>
      <dgm:t>
        <a:bodyPr/>
        <a:lstStyle/>
        <a:p>
          <a:pPr rtl="0"/>
          <a:r>
            <a:rPr lang="en-CA" b="1" dirty="0"/>
            <a:t>a person with epilepsy</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a person with a learning disability </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a person with diabetes</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329E7B9F-F05A-4FB9-B51E-FCA1EE9F0215}">
      <dgm:prSet phldrT="[Text]"/>
      <dgm:spPr/>
      <dgm:t>
        <a:bodyPr/>
        <a:lstStyle/>
        <a:p>
          <a:r>
            <a:rPr lang="en-CA" b="1" dirty="0"/>
            <a:t>a person with schizophrenia</a:t>
          </a:r>
        </a:p>
      </dgm:t>
    </dgm:pt>
    <dgm:pt modelId="{88877B26-79CB-4CD4-B8DD-7AD9790FC344}" type="sibTrans" cxnId="{EC9595D1-02B1-4F63-A73B-31BB6F472137}">
      <dgm:prSet/>
      <dgm:spPr/>
      <dgm:t>
        <a:bodyPr/>
        <a:lstStyle/>
        <a:p>
          <a:endParaRPr lang="en-CA"/>
        </a:p>
      </dgm:t>
    </dgm:pt>
    <dgm:pt modelId="{34F7C324-29A8-4278-9780-9484447B3CA0}" type="parTrans" cxnId="{EC9595D1-02B1-4F63-A73B-31BB6F472137}">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1198"/>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4">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4">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4">
        <dgm:presLayoutVars>
          <dgm:bulletEnabled val="1"/>
        </dgm:presLayoutVars>
      </dgm:prSet>
      <dgm:spPr/>
    </dgm:pt>
    <dgm:pt modelId="{FDC9B011-6A23-444D-911A-4234133B4760}" type="pres">
      <dgm:prSet presAssocID="{4D4F0E64-9057-404D-8CC9-0E0C42DC0FF9}" presName="aSpace2" presStyleCnt="0"/>
      <dgm:spPr/>
    </dgm:pt>
    <dgm:pt modelId="{A7C767CF-D939-4995-83BE-85DBC70F1A30}" type="pres">
      <dgm:prSet presAssocID="{329E7B9F-F05A-4FB9-B51E-FCA1EE9F0215}" presName="childNode" presStyleLbl="node1" presStyleIdx="3" presStyleCnt="4">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845AAD23-4272-4BB1-B3CB-58E75BE5456B}" type="presOf" srcId="{89F4A980-DC2C-41B4-9886-DE2FA5F7C455}" destId="{3FA1A0BE-4E9F-4057-8734-4C4775E41EBC}" srcOrd="0" destOrd="0" presId="urn:microsoft.com/office/officeart/2005/8/layout/lProcess2"/>
    <dgm:cxn modelId="{4D71F32E-D4DB-4705-851E-F62817270327}" type="presOf" srcId="{0152AE57-0CC9-4037-BEBA-0C0C06999FEF}" destId="{9DA825B9-AA51-4D25-9A1D-8EA133B6BD8D}"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93E5DA46-549F-4A64-916B-9309B6777507}" type="presOf" srcId="{329E7B9F-F05A-4FB9-B51E-FCA1EE9F0215}" destId="{A7C767CF-D939-4995-83BE-85DBC70F1A30}" srcOrd="0" destOrd="0" presId="urn:microsoft.com/office/officeart/2005/8/layout/lProcess2"/>
    <dgm:cxn modelId="{6B1D9079-BA2C-4686-AE14-351E69794D7B}" srcId="{0152AE57-0CC9-4037-BEBA-0C0C06999FEF}" destId="{89F4A980-DC2C-41B4-9886-DE2FA5F7C455}" srcOrd="0" destOrd="0" parTransId="{43C0B54D-2900-4F45-9380-E95581F71F66}" sibTransId="{89072734-890E-43A0-9F62-B4467B89BB80}"/>
    <dgm:cxn modelId="{4CDEEEA7-A95B-4201-A1E4-86E542DF436E}" srcId="{D5951B69-05C8-4132-A35F-9E05C50C2EF3}" destId="{0152AE57-0CC9-4037-BEBA-0C0C06999FEF}" srcOrd="0" destOrd="0" parTransId="{13D828D0-23A7-48A8-AB4E-3B3179FC2923}" sibTransId="{0883675C-37A3-4103-AA48-93C9C14EC0A4}"/>
    <dgm:cxn modelId="{8CC6CFAF-CE03-4797-A203-F3C4B71D8045}" type="presOf" srcId="{DB077A5D-4FAE-4BF7-9832-7F3E902F2475}" destId="{4CDDF7C0-5955-4906-863C-D34A7B9A5690}" srcOrd="0" destOrd="0" presId="urn:microsoft.com/office/officeart/2005/8/layout/lProcess2"/>
    <dgm:cxn modelId="{752C1DBE-8EE8-437A-9078-A08BB72D0A86}" type="presOf" srcId="{0152AE57-0CC9-4037-BEBA-0C0C06999FEF}" destId="{27AE93A1-CDDA-4E12-A1B3-4F1DB25233B2}" srcOrd="0" destOrd="0" presId="urn:microsoft.com/office/officeart/2005/8/layout/lProcess2"/>
    <dgm:cxn modelId="{58EEF2C0-CA6E-476B-AE7F-A7169867A10A}" type="presOf" srcId="{4D4F0E64-9057-404D-8CC9-0E0C42DC0FF9}" destId="{6C613A72-D84E-4040-B33B-3C8125E7CF99}" srcOrd="0" destOrd="0" presId="urn:microsoft.com/office/officeart/2005/8/layout/lProcess2"/>
    <dgm:cxn modelId="{EC9595D1-02B1-4F63-A73B-31BB6F472137}" srcId="{0152AE57-0CC9-4037-BEBA-0C0C06999FEF}" destId="{329E7B9F-F05A-4FB9-B51E-FCA1EE9F0215}" srcOrd="3" destOrd="0" parTransId="{34F7C324-29A8-4278-9780-9484447B3CA0}" sibTransId="{88877B26-79CB-4CD4-B8DD-7AD9790FC344}"/>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311DA52F-14F1-46F5-AE8F-3850B11CA2A3}" type="presParOf" srcId="{9143E397-CB24-4F07-8243-A6D2F27E7085}" destId="{3FA1A0BE-4E9F-4057-8734-4C4775E41EBC}" srcOrd="0" destOrd="0" presId="urn:microsoft.com/office/officeart/2005/8/layout/lProcess2"/>
    <dgm:cxn modelId="{DD6291AF-6C58-4133-9DCE-6ED029B788F5}" type="presParOf" srcId="{9143E397-CB24-4F07-8243-A6D2F27E7085}" destId="{A3C39C80-EC26-4AFB-81C4-5765EDC7C70C}" srcOrd="1" destOrd="0" presId="urn:microsoft.com/office/officeart/2005/8/layout/lProcess2"/>
    <dgm:cxn modelId="{FA5C986F-C781-4C5E-8F93-851350C435DD}" type="presParOf" srcId="{9143E397-CB24-4F07-8243-A6D2F27E7085}" destId="{4CDDF7C0-5955-4906-863C-D34A7B9A5690}" srcOrd="2" destOrd="0" presId="urn:microsoft.com/office/officeart/2005/8/layout/lProcess2"/>
    <dgm:cxn modelId="{29C1DDA7-F744-4ED3-98EB-EB5211B4E113}" type="presParOf" srcId="{9143E397-CB24-4F07-8243-A6D2F27E7085}" destId="{9D710B1B-F157-487A-A278-A76AAA209CC7}" srcOrd="3" destOrd="0" presId="urn:microsoft.com/office/officeart/2005/8/layout/lProcess2"/>
    <dgm:cxn modelId="{5897B015-A8DD-4A25-A64A-EAAE2008C108}" type="presParOf" srcId="{9143E397-CB24-4F07-8243-A6D2F27E7085}" destId="{6C613A72-D84E-4040-B33B-3C8125E7CF99}" srcOrd="4" destOrd="0" presId="urn:microsoft.com/office/officeart/2005/8/layout/lProcess2"/>
    <dgm:cxn modelId="{5FEEE223-5726-4DE4-BB14-A2C0AF391737}" type="presParOf" srcId="{9143E397-CB24-4F07-8243-A6D2F27E7085}" destId="{FDC9B011-6A23-444D-911A-4234133B4760}" srcOrd="5" destOrd="0" presId="urn:microsoft.com/office/officeart/2005/8/layout/lProcess2"/>
    <dgm:cxn modelId="{390BE48D-D133-42A3-BEBB-CEC9FD05FC03}" type="presParOf" srcId="{9143E397-CB24-4F07-8243-A6D2F27E7085}" destId="{A7C767CF-D939-4995-83BE-85DBC70F1A30}"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0152AE57-0CC9-4037-BEBA-0C0C06999FEF}">
      <dgm:prSet phldrT="[Text]"/>
      <dgm:spPr/>
      <dgm:t>
        <a:bodyPr/>
        <a:lstStyle/>
        <a:p>
          <a:r>
            <a:rPr lang="en-CA" b="1" dirty="0"/>
            <a:t>IDENTITY-FIRST</a:t>
          </a:r>
          <a:br>
            <a:rPr lang="en-CA" b="1" dirty="0"/>
          </a:br>
          <a:r>
            <a:rPr lang="en-CA" b="1" dirty="0"/>
            <a:t> LANGUAGE</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9F4A980-DC2C-41B4-9886-DE2FA5F7C455}">
      <dgm:prSet phldrT="[Text]"/>
      <dgm:spPr/>
      <dgm:t>
        <a:bodyPr/>
        <a:lstStyle/>
        <a:p>
          <a:pPr rtl="0"/>
          <a:r>
            <a:rPr lang="en-CA" b="1" dirty="0"/>
            <a:t>an amputee</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a blind person</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a Deaf person</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329E7B9F-F05A-4FB9-B51E-FCA1EE9F0215}">
      <dgm:prSet phldrT="[Text]"/>
      <dgm:spPr/>
      <dgm:t>
        <a:bodyPr/>
        <a:lstStyle/>
        <a:p>
          <a:r>
            <a:rPr lang="en-CA" b="1" dirty="0"/>
            <a:t>an autistic person</a:t>
          </a:r>
        </a:p>
      </dgm:t>
    </dgm:pt>
    <dgm:pt modelId="{88877B26-79CB-4CD4-B8DD-7AD9790FC344}" type="sibTrans" cxnId="{EC9595D1-02B1-4F63-A73B-31BB6F472137}">
      <dgm:prSet/>
      <dgm:spPr/>
      <dgm:t>
        <a:bodyPr/>
        <a:lstStyle/>
        <a:p>
          <a:endParaRPr lang="en-CA"/>
        </a:p>
      </dgm:t>
    </dgm:pt>
    <dgm:pt modelId="{34F7C324-29A8-4278-9780-9484447B3CA0}" type="parTrans" cxnId="{EC9595D1-02B1-4F63-A73B-31BB6F472137}">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1198"/>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4">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4">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4">
        <dgm:presLayoutVars>
          <dgm:bulletEnabled val="1"/>
        </dgm:presLayoutVars>
      </dgm:prSet>
      <dgm:spPr/>
    </dgm:pt>
    <dgm:pt modelId="{FDC9B011-6A23-444D-911A-4234133B4760}" type="pres">
      <dgm:prSet presAssocID="{4D4F0E64-9057-404D-8CC9-0E0C42DC0FF9}" presName="aSpace2" presStyleCnt="0"/>
      <dgm:spPr/>
    </dgm:pt>
    <dgm:pt modelId="{A7C767CF-D939-4995-83BE-85DBC70F1A30}" type="pres">
      <dgm:prSet presAssocID="{329E7B9F-F05A-4FB9-B51E-FCA1EE9F0215}" presName="childNode" presStyleLbl="node1" presStyleIdx="3" presStyleCnt="4">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845AAD23-4272-4BB1-B3CB-58E75BE5456B}" type="presOf" srcId="{89F4A980-DC2C-41B4-9886-DE2FA5F7C455}" destId="{3FA1A0BE-4E9F-4057-8734-4C4775E41EBC}" srcOrd="0" destOrd="0" presId="urn:microsoft.com/office/officeart/2005/8/layout/lProcess2"/>
    <dgm:cxn modelId="{4D71F32E-D4DB-4705-851E-F62817270327}" type="presOf" srcId="{0152AE57-0CC9-4037-BEBA-0C0C06999FEF}" destId="{9DA825B9-AA51-4D25-9A1D-8EA133B6BD8D}" srcOrd="1"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93E5DA46-549F-4A64-916B-9309B6777507}" type="presOf" srcId="{329E7B9F-F05A-4FB9-B51E-FCA1EE9F0215}" destId="{A7C767CF-D939-4995-83BE-85DBC70F1A30}" srcOrd="0" destOrd="0" presId="urn:microsoft.com/office/officeart/2005/8/layout/lProcess2"/>
    <dgm:cxn modelId="{6B1D9079-BA2C-4686-AE14-351E69794D7B}" srcId="{0152AE57-0CC9-4037-BEBA-0C0C06999FEF}" destId="{89F4A980-DC2C-41B4-9886-DE2FA5F7C455}" srcOrd="0" destOrd="0" parTransId="{43C0B54D-2900-4F45-9380-E95581F71F66}" sibTransId="{89072734-890E-43A0-9F62-B4467B89BB80}"/>
    <dgm:cxn modelId="{4CDEEEA7-A95B-4201-A1E4-86E542DF436E}" srcId="{D5951B69-05C8-4132-A35F-9E05C50C2EF3}" destId="{0152AE57-0CC9-4037-BEBA-0C0C06999FEF}" srcOrd="0" destOrd="0" parTransId="{13D828D0-23A7-48A8-AB4E-3B3179FC2923}" sibTransId="{0883675C-37A3-4103-AA48-93C9C14EC0A4}"/>
    <dgm:cxn modelId="{8CC6CFAF-CE03-4797-A203-F3C4B71D8045}" type="presOf" srcId="{DB077A5D-4FAE-4BF7-9832-7F3E902F2475}" destId="{4CDDF7C0-5955-4906-863C-D34A7B9A5690}" srcOrd="0" destOrd="0" presId="urn:microsoft.com/office/officeart/2005/8/layout/lProcess2"/>
    <dgm:cxn modelId="{752C1DBE-8EE8-437A-9078-A08BB72D0A86}" type="presOf" srcId="{0152AE57-0CC9-4037-BEBA-0C0C06999FEF}" destId="{27AE93A1-CDDA-4E12-A1B3-4F1DB25233B2}" srcOrd="0" destOrd="0" presId="urn:microsoft.com/office/officeart/2005/8/layout/lProcess2"/>
    <dgm:cxn modelId="{58EEF2C0-CA6E-476B-AE7F-A7169867A10A}" type="presOf" srcId="{4D4F0E64-9057-404D-8CC9-0E0C42DC0FF9}" destId="{6C613A72-D84E-4040-B33B-3C8125E7CF99}" srcOrd="0" destOrd="0" presId="urn:microsoft.com/office/officeart/2005/8/layout/lProcess2"/>
    <dgm:cxn modelId="{EC9595D1-02B1-4F63-A73B-31BB6F472137}" srcId="{0152AE57-0CC9-4037-BEBA-0C0C06999FEF}" destId="{329E7B9F-F05A-4FB9-B51E-FCA1EE9F0215}" srcOrd="3" destOrd="0" parTransId="{34F7C324-29A8-4278-9780-9484447B3CA0}" sibTransId="{88877B26-79CB-4CD4-B8DD-7AD9790FC344}"/>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311DA52F-14F1-46F5-AE8F-3850B11CA2A3}" type="presParOf" srcId="{9143E397-CB24-4F07-8243-A6D2F27E7085}" destId="{3FA1A0BE-4E9F-4057-8734-4C4775E41EBC}" srcOrd="0" destOrd="0" presId="urn:microsoft.com/office/officeart/2005/8/layout/lProcess2"/>
    <dgm:cxn modelId="{DD6291AF-6C58-4133-9DCE-6ED029B788F5}" type="presParOf" srcId="{9143E397-CB24-4F07-8243-A6D2F27E7085}" destId="{A3C39C80-EC26-4AFB-81C4-5765EDC7C70C}" srcOrd="1" destOrd="0" presId="urn:microsoft.com/office/officeart/2005/8/layout/lProcess2"/>
    <dgm:cxn modelId="{FA5C986F-C781-4C5E-8F93-851350C435DD}" type="presParOf" srcId="{9143E397-CB24-4F07-8243-A6D2F27E7085}" destId="{4CDDF7C0-5955-4906-863C-D34A7B9A5690}" srcOrd="2" destOrd="0" presId="urn:microsoft.com/office/officeart/2005/8/layout/lProcess2"/>
    <dgm:cxn modelId="{29C1DDA7-F744-4ED3-98EB-EB5211B4E113}" type="presParOf" srcId="{9143E397-CB24-4F07-8243-A6D2F27E7085}" destId="{9D710B1B-F157-487A-A278-A76AAA209CC7}" srcOrd="3" destOrd="0" presId="urn:microsoft.com/office/officeart/2005/8/layout/lProcess2"/>
    <dgm:cxn modelId="{5897B015-A8DD-4A25-A64A-EAAE2008C108}" type="presParOf" srcId="{9143E397-CB24-4F07-8243-A6D2F27E7085}" destId="{6C613A72-D84E-4040-B33B-3C8125E7CF99}" srcOrd="4" destOrd="0" presId="urn:microsoft.com/office/officeart/2005/8/layout/lProcess2"/>
    <dgm:cxn modelId="{5FEEE223-5726-4DE4-BB14-A2C0AF391737}" type="presParOf" srcId="{9143E397-CB24-4F07-8243-A6D2F27E7085}" destId="{FDC9B011-6A23-444D-911A-4234133B4760}" srcOrd="5" destOrd="0" presId="urn:microsoft.com/office/officeart/2005/8/layout/lProcess2"/>
    <dgm:cxn modelId="{390BE48D-D133-42A3-BEBB-CEC9FD05FC03}" type="presParOf" srcId="{9143E397-CB24-4F07-8243-A6D2F27E7085}" destId="{A7C767CF-D939-4995-83BE-85DBC70F1A30}"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94CC638B-1E7F-446A-A4A7-F9B9F398344F}">
      <dgm:prSet phldrT="[Text]"/>
      <dgm:spPr/>
      <dgm:t>
        <a:bodyPr/>
        <a:lstStyle/>
        <a:p>
          <a:r>
            <a:rPr lang="en-CA" b="1" dirty="0"/>
            <a:t>USE</a:t>
          </a:r>
        </a:p>
      </dgm:t>
    </dgm:pt>
    <dgm:pt modelId="{E747F58A-4C7E-425E-8C6F-E548569ED2B8}" type="parTrans" cxnId="{7220ADE2-6551-4E6E-9403-58D053ED93F6}">
      <dgm:prSet/>
      <dgm:spPr/>
      <dgm:t>
        <a:bodyPr/>
        <a:lstStyle/>
        <a:p>
          <a:endParaRPr lang="en-CA"/>
        </a:p>
      </dgm:t>
    </dgm:pt>
    <dgm:pt modelId="{FF69C6DF-D01B-43EB-8E90-2BE63400C019}" type="sibTrans" cxnId="{7220ADE2-6551-4E6E-9403-58D053ED93F6}">
      <dgm:prSet/>
      <dgm:spPr/>
      <dgm:t>
        <a:bodyPr/>
        <a:lstStyle/>
        <a:p>
          <a:endParaRPr lang="en-CA"/>
        </a:p>
      </dgm:t>
    </dgm:pt>
    <dgm:pt modelId="{89DF2F98-71CF-4250-B0D7-6CEC7067FD3F}">
      <dgm:prSet phldrT="[Text]"/>
      <dgm:spPr/>
      <dgm:t>
        <a:bodyPr/>
        <a:lstStyle/>
        <a:p>
          <a:pPr rtl="0"/>
          <a:r>
            <a:rPr lang="en-CA" b="1" dirty="0"/>
            <a:t>uses </a:t>
          </a:r>
          <a:r>
            <a:rPr lang="en-CA" b="1" dirty="0">
              <a:latin typeface="Century Gothic"/>
            </a:rPr>
            <a:t>an</a:t>
          </a:r>
          <a:r>
            <a:rPr lang="en-CA" b="1" dirty="0"/>
            <a:t> </a:t>
          </a:r>
          <a:r>
            <a:rPr lang="en-CA" b="1" dirty="0">
              <a:latin typeface="Century Gothic"/>
            </a:rPr>
            <a:t>assistive device</a:t>
          </a:r>
          <a:endParaRPr lang="en-CA" b="1" dirty="0"/>
        </a:p>
      </dgm:t>
    </dgm:pt>
    <dgm:pt modelId="{76471D4B-423E-476A-9407-9546093E77D3}" type="parTrans" cxnId="{334EFDC0-7466-4000-8D7A-5B24E21D7880}">
      <dgm:prSet/>
      <dgm:spPr/>
      <dgm:t>
        <a:bodyPr/>
        <a:lstStyle/>
        <a:p>
          <a:endParaRPr lang="en-CA"/>
        </a:p>
      </dgm:t>
    </dgm:pt>
    <dgm:pt modelId="{EF4826D8-047E-4A65-98EF-014D7D6D26BE}" type="sibTrans" cxnId="{334EFDC0-7466-4000-8D7A-5B24E21D7880}">
      <dgm:prSet/>
      <dgm:spPr/>
      <dgm:t>
        <a:bodyPr/>
        <a:lstStyle/>
        <a:p>
          <a:endParaRPr lang="en-CA"/>
        </a:p>
      </dgm:t>
    </dgm:pt>
    <dgm:pt modelId="{0870D7EC-700E-4356-85C3-9F145425DA72}">
      <dgm:prSet phldrT="[Text]"/>
      <dgm:spPr/>
      <dgm:t>
        <a:bodyPr/>
        <a:lstStyle/>
        <a:p>
          <a:r>
            <a:rPr lang="en-CA" b="1" dirty="0"/>
            <a:t>has MS </a:t>
          </a:r>
        </a:p>
      </dgm:t>
    </dgm:pt>
    <dgm:pt modelId="{0A157334-9E45-416D-8759-2C0D9F7E9AA2}" type="parTrans" cxnId="{3B9FB8D2-553C-4255-A59F-68E7FEB66ED9}">
      <dgm:prSet/>
      <dgm:spPr/>
      <dgm:t>
        <a:bodyPr/>
        <a:lstStyle/>
        <a:p>
          <a:endParaRPr lang="en-CA"/>
        </a:p>
      </dgm:t>
    </dgm:pt>
    <dgm:pt modelId="{861A31AF-C82D-4CC1-9A32-A8EF0A56A977}" type="sibTrans" cxnId="{3B9FB8D2-553C-4255-A59F-68E7FEB66ED9}">
      <dgm:prSet/>
      <dgm:spPr/>
      <dgm:t>
        <a:bodyPr/>
        <a:lstStyle/>
        <a:p>
          <a:endParaRPr lang="en-CA"/>
        </a:p>
      </dgm:t>
    </dgm:pt>
    <dgm:pt modelId="{F97AD931-A49D-428A-B873-6D84FE4FCF2F}">
      <dgm:prSet phldrT="[Text]"/>
      <dgm:spPr/>
      <dgm:t>
        <a:bodyPr/>
        <a:lstStyle/>
        <a:p>
          <a:r>
            <a:rPr lang="en-CA" b="1" dirty="0"/>
            <a:t>accessible parking</a:t>
          </a:r>
        </a:p>
      </dgm:t>
    </dgm:pt>
    <dgm:pt modelId="{38C1F2B7-262F-4F2A-A010-09F880F914FA}" type="parTrans" cxnId="{9076E889-052B-4E1A-B4AA-4870C47CA9CE}">
      <dgm:prSet/>
      <dgm:spPr/>
      <dgm:t>
        <a:bodyPr/>
        <a:lstStyle/>
        <a:p>
          <a:endParaRPr lang="en-CA"/>
        </a:p>
      </dgm:t>
    </dgm:pt>
    <dgm:pt modelId="{960E52C0-5D7E-48B9-8945-CD62CFC64580}" type="sibTrans" cxnId="{9076E889-052B-4E1A-B4AA-4870C47CA9CE}">
      <dgm:prSet/>
      <dgm:spPr/>
      <dgm:t>
        <a:bodyPr/>
        <a:lstStyle/>
        <a:p>
          <a:endParaRPr lang="en-CA"/>
        </a:p>
      </dgm:t>
    </dgm:pt>
    <dgm:pt modelId="{6571762F-9DAB-4FDA-B10F-F1C391901D1C}">
      <dgm:prSet phldrT="[Text]"/>
      <dgm:spPr/>
      <dgm:t>
        <a:bodyPr/>
        <a:lstStyle/>
        <a:p>
          <a:r>
            <a:rPr lang="en-CA" b="1" dirty="0"/>
            <a:t>non-disabled</a:t>
          </a:r>
        </a:p>
      </dgm:t>
    </dgm:pt>
    <dgm:pt modelId="{0B715583-EB7E-4A21-9D53-D7DC00030747}" type="parTrans" cxnId="{B8E8EB73-CDED-43C0-82B2-BD8ED1A22070}">
      <dgm:prSet/>
      <dgm:spPr/>
      <dgm:t>
        <a:bodyPr/>
        <a:lstStyle/>
        <a:p>
          <a:endParaRPr lang="en-CA"/>
        </a:p>
      </dgm:t>
    </dgm:pt>
    <dgm:pt modelId="{E2309BBF-EB09-48F5-BA43-0A064639BB08}" type="sibTrans" cxnId="{B8E8EB73-CDED-43C0-82B2-BD8ED1A22070}">
      <dgm:prSet/>
      <dgm:spPr/>
      <dgm:t>
        <a:bodyPr/>
        <a:lstStyle/>
        <a:p>
          <a:endParaRPr lang="en-CA"/>
        </a:p>
      </dgm:t>
    </dgm:pt>
    <dgm:pt modelId="{AE13229A-B823-4B90-B9A8-6C58F903F8BD}">
      <dgm:prSet phldrT="[Text]"/>
      <dgm:spPr/>
      <dgm:t>
        <a:bodyPr/>
        <a:lstStyle/>
        <a:p>
          <a:r>
            <a:rPr lang="en-CA" b="1" dirty="0"/>
            <a:t>has a physical disability</a:t>
          </a:r>
        </a:p>
      </dgm:t>
    </dgm:pt>
    <dgm:pt modelId="{48118D58-2ABD-4D28-990F-752626C7DACA}" type="parTrans" cxnId="{E727BA19-E42A-4D5E-9A92-44F32D4DBDAB}">
      <dgm:prSet/>
      <dgm:spPr/>
      <dgm:t>
        <a:bodyPr/>
        <a:lstStyle/>
        <a:p>
          <a:endParaRPr lang="en-CA"/>
        </a:p>
      </dgm:t>
    </dgm:pt>
    <dgm:pt modelId="{D18A4615-C609-4983-A5A9-43DF7E8D46F4}" type="sibTrans" cxnId="{E727BA19-E42A-4D5E-9A92-44F32D4DBDAB}">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B1EE6A72-74A2-492F-9741-91C3903856FD}" type="pres">
      <dgm:prSet presAssocID="{94CC638B-1E7F-446A-A4A7-F9B9F398344F}" presName="compNode" presStyleCnt="0"/>
      <dgm:spPr/>
    </dgm:pt>
    <dgm:pt modelId="{AC3D1097-BE17-45C6-8987-4C9E97BB90AE}" type="pres">
      <dgm:prSet presAssocID="{94CC638B-1E7F-446A-A4A7-F9B9F398344F}" presName="aNode" presStyleLbl="bgShp" presStyleIdx="0" presStyleCnt="1" custLinFactNeighborX="-2767" custLinFactNeighborY="28209"/>
      <dgm:spPr/>
    </dgm:pt>
    <dgm:pt modelId="{73A0DF4A-F705-4084-8908-671D91C6E848}" type="pres">
      <dgm:prSet presAssocID="{94CC638B-1E7F-446A-A4A7-F9B9F398344F}" presName="textNode" presStyleLbl="bgShp" presStyleIdx="0" presStyleCnt="1"/>
      <dgm:spPr/>
    </dgm:pt>
    <dgm:pt modelId="{8CA42CAC-E8D0-400F-9264-CEF1B0880EBB}" type="pres">
      <dgm:prSet presAssocID="{94CC638B-1E7F-446A-A4A7-F9B9F398344F}" presName="compChildNode" presStyleCnt="0"/>
      <dgm:spPr/>
    </dgm:pt>
    <dgm:pt modelId="{ACFA5270-C2CA-4868-A653-351B0ED8B0E2}" type="pres">
      <dgm:prSet presAssocID="{94CC638B-1E7F-446A-A4A7-F9B9F398344F}" presName="theInnerList" presStyleCnt="0"/>
      <dgm:spPr/>
    </dgm:pt>
    <dgm:pt modelId="{CBAD2395-599C-45D0-8BCD-4E5783AEA215}" type="pres">
      <dgm:prSet presAssocID="{0870D7EC-700E-4356-85C3-9F145425DA72}" presName="childNode" presStyleLbl="node1" presStyleIdx="0" presStyleCnt="5">
        <dgm:presLayoutVars>
          <dgm:bulletEnabled val="1"/>
        </dgm:presLayoutVars>
      </dgm:prSet>
      <dgm:spPr/>
    </dgm:pt>
    <dgm:pt modelId="{EEB63035-3F20-4A7B-BF20-1F0C9D57EBC4}" type="pres">
      <dgm:prSet presAssocID="{0870D7EC-700E-4356-85C3-9F145425DA72}" presName="aSpace2" presStyleCnt="0"/>
      <dgm:spPr/>
    </dgm:pt>
    <dgm:pt modelId="{DB0D7849-7687-4052-8B8D-F8E761B62B05}" type="pres">
      <dgm:prSet presAssocID="{89DF2F98-71CF-4250-B0D7-6CEC7067FD3F}" presName="childNode" presStyleLbl="node1" presStyleIdx="1" presStyleCnt="5">
        <dgm:presLayoutVars>
          <dgm:bulletEnabled val="1"/>
        </dgm:presLayoutVars>
      </dgm:prSet>
      <dgm:spPr/>
    </dgm:pt>
    <dgm:pt modelId="{81D9D595-E425-4782-B452-02CB5BED9D56}" type="pres">
      <dgm:prSet presAssocID="{89DF2F98-71CF-4250-B0D7-6CEC7067FD3F}" presName="aSpace2" presStyleCnt="0"/>
      <dgm:spPr/>
    </dgm:pt>
    <dgm:pt modelId="{249DECDF-E025-4033-BC41-92A931521D48}" type="pres">
      <dgm:prSet presAssocID="{F97AD931-A49D-428A-B873-6D84FE4FCF2F}" presName="childNode" presStyleLbl="node1" presStyleIdx="2" presStyleCnt="5">
        <dgm:presLayoutVars>
          <dgm:bulletEnabled val="1"/>
        </dgm:presLayoutVars>
      </dgm:prSet>
      <dgm:spPr/>
    </dgm:pt>
    <dgm:pt modelId="{ADC53D0B-F98F-4BC7-BF7A-0F6D2634613F}" type="pres">
      <dgm:prSet presAssocID="{F97AD931-A49D-428A-B873-6D84FE4FCF2F}" presName="aSpace2" presStyleCnt="0"/>
      <dgm:spPr/>
    </dgm:pt>
    <dgm:pt modelId="{21462E3A-10B3-4975-8089-8D818BB0EF43}" type="pres">
      <dgm:prSet presAssocID="{6571762F-9DAB-4FDA-B10F-F1C391901D1C}" presName="childNode" presStyleLbl="node1" presStyleIdx="3" presStyleCnt="5">
        <dgm:presLayoutVars>
          <dgm:bulletEnabled val="1"/>
        </dgm:presLayoutVars>
      </dgm:prSet>
      <dgm:spPr/>
    </dgm:pt>
    <dgm:pt modelId="{80828E8A-2872-458C-A830-0EF914925C9E}" type="pres">
      <dgm:prSet presAssocID="{6571762F-9DAB-4FDA-B10F-F1C391901D1C}" presName="aSpace2" presStyleCnt="0"/>
      <dgm:spPr/>
    </dgm:pt>
    <dgm:pt modelId="{912BDBE4-B226-47DF-B807-7A707B921F60}" type="pres">
      <dgm:prSet presAssocID="{AE13229A-B823-4B90-B9A8-6C58F903F8BD}" presName="childNode" presStyleLbl="node1" presStyleIdx="4" presStyleCnt="5">
        <dgm:presLayoutVars>
          <dgm:bulletEnabled val="1"/>
        </dgm:presLayoutVars>
      </dgm:prSet>
      <dgm:spPr/>
    </dgm:pt>
  </dgm:ptLst>
  <dgm:cxnLst>
    <dgm:cxn modelId="{43C44D0D-EFC7-414E-BC15-367F39FFDA1E}" type="presOf" srcId="{94CC638B-1E7F-446A-A4A7-F9B9F398344F}" destId="{73A0DF4A-F705-4084-8908-671D91C6E848}" srcOrd="1" destOrd="0" presId="urn:microsoft.com/office/officeart/2005/8/layout/lProcess2"/>
    <dgm:cxn modelId="{E727BA19-E42A-4D5E-9A92-44F32D4DBDAB}" srcId="{94CC638B-1E7F-446A-A4A7-F9B9F398344F}" destId="{AE13229A-B823-4B90-B9A8-6C58F903F8BD}" srcOrd="4" destOrd="0" parTransId="{48118D58-2ABD-4D28-990F-752626C7DACA}" sibTransId="{D18A4615-C609-4983-A5A9-43DF7E8D46F4}"/>
    <dgm:cxn modelId="{556A003D-E553-49FA-9F1D-384567BD0024}" type="presOf" srcId="{D5951B69-05C8-4132-A35F-9E05C50C2EF3}" destId="{8388329C-1A4E-4490-B6A9-347E87C8ADB5}" srcOrd="0" destOrd="0" presId="urn:microsoft.com/office/officeart/2005/8/layout/lProcess2"/>
    <dgm:cxn modelId="{0E26FF60-28C8-43D5-A389-F4CDE5FB2696}" type="presOf" srcId="{89DF2F98-71CF-4250-B0D7-6CEC7067FD3F}" destId="{DB0D7849-7687-4052-8B8D-F8E761B62B05}" srcOrd="0" destOrd="0" presId="urn:microsoft.com/office/officeart/2005/8/layout/lProcess2"/>
    <dgm:cxn modelId="{B8E8EB73-CDED-43C0-82B2-BD8ED1A22070}" srcId="{94CC638B-1E7F-446A-A4A7-F9B9F398344F}" destId="{6571762F-9DAB-4FDA-B10F-F1C391901D1C}" srcOrd="3" destOrd="0" parTransId="{0B715583-EB7E-4A21-9D53-D7DC00030747}" sibTransId="{E2309BBF-EB09-48F5-BA43-0A064639BB08}"/>
    <dgm:cxn modelId="{9076E889-052B-4E1A-B4AA-4870C47CA9CE}" srcId="{94CC638B-1E7F-446A-A4A7-F9B9F398344F}" destId="{F97AD931-A49D-428A-B873-6D84FE4FCF2F}" srcOrd="2" destOrd="0" parTransId="{38C1F2B7-262F-4F2A-A010-09F880F914FA}" sibTransId="{960E52C0-5D7E-48B9-8945-CD62CFC64580}"/>
    <dgm:cxn modelId="{CA7AEA8E-E1C4-4A32-8655-E7DC15079F3E}" type="presOf" srcId="{F97AD931-A49D-428A-B873-6D84FE4FCF2F}" destId="{249DECDF-E025-4033-BC41-92A931521D48}" srcOrd="0" destOrd="0" presId="urn:microsoft.com/office/officeart/2005/8/layout/lProcess2"/>
    <dgm:cxn modelId="{4F1D93B3-344C-4F28-8C98-13F6E0BC44E5}" type="presOf" srcId="{6571762F-9DAB-4FDA-B10F-F1C391901D1C}" destId="{21462E3A-10B3-4975-8089-8D818BB0EF43}" srcOrd="0" destOrd="0" presId="urn:microsoft.com/office/officeart/2005/8/layout/lProcess2"/>
    <dgm:cxn modelId="{334EFDC0-7466-4000-8D7A-5B24E21D7880}" srcId="{94CC638B-1E7F-446A-A4A7-F9B9F398344F}" destId="{89DF2F98-71CF-4250-B0D7-6CEC7067FD3F}" srcOrd="1" destOrd="0" parTransId="{76471D4B-423E-476A-9407-9546093E77D3}" sibTransId="{EF4826D8-047E-4A65-98EF-014D7D6D26BE}"/>
    <dgm:cxn modelId="{03B704C7-D7F8-45F6-BCBC-08775A5B3EDA}" type="presOf" srcId="{94CC638B-1E7F-446A-A4A7-F9B9F398344F}" destId="{AC3D1097-BE17-45C6-8987-4C9E97BB90AE}" srcOrd="0" destOrd="0" presId="urn:microsoft.com/office/officeart/2005/8/layout/lProcess2"/>
    <dgm:cxn modelId="{3D815BC9-F751-4FF4-89FD-6C9A99F003E1}" type="presOf" srcId="{AE13229A-B823-4B90-B9A8-6C58F903F8BD}" destId="{912BDBE4-B226-47DF-B807-7A707B921F60}" srcOrd="0" destOrd="0" presId="urn:microsoft.com/office/officeart/2005/8/layout/lProcess2"/>
    <dgm:cxn modelId="{3B9FB8D2-553C-4255-A59F-68E7FEB66ED9}" srcId="{94CC638B-1E7F-446A-A4A7-F9B9F398344F}" destId="{0870D7EC-700E-4356-85C3-9F145425DA72}" srcOrd="0" destOrd="0" parTransId="{0A157334-9E45-416D-8759-2C0D9F7E9AA2}" sibTransId="{861A31AF-C82D-4CC1-9A32-A8EF0A56A977}"/>
    <dgm:cxn modelId="{482223DF-551D-44B5-AFDA-3C379E29430F}" type="presOf" srcId="{0870D7EC-700E-4356-85C3-9F145425DA72}" destId="{CBAD2395-599C-45D0-8BCD-4E5783AEA215}" srcOrd="0" destOrd="0" presId="urn:microsoft.com/office/officeart/2005/8/layout/lProcess2"/>
    <dgm:cxn modelId="{7220ADE2-6551-4E6E-9403-58D053ED93F6}" srcId="{D5951B69-05C8-4132-A35F-9E05C50C2EF3}" destId="{94CC638B-1E7F-446A-A4A7-F9B9F398344F}" srcOrd="0" destOrd="0" parTransId="{E747F58A-4C7E-425E-8C6F-E548569ED2B8}" sibTransId="{FF69C6DF-D01B-43EB-8E90-2BE63400C019}"/>
    <dgm:cxn modelId="{F0CDEA3A-6005-4351-908A-51DDA4A9694C}" type="presParOf" srcId="{8388329C-1A4E-4490-B6A9-347E87C8ADB5}" destId="{B1EE6A72-74A2-492F-9741-91C3903856FD}" srcOrd="0" destOrd="0" presId="urn:microsoft.com/office/officeart/2005/8/layout/lProcess2"/>
    <dgm:cxn modelId="{ECA0FD14-E7D1-4DF7-8547-C4A4F58A791E}" type="presParOf" srcId="{B1EE6A72-74A2-492F-9741-91C3903856FD}" destId="{AC3D1097-BE17-45C6-8987-4C9E97BB90AE}" srcOrd="0" destOrd="0" presId="urn:microsoft.com/office/officeart/2005/8/layout/lProcess2"/>
    <dgm:cxn modelId="{D6D02676-92BD-4273-B3D1-AB999C19FC92}" type="presParOf" srcId="{B1EE6A72-74A2-492F-9741-91C3903856FD}" destId="{73A0DF4A-F705-4084-8908-671D91C6E848}" srcOrd="1" destOrd="0" presId="urn:microsoft.com/office/officeart/2005/8/layout/lProcess2"/>
    <dgm:cxn modelId="{D83B6376-DBC8-428F-93BE-A00A5355359F}" type="presParOf" srcId="{B1EE6A72-74A2-492F-9741-91C3903856FD}" destId="{8CA42CAC-E8D0-400F-9264-CEF1B0880EBB}" srcOrd="2" destOrd="0" presId="urn:microsoft.com/office/officeart/2005/8/layout/lProcess2"/>
    <dgm:cxn modelId="{77E83613-06D3-4AF3-B716-9C2AD7749851}" type="presParOf" srcId="{8CA42CAC-E8D0-400F-9264-CEF1B0880EBB}" destId="{ACFA5270-C2CA-4868-A653-351B0ED8B0E2}" srcOrd="0" destOrd="0" presId="urn:microsoft.com/office/officeart/2005/8/layout/lProcess2"/>
    <dgm:cxn modelId="{FC3D8387-4372-4D20-82D0-BDC67EE54720}" type="presParOf" srcId="{ACFA5270-C2CA-4868-A653-351B0ED8B0E2}" destId="{CBAD2395-599C-45D0-8BCD-4E5783AEA215}" srcOrd="0" destOrd="0" presId="urn:microsoft.com/office/officeart/2005/8/layout/lProcess2"/>
    <dgm:cxn modelId="{130CE436-5631-441E-A38F-349CE9881D13}" type="presParOf" srcId="{ACFA5270-C2CA-4868-A653-351B0ED8B0E2}" destId="{EEB63035-3F20-4A7B-BF20-1F0C9D57EBC4}" srcOrd="1" destOrd="0" presId="urn:microsoft.com/office/officeart/2005/8/layout/lProcess2"/>
    <dgm:cxn modelId="{FFDB894C-1651-43C9-A925-9A8BB3E63921}" type="presParOf" srcId="{ACFA5270-C2CA-4868-A653-351B0ED8B0E2}" destId="{DB0D7849-7687-4052-8B8D-F8E761B62B05}" srcOrd="2" destOrd="0" presId="urn:microsoft.com/office/officeart/2005/8/layout/lProcess2"/>
    <dgm:cxn modelId="{9BA66E2B-8F04-4851-9284-3C3A7B48CD52}" type="presParOf" srcId="{ACFA5270-C2CA-4868-A653-351B0ED8B0E2}" destId="{81D9D595-E425-4782-B452-02CB5BED9D56}" srcOrd="3" destOrd="0" presId="urn:microsoft.com/office/officeart/2005/8/layout/lProcess2"/>
    <dgm:cxn modelId="{11B9B357-A14C-48F2-A31F-DF27AB2B56B7}" type="presParOf" srcId="{ACFA5270-C2CA-4868-A653-351B0ED8B0E2}" destId="{249DECDF-E025-4033-BC41-92A931521D48}" srcOrd="4" destOrd="0" presId="urn:microsoft.com/office/officeart/2005/8/layout/lProcess2"/>
    <dgm:cxn modelId="{963BDCC3-BA47-4F4F-9E47-465627345BC4}" type="presParOf" srcId="{ACFA5270-C2CA-4868-A653-351B0ED8B0E2}" destId="{ADC53D0B-F98F-4BC7-BF7A-0F6D2634613F}" srcOrd="5" destOrd="0" presId="urn:microsoft.com/office/officeart/2005/8/layout/lProcess2"/>
    <dgm:cxn modelId="{7455856C-62B6-4D01-82A3-3BBEE1474FC9}" type="presParOf" srcId="{ACFA5270-C2CA-4868-A653-351B0ED8B0E2}" destId="{21462E3A-10B3-4975-8089-8D818BB0EF43}" srcOrd="6" destOrd="0" presId="urn:microsoft.com/office/officeart/2005/8/layout/lProcess2"/>
    <dgm:cxn modelId="{16CF30CA-DDFF-4A08-B58B-8C2F9A31198C}" type="presParOf" srcId="{ACFA5270-C2CA-4868-A653-351B0ED8B0E2}" destId="{80828E8A-2872-458C-A830-0EF914925C9E}" srcOrd="7" destOrd="0" presId="urn:microsoft.com/office/officeart/2005/8/layout/lProcess2"/>
    <dgm:cxn modelId="{E33CCED6-17FB-43BA-9AA2-180751318822}" type="presParOf" srcId="{ACFA5270-C2CA-4868-A653-351B0ED8B0E2}" destId="{912BDBE4-B226-47DF-B807-7A707B921F60}" srcOrd="8"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D62B2239-224A-41D1-B6D8-EB6F410AF771}">
      <dgm:prSet phldrT="[Text]"/>
      <dgm:spPr/>
      <dgm:t>
        <a:bodyPr/>
        <a:lstStyle/>
        <a:p>
          <a:r>
            <a:rPr lang="en-CA" b="1" dirty="0"/>
            <a:t>crippled</a:t>
          </a:r>
        </a:p>
      </dgm:t>
    </dgm:pt>
    <dgm:pt modelId="{2BE8E94C-49B3-4834-84AD-CA0EDAD254DB}" type="sibTrans" cxnId="{2130164F-81A3-490F-B276-3C0D805CF85C}">
      <dgm:prSet/>
      <dgm:spPr/>
      <dgm:t>
        <a:bodyPr/>
        <a:lstStyle/>
        <a:p>
          <a:endParaRPr lang="en-CA"/>
        </a:p>
      </dgm:t>
    </dgm:pt>
    <dgm:pt modelId="{3629BCA6-E7C4-4C37-8E82-F84C9B6882E7}" type="parTrans" cxnId="{2130164F-81A3-490F-B276-3C0D805CF85C}">
      <dgm:prSet/>
      <dgm:spPr/>
      <dgm:t>
        <a:bodyPr/>
        <a:lstStyle/>
        <a:p>
          <a:endParaRPr lang="en-CA"/>
        </a:p>
      </dgm:t>
    </dgm:pt>
    <dgm:pt modelId="{0152AE57-0CC9-4037-BEBA-0C0C06999FEF}">
      <dgm:prSet phldrT="[Text]"/>
      <dgm:spPr/>
      <dgm:t>
        <a:bodyPr/>
        <a:lstStyle/>
        <a:p>
          <a:r>
            <a:rPr lang="en-CA" b="1" dirty="0"/>
            <a:t>AVOID</a:t>
          </a:r>
        </a:p>
      </dgm:t>
    </dgm:pt>
    <dgm:pt modelId="{0883675C-37A3-4103-AA48-93C9C14EC0A4}" type="sibTrans" cxnId="{4CDEEEA7-A95B-4201-A1E4-86E542DF436E}">
      <dgm:prSet/>
      <dgm:spPr/>
      <dgm:t>
        <a:bodyPr/>
        <a:lstStyle/>
        <a:p>
          <a:endParaRPr lang="en-CA"/>
        </a:p>
      </dgm:t>
    </dgm:pt>
    <dgm:pt modelId="{13D828D0-23A7-48A8-AB4E-3B3179FC2923}" type="parTrans" cxnId="{4CDEEEA7-A95B-4201-A1E4-86E542DF436E}">
      <dgm:prSet/>
      <dgm:spPr/>
      <dgm:t>
        <a:bodyPr/>
        <a:lstStyle/>
        <a:p>
          <a:endParaRPr lang="en-CA"/>
        </a:p>
      </dgm:t>
    </dgm:pt>
    <dgm:pt modelId="{89F4A980-DC2C-41B4-9886-DE2FA5F7C455}">
      <dgm:prSet phldrT="[Text]"/>
      <dgm:spPr/>
      <dgm:t>
        <a:bodyPr/>
        <a:lstStyle/>
        <a:p>
          <a:r>
            <a:rPr lang="en-CA" b="1" dirty="0"/>
            <a:t>suffers from MS</a:t>
          </a:r>
        </a:p>
      </dgm:t>
    </dgm:pt>
    <dgm:pt modelId="{89072734-890E-43A0-9F62-B4467B89BB80}" type="sibTrans" cxnId="{6B1D9079-BA2C-4686-AE14-351E69794D7B}">
      <dgm:prSet/>
      <dgm:spPr/>
      <dgm:t>
        <a:bodyPr/>
        <a:lstStyle/>
        <a:p>
          <a:endParaRPr lang="en-CA"/>
        </a:p>
      </dgm:t>
    </dgm:pt>
    <dgm:pt modelId="{43C0B54D-2900-4F45-9380-E95581F71F66}" type="parTrans" cxnId="{6B1D9079-BA2C-4686-AE14-351E69794D7B}">
      <dgm:prSet/>
      <dgm:spPr/>
      <dgm:t>
        <a:bodyPr/>
        <a:lstStyle/>
        <a:p>
          <a:endParaRPr lang="en-CA"/>
        </a:p>
      </dgm:t>
    </dgm:pt>
    <dgm:pt modelId="{DB077A5D-4FAE-4BF7-9832-7F3E902F2475}">
      <dgm:prSet phldrT="[Text]"/>
      <dgm:spPr/>
      <dgm:t>
        <a:bodyPr/>
        <a:lstStyle/>
        <a:p>
          <a:r>
            <a:rPr lang="en-CA" b="1" dirty="0"/>
            <a:t>is confined to a wheelchair</a:t>
          </a:r>
        </a:p>
      </dgm:t>
    </dgm:pt>
    <dgm:pt modelId="{503334D0-14B2-44B4-A98D-C88988C4AFE2}" type="sibTrans" cxnId="{4EE91612-A870-4D42-8536-7FD2EC63895B}">
      <dgm:prSet/>
      <dgm:spPr/>
      <dgm:t>
        <a:bodyPr/>
        <a:lstStyle/>
        <a:p>
          <a:endParaRPr lang="en-CA"/>
        </a:p>
      </dgm:t>
    </dgm:pt>
    <dgm:pt modelId="{0ED679BF-7170-4D0F-8070-8440149A19AF}" type="parTrans" cxnId="{4EE91612-A870-4D42-8536-7FD2EC63895B}">
      <dgm:prSet/>
      <dgm:spPr/>
      <dgm:t>
        <a:bodyPr/>
        <a:lstStyle/>
        <a:p>
          <a:endParaRPr lang="en-CA"/>
        </a:p>
      </dgm:t>
    </dgm:pt>
    <dgm:pt modelId="{4D4F0E64-9057-404D-8CC9-0E0C42DC0FF9}">
      <dgm:prSet phldrT="[Text]"/>
      <dgm:spPr/>
      <dgm:t>
        <a:bodyPr/>
        <a:lstStyle/>
        <a:p>
          <a:r>
            <a:rPr lang="en-CA" b="1" dirty="0"/>
            <a:t>handicapped parking</a:t>
          </a:r>
        </a:p>
      </dgm:t>
    </dgm:pt>
    <dgm:pt modelId="{884B1BE7-43D7-4F4C-8D0D-B1A1D0F2BD42}" type="sibTrans" cxnId="{51A98163-9C16-4452-8F9F-88C53B70A22D}">
      <dgm:prSet/>
      <dgm:spPr/>
      <dgm:t>
        <a:bodyPr/>
        <a:lstStyle/>
        <a:p>
          <a:endParaRPr lang="en-CA"/>
        </a:p>
      </dgm:t>
    </dgm:pt>
    <dgm:pt modelId="{75312DBC-6E97-46F2-889A-F706EC90AD0E}" type="parTrans" cxnId="{51A98163-9C16-4452-8F9F-88C53B70A22D}">
      <dgm:prSet/>
      <dgm:spPr/>
      <dgm:t>
        <a:bodyPr/>
        <a:lstStyle/>
        <a:p>
          <a:endParaRPr lang="en-CA"/>
        </a:p>
      </dgm:t>
    </dgm:pt>
    <dgm:pt modelId="{329E7B9F-F05A-4FB9-B51E-FCA1EE9F0215}">
      <dgm:prSet phldrT="[Text]"/>
      <dgm:spPr/>
      <dgm:t>
        <a:bodyPr/>
        <a:lstStyle/>
        <a:p>
          <a:r>
            <a:rPr lang="en-CA" b="1" dirty="0"/>
            <a:t>able-bodied</a:t>
          </a:r>
        </a:p>
      </dgm:t>
    </dgm:pt>
    <dgm:pt modelId="{88877B26-79CB-4CD4-B8DD-7AD9790FC344}" type="sibTrans" cxnId="{EC9595D1-02B1-4F63-A73B-31BB6F472137}">
      <dgm:prSet/>
      <dgm:spPr/>
      <dgm:t>
        <a:bodyPr/>
        <a:lstStyle/>
        <a:p>
          <a:endParaRPr lang="en-CA"/>
        </a:p>
      </dgm:t>
    </dgm:pt>
    <dgm:pt modelId="{34F7C324-29A8-4278-9780-9484447B3CA0}" type="parTrans" cxnId="{EC9595D1-02B1-4F63-A73B-31BB6F472137}">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5788" custLinFactNeighborY="-217"/>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5">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5">
        <dgm:presLayoutVars>
          <dgm:bulletEnabled val="1"/>
        </dgm:presLayoutVars>
      </dgm:prSet>
      <dgm:spPr/>
    </dgm:pt>
    <dgm:pt modelId="{9D710B1B-F157-487A-A278-A76AAA209CC7}" type="pres">
      <dgm:prSet presAssocID="{DB077A5D-4FAE-4BF7-9832-7F3E902F2475}" presName="aSpace2" presStyleCnt="0"/>
      <dgm:spPr/>
    </dgm:pt>
    <dgm:pt modelId="{6C613A72-D84E-4040-B33B-3C8125E7CF99}" type="pres">
      <dgm:prSet presAssocID="{4D4F0E64-9057-404D-8CC9-0E0C42DC0FF9}" presName="childNode" presStyleLbl="node1" presStyleIdx="2" presStyleCnt="5">
        <dgm:presLayoutVars>
          <dgm:bulletEnabled val="1"/>
        </dgm:presLayoutVars>
      </dgm:prSet>
      <dgm:spPr/>
    </dgm:pt>
    <dgm:pt modelId="{FDC9B011-6A23-444D-911A-4234133B4760}" type="pres">
      <dgm:prSet presAssocID="{4D4F0E64-9057-404D-8CC9-0E0C42DC0FF9}" presName="aSpace2" presStyleCnt="0"/>
      <dgm:spPr/>
    </dgm:pt>
    <dgm:pt modelId="{A7C767CF-D939-4995-83BE-85DBC70F1A30}" type="pres">
      <dgm:prSet presAssocID="{329E7B9F-F05A-4FB9-B51E-FCA1EE9F0215}" presName="childNode" presStyleLbl="node1" presStyleIdx="3" presStyleCnt="5">
        <dgm:presLayoutVars>
          <dgm:bulletEnabled val="1"/>
        </dgm:presLayoutVars>
      </dgm:prSet>
      <dgm:spPr/>
    </dgm:pt>
    <dgm:pt modelId="{7328F9B3-2F3D-447B-A36A-B3CEDF80B175}" type="pres">
      <dgm:prSet presAssocID="{329E7B9F-F05A-4FB9-B51E-FCA1EE9F0215}" presName="aSpace2" presStyleCnt="0"/>
      <dgm:spPr/>
    </dgm:pt>
    <dgm:pt modelId="{6DB9B793-843E-4187-88A8-1102E75CD365}" type="pres">
      <dgm:prSet presAssocID="{D62B2239-224A-41D1-B6D8-EB6F410AF771}" presName="childNode" presStyleLbl="node1" presStyleIdx="4" presStyleCnt="5">
        <dgm:presLayoutVars>
          <dgm:bulletEnabled val="1"/>
        </dgm:presLayoutVars>
      </dgm:prSet>
      <dgm:spPr/>
    </dgm:pt>
  </dgm:ptLst>
  <dgm:cxnLst>
    <dgm:cxn modelId="{4EE91612-A870-4D42-8536-7FD2EC63895B}" srcId="{0152AE57-0CC9-4037-BEBA-0C0C06999FEF}" destId="{DB077A5D-4FAE-4BF7-9832-7F3E902F2475}" srcOrd="1" destOrd="0" parTransId="{0ED679BF-7170-4D0F-8070-8440149A19AF}" sibTransId="{503334D0-14B2-44B4-A98D-C88988C4AFE2}"/>
    <dgm:cxn modelId="{4D71F32E-D4DB-4705-851E-F62817270327}" type="presOf" srcId="{0152AE57-0CC9-4037-BEBA-0C0C06999FEF}" destId="{9DA825B9-AA51-4D25-9A1D-8EA133B6BD8D}" srcOrd="1" destOrd="0" presId="urn:microsoft.com/office/officeart/2005/8/layout/lProcess2"/>
    <dgm:cxn modelId="{E0DEAA30-03DD-4F12-8D68-A8648184EA65}" type="presOf" srcId="{4D4F0E64-9057-404D-8CC9-0E0C42DC0FF9}" destId="{6C613A72-D84E-4040-B33B-3C8125E7CF99}" srcOrd="0"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299EC360-172F-46AF-A019-B13EEB9E3DF3}" type="presOf" srcId="{329E7B9F-F05A-4FB9-B51E-FCA1EE9F0215}" destId="{A7C767CF-D939-4995-83BE-85DBC70F1A30}" srcOrd="0" destOrd="0" presId="urn:microsoft.com/office/officeart/2005/8/layout/lProcess2"/>
    <dgm:cxn modelId="{51A98163-9C16-4452-8F9F-88C53B70A22D}" srcId="{0152AE57-0CC9-4037-BEBA-0C0C06999FEF}" destId="{4D4F0E64-9057-404D-8CC9-0E0C42DC0FF9}" srcOrd="2" destOrd="0" parTransId="{75312DBC-6E97-46F2-889A-F706EC90AD0E}" sibTransId="{884B1BE7-43D7-4F4C-8D0D-B1A1D0F2BD42}"/>
    <dgm:cxn modelId="{2130164F-81A3-490F-B276-3C0D805CF85C}" srcId="{0152AE57-0CC9-4037-BEBA-0C0C06999FEF}" destId="{D62B2239-224A-41D1-B6D8-EB6F410AF771}" srcOrd="4" destOrd="0" parTransId="{3629BCA6-E7C4-4C37-8E82-F84C9B6882E7}" sibTransId="{2BE8E94C-49B3-4834-84AD-CA0EDAD254DB}"/>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EC9595D1-02B1-4F63-A73B-31BB6F472137}" srcId="{0152AE57-0CC9-4037-BEBA-0C0C06999FEF}" destId="{329E7B9F-F05A-4FB9-B51E-FCA1EE9F0215}" srcOrd="3" destOrd="0" parTransId="{34F7C324-29A8-4278-9780-9484447B3CA0}" sibTransId="{88877B26-79CB-4CD4-B8DD-7AD9790FC344}"/>
    <dgm:cxn modelId="{A5A101F9-DE03-489E-A568-3DE1110F1D29}" type="presOf" srcId="{D62B2239-224A-41D1-B6D8-EB6F410AF771}" destId="{6DB9B793-843E-4187-88A8-1102E75CD365}"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9C6169EF-B775-4C75-AA3A-093491B3FE35}" type="presParOf" srcId="{9143E397-CB24-4F07-8243-A6D2F27E7085}" destId="{9D710B1B-F157-487A-A278-A76AAA209CC7}" srcOrd="3" destOrd="0" presId="urn:microsoft.com/office/officeart/2005/8/layout/lProcess2"/>
    <dgm:cxn modelId="{73F83BD9-FA96-4D79-B055-A2289BE1D24E}" type="presParOf" srcId="{9143E397-CB24-4F07-8243-A6D2F27E7085}" destId="{6C613A72-D84E-4040-B33B-3C8125E7CF99}" srcOrd="4" destOrd="0" presId="urn:microsoft.com/office/officeart/2005/8/layout/lProcess2"/>
    <dgm:cxn modelId="{84CCAD78-A378-4B08-BAE3-4C8F14A4A720}" type="presParOf" srcId="{9143E397-CB24-4F07-8243-A6D2F27E7085}" destId="{FDC9B011-6A23-444D-911A-4234133B4760}" srcOrd="5" destOrd="0" presId="urn:microsoft.com/office/officeart/2005/8/layout/lProcess2"/>
    <dgm:cxn modelId="{36E03E00-B707-4D59-8CA3-666EAF83E380}" type="presParOf" srcId="{9143E397-CB24-4F07-8243-A6D2F27E7085}" destId="{A7C767CF-D939-4995-83BE-85DBC70F1A30}" srcOrd="6" destOrd="0" presId="urn:microsoft.com/office/officeart/2005/8/layout/lProcess2"/>
    <dgm:cxn modelId="{D556E9A8-5ACC-4910-89E6-05D7EFA51883}" type="presParOf" srcId="{9143E397-CB24-4F07-8243-A6D2F27E7085}" destId="{7328F9B3-2F3D-447B-A36A-B3CEDF80B175}" srcOrd="7" destOrd="0" presId="urn:microsoft.com/office/officeart/2005/8/layout/lProcess2"/>
    <dgm:cxn modelId="{1C0E5256-4407-476F-83B3-E6C8F86669A7}" type="presParOf" srcId="{9143E397-CB24-4F07-8243-A6D2F27E7085}" destId="{6DB9B793-843E-4187-88A8-1102E75CD365}" srcOrd="8"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951B69-05C8-4132-A35F-9E05C50C2EF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CA"/>
        </a:p>
      </dgm:t>
    </dgm:pt>
    <dgm:pt modelId="{0152AE57-0CC9-4037-BEBA-0C0C06999FEF}">
      <dgm:prSet phldrT="[Text]"/>
      <dgm:spPr/>
      <dgm:t>
        <a:bodyPr/>
        <a:lstStyle/>
        <a:p>
          <a:r>
            <a:rPr lang="en-CA" b="1" dirty="0"/>
            <a:t>AVOID</a:t>
          </a:r>
        </a:p>
      </dgm:t>
    </dgm:pt>
    <dgm:pt modelId="{13D828D0-23A7-48A8-AB4E-3B3179FC2923}" type="parTrans" cxnId="{4CDEEEA7-A95B-4201-A1E4-86E542DF436E}">
      <dgm:prSet/>
      <dgm:spPr/>
      <dgm:t>
        <a:bodyPr/>
        <a:lstStyle/>
        <a:p>
          <a:endParaRPr lang="en-CA"/>
        </a:p>
      </dgm:t>
    </dgm:pt>
    <dgm:pt modelId="{0883675C-37A3-4103-AA48-93C9C14EC0A4}" type="sibTrans" cxnId="{4CDEEEA7-A95B-4201-A1E4-86E542DF436E}">
      <dgm:prSet/>
      <dgm:spPr/>
      <dgm:t>
        <a:bodyPr/>
        <a:lstStyle/>
        <a:p>
          <a:endParaRPr lang="en-CA"/>
        </a:p>
      </dgm:t>
    </dgm:pt>
    <dgm:pt modelId="{89F4A980-DC2C-41B4-9886-DE2FA5F7C455}">
      <dgm:prSet phldrT="[Text]"/>
      <dgm:spPr/>
      <dgm:t>
        <a:bodyPr/>
        <a:lstStyle/>
        <a:p>
          <a:r>
            <a:rPr lang="en-CA" b="1" dirty="0"/>
            <a:t>special/special needs</a:t>
          </a:r>
        </a:p>
      </dgm:t>
    </dgm:pt>
    <dgm:pt modelId="{43C0B54D-2900-4F45-9380-E95581F71F66}" type="parTrans" cxnId="{6B1D9079-BA2C-4686-AE14-351E69794D7B}">
      <dgm:prSet/>
      <dgm:spPr/>
      <dgm:t>
        <a:bodyPr/>
        <a:lstStyle/>
        <a:p>
          <a:endParaRPr lang="en-CA"/>
        </a:p>
      </dgm:t>
    </dgm:pt>
    <dgm:pt modelId="{89072734-890E-43A0-9F62-B4467B89BB80}" type="sibTrans" cxnId="{6B1D9079-BA2C-4686-AE14-351E69794D7B}">
      <dgm:prSet/>
      <dgm:spPr/>
      <dgm:t>
        <a:bodyPr/>
        <a:lstStyle/>
        <a:p>
          <a:endParaRPr lang="en-CA"/>
        </a:p>
      </dgm:t>
    </dgm:pt>
    <dgm:pt modelId="{DB077A5D-4FAE-4BF7-9832-7F3E902F2475}">
      <dgm:prSet phldrT="[Text]"/>
      <dgm:spPr/>
      <dgm:t>
        <a:bodyPr/>
        <a:lstStyle/>
        <a:p>
          <a:r>
            <a:rPr lang="en-CA" b="1" dirty="0"/>
            <a:t>differently abled/challenged</a:t>
          </a:r>
        </a:p>
      </dgm:t>
    </dgm:pt>
    <dgm:pt modelId="{0ED679BF-7170-4D0F-8070-8440149A19AF}" type="parTrans" cxnId="{4EE91612-A870-4D42-8536-7FD2EC63895B}">
      <dgm:prSet/>
      <dgm:spPr/>
      <dgm:t>
        <a:bodyPr/>
        <a:lstStyle/>
        <a:p>
          <a:endParaRPr lang="en-CA"/>
        </a:p>
      </dgm:t>
    </dgm:pt>
    <dgm:pt modelId="{503334D0-14B2-44B4-A98D-C88988C4AFE2}" type="sibTrans" cxnId="{4EE91612-A870-4D42-8536-7FD2EC63895B}">
      <dgm:prSet/>
      <dgm:spPr/>
      <dgm:t>
        <a:bodyPr/>
        <a:lstStyle/>
        <a:p>
          <a:endParaRPr lang="en-CA"/>
        </a:p>
      </dgm:t>
    </dgm:pt>
    <dgm:pt modelId="{7CFA42C6-D3ED-4FF3-9E4A-9FE8B73C95FD}">
      <dgm:prSet phldrT="[Text]"/>
      <dgm:spPr/>
      <dgm:t>
        <a:bodyPr/>
        <a:lstStyle/>
        <a:p>
          <a:r>
            <a:rPr lang="en-CA" b="1" dirty="0"/>
            <a:t>defect/deformity</a:t>
          </a:r>
        </a:p>
      </dgm:t>
    </dgm:pt>
    <dgm:pt modelId="{F8C65140-3C17-4F61-A88D-1DE2439294AD}" type="parTrans" cxnId="{AB9D7C28-5253-44ED-A04B-DFB3D3FEF1BF}">
      <dgm:prSet/>
      <dgm:spPr/>
      <dgm:t>
        <a:bodyPr/>
        <a:lstStyle/>
        <a:p>
          <a:endParaRPr lang="en-CA"/>
        </a:p>
      </dgm:t>
    </dgm:pt>
    <dgm:pt modelId="{9818BF4C-9A26-40AF-83A1-988CD7161EA3}" type="sibTrans" cxnId="{AB9D7C28-5253-44ED-A04B-DFB3D3FEF1BF}">
      <dgm:prSet/>
      <dgm:spPr/>
      <dgm:t>
        <a:bodyPr/>
        <a:lstStyle/>
        <a:p>
          <a:endParaRPr lang="en-CA"/>
        </a:p>
      </dgm:t>
    </dgm:pt>
    <dgm:pt modelId="{1A328DD8-5954-4C11-9C9F-CB7F3347EE18}">
      <dgm:prSet phldrT="[Text]"/>
      <dgm:spPr/>
      <dgm:t>
        <a:bodyPr/>
        <a:lstStyle/>
        <a:p>
          <a:r>
            <a:rPr lang="en-CA" b="1" dirty="0"/>
            <a:t>normal/abnormal</a:t>
          </a:r>
        </a:p>
      </dgm:t>
    </dgm:pt>
    <dgm:pt modelId="{5A9F17E6-DFAA-4359-B823-734BB16621A1}" type="parTrans" cxnId="{26792205-58A5-4002-BBD5-27778D53D670}">
      <dgm:prSet/>
      <dgm:spPr/>
      <dgm:t>
        <a:bodyPr/>
        <a:lstStyle/>
        <a:p>
          <a:endParaRPr lang="en-CA"/>
        </a:p>
      </dgm:t>
    </dgm:pt>
    <dgm:pt modelId="{FC68A141-3B2B-41F6-B2FA-1A14038515F1}" type="sibTrans" cxnId="{26792205-58A5-4002-BBD5-27778D53D670}">
      <dgm:prSet/>
      <dgm:spPr/>
      <dgm:t>
        <a:bodyPr/>
        <a:lstStyle/>
        <a:p>
          <a:endParaRPr lang="en-CA"/>
        </a:p>
      </dgm:t>
    </dgm:pt>
    <dgm:pt modelId="{8388329C-1A4E-4490-B6A9-347E87C8ADB5}" type="pres">
      <dgm:prSet presAssocID="{D5951B69-05C8-4132-A35F-9E05C50C2EF3}" presName="theList" presStyleCnt="0">
        <dgm:presLayoutVars>
          <dgm:dir/>
          <dgm:animLvl val="lvl"/>
          <dgm:resizeHandles val="exact"/>
        </dgm:presLayoutVars>
      </dgm:prSet>
      <dgm:spPr/>
    </dgm:pt>
    <dgm:pt modelId="{AE1D3550-EC42-4DD6-96CD-B7B4DC7BD884}" type="pres">
      <dgm:prSet presAssocID="{0152AE57-0CC9-4037-BEBA-0C0C06999FEF}" presName="compNode" presStyleCnt="0"/>
      <dgm:spPr/>
    </dgm:pt>
    <dgm:pt modelId="{27AE93A1-CDDA-4E12-A1B3-4F1DB25233B2}" type="pres">
      <dgm:prSet presAssocID="{0152AE57-0CC9-4037-BEBA-0C0C06999FEF}" presName="aNode" presStyleLbl="bgShp" presStyleIdx="0" presStyleCnt="1" custLinFactNeighborX="104" custLinFactNeighborY="-5504"/>
      <dgm:spPr/>
    </dgm:pt>
    <dgm:pt modelId="{9DA825B9-AA51-4D25-9A1D-8EA133B6BD8D}" type="pres">
      <dgm:prSet presAssocID="{0152AE57-0CC9-4037-BEBA-0C0C06999FEF}" presName="textNode" presStyleLbl="bgShp" presStyleIdx="0" presStyleCnt="1"/>
      <dgm:spPr/>
    </dgm:pt>
    <dgm:pt modelId="{AB17EBF3-FA9D-440A-BCFE-D0CED77CB1EF}" type="pres">
      <dgm:prSet presAssocID="{0152AE57-0CC9-4037-BEBA-0C0C06999FEF}" presName="compChildNode" presStyleCnt="0"/>
      <dgm:spPr/>
    </dgm:pt>
    <dgm:pt modelId="{9143E397-CB24-4F07-8243-A6D2F27E7085}" type="pres">
      <dgm:prSet presAssocID="{0152AE57-0CC9-4037-BEBA-0C0C06999FEF}" presName="theInnerList" presStyleCnt="0"/>
      <dgm:spPr/>
    </dgm:pt>
    <dgm:pt modelId="{3FA1A0BE-4E9F-4057-8734-4C4775E41EBC}" type="pres">
      <dgm:prSet presAssocID="{89F4A980-DC2C-41B4-9886-DE2FA5F7C455}" presName="childNode" presStyleLbl="node1" presStyleIdx="0" presStyleCnt="4">
        <dgm:presLayoutVars>
          <dgm:bulletEnabled val="1"/>
        </dgm:presLayoutVars>
      </dgm:prSet>
      <dgm:spPr/>
    </dgm:pt>
    <dgm:pt modelId="{A3C39C80-EC26-4AFB-81C4-5765EDC7C70C}" type="pres">
      <dgm:prSet presAssocID="{89F4A980-DC2C-41B4-9886-DE2FA5F7C455}" presName="aSpace2" presStyleCnt="0"/>
      <dgm:spPr/>
    </dgm:pt>
    <dgm:pt modelId="{4CDDF7C0-5955-4906-863C-D34A7B9A5690}" type="pres">
      <dgm:prSet presAssocID="{DB077A5D-4FAE-4BF7-9832-7F3E902F2475}" presName="childNode" presStyleLbl="node1" presStyleIdx="1" presStyleCnt="4">
        <dgm:presLayoutVars>
          <dgm:bulletEnabled val="1"/>
        </dgm:presLayoutVars>
      </dgm:prSet>
      <dgm:spPr/>
    </dgm:pt>
    <dgm:pt modelId="{26305C3E-219A-412B-A98F-0DA4A0ECAC26}" type="pres">
      <dgm:prSet presAssocID="{DB077A5D-4FAE-4BF7-9832-7F3E902F2475}" presName="aSpace2" presStyleCnt="0"/>
      <dgm:spPr/>
    </dgm:pt>
    <dgm:pt modelId="{743778AF-3A18-4F40-ACE9-D0D18DA42328}" type="pres">
      <dgm:prSet presAssocID="{7CFA42C6-D3ED-4FF3-9E4A-9FE8B73C95FD}" presName="childNode" presStyleLbl="node1" presStyleIdx="2" presStyleCnt="4">
        <dgm:presLayoutVars>
          <dgm:bulletEnabled val="1"/>
        </dgm:presLayoutVars>
      </dgm:prSet>
      <dgm:spPr/>
    </dgm:pt>
    <dgm:pt modelId="{9CEF697E-F2F0-4563-9F68-11B18EEE3E1B}" type="pres">
      <dgm:prSet presAssocID="{7CFA42C6-D3ED-4FF3-9E4A-9FE8B73C95FD}" presName="aSpace2" presStyleCnt="0"/>
      <dgm:spPr/>
    </dgm:pt>
    <dgm:pt modelId="{50CBB78B-A88E-4415-91BB-B4C47E4ADF91}" type="pres">
      <dgm:prSet presAssocID="{1A328DD8-5954-4C11-9C9F-CB7F3347EE18}" presName="childNode" presStyleLbl="node1" presStyleIdx="3" presStyleCnt="4">
        <dgm:presLayoutVars>
          <dgm:bulletEnabled val="1"/>
        </dgm:presLayoutVars>
      </dgm:prSet>
      <dgm:spPr/>
    </dgm:pt>
  </dgm:ptLst>
  <dgm:cxnLst>
    <dgm:cxn modelId="{26792205-58A5-4002-BBD5-27778D53D670}" srcId="{0152AE57-0CC9-4037-BEBA-0C0C06999FEF}" destId="{1A328DD8-5954-4C11-9C9F-CB7F3347EE18}" srcOrd="3" destOrd="0" parTransId="{5A9F17E6-DFAA-4359-B823-734BB16621A1}" sibTransId="{FC68A141-3B2B-41F6-B2FA-1A14038515F1}"/>
    <dgm:cxn modelId="{4EE91612-A870-4D42-8536-7FD2EC63895B}" srcId="{0152AE57-0CC9-4037-BEBA-0C0C06999FEF}" destId="{DB077A5D-4FAE-4BF7-9832-7F3E902F2475}" srcOrd="1" destOrd="0" parTransId="{0ED679BF-7170-4D0F-8070-8440149A19AF}" sibTransId="{503334D0-14B2-44B4-A98D-C88988C4AFE2}"/>
    <dgm:cxn modelId="{7AF0F023-E9CC-478F-8A4F-530C22CF633E}" type="presOf" srcId="{1A328DD8-5954-4C11-9C9F-CB7F3347EE18}" destId="{50CBB78B-A88E-4415-91BB-B4C47E4ADF91}" srcOrd="0" destOrd="0" presId="urn:microsoft.com/office/officeart/2005/8/layout/lProcess2"/>
    <dgm:cxn modelId="{AB9D7C28-5253-44ED-A04B-DFB3D3FEF1BF}" srcId="{0152AE57-0CC9-4037-BEBA-0C0C06999FEF}" destId="{7CFA42C6-D3ED-4FF3-9E4A-9FE8B73C95FD}" srcOrd="2" destOrd="0" parTransId="{F8C65140-3C17-4F61-A88D-1DE2439294AD}" sibTransId="{9818BF4C-9A26-40AF-83A1-988CD7161EA3}"/>
    <dgm:cxn modelId="{4D71F32E-D4DB-4705-851E-F62817270327}" type="presOf" srcId="{0152AE57-0CC9-4037-BEBA-0C0C06999FEF}" destId="{9DA825B9-AA51-4D25-9A1D-8EA133B6BD8D}" srcOrd="1" destOrd="0" presId="urn:microsoft.com/office/officeart/2005/8/layout/lProcess2"/>
    <dgm:cxn modelId="{C5333A38-1D69-4FDE-83A8-273989FD5547}" type="presOf" srcId="{DB077A5D-4FAE-4BF7-9832-7F3E902F2475}" destId="{4CDDF7C0-5955-4906-863C-D34A7B9A5690}" srcOrd="0" destOrd="0" presId="urn:microsoft.com/office/officeart/2005/8/layout/lProcess2"/>
    <dgm:cxn modelId="{556A003D-E553-49FA-9F1D-384567BD0024}" type="presOf" srcId="{D5951B69-05C8-4132-A35F-9E05C50C2EF3}" destId="{8388329C-1A4E-4490-B6A9-347E87C8ADB5}" srcOrd="0" destOrd="0" presId="urn:microsoft.com/office/officeart/2005/8/layout/lProcess2"/>
    <dgm:cxn modelId="{6B1D9079-BA2C-4686-AE14-351E69794D7B}" srcId="{0152AE57-0CC9-4037-BEBA-0C0C06999FEF}" destId="{89F4A980-DC2C-41B4-9886-DE2FA5F7C455}" srcOrd="0" destOrd="0" parTransId="{43C0B54D-2900-4F45-9380-E95581F71F66}" sibTransId="{89072734-890E-43A0-9F62-B4467B89BB80}"/>
    <dgm:cxn modelId="{8AD3448F-BC82-417D-A3E3-B0C4224AE341}" type="presOf" srcId="{89F4A980-DC2C-41B4-9886-DE2FA5F7C455}" destId="{3FA1A0BE-4E9F-4057-8734-4C4775E41EBC}" srcOrd="0" destOrd="0" presId="urn:microsoft.com/office/officeart/2005/8/layout/lProcess2"/>
    <dgm:cxn modelId="{4CDEEEA7-A95B-4201-A1E4-86E542DF436E}" srcId="{D5951B69-05C8-4132-A35F-9E05C50C2EF3}" destId="{0152AE57-0CC9-4037-BEBA-0C0C06999FEF}" srcOrd="0" destOrd="0" parTransId="{13D828D0-23A7-48A8-AB4E-3B3179FC2923}" sibTransId="{0883675C-37A3-4103-AA48-93C9C14EC0A4}"/>
    <dgm:cxn modelId="{752C1DBE-8EE8-437A-9078-A08BB72D0A86}" type="presOf" srcId="{0152AE57-0CC9-4037-BEBA-0C0C06999FEF}" destId="{27AE93A1-CDDA-4E12-A1B3-4F1DB25233B2}" srcOrd="0" destOrd="0" presId="urn:microsoft.com/office/officeart/2005/8/layout/lProcess2"/>
    <dgm:cxn modelId="{9C9F3BE2-2433-45F9-8AB2-DB6C98CD051F}" type="presOf" srcId="{7CFA42C6-D3ED-4FF3-9E4A-9FE8B73C95FD}" destId="{743778AF-3A18-4F40-ACE9-D0D18DA42328}" srcOrd="0" destOrd="0" presId="urn:microsoft.com/office/officeart/2005/8/layout/lProcess2"/>
    <dgm:cxn modelId="{9107F29C-74B8-4794-A04C-51A67B4CF2F4}" type="presParOf" srcId="{8388329C-1A4E-4490-B6A9-347E87C8ADB5}" destId="{AE1D3550-EC42-4DD6-96CD-B7B4DC7BD884}" srcOrd="0" destOrd="0" presId="urn:microsoft.com/office/officeart/2005/8/layout/lProcess2"/>
    <dgm:cxn modelId="{CB2BA0CC-8868-430A-8307-BC2810A43484}" type="presParOf" srcId="{AE1D3550-EC42-4DD6-96CD-B7B4DC7BD884}" destId="{27AE93A1-CDDA-4E12-A1B3-4F1DB25233B2}" srcOrd="0" destOrd="0" presId="urn:microsoft.com/office/officeart/2005/8/layout/lProcess2"/>
    <dgm:cxn modelId="{701B74AA-C4FC-4DA1-B0E3-7B1A20A6C2EA}" type="presParOf" srcId="{AE1D3550-EC42-4DD6-96CD-B7B4DC7BD884}" destId="{9DA825B9-AA51-4D25-9A1D-8EA133B6BD8D}" srcOrd="1" destOrd="0" presId="urn:microsoft.com/office/officeart/2005/8/layout/lProcess2"/>
    <dgm:cxn modelId="{413847CD-72CD-4478-8AAE-A68860D7DFA7}" type="presParOf" srcId="{AE1D3550-EC42-4DD6-96CD-B7B4DC7BD884}" destId="{AB17EBF3-FA9D-440A-BCFE-D0CED77CB1EF}" srcOrd="2" destOrd="0" presId="urn:microsoft.com/office/officeart/2005/8/layout/lProcess2"/>
    <dgm:cxn modelId="{3BAB4FCD-41ED-4F26-9C9D-33C95738AF77}" type="presParOf" srcId="{AB17EBF3-FA9D-440A-BCFE-D0CED77CB1EF}" destId="{9143E397-CB24-4F07-8243-A6D2F27E7085}" srcOrd="0" destOrd="0" presId="urn:microsoft.com/office/officeart/2005/8/layout/lProcess2"/>
    <dgm:cxn modelId="{6A914511-64E4-4A9F-9727-810C4AC3E4E2}" type="presParOf" srcId="{9143E397-CB24-4F07-8243-A6D2F27E7085}" destId="{3FA1A0BE-4E9F-4057-8734-4C4775E41EBC}" srcOrd="0" destOrd="0" presId="urn:microsoft.com/office/officeart/2005/8/layout/lProcess2"/>
    <dgm:cxn modelId="{9A508099-1A0D-4967-AACE-5F130FC627BA}" type="presParOf" srcId="{9143E397-CB24-4F07-8243-A6D2F27E7085}" destId="{A3C39C80-EC26-4AFB-81C4-5765EDC7C70C}" srcOrd="1" destOrd="0" presId="urn:microsoft.com/office/officeart/2005/8/layout/lProcess2"/>
    <dgm:cxn modelId="{5BC72BEE-3822-43D0-A1FA-9B98589008DB}" type="presParOf" srcId="{9143E397-CB24-4F07-8243-A6D2F27E7085}" destId="{4CDDF7C0-5955-4906-863C-D34A7B9A5690}" srcOrd="2" destOrd="0" presId="urn:microsoft.com/office/officeart/2005/8/layout/lProcess2"/>
    <dgm:cxn modelId="{5A69547A-5FAB-4987-B8E3-572B21C8A0C3}" type="presParOf" srcId="{9143E397-CB24-4F07-8243-A6D2F27E7085}" destId="{26305C3E-219A-412B-A98F-0DA4A0ECAC26}" srcOrd="3" destOrd="0" presId="urn:microsoft.com/office/officeart/2005/8/layout/lProcess2"/>
    <dgm:cxn modelId="{A003A793-0647-405E-965F-7DC3CEF657B0}" type="presParOf" srcId="{9143E397-CB24-4F07-8243-A6D2F27E7085}" destId="{743778AF-3A18-4F40-ACE9-D0D18DA42328}" srcOrd="4" destOrd="0" presId="urn:microsoft.com/office/officeart/2005/8/layout/lProcess2"/>
    <dgm:cxn modelId="{E52FDB94-5B3B-4166-9A69-CE48F42FCCC5}" type="presParOf" srcId="{9143E397-CB24-4F07-8243-A6D2F27E7085}" destId="{9CEF697E-F2F0-4563-9F68-11B18EEE3E1B}" srcOrd="5" destOrd="0" presId="urn:microsoft.com/office/officeart/2005/8/layout/lProcess2"/>
    <dgm:cxn modelId="{27BDA1FF-7B54-49FA-9E4A-84606D310AFF}" type="presParOf" srcId="{9143E397-CB24-4F07-8243-A6D2F27E7085}" destId="{50CBB78B-A88E-4415-91BB-B4C47E4ADF91}"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1E78E-61A7-47A4-9AC1-35005489B739}">
      <dsp:nvSpPr>
        <dsp:cNvPr id="0" name=""/>
        <dsp:cNvSpPr/>
      </dsp:nvSpPr>
      <dsp:spPr>
        <a:xfrm>
          <a:off x="0" y="324794"/>
          <a:ext cx="11535505" cy="1231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a:lnSpc>
              <a:spcPct val="90000"/>
            </a:lnSpc>
            <a:spcBef>
              <a:spcPct val="0"/>
            </a:spcBef>
            <a:spcAft>
              <a:spcPct val="15000"/>
            </a:spcAft>
            <a:buChar char="•"/>
          </a:pPr>
          <a:r>
            <a:rPr lang="en-CA" sz="1700" b="1" kern="1200" dirty="0"/>
            <a:t>Respect an individual or group’s language preferences to describe themselves and their experiences.</a:t>
          </a:r>
        </a:p>
        <a:p>
          <a:pPr marL="171450" lvl="1" indent="-171450" algn="l" defTabSz="755650" rtl="0">
            <a:lnSpc>
              <a:spcPct val="90000"/>
            </a:lnSpc>
            <a:spcBef>
              <a:spcPct val="0"/>
            </a:spcBef>
            <a:spcAft>
              <a:spcPct val="15000"/>
            </a:spcAft>
            <a:buChar char="•"/>
          </a:pPr>
          <a:r>
            <a:rPr lang="en-CA" sz="1700" b="1" kern="1200" dirty="0">
              <a:solidFill>
                <a:schemeClr val="accent2"/>
              </a:solidFill>
            </a:rPr>
            <a:t>These preferences may vary </a:t>
          </a:r>
          <a:r>
            <a:rPr lang="en-CA" sz="1700" b="1" kern="1200" dirty="0">
              <a:solidFill>
                <a:schemeClr val="accent2"/>
              </a:solidFill>
              <a:latin typeface="Century Gothic"/>
            </a:rPr>
            <a:t>between individuals within</a:t>
          </a:r>
          <a:r>
            <a:rPr lang="en-CA" sz="1700" b="1" kern="1200" dirty="0">
              <a:solidFill>
                <a:schemeClr val="accent2"/>
              </a:solidFill>
            </a:rPr>
            <a:t> groups and communities.</a:t>
          </a:r>
        </a:p>
      </dsp:txBody>
      <dsp:txXfrm>
        <a:off x="0" y="324794"/>
        <a:ext cx="11535505" cy="1231650"/>
      </dsp:txXfrm>
    </dsp:sp>
    <dsp:sp modelId="{38169883-08E7-4DA5-B534-61F9FDE1BAA4}">
      <dsp:nvSpPr>
        <dsp:cNvPr id="0" name=""/>
        <dsp:cNvSpPr/>
      </dsp:nvSpPr>
      <dsp:spPr>
        <a:xfrm>
          <a:off x="576775" y="73874"/>
          <a:ext cx="8074853"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RESPECT</a:t>
          </a:r>
        </a:p>
      </dsp:txBody>
      <dsp:txXfrm>
        <a:off x="601273" y="98372"/>
        <a:ext cx="8025857" cy="452844"/>
      </dsp:txXfrm>
    </dsp:sp>
    <dsp:sp modelId="{4717DDFA-DA18-4500-B446-0CC1760EFDFB}">
      <dsp:nvSpPr>
        <dsp:cNvPr id="0" name=""/>
        <dsp:cNvSpPr/>
      </dsp:nvSpPr>
      <dsp:spPr>
        <a:xfrm>
          <a:off x="0" y="1899164"/>
          <a:ext cx="11535505" cy="963900"/>
        </a:xfrm>
        <a:prstGeom prst="rect">
          <a:avLst/>
        </a:prstGeom>
        <a:solidFill>
          <a:schemeClr val="lt1">
            <a:alpha val="90000"/>
            <a:hueOff val="0"/>
            <a:satOff val="0"/>
            <a:lumOff val="0"/>
            <a:alphaOff val="0"/>
          </a:schemeClr>
        </a:solidFill>
        <a:ln w="12700" cap="flat" cmpd="sng" algn="ctr">
          <a:solidFill>
            <a:schemeClr val="accent2">
              <a:hueOff val="-172752"/>
              <a:satOff val="1674"/>
              <a:lumOff val="-51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rtl="0">
            <a:lnSpc>
              <a:spcPct val="90000"/>
            </a:lnSpc>
            <a:spcBef>
              <a:spcPct val="0"/>
            </a:spcBef>
            <a:spcAft>
              <a:spcPct val="15000"/>
            </a:spcAft>
            <a:buChar char="•"/>
          </a:pPr>
          <a:r>
            <a:rPr lang="en-CA" sz="1700" b="1" kern="1200" dirty="0"/>
            <a:t>A term that may be appropriate as a member of </a:t>
          </a:r>
          <a:r>
            <a:rPr lang="en-CA" sz="1700" b="1" kern="1200" dirty="0">
              <a:latin typeface="Century Gothic"/>
            </a:rPr>
            <a:t>a group</a:t>
          </a:r>
          <a:r>
            <a:rPr lang="en-CA" sz="1700" b="1" kern="1200" dirty="0"/>
            <a:t> may not be appropriate for use by someone who is not in that group</a:t>
          </a:r>
          <a:r>
            <a:rPr lang="en-CA" sz="1700" b="1" kern="1200" dirty="0">
              <a:latin typeface="Century Gothic"/>
            </a:rPr>
            <a:t>.</a:t>
          </a:r>
          <a:endParaRPr lang="en-CA" sz="1700" b="1" kern="1200" dirty="0"/>
        </a:p>
      </dsp:txBody>
      <dsp:txXfrm>
        <a:off x="0" y="1899164"/>
        <a:ext cx="11535505" cy="963900"/>
      </dsp:txXfrm>
    </dsp:sp>
    <dsp:sp modelId="{3E9EFFCA-C319-49C6-9DCA-86F63A731FDF}">
      <dsp:nvSpPr>
        <dsp:cNvPr id="0" name=""/>
        <dsp:cNvSpPr/>
      </dsp:nvSpPr>
      <dsp:spPr>
        <a:xfrm>
          <a:off x="576775" y="1648244"/>
          <a:ext cx="8074853" cy="501840"/>
        </a:xfrm>
        <a:prstGeom prst="roundRect">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RECOGNIZE</a:t>
          </a:r>
        </a:p>
      </dsp:txBody>
      <dsp:txXfrm>
        <a:off x="601273" y="1672742"/>
        <a:ext cx="8025857" cy="452844"/>
      </dsp:txXfrm>
    </dsp:sp>
    <dsp:sp modelId="{6419E924-4DF2-454E-BF91-83F1C770FF57}">
      <dsp:nvSpPr>
        <dsp:cNvPr id="0" name=""/>
        <dsp:cNvSpPr/>
      </dsp:nvSpPr>
      <dsp:spPr>
        <a:xfrm>
          <a:off x="0" y="3205784"/>
          <a:ext cx="11535505" cy="963900"/>
        </a:xfrm>
        <a:prstGeom prst="rect">
          <a:avLst/>
        </a:prstGeom>
        <a:solidFill>
          <a:schemeClr val="lt1">
            <a:alpha val="90000"/>
            <a:hueOff val="0"/>
            <a:satOff val="0"/>
            <a:lumOff val="0"/>
            <a:alphaOff val="0"/>
          </a:schemeClr>
        </a:solidFill>
        <a:ln w="12700" cap="flat" cmpd="sng" algn="ctr">
          <a:solidFill>
            <a:schemeClr val="accent2">
              <a:hueOff val="-345504"/>
              <a:satOff val="3347"/>
              <a:lumOff val="-103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a:lnSpc>
              <a:spcPct val="90000"/>
            </a:lnSpc>
            <a:spcBef>
              <a:spcPct val="0"/>
            </a:spcBef>
            <a:spcAft>
              <a:spcPct val="15000"/>
            </a:spcAft>
            <a:buChar char="•"/>
          </a:pPr>
          <a:r>
            <a:rPr lang="en-CA" sz="1700" b="1" kern="1200" dirty="0"/>
            <a:t>Groups of people are diverse in their experiences. Avoid describing people or experiences as monolithic</a:t>
          </a:r>
          <a:r>
            <a:rPr lang="en-CA" sz="1700" b="1" kern="1200" dirty="0">
              <a:latin typeface="Century Gothic"/>
            </a:rPr>
            <a:t>.</a:t>
          </a:r>
          <a:endParaRPr lang="en-CA" sz="1700" b="1" kern="1200" dirty="0"/>
        </a:p>
      </dsp:txBody>
      <dsp:txXfrm>
        <a:off x="0" y="3205784"/>
        <a:ext cx="11535505" cy="963900"/>
      </dsp:txXfrm>
    </dsp:sp>
    <dsp:sp modelId="{553FE3F9-580E-4A9B-A1F4-C76F5FF3A922}">
      <dsp:nvSpPr>
        <dsp:cNvPr id="0" name=""/>
        <dsp:cNvSpPr/>
      </dsp:nvSpPr>
      <dsp:spPr>
        <a:xfrm>
          <a:off x="576775" y="2954864"/>
          <a:ext cx="8074853" cy="501840"/>
        </a:xfrm>
        <a:prstGeom prst="roundRect">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REMEMBER</a:t>
          </a:r>
        </a:p>
      </dsp:txBody>
      <dsp:txXfrm>
        <a:off x="601273" y="2979362"/>
        <a:ext cx="8025857" cy="452844"/>
      </dsp:txXfrm>
    </dsp:sp>
    <dsp:sp modelId="{6E44CB25-D6FA-4539-A04B-02F69E6C539C}">
      <dsp:nvSpPr>
        <dsp:cNvPr id="0" name=""/>
        <dsp:cNvSpPr/>
      </dsp:nvSpPr>
      <dsp:spPr>
        <a:xfrm>
          <a:off x="0" y="4512404"/>
          <a:ext cx="11535505" cy="963900"/>
        </a:xfrm>
        <a:prstGeom prst="rect">
          <a:avLst/>
        </a:prstGeom>
        <a:solidFill>
          <a:schemeClr val="lt1">
            <a:alpha val="90000"/>
            <a:hueOff val="0"/>
            <a:satOff val="0"/>
            <a:lumOff val="0"/>
            <a:alphaOff val="0"/>
          </a:schemeClr>
        </a:solidFill>
        <a:ln w="12700" cap="flat" cmpd="sng" algn="ctr">
          <a:solidFill>
            <a:schemeClr val="accent2">
              <a:hueOff val="-518255"/>
              <a:satOff val="5021"/>
              <a:lumOff val="-154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a:lnSpc>
              <a:spcPct val="90000"/>
            </a:lnSpc>
            <a:spcBef>
              <a:spcPct val="0"/>
            </a:spcBef>
            <a:spcAft>
              <a:spcPct val="15000"/>
            </a:spcAft>
            <a:buChar char="•"/>
          </a:pPr>
          <a:r>
            <a:rPr lang="en-CA" sz="1700" b="1" kern="1200" dirty="0"/>
            <a:t>Language is constantly changing, so be open to learning new inclusive language standards. </a:t>
          </a:r>
        </a:p>
      </dsp:txBody>
      <dsp:txXfrm>
        <a:off x="0" y="4512404"/>
        <a:ext cx="11535505" cy="963900"/>
      </dsp:txXfrm>
    </dsp:sp>
    <dsp:sp modelId="{9CE631A9-BFA6-4875-AD8C-B79BAE12A48A}">
      <dsp:nvSpPr>
        <dsp:cNvPr id="0" name=""/>
        <dsp:cNvSpPr/>
      </dsp:nvSpPr>
      <dsp:spPr>
        <a:xfrm>
          <a:off x="576775" y="4261484"/>
          <a:ext cx="8074853" cy="501840"/>
        </a:xfrm>
        <a:prstGeom prst="round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RE-LEARN</a:t>
          </a:r>
        </a:p>
      </dsp:txBody>
      <dsp:txXfrm>
        <a:off x="601273" y="4285982"/>
        <a:ext cx="8025857" cy="452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46076" cy="37068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USE</a:t>
          </a:r>
        </a:p>
      </dsp:txBody>
      <dsp:txXfrm>
        <a:off x="0" y="0"/>
        <a:ext cx="5846076" cy="1112055"/>
      </dsp:txXfrm>
    </dsp:sp>
    <dsp:sp modelId="{CBAD2395-599C-45D0-8BCD-4E5783AEA215}">
      <dsp:nvSpPr>
        <dsp:cNvPr id="0" name=""/>
        <dsp:cNvSpPr/>
      </dsp:nvSpPr>
      <dsp:spPr>
        <a:xfrm>
          <a:off x="584607" y="1112146"/>
          <a:ext cx="4676860" cy="5400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that’s boring/uncool</a:t>
          </a:r>
        </a:p>
      </dsp:txBody>
      <dsp:txXfrm>
        <a:off x="600423" y="1127962"/>
        <a:ext cx="4645228" cy="508377"/>
      </dsp:txXfrm>
    </dsp:sp>
    <dsp:sp modelId="{DB0D7849-7687-4052-8B8D-F8E761B62B05}">
      <dsp:nvSpPr>
        <dsp:cNvPr id="0" name=""/>
        <dsp:cNvSpPr/>
      </dsp:nvSpPr>
      <dsp:spPr>
        <a:xfrm>
          <a:off x="584607" y="1735233"/>
          <a:ext cx="4676860" cy="540009"/>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that’s unexpected/surprising</a:t>
          </a:r>
        </a:p>
      </dsp:txBody>
      <dsp:txXfrm>
        <a:off x="600423" y="1751049"/>
        <a:ext cx="4645228" cy="508377"/>
      </dsp:txXfrm>
    </dsp:sp>
    <dsp:sp modelId="{249DECDF-E025-4033-BC41-92A931521D48}">
      <dsp:nvSpPr>
        <dsp:cNvPr id="0" name=""/>
        <dsp:cNvSpPr/>
      </dsp:nvSpPr>
      <dsp:spPr>
        <a:xfrm>
          <a:off x="584607" y="2358321"/>
          <a:ext cx="4676860" cy="540009"/>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this is frustrating/pointless/boring</a:t>
          </a:r>
        </a:p>
      </dsp:txBody>
      <dsp:txXfrm>
        <a:off x="600423" y="2374137"/>
        <a:ext cx="4645228" cy="508377"/>
      </dsp:txXfrm>
    </dsp:sp>
    <dsp:sp modelId="{21462E3A-10B3-4975-8089-8D818BB0EF43}">
      <dsp:nvSpPr>
        <dsp:cNvPr id="0" name=""/>
        <dsp:cNvSpPr/>
      </dsp:nvSpPr>
      <dsp:spPr>
        <a:xfrm>
          <a:off x="584607" y="2981409"/>
          <a:ext cx="4676860" cy="54000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extremely/exceptionally talented</a:t>
          </a:r>
        </a:p>
      </dsp:txBody>
      <dsp:txXfrm>
        <a:off x="600423" y="2997225"/>
        <a:ext cx="4645228" cy="5083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7068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AVOID</a:t>
          </a:r>
        </a:p>
      </dsp:txBody>
      <dsp:txXfrm>
        <a:off x="0" y="0"/>
        <a:ext cx="5649422" cy="1112055"/>
      </dsp:txXfrm>
    </dsp:sp>
    <dsp:sp modelId="{3FA1A0BE-4E9F-4057-8734-4C4775E41EBC}">
      <dsp:nvSpPr>
        <dsp:cNvPr id="0" name=""/>
        <dsp:cNvSpPr/>
      </dsp:nvSpPr>
      <dsp:spPr>
        <a:xfrm>
          <a:off x="564942" y="1112146"/>
          <a:ext cx="4519537" cy="5400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rtl="0">
            <a:lnSpc>
              <a:spcPct val="90000"/>
            </a:lnSpc>
            <a:spcBef>
              <a:spcPct val="0"/>
            </a:spcBef>
            <a:spcAft>
              <a:spcPct val="35000"/>
            </a:spcAft>
            <a:buNone/>
          </a:pPr>
          <a:r>
            <a:rPr lang="en-CA" sz="2700" b="1" kern="1200" dirty="0"/>
            <a:t>that’s </a:t>
          </a:r>
          <a:r>
            <a:rPr lang="en-CA" sz="2700" b="1" kern="1200" dirty="0">
              <a:latin typeface="Century Gothic"/>
            </a:rPr>
            <a:t>so </a:t>
          </a:r>
          <a:r>
            <a:rPr lang="en-CA" sz="2700" b="1" kern="1200" dirty="0"/>
            <a:t>lame</a:t>
          </a:r>
        </a:p>
      </dsp:txBody>
      <dsp:txXfrm>
        <a:off x="580758" y="1127962"/>
        <a:ext cx="4487905" cy="508377"/>
      </dsp:txXfrm>
    </dsp:sp>
    <dsp:sp modelId="{4CDDF7C0-5955-4906-863C-D34A7B9A5690}">
      <dsp:nvSpPr>
        <dsp:cNvPr id="0" name=""/>
        <dsp:cNvSpPr/>
      </dsp:nvSpPr>
      <dsp:spPr>
        <a:xfrm>
          <a:off x="564942" y="1735233"/>
          <a:ext cx="4519537" cy="540009"/>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CA" sz="2700" b="1" kern="1200" dirty="0"/>
            <a:t>that’s crazy</a:t>
          </a:r>
        </a:p>
      </dsp:txBody>
      <dsp:txXfrm>
        <a:off x="580758" y="1751049"/>
        <a:ext cx="4487905" cy="508377"/>
      </dsp:txXfrm>
    </dsp:sp>
    <dsp:sp modelId="{6C613A72-D84E-4040-B33B-3C8125E7CF99}">
      <dsp:nvSpPr>
        <dsp:cNvPr id="0" name=""/>
        <dsp:cNvSpPr/>
      </dsp:nvSpPr>
      <dsp:spPr>
        <a:xfrm>
          <a:off x="564942" y="2358321"/>
          <a:ext cx="4519537" cy="540009"/>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CA" sz="2700" b="1" kern="1200" dirty="0"/>
            <a:t>this is stupid/</a:t>
          </a:r>
          <a:r>
            <a:rPr lang="en-CA" sz="2700" b="1" kern="1200" dirty="0">
              <a:latin typeface="Century Gothic"/>
            </a:rPr>
            <a:t>idiotic</a:t>
          </a:r>
          <a:r>
            <a:rPr lang="en-CA" sz="2700" b="1" kern="1200" dirty="0"/>
            <a:t>/dumb</a:t>
          </a:r>
        </a:p>
      </dsp:txBody>
      <dsp:txXfrm>
        <a:off x="580758" y="2374137"/>
        <a:ext cx="4487905" cy="508377"/>
      </dsp:txXfrm>
    </dsp:sp>
    <dsp:sp modelId="{A7C767CF-D939-4995-83BE-85DBC70F1A30}">
      <dsp:nvSpPr>
        <dsp:cNvPr id="0" name=""/>
        <dsp:cNvSpPr/>
      </dsp:nvSpPr>
      <dsp:spPr>
        <a:xfrm>
          <a:off x="564942" y="2981409"/>
          <a:ext cx="4519537" cy="54000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CA" sz="2700" b="1" kern="1200" dirty="0"/>
            <a:t>insanely talented</a:t>
          </a:r>
        </a:p>
      </dsp:txBody>
      <dsp:txXfrm>
        <a:off x="580758" y="2997225"/>
        <a:ext cx="4487905" cy="5083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231408" cy="20857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b="1" kern="1200" dirty="0"/>
            <a:t>USE</a:t>
          </a:r>
        </a:p>
      </dsp:txBody>
      <dsp:txXfrm>
        <a:off x="0" y="0"/>
        <a:ext cx="5231408" cy="625732"/>
      </dsp:txXfrm>
    </dsp:sp>
    <dsp:sp modelId="{CBAD2395-599C-45D0-8BCD-4E5783AEA215}">
      <dsp:nvSpPr>
        <dsp:cNvPr id="0" name=""/>
        <dsp:cNvSpPr/>
      </dsp:nvSpPr>
      <dsp:spPr>
        <a:xfrm>
          <a:off x="523140" y="626343"/>
          <a:ext cx="4185126" cy="6288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CA" sz="3000" b="1" kern="1200" dirty="0"/>
            <a:t>Deaf/hard-of-hearing</a:t>
          </a:r>
        </a:p>
      </dsp:txBody>
      <dsp:txXfrm>
        <a:off x="541560" y="644763"/>
        <a:ext cx="4148286" cy="592049"/>
      </dsp:txXfrm>
    </dsp:sp>
    <dsp:sp modelId="{DB0D7849-7687-4052-8B8D-F8E761B62B05}">
      <dsp:nvSpPr>
        <dsp:cNvPr id="0" name=""/>
        <dsp:cNvSpPr/>
      </dsp:nvSpPr>
      <dsp:spPr>
        <a:xfrm>
          <a:off x="523140" y="1351986"/>
          <a:ext cx="4185126" cy="62888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CA" sz="3000" b="1" kern="1200" dirty="0"/>
            <a:t>survivor</a:t>
          </a:r>
        </a:p>
      </dsp:txBody>
      <dsp:txXfrm>
        <a:off x="541560" y="1370406"/>
        <a:ext cx="4148286" cy="5920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047408" cy="22005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CA" sz="3000" b="1" kern="1200" dirty="0"/>
            <a:t>AVOID</a:t>
          </a:r>
        </a:p>
      </dsp:txBody>
      <dsp:txXfrm>
        <a:off x="0" y="0"/>
        <a:ext cx="5047408" cy="660152"/>
      </dsp:txXfrm>
    </dsp:sp>
    <dsp:sp modelId="{3FA1A0BE-4E9F-4057-8734-4C4775E41EBC}">
      <dsp:nvSpPr>
        <dsp:cNvPr id="0" name=""/>
        <dsp:cNvSpPr/>
      </dsp:nvSpPr>
      <dsp:spPr>
        <a:xfrm>
          <a:off x="504740" y="660797"/>
          <a:ext cx="4037926" cy="6634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CA" sz="3500" b="1" kern="1200" dirty="0"/>
            <a:t>hearing impaired</a:t>
          </a:r>
        </a:p>
      </dsp:txBody>
      <dsp:txXfrm>
        <a:off x="524173" y="680230"/>
        <a:ext cx="3999060" cy="624617"/>
      </dsp:txXfrm>
    </dsp:sp>
    <dsp:sp modelId="{4CDDF7C0-5955-4906-863C-D34A7B9A5690}">
      <dsp:nvSpPr>
        <dsp:cNvPr id="0" name=""/>
        <dsp:cNvSpPr/>
      </dsp:nvSpPr>
      <dsp:spPr>
        <a:xfrm>
          <a:off x="504740" y="1426355"/>
          <a:ext cx="4037926" cy="663483"/>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CA" sz="3500" b="1" kern="1200" dirty="0"/>
            <a:t>victim</a:t>
          </a:r>
        </a:p>
      </dsp:txBody>
      <dsp:txXfrm>
        <a:off x="524173" y="1445788"/>
        <a:ext cx="3999060" cy="6246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AE326-E437-4773-89C0-FAF65D74CA33}">
      <dsp:nvSpPr>
        <dsp:cNvPr id="0" name=""/>
        <dsp:cNvSpPr/>
      </dsp:nvSpPr>
      <dsp:spPr>
        <a:xfrm>
          <a:off x="0" y="65455"/>
          <a:ext cx="3364119" cy="20184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rgbClr val="067F9C"/>
              </a:solidFill>
              <a:latin typeface="Century Gothic"/>
            </a:rPr>
            <a:t>Disability</a:t>
          </a:r>
        </a:p>
      </dsp:txBody>
      <dsp:txXfrm>
        <a:off x="0" y="65455"/>
        <a:ext cx="3364119" cy="2018471"/>
      </dsp:txXfrm>
    </dsp:sp>
    <dsp:sp modelId="{DB479D24-4998-4E36-85BA-2A30822264B9}">
      <dsp:nvSpPr>
        <dsp:cNvPr id="0" name=""/>
        <dsp:cNvSpPr/>
      </dsp:nvSpPr>
      <dsp:spPr>
        <a:xfrm>
          <a:off x="3700531" y="65455"/>
          <a:ext cx="3364119" cy="2018471"/>
        </a:xfrm>
        <a:prstGeom prst="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chemeClr val="bg1"/>
              </a:solidFill>
            </a:rPr>
            <a:t>Indigenous Peoples</a:t>
          </a:r>
        </a:p>
      </dsp:txBody>
      <dsp:txXfrm>
        <a:off x="3700531" y="65455"/>
        <a:ext cx="3364119" cy="2018471"/>
      </dsp:txXfrm>
    </dsp:sp>
    <dsp:sp modelId="{8D678B7F-6EEA-4F27-8787-80C786DA300D}">
      <dsp:nvSpPr>
        <dsp:cNvPr id="0" name=""/>
        <dsp:cNvSpPr/>
      </dsp:nvSpPr>
      <dsp:spPr>
        <a:xfrm>
          <a:off x="7401062" y="65455"/>
          <a:ext cx="3364119" cy="2018471"/>
        </a:xfrm>
        <a:prstGeom prst="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rgbClr val="036977"/>
              </a:solidFill>
            </a:rPr>
            <a:t>Gender Identity</a:t>
          </a:r>
        </a:p>
      </dsp:txBody>
      <dsp:txXfrm>
        <a:off x="7401062" y="65455"/>
        <a:ext cx="3364119" cy="2018471"/>
      </dsp:txXfrm>
    </dsp:sp>
    <dsp:sp modelId="{268E90B0-ACA5-45AD-9817-A1A6471B405D}">
      <dsp:nvSpPr>
        <dsp:cNvPr id="0" name=""/>
        <dsp:cNvSpPr/>
      </dsp:nvSpPr>
      <dsp:spPr>
        <a:xfrm>
          <a:off x="1850265" y="2420339"/>
          <a:ext cx="3364119" cy="2018471"/>
        </a:xfrm>
        <a:prstGeom prst="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rgbClr val="025C65"/>
              </a:solidFill>
            </a:rPr>
            <a:t>Sexuality</a:t>
          </a:r>
        </a:p>
      </dsp:txBody>
      <dsp:txXfrm>
        <a:off x="1850265" y="2420339"/>
        <a:ext cx="3364119" cy="2018471"/>
      </dsp:txXfrm>
    </dsp:sp>
    <dsp:sp modelId="{8F7284CB-493D-4D65-BEAB-E37215498F5D}">
      <dsp:nvSpPr>
        <dsp:cNvPr id="0" name=""/>
        <dsp:cNvSpPr/>
      </dsp:nvSpPr>
      <dsp:spPr>
        <a:xfrm>
          <a:off x="5550796" y="2420339"/>
          <a:ext cx="3364119" cy="2018471"/>
        </a:xfrm>
        <a:prstGeom prst="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rgbClr val="014E52"/>
              </a:solidFill>
            </a:rPr>
            <a:t>Race &amp; Ethnicity</a:t>
          </a:r>
        </a:p>
      </dsp:txBody>
      <dsp:txXfrm>
        <a:off x="5550796" y="2420339"/>
        <a:ext cx="3364119" cy="20184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B3ED2-1150-4BC4-B161-A86C77C46A56}">
      <dsp:nvSpPr>
        <dsp:cNvPr id="0" name=""/>
        <dsp:cNvSpPr/>
      </dsp:nvSpPr>
      <dsp:spPr>
        <a:xfrm>
          <a:off x="0" y="324323"/>
          <a:ext cx="11809260" cy="2079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6530" tIns="416560" rIns="916530"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CA" sz="2000" b="1" kern="1200" dirty="0"/>
            <a:t>Recognize the traditional territories of Indigenous Peoples</a:t>
          </a:r>
        </a:p>
        <a:p>
          <a:pPr marL="228600" lvl="1" indent="-228600" algn="l" defTabSz="889000">
            <a:lnSpc>
              <a:spcPct val="90000"/>
            </a:lnSpc>
            <a:spcBef>
              <a:spcPct val="0"/>
            </a:spcBef>
            <a:spcAft>
              <a:spcPct val="15000"/>
            </a:spcAft>
            <a:buFont typeface="Arial" panose="020B0604020202020204" pitchFamily="34" charset="0"/>
            <a:buChar char="•"/>
          </a:pPr>
          <a:r>
            <a:rPr lang="en-CA" sz="2000" b="1" kern="1200" dirty="0">
              <a:solidFill>
                <a:schemeClr val="accent2"/>
              </a:solidFill>
            </a:rPr>
            <a:t>Acknowledge that settlers are on Indigenous lands</a:t>
          </a:r>
        </a:p>
        <a:p>
          <a:pPr marL="228600" lvl="1" indent="-228600" algn="l" defTabSz="889000">
            <a:lnSpc>
              <a:spcPct val="90000"/>
            </a:lnSpc>
            <a:spcBef>
              <a:spcPct val="0"/>
            </a:spcBef>
            <a:spcAft>
              <a:spcPct val="15000"/>
            </a:spcAft>
            <a:buFont typeface="Arial" panose="020B0604020202020204" pitchFamily="34" charset="0"/>
            <a:buChar char="•"/>
          </a:pPr>
          <a:r>
            <a:rPr lang="en-CA" sz="2000" b="1" kern="1200" dirty="0"/>
            <a:t>The University of Windsor sits on the traditional territory of the Three Fires Confederacy of First Nations, comprised of the Ojibwa, the Odawa, and the Potawatomi.</a:t>
          </a:r>
        </a:p>
      </dsp:txBody>
      <dsp:txXfrm>
        <a:off x="0" y="324323"/>
        <a:ext cx="11809260" cy="2079000"/>
      </dsp:txXfrm>
    </dsp:sp>
    <dsp:sp modelId="{749625B8-D701-4DAD-9DD3-7A39D9F5790B}">
      <dsp:nvSpPr>
        <dsp:cNvPr id="0" name=""/>
        <dsp:cNvSpPr/>
      </dsp:nvSpPr>
      <dsp:spPr>
        <a:xfrm>
          <a:off x="590463" y="29123"/>
          <a:ext cx="826648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453" tIns="0" rIns="312453" bIns="0" numCol="1" spcCol="1270" anchor="ctr" anchorCtr="0">
          <a:noAutofit/>
        </a:bodyPr>
        <a:lstStyle/>
        <a:p>
          <a:pPr marL="0" lvl="0" indent="0" algn="l" defTabSz="889000">
            <a:lnSpc>
              <a:spcPct val="90000"/>
            </a:lnSpc>
            <a:spcBef>
              <a:spcPct val="0"/>
            </a:spcBef>
            <a:spcAft>
              <a:spcPct val="35000"/>
            </a:spcAft>
            <a:buNone/>
          </a:pPr>
          <a:r>
            <a:rPr lang="en-CA" sz="2000" b="1" kern="1200" dirty="0"/>
            <a:t>Land Acknowledgements</a:t>
          </a:r>
        </a:p>
      </dsp:txBody>
      <dsp:txXfrm>
        <a:off x="619284" y="57944"/>
        <a:ext cx="8208840" cy="532758"/>
      </dsp:txXfrm>
    </dsp:sp>
    <dsp:sp modelId="{15AF3710-4F93-4A51-BF8D-3DB8F49ECB61}">
      <dsp:nvSpPr>
        <dsp:cNvPr id="0" name=""/>
        <dsp:cNvSpPr/>
      </dsp:nvSpPr>
      <dsp:spPr>
        <a:xfrm>
          <a:off x="0" y="2806523"/>
          <a:ext cx="11809260" cy="2394000"/>
        </a:xfrm>
        <a:prstGeom prst="rect">
          <a:avLst/>
        </a:prstGeom>
        <a:solidFill>
          <a:schemeClr val="lt1">
            <a:alpha val="90000"/>
            <a:hueOff val="0"/>
            <a:satOff val="0"/>
            <a:lumOff val="0"/>
            <a:alphaOff val="0"/>
          </a:schemeClr>
        </a:solidFill>
        <a:ln w="12700" cap="flat" cmpd="sng" algn="ctr">
          <a:solidFill>
            <a:schemeClr val="accent2">
              <a:hueOff val="-518255"/>
              <a:satOff val="5021"/>
              <a:lumOff val="-154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6530" tIns="416560" rIns="916530"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CA" sz="2000" b="1" kern="1200" dirty="0"/>
            <a:t>First Nations, Inuit, and Métis</a:t>
          </a:r>
          <a:endParaRPr lang="en-CA"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CA" sz="2000" b="1" kern="1200" dirty="0">
              <a:solidFill>
                <a:schemeClr val="accent2"/>
              </a:solidFill>
            </a:rPr>
            <a:t>Avoid using “Canada’s Indigenous Peoples</a:t>
          </a:r>
          <a:r>
            <a:rPr lang="en-CA" sz="2000" b="1" kern="1200" dirty="0">
              <a:solidFill>
                <a:schemeClr val="accent2"/>
              </a:solidFill>
              <a:latin typeface="Century Gothic"/>
            </a:rPr>
            <a:t>”</a:t>
          </a:r>
          <a:endParaRPr lang="en-CA" sz="2000" b="1" kern="1200" dirty="0">
            <a:solidFill>
              <a:schemeClr val="accent2"/>
            </a:solidFill>
          </a:endParaRPr>
        </a:p>
        <a:p>
          <a:pPr marL="228600" lvl="1" indent="-228600" algn="l" defTabSz="889000">
            <a:lnSpc>
              <a:spcPct val="90000"/>
            </a:lnSpc>
            <a:spcBef>
              <a:spcPct val="0"/>
            </a:spcBef>
            <a:spcAft>
              <a:spcPct val="15000"/>
            </a:spcAft>
            <a:buFont typeface="Arial" panose="020B0604020202020204" pitchFamily="34" charset="0"/>
            <a:buChar char="•"/>
          </a:pPr>
          <a:r>
            <a:rPr lang="en-CA" sz="2000" b="1" kern="1200" dirty="0"/>
            <a:t>Indigenous Peoples (collectively discussing Indigenous Peoples) </a:t>
          </a:r>
          <a:br>
            <a:rPr lang="en-CA" sz="2000" b="1" kern="1200" dirty="0"/>
          </a:br>
          <a:r>
            <a:rPr lang="en-CA" sz="2000" b="1" kern="1200" dirty="0"/>
            <a:t>vs. Indigenous people (more than one Indigenous person)</a:t>
          </a:r>
        </a:p>
        <a:p>
          <a:pPr marL="228600" lvl="1" indent="-228600" algn="l" defTabSz="889000">
            <a:lnSpc>
              <a:spcPct val="90000"/>
            </a:lnSpc>
            <a:spcBef>
              <a:spcPct val="0"/>
            </a:spcBef>
            <a:spcAft>
              <a:spcPct val="15000"/>
            </a:spcAft>
            <a:buFont typeface="Arial" panose="020B0604020202020204" pitchFamily="34" charset="0"/>
            <a:buChar char="•"/>
          </a:pPr>
          <a:r>
            <a:rPr lang="en-CA" sz="2000" b="1" kern="1200" dirty="0">
              <a:solidFill>
                <a:schemeClr val="accent2"/>
              </a:solidFill>
            </a:rPr>
            <a:t>Nations are distinct. Reference the specific Nation, community, or band </a:t>
          </a:r>
          <a:br>
            <a:rPr lang="en-CA" sz="2000" b="1" kern="1200" dirty="0">
              <a:solidFill>
                <a:schemeClr val="accent2"/>
              </a:solidFill>
            </a:rPr>
          </a:br>
          <a:r>
            <a:rPr lang="en-CA" sz="2000" b="1" kern="1200" dirty="0">
              <a:solidFill>
                <a:schemeClr val="accent2"/>
              </a:solidFill>
            </a:rPr>
            <a:t>when possible.</a:t>
          </a:r>
        </a:p>
      </dsp:txBody>
      <dsp:txXfrm>
        <a:off x="0" y="2806523"/>
        <a:ext cx="11809260" cy="2394000"/>
      </dsp:txXfrm>
    </dsp:sp>
    <dsp:sp modelId="{89DC564E-134D-4B8F-AA21-7C019BFD1164}">
      <dsp:nvSpPr>
        <dsp:cNvPr id="0" name=""/>
        <dsp:cNvSpPr/>
      </dsp:nvSpPr>
      <dsp:spPr>
        <a:xfrm>
          <a:off x="590463" y="2511323"/>
          <a:ext cx="8266482" cy="590400"/>
        </a:xfrm>
        <a:prstGeom prst="round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453" tIns="0" rIns="312453" bIns="0" numCol="1" spcCol="1270" anchor="ctr" anchorCtr="0">
          <a:noAutofit/>
        </a:bodyPr>
        <a:lstStyle/>
        <a:p>
          <a:pPr marL="0" lvl="0" indent="0" algn="l" defTabSz="889000">
            <a:lnSpc>
              <a:spcPct val="90000"/>
            </a:lnSpc>
            <a:spcBef>
              <a:spcPct val="0"/>
            </a:spcBef>
            <a:spcAft>
              <a:spcPct val="35000"/>
            </a:spcAft>
            <a:buNone/>
          </a:pPr>
          <a:r>
            <a:rPr lang="en-CA" sz="2000" b="1" kern="1200" dirty="0"/>
            <a:t>Indigenous Peoples within Canada</a:t>
          </a:r>
        </a:p>
      </dsp:txBody>
      <dsp:txXfrm>
        <a:off x="619284" y="2540144"/>
        <a:ext cx="8208840" cy="53275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B3ED2-1150-4BC4-B161-A86C77C46A56}">
      <dsp:nvSpPr>
        <dsp:cNvPr id="0" name=""/>
        <dsp:cNvSpPr/>
      </dsp:nvSpPr>
      <dsp:spPr>
        <a:xfrm>
          <a:off x="0" y="349073"/>
          <a:ext cx="11787688" cy="2274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856" tIns="395732" rIns="914856" bIns="135128"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CA" sz="1900" b="1" kern="1200" dirty="0"/>
            <a:t>To collectively describe First Nations, Inuit, and Métis in Canada, use Indigenous Peoples</a:t>
          </a:r>
          <a:r>
            <a:rPr lang="en-CA" sz="1900" b="1" kern="1200" dirty="0">
              <a:latin typeface="Century Gothic"/>
            </a:rPr>
            <a:t>.</a:t>
          </a:r>
          <a:endParaRPr lang="en-CA" sz="1900" b="1" kern="1200" dirty="0"/>
        </a:p>
        <a:p>
          <a:pPr marL="171450" lvl="1" indent="-171450" algn="l" defTabSz="844550">
            <a:lnSpc>
              <a:spcPct val="90000"/>
            </a:lnSpc>
            <a:spcBef>
              <a:spcPct val="0"/>
            </a:spcBef>
            <a:spcAft>
              <a:spcPct val="15000"/>
            </a:spcAft>
            <a:buFont typeface="Arial" panose="020B0604020202020204" pitchFamily="34" charset="0"/>
            <a:buChar char="•"/>
          </a:pPr>
          <a:r>
            <a:rPr lang="en-CA" sz="1900" b="1" kern="1200" dirty="0">
              <a:solidFill>
                <a:schemeClr val="accent2"/>
              </a:solidFill>
            </a:rPr>
            <a:t>Aboriginal is also generally an appropriate term, but Indigenous is used more universally</a:t>
          </a:r>
          <a:r>
            <a:rPr lang="en-CA" sz="1900" b="1" kern="1200" dirty="0">
              <a:solidFill>
                <a:schemeClr val="accent2"/>
              </a:solidFill>
              <a:latin typeface="Century Gothic"/>
            </a:rPr>
            <a:t>.</a:t>
          </a:r>
          <a:endParaRPr lang="en-CA" sz="1900" b="1" kern="1200" dirty="0">
            <a:solidFill>
              <a:schemeClr val="accent2"/>
            </a:solidFill>
          </a:endParaRPr>
        </a:p>
        <a:p>
          <a:pPr marL="171450" lvl="1" indent="-171450" algn="l" defTabSz="844550" rtl="0">
            <a:lnSpc>
              <a:spcPct val="90000"/>
            </a:lnSpc>
            <a:spcBef>
              <a:spcPct val="0"/>
            </a:spcBef>
            <a:spcAft>
              <a:spcPct val="15000"/>
            </a:spcAft>
            <a:buFont typeface="Arial" panose="020B0604020202020204" pitchFamily="34" charset="0"/>
            <a:buChar char="•"/>
          </a:pPr>
          <a:r>
            <a:rPr lang="en-CA" sz="1900" b="1" kern="1200" dirty="0"/>
            <a:t>Avoid using ‘Native</a:t>
          </a:r>
          <a:r>
            <a:rPr lang="en-CA" sz="1900" b="1" kern="1200" dirty="0">
              <a:latin typeface="Century Gothic"/>
            </a:rPr>
            <a:t> American</a:t>
          </a:r>
          <a:r>
            <a:rPr lang="en-CA" sz="1900" b="1" kern="1200" dirty="0"/>
            <a:t>’ or ‘Indian</a:t>
          </a:r>
          <a:r>
            <a:rPr lang="en-CA" sz="1900" b="1" kern="1200" dirty="0">
              <a:latin typeface="Century Gothic"/>
            </a:rPr>
            <a:t>’.</a:t>
          </a:r>
          <a:endParaRPr lang="en-CA" sz="1900" b="1" kern="1200" dirty="0"/>
        </a:p>
        <a:p>
          <a:pPr marL="171450" lvl="1" indent="-171450" algn="l" defTabSz="844550">
            <a:lnSpc>
              <a:spcPct val="90000"/>
            </a:lnSpc>
            <a:spcBef>
              <a:spcPct val="0"/>
            </a:spcBef>
            <a:spcAft>
              <a:spcPct val="15000"/>
            </a:spcAft>
            <a:buFont typeface="Arial" panose="020B0604020202020204" pitchFamily="34" charset="0"/>
            <a:buChar char="•"/>
          </a:pPr>
          <a:r>
            <a:rPr lang="en-CA" sz="1900" b="1" kern="1200" dirty="0">
              <a:solidFill>
                <a:schemeClr val="accent2"/>
              </a:solidFill>
            </a:rPr>
            <a:t>Capitalize Indigenous and Aboriginal just as you would capitalize English or French</a:t>
          </a:r>
          <a:r>
            <a:rPr lang="en-CA" sz="1900" b="1" kern="1200" dirty="0">
              <a:solidFill>
                <a:schemeClr val="accent2"/>
              </a:solidFill>
              <a:latin typeface="Century Gothic"/>
            </a:rPr>
            <a:t>.</a:t>
          </a:r>
          <a:endParaRPr lang="en-CA" sz="1900" b="1" kern="1200" dirty="0">
            <a:solidFill>
              <a:schemeClr val="accent2"/>
            </a:solidFill>
          </a:endParaRPr>
        </a:p>
      </dsp:txBody>
      <dsp:txXfrm>
        <a:off x="0" y="349073"/>
        <a:ext cx="11787688" cy="2274300"/>
      </dsp:txXfrm>
    </dsp:sp>
    <dsp:sp modelId="{749625B8-D701-4DAD-9DD3-7A39D9F5790B}">
      <dsp:nvSpPr>
        <dsp:cNvPr id="0" name=""/>
        <dsp:cNvSpPr/>
      </dsp:nvSpPr>
      <dsp:spPr>
        <a:xfrm>
          <a:off x="589384" y="68633"/>
          <a:ext cx="8251381"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883" tIns="0" rIns="311883" bIns="0" numCol="1" spcCol="1270" anchor="ctr" anchorCtr="0">
          <a:noAutofit/>
        </a:bodyPr>
        <a:lstStyle/>
        <a:p>
          <a:pPr marL="0" lvl="0" indent="0" algn="l" defTabSz="844550">
            <a:lnSpc>
              <a:spcPct val="90000"/>
            </a:lnSpc>
            <a:spcBef>
              <a:spcPct val="0"/>
            </a:spcBef>
            <a:spcAft>
              <a:spcPct val="35000"/>
            </a:spcAft>
            <a:buNone/>
          </a:pPr>
          <a:r>
            <a:rPr lang="en-CA" sz="1900" b="1" kern="1200" dirty="0"/>
            <a:t>Terminology</a:t>
          </a:r>
        </a:p>
      </dsp:txBody>
      <dsp:txXfrm>
        <a:off x="616764" y="96013"/>
        <a:ext cx="8196621" cy="506120"/>
      </dsp:txXfrm>
    </dsp:sp>
    <dsp:sp modelId="{15AF3710-4F93-4A51-BF8D-3DB8F49ECB61}">
      <dsp:nvSpPr>
        <dsp:cNvPr id="0" name=""/>
        <dsp:cNvSpPr/>
      </dsp:nvSpPr>
      <dsp:spPr>
        <a:xfrm>
          <a:off x="0" y="3006413"/>
          <a:ext cx="11787688" cy="2154600"/>
        </a:xfrm>
        <a:prstGeom prst="rect">
          <a:avLst/>
        </a:prstGeom>
        <a:solidFill>
          <a:schemeClr val="lt1">
            <a:alpha val="90000"/>
            <a:hueOff val="0"/>
            <a:satOff val="0"/>
            <a:lumOff val="0"/>
            <a:alphaOff val="0"/>
          </a:schemeClr>
        </a:solidFill>
        <a:ln w="12700" cap="flat" cmpd="sng" algn="ctr">
          <a:solidFill>
            <a:schemeClr val="accent2">
              <a:hueOff val="-518255"/>
              <a:satOff val="5021"/>
              <a:lumOff val="-154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856" tIns="395732" rIns="914856" bIns="135128"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CA" sz="1900" b="1" kern="1200" dirty="0"/>
            <a:t>Do not confuse Inuit and Inuk. The singular of Inuit is Inuk. Saying Inuit People is redundant (Inuit means people). Their language is Inuktitut. </a:t>
          </a:r>
          <a:br>
            <a:rPr lang="en-CA" sz="1900" b="1" kern="1200" dirty="0"/>
          </a:br>
          <a:r>
            <a:rPr lang="en-CA" sz="1900" b="1" kern="1200" dirty="0"/>
            <a:t>Only use the term Inuit to refer to this group of Indigenous Peoples within Canada and avoid older &amp; offensive terms.</a:t>
          </a:r>
          <a:endParaRPr lang="en-CA"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CA" sz="1900" b="1" kern="1200" dirty="0">
              <a:solidFill>
                <a:schemeClr val="accent2"/>
              </a:solidFill>
            </a:rPr>
            <a:t>Do not assume that all Indigenous individuals in the </a:t>
          </a:r>
          <a:r>
            <a:rPr lang="en-CA" sz="1900" b="1" kern="1200" dirty="0">
              <a:solidFill>
                <a:schemeClr val="accent2"/>
              </a:solidFill>
              <a:latin typeface="Century Gothic"/>
            </a:rPr>
            <a:t>LGBTQ2SIA</a:t>
          </a:r>
          <a:r>
            <a:rPr lang="en-CA" sz="1900" b="1" kern="1200" dirty="0">
              <a:solidFill>
                <a:schemeClr val="accent2"/>
              </a:solidFill>
            </a:rPr>
            <a:t>+ community are </a:t>
          </a:r>
          <a:br>
            <a:rPr lang="en-CA" sz="1900" b="1" kern="1200" dirty="0">
              <a:solidFill>
                <a:schemeClr val="accent2"/>
              </a:solidFill>
            </a:rPr>
          </a:br>
          <a:r>
            <a:rPr lang="en-CA" sz="1900" b="1" kern="1200" dirty="0">
              <a:solidFill>
                <a:schemeClr val="accent2"/>
              </a:solidFill>
            </a:rPr>
            <a:t>Two-Spirit. Two-Spirit individuals may also hold other identities.</a:t>
          </a:r>
          <a:endParaRPr lang="en-CA" sz="1900" kern="1200" dirty="0">
            <a:solidFill>
              <a:schemeClr val="accent2"/>
            </a:solidFill>
          </a:endParaRPr>
        </a:p>
      </dsp:txBody>
      <dsp:txXfrm>
        <a:off x="0" y="3006413"/>
        <a:ext cx="11787688" cy="2154600"/>
      </dsp:txXfrm>
    </dsp:sp>
    <dsp:sp modelId="{89DC564E-134D-4B8F-AA21-7C019BFD1164}">
      <dsp:nvSpPr>
        <dsp:cNvPr id="0" name=""/>
        <dsp:cNvSpPr/>
      </dsp:nvSpPr>
      <dsp:spPr>
        <a:xfrm>
          <a:off x="589384" y="2725973"/>
          <a:ext cx="8251381" cy="560880"/>
        </a:xfrm>
        <a:prstGeom prst="round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883" tIns="0" rIns="311883" bIns="0" numCol="1" spcCol="1270" anchor="ctr" anchorCtr="0">
          <a:noAutofit/>
        </a:bodyPr>
        <a:lstStyle/>
        <a:p>
          <a:pPr marL="0" lvl="0" indent="0" algn="l" defTabSz="844550">
            <a:lnSpc>
              <a:spcPct val="90000"/>
            </a:lnSpc>
            <a:spcBef>
              <a:spcPct val="0"/>
            </a:spcBef>
            <a:spcAft>
              <a:spcPct val="35000"/>
            </a:spcAft>
            <a:buNone/>
          </a:pPr>
          <a:r>
            <a:rPr lang="en-CA" sz="1900" b="1" kern="1200" dirty="0"/>
            <a:t>Common Misconceptions</a:t>
          </a:r>
        </a:p>
      </dsp:txBody>
      <dsp:txXfrm>
        <a:off x="616764" y="2753353"/>
        <a:ext cx="8196621" cy="5061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6510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USE</a:t>
          </a:r>
        </a:p>
      </dsp:txBody>
      <dsp:txXfrm>
        <a:off x="0" y="0"/>
        <a:ext cx="5855368" cy="1095328"/>
      </dsp:txXfrm>
    </dsp:sp>
    <dsp:sp modelId="{CBAD2395-599C-45D0-8BCD-4E5783AEA215}">
      <dsp:nvSpPr>
        <dsp:cNvPr id="0" name=""/>
        <dsp:cNvSpPr/>
      </dsp:nvSpPr>
      <dsp:spPr>
        <a:xfrm>
          <a:off x="585536" y="1095417"/>
          <a:ext cx="4684294" cy="5318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we’ll have a meeting</a:t>
          </a:r>
        </a:p>
      </dsp:txBody>
      <dsp:txXfrm>
        <a:off x="601114" y="1110995"/>
        <a:ext cx="4653138" cy="500730"/>
      </dsp:txXfrm>
    </dsp:sp>
    <dsp:sp modelId="{DB0D7849-7687-4052-8B8D-F8E761B62B05}">
      <dsp:nvSpPr>
        <dsp:cNvPr id="0" name=""/>
        <dsp:cNvSpPr/>
      </dsp:nvSpPr>
      <dsp:spPr>
        <a:xfrm>
          <a:off x="585536" y="1709133"/>
          <a:ext cx="4684294" cy="531886"/>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at the </a:t>
          </a:r>
          <a:r>
            <a:rPr lang="en-CA" sz="2100" b="1" kern="1200" dirty="0">
              <a:latin typeface="Century Gothic"/>
            </a:rPr>
            <a:t>top/bottom</a:t>
          </a:r>
          <a:r>
            <a:rPr lang="en-CA" sz="2100" b="1" kern="1200" dirty="0"/>
            <a:t> of the hierarchy</a:t>
          </a:r>
        </a:p>
      </dsp:txBody>
      <dsp:txXfrm>
        <a:off x="601114" y="1724711"/>
        <a:ext cx="4653138" cy="500730"/>
      </dsp:txXfrm>
    </dsp:sp>
    <dsp:sp modelId="{249DECDF-E025-4033-BC41-92A931521D48}">
      <dsp:nvSpPr>
        <dsp:cNvPr id="0" name=""/>
        <dsp:cNvSpPr/>
      </dsp:nvSpPr>
      <dsp:spPr>
        <a:xfrm>
          <a:off x="585536" y="2322849"/>
          <a:ext cx="4684294" cy="531886"/>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I identify with X</a:t>
          </a:r>
        </a:p>
      </dsp:txBody>
      <dsp:txXfrm>
        <a:off x="601114" y="2338427"/>
        <a:ext cx="4653138" cy="500730"/>
      </dsp:txXfrm>
    </dsp:sp>
    <dsp:sp modelId="{21462E3A-10B3-4975-8089-8D818BB0EF43}">
      <dsp:nvSpPr>
        <dsp:cNvPr id="0" name=""/>
        <dsp:cNvSpPr/>
      </dsp:nvSpPr>
      <dsp:spPr>
        <a:xfrm>
          <a:off x="585536" y="2936565"/>
          <a:ext cx="4684294" cy="531886"/>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I found my community</a:t>
          </a:r>
        </a:p>
      </dsp:txBody>
      <dsp:txXfrm>
        <a:off x="601114" y="2952143"/>
        <a:ext cx="4653138" cy="5007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6510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AVOID</a:t>
          </a:r>
        </a:p>
      </dsp:txBody>
      <dsp:txXfrm>
        <a:off x="0" y="0"/>
        <a:ext cx="5649422" cy="1095328"/>
      </dsp:txXfrm>
    </dsp:sp>
    <dsp:sp modelId="{3FA1A0BE-4E9F-4057-8734-4C4775E41EBC}">
      <dsp:nvSpPr>
        <dsp:cNvPr id="0" name=""/>
        <dsp:cNvSpPr/>
      </dsp:nvSpPr>
      <dsp:spPr>
        <a:xfrm>
          <a:off x="564942" y="1095417"/>
          <a:ext cx="4519537" cy="5318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we’ll have a pow-wow</a:t>
          </a:r>
        </a:p>
      </dsp:txBody>
      <dsp:txXfrm>
        <a:off x="580520" y="1110995"/>
        <a:ext cx="4488381" cy="500730"/>
      </dsp:txXfrm>
    </dsp:sp>
    <dsp:sp modelId="{4CDDF7C0-5955-4906-863C-D34A7B9A5690}">
      <dsp:nvSpPr>
        <dsp:cNvPr id="0" name=""/>
        <dsp:cNvSpPr/>
      </dsp:nvSpPr>
      <dsp:spPr>
        <a:xfrm>
          <a:off x="564942" y="1709133"/>
          <a:ext cx="4519537" cy="531886"/>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at the bottom of the totem pole</a:t>
          </a:r>
        </a:p>
      </dsp:txBody>
      <dsp:txXfrm>
        <a:off x="580520" y="1724711"/>
        <a:ext cx="4488381" cy="500730"/>
      </dsp:txXfrm>
    </dsp:sp>
    <dsp:sp modelId="{6C613A72-D84E-4040-B33B-3C8125E7CF99}">
      <dsp:nvSpPr>
        <dsp:cNvPr id="0" name=""/>
        <dsp:cNvSpPr/>
      </dsp:nvSpPr>
      <dsp:spPr>
        <a:xfrm>
          <a:off x="564942" y="2322849"/>
          <a:ext cx="4519537" cy="531886"/>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X is my spirit animal</a:t>
          </a:r>
        </a:p>
      </dsp:txBody>
      <dsp:txXfrm>
        <a:off x="580520" y="2338427"/>
        <a:ext cx="4488381" cy="500730"/>
      </dsp:txXfrm>
    </dsp:sp>
    <dsp:sp modelId="{A7C767CF-D939-4995-83BE-85DBC70F1A30}">
      <dsp:nvSpPr>
        <dsp:cNvPr id="0" name=""/>
        <dsp:cNvSpPr/>
      </dsp:nvSpPr>
      <dsp:spPr>
        <a:xfrm>
          <a:off x="564942" y="2936565"/>
          <a:ext cx="4519537" cy="531886"/>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I found my tribe</a:t>
          </a:r>
        </a:p>
      </dsp:txBody>
      <dsp:txXfrm>
        <a:off x="580520" y="2952143"/>
        <a:ext cx="4488381" cy="500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1E78E-61A7-47A4-9AC1-35005489B739}">
      <dsp:nvSpPr>
        <dsp:cNvPr id="0" name=""/>
        <dsp:cNvSpPr/>
      </dsp:nvSpPr>
      <dsp:spPr>
        <a:xfrm>
          <a:off x="0" y="345989"/>
          <a:ext cx="11535505" cy="1449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416560" rIns="895283" bIns="142240" numCol="1" spcCol="1270" anchor="t" anchorCtr="0">
          <a:noAutofit/>
        </a:bodyPr>
        <a:lstStyle/>
        <a:p>
          <a:pPr marL="228600" lvl="1" indent="-228600" algn="l" defTabSz="889000">
            <a:lnSpc>
              <a:spcPct val="90000"/>
            </a:lnSpc>
            <a:spcBef>
              <a:spcPct val="0"/>
            </a:spcBef>
            <a:spcAft>
              <a:spcPct val="15000"/>
            </a:spcAft>
            <a:buChar char="•"/>
          </a:pPr>
          <a:r>
            <a:rPr lang="en-CA" sz="2000" b="1" kern="1200" dirty="0"/>
            <a:t>Do not assume that your audience has the same background or experiences as you.</a:t>
          </a:r>
        </a:p>
        <a:p>
          <a:pPr marL="228600" lvl="1" indent="-228600" algn="l" defTabSz="889000">
            <a:lnSpc>
              <a:spcPct val="90000"/>
            </a:lnSpc>
            <a:spcBef>
              <a:spcPct val="0"/>
            </a:spcBef>
            <a:spcAft>
              <a:spcPct val="15000"/>
            </a:spcAft>
            <a:buChar char="•"/>
          </a:pPr>
          <a:r>
            <a:rPr lang="en-CA" sz="2000" b="1" kern="1200" dirty="0">
              <a:solidFill>
                <a:schemeClr val="accent2"/>
              </a:solidFill>
            </a:rPr>
            <a:t>Recognize and respect the diversity of your audience</a:t>
          </a:r>
        </a:p>
      </dsp:txBody>
      <dsp:txXfrm>
        <a:off x="0" y="345989"/>
        <a:ext cx="11535505" cy="1449000"/>
      </dsp:txXfrm>
    </dsp:sp>
    <dsp:sp modelId="{38169883-08E7-4DA5-B534-61F9FDE1BAA4}">
      <dsp:nvSpPr>
        <dsp:cNvPr id="0" name=""/>
        <dsp:cNvSpPr/>
      </dsp:nvSpPr>
      <dsp:spPr>
        <a:xfrm>
          <a:off x="576775" y="50789"/>
          <a:ext cx="8074853"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889000">
            <a:lnSpc>
              <a:spcPct val="90000"/>
            </a:lnSpc>
            <a:spcBef>
              <a:spcPct val="0"/>
            </a:spcBef>
            <a:spcAft>
              <a:spcPct val="35000"/>
            </a:spcAft>
            <a:buNone/>
          </a:pPr>
          <a:r>
            <a:rPr lang="en-CA" sz="2000" b="1" kern="1200" dirty="0"/>
            <a:t>BE INCLUSIVE</a:t>
          </a:r>
        </a:p>
      </dsp:txBody>
      <dsp:txXfrm>
        <a:off x="605596" y="79610"/>
        <a:ext cx="8017211" cy="532758"/>
      </dsp:txXfrm>
    </dsp:sp>
    <dsp:sp modelId="{4717DDFA-DA18-4500-B446-0CC1760EFDFB}">
      <dsp:nvSpPr>
        <dsp:cNvPr id="0" name=""/>
        <dsp:cNvSpPr/>
      </dsp:nvSpPr>
      <dsp:spPr>
        <a:xfrm>
          <a:off x="0" y="2198189"/>
          <a:ext cx="11535505" cy="1165500"/>
        </a:xfrm>
        <a:prstGeom prst="rect">
          <a:avLst/>
        </a:prstGeom>
        <a:solidFill>
          <a:schemeClr val="lt1">
            <a:alpha val="90000"/>
            <a:hueOff val="0"/>
            <a:satOff val="0"/>
            <a:lumOff val="0"/>
            <a:alphaOff val="0"/>
          </a:schemeClr>
        </a:solidFill>
        <a:ln w="12700" cap="flat" cmpd="sng" algn="ctr">
          <a:solidFill>
            <a:schemeClr val="accent2">
              <a:hueOff val="-259128"/>
              <a:satOff val="2510"/>
              <a:lumOff val="-77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416560" rIns="895283" bIns="142240" numCol="1" spcCol="1270" anchor="t" anchorCtr="0">
          <a:noAutofit/>
        </a:bodyPr>
        <a:lstStyle/>
        <a:p>
          <a:pPr marL="228600" lvl="1" indent="-228600" algn="l" defTabSz="889000">
            <a:lnSpc>
              <a:spcPct val="90000"/>
            </a:lnSpc>
            <a:spcBef>
              <a:spcPct val="0"/>
            </a:spcBef>
            <a:spcAft>
              <a:spcPct val="15000"/>
            </a:spcAft>
            <a:buChar char="•"/>
          </a:pPr>
          <a:r>
            <a:rPr lang="en-CA" sz="2000" b="1" kern="1200" dirty="0"/>
            <a:t>Seek to use the most current language and information.</a:t>
          </a:r>
        </a:p>
        <a:p>
          <a:pPr marL="228600" lvl="1" indent="-228600" algn="l" defTabSz="889000">
            <a:lnSpc>
              <a:spcPct val="90000"/>
            </a:lnSpc>
            <a:spcBef>
              <a:spcPct val="0"/>
            </a:spcBef>
            <a:spcAft>
              <a:spcPct val="15000"/>
            </a:spcAft>
            <a:buChar char="•"/>
          </a:pPr>
          <a:r>
            <a:rPr lang="en-CA" sz="2000" b="1" kern="1200" dirty="0">
              <a:solidFill>
                <a:schemeClr val="accent2"/>
              </a:solidFill>
            </a:rPr>
            <a:t>If you aren’t sure, do some research and find out</a:t>
          </a:r>
        </a:p>
      </dsp:txBody>
      <dsp:txXfrm>
        <a:off x="0" y="2198189"/>
        <a:ext cx="11535505" cy="1165500"/>
      </dsp:txXfrm>
    </dsp:sp>
    <dsp:sp modelId="{3E9EFFCA-C319-49C6-9DCA-86F63A731FDF}">
      <dsp:nvSpPr>
        <dsp:cNvPr id="0" name=""/>
        <dsp:cNvSpPr/>
      </dsp:nvSpPr>
      <dsp:spPr>
        <a:xfrm>
          <a:off x="576775" y="1902989"/>
          <a:ext cx="8074853" cy="590400"/>
        </a:xfrm>
        <a:prstGeom prst="round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889000">
            <a:lnSpc>
              <a:spcPct val="90000"/>
            </a:lnSpc>
            <a:spcBef>
              <a:spcPct val="0"/>
            </a:spcBef>
            <a:spcAft>
              <a:spcPct val="35000"/>
            </a:spcAft>
            <a:buNone/>
          </a:pPr>
          <a:r>
            <a:rPr lang="en-CA" sz="2000" b="1" kern="1200" dirty="0"/>
            <a:t>BE CURRENT</a:t>
          </a:r>
        </a:p>
      </dsp:txBody>
      <dsp:txXfrm>
        <a:off x="605596" y="1931810"/>
        <a:ext cx="8017211" cy="532758"/>
      </dsp:txXfrm>
    </dsp:sp>
    <dsp:sp modelId="{6419E924-4DF2-454E-BF91-83F1C770FF57}">
      <dsp:nvSpPr>
        <dsp:cNvPr id="0" name=""/>
        <dsp:cNvSpPr/>
      </dsp:nvSpPr>
      <dsp:spPr>
        <a:xfrm>
          <a:off x="0" y="3766889"/>
          <a:ext cx="11535505" cy="1732500"/>
        </a:xfrm>
        <a:prstGeom prst="rect">
          <a:avLst/>
        </a:prstGeom>
        <a:solidFill>
          <a:schemeClr val="lt1">
            <a:alpha val="90000"/>
            <a:hueOff val="0"/>
            <a:satOff val="0"/>
            <a:lumOff val="0"/>
            <a:alphaOff val="0"/>
          </a:schemeClr>
        </a:solidFill>
        <a:ln w="12700" cap="flat" cmpd="sng" algn="ctr">
          <a:solidFill>
            <a:schemeClr val="accent2">
              <a:hueOff val="-518255"/>
              <a:satOff val="5021"/>
              <a:lumOff val="-154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416560" rIns="895283" bIns="142240" numCol="1" spcCol="1270" anchor="t" anchorCtr="0">
          <a:noAutofit/>
        </a:bodyPr>
        <a:lstStyle/>
        <a:p>
          <a:pPr marL="228600" lvl="1" indent="-228600" algn="l" defTabSz="889000" rtl="0">
            <a:lnSpc>
              <a:spcPct val="90000"/>
            </a:lnSpc>
            <a:spcBef>
              <a:spcPct val="0"/>
            </a:spcBef>
            <a:spcAft>
              <a:spcPct val="15000"/>
            </a:spcAft>
            <a:buChar char="•"/>
          </a:pPr>
          <a:r>
            <a:rPr lang="en-CA" sz="2000" b="1" kern="1200" dirty="0"/>
            <a:t>Don’t focus on a person’s race, ethnicity, </a:t>
          </a:r>
          <a:r>
            <a:rPr lang="en-CA" sz="2000" b="1" kern="1200" dirty="0">
              <a:latin typeface="Century Gothic"/>
            </a:rPr>
            <a:t>religion or spiritual beliefs, disability</a:t>
          </a:r>
          <a:r>
            <a:rPr lang="en-CA" sz="2000" b="1" kern="1200" dirty="0"/>
            <a:t>, sexuality, or gender identity if these are not relevant to your writing.</a:t>
          </a:r>
        </a:p>
        <a:p>
          <a:pPr marL="228600" lvl="1" indent="-228600" algn="l" defTabSz="889000">
            <a:lnSpc>
              <a:spcPct val="90000"/>
            </a:lnSpc>
            <a:spcBef>
              <a:spcPct val="0"/>
            </a:spcBef>
            <a:spcAft>
              <a:spcPct val="15000"/>
            </a:spcAft>
            <a:buChar char="•"/>
          </a:pPr>
          <a:r>
            <a:rPr lang="en-CA" sz="2000" b="1" kern="1200" dirty="0">
              <a:solidFill>
                <a:schemeClr val="accent2"/>
              </a:solidFill>
            </a:rPr>
            <a:t>This does not mean erasing these aspects of someone’s identity, but consider if there is a need to mention these identifiers.</a:t>
          </a:r>
        </a:p>
      </dsp:txBody>
      <dsp:txXfrm>
        <a:off x="0" y="3766889"/>
        <a:ext cx="11535505" cy="1732500"/>
      </dsp:txXfrm>
    </dsp:sp>
    <dsp:sp modelId="{553FE3F9-580E-4A9B-A1F4-C76F5FF3A922}">
      <dsp:nvSpPr>
        <dsp:cNvPr id="0" name=""/>
        <dsp:cNvSpPr/>
      </dsp:nvSpPr>
      <dsp:spPr>
        <a:xfrm>
          <a:off x="576775" y="3471689"/>
          <a:ext cx="8074853" cy="590400"/>
        </a:xfrm>
        <a:prstGeom prst="round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889000">
            <a:lnSpc>
              <a:spcPct val="90000"/>
            </a:lnSpc>
            <a:spcBef>
              <a:spcPct val="0"/>
            </a:spcBef>
            <a:spcAft>
              <a:spcPct val="35000"/>
            </a:spcAft>
            <a:buNone/>
          </a:pPr>
          <a:r>
            <a:rPr lang="en-CA" sz="2000" b="1" kern="1200" dirty="0"/>
            <a:t>BE RELEVANT</a:t>
          </a:r>
        </a:p>
      </dsp:txBody>
      <dsp:txXfrm>
        <a:off x="605596" y="3500510"/>
        <a:ext cx="8017211" cy="53275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AE326-E437-4773-89C0-FAF65D74CA33}">
      <dsp:nvSpPr>
        <dsp:cNvPr id="0" name=""/>
        <dsp:cNvSpPr/>
      </dsp:nvSpPr>
      <dsp:spPr>
        <a:xfrm>
          <a:off x="0" y="65455"/>
          <a:ext cx="3364119" cy="20184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67F9C"/>
              </a:solidFill>
              <a:latin typeface="Century Gothic"/>
            </a:rPr>
            <a:t>Disability</a:t>
          </a:r>
        </a:p>
      </dsp:txBody>
      <dsp:txXfrm>
        <a:off x="0" y="65455"/>
        <a:ext cx="3364119" cy="2018471"/>
      </dsp:txXfrm>
    </dsp:sp>
    <dsp:sp modelId="{DB479D24-4998-4E36-85BA-2A30822264B9}">
      <dsp:nvSpPr>
        <dsp:cNvPr id="0" name=""/>
        <dsp:cNvSpPr/>
      </dsp:nvSpPr>
      <dsp:spPr>
        <a:xfrm>
          <a:off x="3700531" y="65455"/>
          <a:ext cx="3364119" cy="2018471"/>
        </a:xfrm>
        <a:prstGeom prst="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4758A"/>
              </a:solidFill>
            </a:rPr>
            <a:t>Indigenous Peoples</a:t>
          </a:r>
        </a:p>
      </dsp:txBody>
      <dsp:txXfrm>
        <a:off x="3700531" y="65455"/>
        <a:ext cx="3364119" cy="2018471"/>
      </dsp:txXfrm>
    </dsp:sp>
    <dsp:sp modelId="{8D678B7F-6EEA-4F27-8787-80C786DA300D}">
      <dsp:nvSpPr>
        <dsp:cNvPr id="0" name=""/>
        <dsp:cNvSpPr/>
      </dsp:nvSpPr>
      <dsp:spPr>
        <a:xfrm>
          <a:off x="7401062" y="65455"/>
          <a:ext cx="3364119" cy="2018471"/>
        </a:xfrm>
        <a:prstGeom prst="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1"/>
              </a:solidFill>
            </a:rPr>
            <a:t>Gender Identity</a:t>
          </a:r>
          <a:r>
            <a:rPr lang="en-US" sz="3200" b="1" kern="1200" dirty="0">
              <a:solidFill>
                <a:schemeClr val="bg1"/>
              </a:solidFill>
              <a:latin typeface="Century Gothic"/>
            </a:rPr>
            <a:t> &amp; Sexual Orientation</a:t>
          </a:r>
          <a:endParaRPr lang="en-US" sz="3200" b="1" kern="1200" dirty="0">
            <a:solidFill>
              <a:schemeClr val="bg1"/>
            </a:solidFill>
          </a:endParaRPr>
        </a:p>
      </dsp:txBody>
      <dsp:txXfrm>
        <a:off x="7401062" y="65455"/>
        <a:ext cx="3364119" cy="2018471"/>
      </dsp:txXfrm>
    </dsp:sp>
    <dsp:sp modelId="{268E90B0-ACA5-45AD-9817-A1A6471B405D}">
      <dsp:nvSpPr>
        <dsp:cNvPr id="0" name=""/>
        <dsp:cNvSpPr/>
      </dsp:nvSpPr>
      <dsp:spPr>
        <a:xfrm>
          <a:off x="1850265" y="2420339"/>
          <a:ext cx="3364119" cy="2018471"/>
        </a:xfrm>
        <a:prstGeom prst="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25C65"/>
              </a:solidFill>
            </a:rPr>
            <a:t>Sexuality</a:t>
          </a:r>
        </a:p>
      </dsp:txBody>
      <dsp:txXfrm>
        <a:off x="1850265" y="2420339"/>
        <a:ext cx="3364119" cy="2018471"/>
      </dsp:txXfrm>
    </dsp:sp>
    <dsp:sp modelId="{8F7284CB-493D-4D65-BEAB-E37215498F5D}">
      <dsp:nvSpPr>
        <dsp:cNvPr id="0" name=""/>
        <dsp:cNvSpPr/>
      </dsp:nvSpPr>
      <dsp:spPr>
        <a:xfrm>
          <a:off x="5550796" y="2420339"/>
          <a:ext cx="3364119" cy="2018471"/>
        </a:xfrm>
        <a:prstGeom prst="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14E52"/>
              </a:solidFill>
            </a:rPr>
            <a:t>Race &amp; Ethnicity</a:t>
          </a:r>
        </a:p>
      </dsp:txBody>
      <dsp:txXfrm>
        <a:off x="5550796" y="2420339"/>
        <a:ext cx="3364119" cy="201847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6510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USE</a:t>
          </a:r>
        </a:p>
      </dsp:txBody>
      <dsp:txXfrm>
        <a:off x="0" y="0"/>
        <a:ext cx="5855368" cy="1095328"/>
      </dsp:txXfrm>
    </dsp:sp>
    <dsp:sp modelId="{CBAD2395-599C-45D0-8BCD-4E5783AEA215}">
      <dsp:nvSpPr>
        <dsp:cNvPr id="0" name=""/>
        <dsp:cNvSpPr/>
      </dsp:nvSpPr>
      <dsp:spPr>
        <a:xfrm>
          <a:off x="585536" y="1095417"/>
          <a:ext cx="4684294" cy="5318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humankind</a:t>
          </a:r>
        </a:p>
      </dsp:txBody>
      <dsp:txXfrm>
        <a:off x="601114" y="1110995"/>
        <a:ext cx="4653138" cy="500730"/>
      </dsp:txXfrm>
    </dsp:sp>
    <dsp:sp modelId="{DB0D7849-7687-4052-8B8D-F8E761B62B05}">
      <dsp:nvSpPr>
        <dsp:cNvPr id="0" name=""/>
        <dsp:cNvSpPr/>
      </dsp:nvSpPr>
      <dsp:spPr>
        <a:xfrm>
          <a:off x="585536" y="1709133"/>
          <a:ext cx="4684294" cy="531886"/>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spokesperson</a:t>
          </a:r>
        </a:p>
      </dsp:txBody>
      <dsp:txXfrm>
        <a:off x="601114" y="1724711"/>
        <a:ext cx="4653138" cy="500730"/>
      </dsp:txXfrm>
    </dsp:sp>
    <dsp:sp modelId="{249DECDF-E025-4033-BC41-92A931521D48}">
      <dsp:nvSpPr>
        <dsp:cNvPr id="0" name=""/>
        <dsp:cNvSpPr/>
      </dsp:nvSpPr>
      <dsp:spPr>
        <a:xfrm>
          <a:off x="585536" y="2322849"/>
          <a:ext cx="4684294" cy="531886"/>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distinguished guests</a:t>
          </a:r>
        </a:p>
      </dsp:txBody>
      <dsp:txXfrm>
        <a:off x="601114" y="2338427"/>
        <a:ext cx="4653138" cy="500730"/>
      </dsp:txXfrm>
    </dsp:sp>
    <dsp:sp modelId="{21462E3A-10B3-4975-8089-8D818BB0EF43}">
      <dsp:nvSpPr>
        <dsp:cNvPr id="0" name=""/>
        <dsp:cNvSpPr/>
      </dsp:nvSpPr>
      <dsp:spPr>
        <a:xfrm>
          <a:off x="585536" y="2936565"/>
          <a:ext cx="4684294" cy="531886"/>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people, friends, folks, all</a:t>
          </a:r>
        </a:p>
      </dsp:txBody>
      <dsp:txXfrm>
        <a:off x="601114" y="2952143"/>
        <a:ext cx="4653138" cy="50073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6510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AVOID</a:t>
          </a:r>
        </a:p>
      </dsp:txBody>
      <dsp:txXfrm>
        <a:off x="0" y="0"/>
        <a:ext cx="5649422" cy="1095328"/>
      </dsp:txXfrm>
    </dsp:sp>
    <dsp:sp modelId="{3FA1A0BE-4E9F-4057-8734-4C4775E41EBC}">
      <dsp:nvSpPr>
        <dsp:cNvPr id="0" name=""/>
        <dsp:cNvSpPr/>
      </dsp:nvSpPr>
      <dsp:spPr>
        <a:xfrm>
          <a:off x="564942" y="1095417"/>
          <a:ext cx="4519537" cy="5318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mankind</a:t>
          </a:r>
        </a:p>
      </dsp:txBody>
      <dsp:txXfrm>
        <a:off x="580520" y="1110995"/>
        <a:ext cx="4488381" cy="500730"/>
      </dsp:txXfrm>
    </dsp:sp>
    <dsp:sp modelId="{4CDDF7C0-5955-4906-863C-D34A7B9A5690}">
      <dsp:nvSpPr>
        <dsp:cNvPr id="0" name=""/>
        <dsp:cNvSpPr/>
      </dsp:nvSpPr>
      <dsp:spPr>
        <a:xfrm>
          <a:off x="564942" y="1709133"/>
          <a:ext cx="4519537" cy="531886"/>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spokesman</a:t>
          </a:r>
        </a:p>
      </dsp:txBody>
      <dsp:txXfrm>
        <a:off x="580520" y="1724711"/>
        <a:ext cx="4488381" cy="500730"/>
      </dsp:txXfrm>
    </dsp:sp>
    <dsp:sp modelId="{6C613A72-D84E-4040-B33B-3C8125E7CF99}">
      <dsp:nvSpPr>
        <dsp:cNvPr id="0" name=""/>
        <dsp:cNvSpPr/>
      </dsp:nvSpPr>
      <dsp:spPr>
        <a:xfrm>
          <a:off x="564942" y="2322849"/>
          <a:ext cx="4519537" cy="531886"/>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ladies and gentlemen</a:t>
          </a:r>
        </a:p>
      </dsp:txBody>
      <dsp:txXfrm>
        <a:off x="580520" y="2338427"/>
        <a:ext cx="4488381" cy="500730"/>
      </dsp:txXfrm>
    </dsp:sp>
    <dsp:sp modelId="{A7C767CF-D939-4995-83BE-85DBC70F1A30}">
      <dsp:nvSpPr>
        <dsp:cNvPr id="0" name=""/>
        <dsp:cNvSpPr/>
      </dsp:nvSpPr>
      <dsp:spPr>
        <a:xfrm>
          <a:off x="564942" y="2936565"/>
          <a:ext cx="4519537" cy="531886"/>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guys</a:t>
          </a:r>
        </a:p>
      </dsp:txBody>
      <dsp:txXfrm>
        <a:off x="580520" y="2952143"/>
        <a:ext cx="4488381" cy="50073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0769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dirty="0"/>
            <a:t>USE</a:t>
          </a:r>
        </a:p>
      </dsp:txBody>
      <dsp:txXfrm>
        <a:off x="0" y="0"/>
        <a:ext cx="5855368" cy="923087"/>
      </dsp:txXfrm>
    </dsp:sp>
    <dsp:sp modelId="{CBAD2395-599C-45D0-8BCD-4E5783AEA215}">
      <dsp:nvSpPr>
        <dsp:cNvPr id="0" name=""/>
        <dsp:cNvSpPr/>
      </dsp:nvSpPr>
      <dsp:spPr>
        <a:xfrm>
          <a:off x="585536" y="923350"/>
          <a:ext cx="4684294" cy="60449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their</a:t>
          </a:r>
        </a:p>
      </dsp:txBody>
      <dsp:txXfrm>
        <a:off x="603241" y="941055"/>
        <a:ext cx="4648884" cy="569089"/>
      </dsp:txXfrm>
    </dsp:sp>
    <dsp:sp modelId="{DB0D7849-7687-4052-8B8D-F8E761B62B05}">
      <dsp:nvSpPr>
        <dsp:cNvPr id="0" name=""/>
        <dsp:cNvSpPr/>
      </dsp:nvSpPr>
      <dsp:spPr>
        <a:xfrm>
          <a:off x="585536" y="1620849"/>
          <a:ext cx="4684294" cy="604499"/>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each student should choose their classes</a:t>
          </a:r>
          <a:br>
            <a:rPr lang="en-CA" sz="1800" b="1" kern="1200" dirty="0"/>
          </a:br>
          <a:r>
            <a:rPr lang="en-CA" sz="1800" b="1" kern="1200" dirty="0"/>
            <a:t>OR students should choose their classes </a:t>
          </a:r>
        </a:p>
      </dsp:txBody>
      <dsp:txXfrm>
        <a:off x="603241" y="1638554"/>
        <a:ext cx="4648884" cy="569089"/>
      </dsp:txXfrm>
    </dsp:sp>
    <dsp:sp modelId="{249DECDF-E025-4033-BC41-92A931521D48}">
      <dsp:nvSpPr>
        <dsp:cNvPr id="0" name=""/>
        <dsp:cNvSpPr/>
      </dsp:nvSpPr>
      <dsp:spPr>
        <a:xfrm>
          <a:off x="585536" y="2318348"/>
          <a:ext cx="4684294" cy="60449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Dr. (when applicable)</a:t>
          </a:r>
          <a:br>
            <a:rPr lang="en-CA" sz="1800" b="1" kern="1200" dirty="0"/>
          </a:br>
          <a:r>
            <a:rPr lang="en-CA" sz="1800" b="1" kern="1200" dirty="0"/>
            <a:t>or ask for the appropriate </a:t>
          </a:r>
          <a:r>
            <a:rPr lang="en-CA" sz="1800" b="1" kern="1200" dirty="0" err="1"/>
            <a:t>honourific</a:t>
          </a:r>
          <a:r>
            <a:rPr lang="en-CA" sz="1800" b="1" kern="1200" dirty="0"/>
            <a:t> </a:t>
          </a:r>
        </a:p>
      </dsp:txBody>
      <dsp:txXfrm>
        <a:off x="603241" y="2336053"/>
        <a:ext cx="4648884" cy="56908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0769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dirty="0"/>
            <a:t>AVOID</a:t>
          </a:r>
        </a:p>
      </dsp:txBody>
      <dsp:txXfrm>
        <a:off x="0" y="0"/>
        <a:ext cx="5649422" cy="923087"/>
      </dsp:txXfrm>
    </dsp:sp>
    <dsp:sp modelId="{3FA1A0BE-4E9F-4057-8734-4C4775E41EBC}">
      <dsp:nvSpPr>
        <dsp:cNvPr id="0" name=""/>
        <dsp:cNvSpPr/>
      </dsp:nvSpPr>
      <dsp:spPr>
        <a:xfrm>
          <a:off x="564942" y="923350"/>
          <a:ext cx="4519537" cy="60449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his/her</a:t>
          </a:r>
        </a:p>
      </dsp:txBody>
      <dsp:txXfrm>
        <a:off x="582647" y="941055"/>
        <a:ext cx="4484127" cy="569089"/>
      </dsp:txXfrm>
    </dsp:sp>
    <dsp:sp modelId="{4CDDF7C0-5955-4906-863C-D34A7B9A5690}">
      <dsp:nvSpPr>
        <dsp:cNvPr id="0" name=""/>
        <dsp:cNvSpPr/>
      </dsp:nvSpPr>
      <dsp:spPr>
        <a:xfrm>
          <a:off x="564942" y="1620849"/>
          <a:ext cx="4519537" cy="604499"/>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each student should choose his classes</a:t>
          </a:r>
        </a:p>
      </dsp:txBody>
      <dsp:txXfrm>
        <a:off x="582647" y="1638554"/>
        <a:ext cx="4484127" cy="569089"/>
      </dsp:txXfrm>
    </dsp:sp>
    <dsp:sp modelId="{6C613A72-D84E-4040-B33B-3C8125E7CF99}">
      <dsp:nvSpPr>
        <dsp:cNvPr id="0" name=""/>
        <dsp:cNvSpPr/>
      </dsp:nvSpPr>
      <dsp:spPr>
        <a:xfrm>
          <a:off x="564942" y="2318348"/>
          <a:ext cx="4519537" cy="60449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Ma’am, Sir, Mr., Mrs., Ms. </a:t>
          </a:r>
          <a:br>
            <a:rPr lang="en-CA" sz="1800" b="1" kern="1200" dirty="0"/>
          </a:br>
          <a:r>
            <a:rPr lang="en-CA" sz="1800" b="1" kern="1200" dirty="0"/>
            <a:t>(when gender is assumed/unknown)</a:t>
          </a:r>
        </a:p>
      </dsp:txBody>
      <dsp:txXfrm>
        <a:off x="582647" y="2336053"/>
        <a:ext cx="4484127" cy="56908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0769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dirty="0"/>
            <a:t>USE</a:t>
          </a:r>
        </a:p>
      </dsp:txBody>
      <dsp:txXfrm>
        <a:off x="0" y="0"/>
        <a:ext cx="5855368" cy="923087"/>
      </dsp:txXfrm>
    </dsp:sp>
    <dsp:sp modelId="{CBAD2395-599C-45D0-8BCD-4E5783AEA215}">
      <dsp:nvSpPr>
        <dsp:cNvPr id="0" name=""/>
        <dsp:cNvSpPr/>
      </dsp:nvSpPr>
      <dsp:spPr>
        <a:xfrm>
          <a:off x="585536" y="923988"/>
          <a:ext cx="4684294" cy="92774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CA" sz="3200" b="1" kern="1200" dirty="0"/>
            <a:t>Write in your gender</a:t>
          </a:r>
        </a:p>
      </dsp:txBody>
      <dsp:txXfrm>
        <a:off x="612709" y="951161"/>
        <a:ext cx="4629948" cy="873398"/>
      </dsp:txXfrm>
    </dsp:sp>
    <dsp:sp modelId="{DB0D7849-7687-4052-8B8D-F8E761B62B05}">
      <dsp:nvSpPr>
        <dsp:cNvPr id="0" name=""/>
        <dsp:cNvSpPr/>
      </dsp:nvSpPr>
      <dsp:spPr>
        <a:xfrm>
          <a:off x="585536" y="1994463"/>
          <a:ext cx="4684294" cy="927744"/>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CA" sz="3200" b="1" kern="1200" dirty="0"/>
            <a:t>Write in your pronouns</a:t>
          </a:r>
        </a:p>
      </dsp:txBody>
      <dsp:txXfrm>
        <a:off x="612709" y="2021636"/>
        <a:ext cx="4629948" cy="87339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0769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dirty="0"/>
            <a:t>AVOID</a:t>
          </a:r>
        </a:p>
      </dsp:txBody>
      <dsp:txXfrm>
        <a:off x="0" y="0"/>
        <a:ext cx="5649422" cy="923087"/>
      </dsp:txXfrm>
    </dsp:sp>
    <dsp:sp modelId="{3FA1A0BE-4E9F-4057-8734-4C4775E41EBC}">
      <dsp:nvSpPr>
        <dsp:cNvPr id="0" name=""/>
        <dsp:cNvSpPr/>
      </dsp:nvSpPr>
      <dsp:spPr>
        <a:xfrm>
          <a:off x="564942" y="923988"/>
          <a:ext cx="4519537" cy="92774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CA" sz="2300" b="1" kern="1200" dirty="0"/>
            <a:t>Select gender: male or female</a:t>
          </a:r>
        </a:p>
      </dsp:txBody>
      <dsp:txXfrm>
        <a:off x="592115" y="951161"/>
        <a:ext cx="4465191" cy="873398"/>
      </dsp:txXfrm>
    </dsp:sp>
    <dsp:sp modelId="{4CDDF7C0-5955-4906-863C-D34A7B9A5690}">
      <dsp:nvSpPr>
        <dsp:cNvPr id="0" name=""/>
        <dsp:cNvSpPr/>
      </dsp:nvSpPr>
      <dsp:spPr>
        <a:xfrm>
          <a:off x="564942" y="1994463"/>
          <a:ext cx="4519537" cy="927744"/>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CA" sz="2300" b="1" kern="1200" dirty="0"/>
            <a:t>Select pronouns: </a:t>
          </a:r>
          <a:br>
            <a:rPr lang="en-CA" sz="2300" b="1" kern="1200" dirty="0"/>
          </a:br>
          <a:r>
            <a:rPr lang="en-CA" sz="2300" b="1" kern="1200" dirty="0"/>
            <a:t>he/him, she/her, or they/them</a:t>
          </a:r>
        </a:p>
      </dsp:txBody>
      <dsp:txXfrm>
        <a:off x="592115" y="2021636"/>
        <a:ext cx="4465191" cy="87339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73488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CA" sz="5200" b="1" kern="1200" dirty="0"/>
            <a:t>USE</a:t>
          </a:r>
        </a:p>
      </dsp:txBody>
      <dsp:txXfrm>
        <a:off x="0" y="0"/>
        <a:ext cx="5855368" cy="1120465"/>
      </dsp:txXfrm>
    </dsp:sp>
    <dsp:sp modelId="{CBAD2395-599C-45D0-8BCD-4E5783AEA215}">
      <dsp:nvSpPr>
        <dsp:cNvPr id="0" name=""/>
        <dsp:cNvSpPr/>
      </dsp:nvSpPr>
      <dsp:spPr>
        <a:xfrm>
          <a:off x="585536" y="1120784"/>
          <a:ext cx="4684294" cy="7337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he’s a transgender man / </a:t>
          </a:r>
          <a:br>
            <a:rPr lang="en-CA" sz="2100" b="1" kern="1200" dirty="0"/>
          </a:br>
          <a:r>
            <a:rPr lang="en-CA" sz="2100" b="1" kern="1200" dirty="0"/>
            <a:t>trans man</a:t>
          </a:r>
        </a:p>
      </dsp:txBody>
      <dsp:txXfrm>
        <a:off x="607027" y="1142275"/>
        <a:ext cx="4641312" cy="690773"/>
      </dsp:txXfrm>
    </dsp:sp>
    <dsp:sp modelId="{DB0D7849-7687-4052-8B8D-F8E761B62B05}">
      <dsp:nvSpPr>
        <dsp:cNvPr id="0" name=""/>
        <dsp:cNvSpPr/>
      </dsp:nvSpPr>
      <dsp:spPr>
        <a:xfrm>
          <a:off x="585536" y="1967425"/>
          <a:ext cx="4684294" cy="733755"/>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they are a transgender person</a:t>
          </a:r>
        </a:p>
      </dsp:txBody>
      <dsp:txXfrm>
        <a:off x="607027" y="1988916"/>
        <a:ext cx="4641312" cy="690773"/>
      </dsp:txXfrm>
    </dsp:sp>
    <dsp:sp modelId="{249DECDF-E025-4033-BC41-92A931521D48}">
      <dsp:nvSpPr>
        <dsp:cNvPr id="0" name=""/>
        <dsp:cNvSpPr/>
      </dsp:nvSpPr>
      <dsp:spPr>
        <a:xfrm>
          <a:off x="585536" y="2814066"/>
          <a:ext cx="4684294" cy="733755"/>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she is a trans woman</a:t>
          </a:r>
        </a:p>
      </dsp:txBody>
      <dsp:txXfrm>
        <a:off x="607027" y="2835557"/>
        <a:ext cx="4641312" cy="69077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73488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CA" sz="5200" b="1" kern="1200" dirty="0"/>
            <a:t>AVOID</a:t>
          </a:r>
        </a:p>
      </dsp:txBody>
      <dsp:txXfrm>
        <a:off x="0" y="0"/>
        <a:ext cx="5649422" cy="1120465"/>
      </dsp:txXfrm>
    </dsp:sp>
    <dsp:sp modelId="{3FA1A0BE-4E9F-4057-8734-4C4775E41EBC}">
      <dsp:nvSpPr>
        <dsp:cNvPr id="0" name=""/>
        <dsp:cNvSpPr/>
      </dsp:nvSpPr>
      <dsp:spPr>
        <a:xfrm>
          <a:off x="564942" y="1120784"/>
          <a:ext cx="4519537" cy="7337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he’s a trans/transgender</a:t>
          </a:r>
        </a:p>
      </dsp:txBody>
      <dsp:txXfrm>
        <a:off x="586433" y="1142275"/>
        <a:ext cx="4476555" cy="690773"/>
      </dsp:txXfrm>
    </dsp:sp>
    <dsp:sp modelId="{4CDDF7C0-5955-4906-863C-D34A7B9A5690}">
      <dsp:nvSpPr>
        <dsp:cNvPr id="0" name=""/>
        <dsp:cNvSpPr/>
      </dsp:nvSpPr>
      <dsp:spPr>
        <a:xfrm>
          <a:off x="564942" y="1967425"/>
          <a:ext cx="4519537" cy="733755"/>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they are transgendered</a:t>
          </a:r>
        </a:p>
      </dsp:txBody>
      <dsp:txXfrm>
        <a:off x="586433" y="1988916"/>
        <a:ext cx="4476555" cy="690773"/>
      </dsp:txXfrm>
    </dsp:sp>
    <dsp:sp modelId="{6C613A72-D84E-4040-B33B-3C8125E7CF99}">
      <dsp:nvSpPr>
        <dsp:cNvPr id="0" name=""/>
        <dsp:cNvSpPr/>
      </dsp:nvSpPr>
      <dsp:spPr>
        <a:xfrm>
          <a:off x="564942" y="2814066"/>
          <a:ext cx="4519537" cy="733755"/>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she is a transwoman/trans-woman </a:t>
          </a:r>
        </a:p>
      </dsp:txBody>
      <dsp:txXfrm>
        <a:off x="586433" y="2835557"/>
        <a:ext cx="4476555" cy="69077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16053-E298-43B7-BA15-1958508E333F}">
      <dsp:nvSpPr>
        <dsp:cNvPr id="0" name=""/>
        <dsp:cNvSpPr/>
      </dsp:nvSpPr>
      <dsp:spPr>
        <a:xfrm>
          <a:off x="0" y="169333"/>
          <a:ext cx="2539999" cy="1524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lesbian</a:t>
          </a:r>
          <a:endParaRPr lang="en-CA" sz="3100" b="1" i="0" u="none" strike="noStrike" kern="1200" cap="none" baseline="0" noProof="0" dirty="0">
            <a:solidFill>
              <a:srgbClr val="010000"/>
            </a:solidFill>
            <a:latin typeface="Century Gothic"/>
          </a:endParaRPr>
        </a:p>
      </dsp:txBody>
      <dsp:txXfrm>
        <a:off x="0" y="169333"/>
        <a:ext cx="2539999" cy="1524000"/>
      </dsp:txXfrm>
    </dsp:sp>
    <dsp:sp modelId="{E4CBC268-31B5-42C4-B676-488E5CBD2858}">
      <dsp:nvSpPr>
        <dsp:cNvPr id="0" name=""/>
        <dsp:cNvSpPr/>
      </dsp:nvSpPr>
      <dsp:spPr>
        <a:xfrm>
          <a:off x="2794000" y="169333"/>
          <a:ext cx="2539999" cy="1524000"/>
        </a:xfrm>
        <a:prstGeom prst="rect">
          <a:avLst/>
        </a:prstGeom>
        <a:solidFill>
          <a:schemeClr val="accent2">
            <a:hueOff val="-64782"/>
            <a:satOff val="628"/>
            <a:lumOff val="-19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gay</a:t>
          </a:r>
        </a:p>
      </dsp:txBody>
      <dsp:txXfrm>
        <a:off x="2794000" y="169333"/>
        <a:ext cx="2539999" cy="1524000"/>
      </dsp:txXfrm>
    </dsp:sp>
    <dsp:sp modelId="{2DFED107-D631-4108-89AF-1BF41D180F18}">
      <dsp:nvSpPr>
        <dsp:cNvPr id="0" name=""/>
        <dsp:cNvSpPr/>
      </dsp:nvSpPr>
      <dsp:spPr>
        <a:xfrm>
          <a:off x="5587999" y="169333"/>
          <a:ext cx="2539999" cy="1524000"/>
        </a:xfrm>
        <a:prstGeom prst="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bisexual</a:t>
          </a:r>
        </a:p>
      </dsp:txBody>
      <dsp:txXfrm>
        <a:off x="5587999" y="169333"/>
        <a:ext cx="2539999" cy="1524000"/>
      </dsp:txXfrm>
    </dsp:sp>
    <dsp:sp modelId="{8B8CC245-5C38-4135-9D10-C68A06CAF5E6}">
      <dsp:nvSpPr>
        <dsp:cNvPr id="0" name=""/>
        <dsp:cNvSpPr/>
      </dsp:nvSpPr>
      <dsp:spPr>
        <a:xfrm>
          <a:off x="0" y="1947333"/>
          <a:ext cx="2539999" cy="1524000"/>
        </a:xfrm>
        <a:prstGeom prst="rect">
          <a:avLst/>
        </a:prstGeom>
        <a:solidFill>
          <a:schemeClr val="accent2">
            <a:hueOff val="-194346"/>
            <a:satOff val="1883"/>
            <a:lumOff val="-58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transgender</a:t>
          </a:r>
        </a:p>
      </dsp:txBody>
      <dsp:txXfrm>
        <a:off x="0" y="1947333"/>
        <a:ext cx="2539999" cy="1524000"/>
      </dsp:txXfrm>
    </dsp:sp>
    <dsp:sp modelId="{972613E2-876B-4186-8A01-CCBEEE9475ED}">
      <dsp:nvSpPr>
        <dsp:cNvPr id="0" name=""/>
        <dsp:cNvSpPr/>
      </dsp:nvSpPr>
      <dsp:spPr>
        <a:xfrm>
          <a:off x="2794000" y="1947333"/>
          <a:ext cx="2539999" cy="1524000"/>
        </a:xfrm>
        <a:prstGeom prst="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queer &amp;</a:t>
          </a:r>
          <a:br>
            <a:rPr lang="en-CA" sz="3100" b="1" kern="1200" dirty="0"/>
          </a:br>
          <a:r>
            <a:rPr lang="en-CA" sz="3100" b="1" kern="1200" dirty="0"/>
            <a:t>questioning</a:t>
          </a:r>
        </a:p>
      </dsp:txBody>
      <dsp:txXfrm>
        <a:off x="2794000" y="1947333"/>
        <a:ext cx="2539999" cy="1524000"/>
      </dsp:txXfrm>
    </dsp:sp>
    <dsp:sp modelId="{21B07EC5-72F3-40F9-9D10-3452A9BAB116}">
      <dsp:nvSpPr>
        <dsp:cNvPr id="0" name=""/>
        <dsp:cNvSpPr/>
      </dsp:nvSpPr>
      <dsp:spPr>
        <a:xfrm>
          <a:off x="5587999" y="1947333"/>
          <a:ext cx="2539999" cy="1524000"/>
        </a:xfrm>
        <a:prstGeom prst="rect">
          <a:avLst/>
        </a:prstGeom>
        <a:solidFill>
          <a:schemeClr val="accent2">
            <a:hueOff val="-323910"/>
            <a:satOff val="3138"/>
            <a:lumOff val="-96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Two-Spirit</a:t>
          </a:r>
        </a:p>
      </dsp:txBody>
      <dsp:txXfrm>
        <a:off x="5587999" y="1947333"/>
        <a:ext cx="2539999" cy="1524000"/>
      </dsp:txXfrm>
    </dsp:sp>
    <dsp:sp modelId="{D1D92049-3FA2-494C-9D5C-90D9CE0F2604}">
      <dsp:nvSpPr>
        <dsp:cNvPr id="0" name=""/>
        <dsp:cNvSpPr/>
      </dsp:nvSpPr>
      <dsp:spPr>
        <a:xfrm>
          <a:off x="0" y="3725333"/>
          <a:ext cx="2539999" cy="1524000"/>
        </a:xfrm>
        <a:prstGeom prst="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intersex</a:t>
          </a:r>
        </a:p>
      </dsp:txBody>
      <dsp:txXfrm>
        <a:off x="0" y="3725333"/>
        <a:ext cx="2539999" cy="1524000"/>
      </dsp:txXfrm>
    </dsp:sp>
    <dsp:sp modelId="{2801A522-7150-442D-8709-4CA568EFFB02}">
      <dsp:nvSpPr>
        <dsp:cNvPr id="0" name=""/>
        <dsp:cNvSpPr/>
      </dsp:nvSpPr>
      <dsp:spPr>
        <a:xfrm>
          <a:off x="2794000" y="3725333"/>
          <a:ext cx="2539999" cy="1524000"/>
        </a:xfrm>
        <a:prstGeom prst="rect">
          <a:avLst/>
        </a:prstGeom>
        <a:solidFill>
          <a:schemeClr val="accent2">
            <a:hueOff val="-453473"/>
            <a:satOff val="4393"/>
            <a:lumOff val="-135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CA" sz="3100" b="1" kern="1200" dirty="0"/>
            <a:t>asexual</a:t>
          </a:r>
          <a:r>
            <a:rPr lang="en-CA" sz="3100" b="1" kern="1200" dirty="0">
              <a:latin typeface="Century Gothic"/>
            </a:rPr>
            <a:t> </a:t>
          </a:r>
          <a:endParaRPr lang="en-CA" sz="3100" b="1" kern="1200" dirty="0"/>
        </a:p>
      </dsp:txBody>
      <dsp:txXfrm>
        <a:off x="2794000" y="3725333"/>
        <a:ext cx="2539999" cy="1524000"/>
      </dsp:txXfrm>
    </dsp:sp>
    <dsp:sp modelId="{94F07D15-5E6D-4CB4-9902-FD2FC20C736A}">
      <dsp:nvSpPr>
        <dsp:cNvPr id="0" name=""/>
        <dsp:cNvSpPr/>
      </dsp:nvSpPr>
      <dsp:spPr>
        <a:xfrm>
          <a:off x="5587999" y="3725333"/>
          <a:ext cx="2539999" cy="1524000"/>
        </a:xfrm>
        <a:prstGeom prst="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latin typeface="Century Gothic"/>
            </a:rPr>
            <a:t>+</a:t>
          </a:r>
          <a:endParaRPr lang="en-CA" sz="3100" b="1" kern="1200" dirty="0"/>
        </a:p>
      </dsp:txBody>
      <dsp:txXfrm>
        <a:off x="5587999" y="3725333"/>
        <a:ext cx="2539999" cy="152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AE326-E437-4773-89C0-FAF65D74CA33}">
      <dsp:nvSpPr>
        <dsp:cNvPr id="0" name=""/>
        <dsp:cNvSpPr/>
      </dsp:nvSpPr>
      <dsp:spPr>
        <a:xfrm>
          <a:off x="0" y="65455"/>
          <a:ext cx="3364119" cy="20184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latin typeface="Century Gothic"/>
            </a:rPr>
            <a:t>Disability &amp; Mental Illnesses</a:t>
          </a:r>
        </a:p>
      </dsp:txBody>
      <dsp:txXfrm>
        <a:off x="0" y="65455"/>
        <a:ext cx="3364119" cy="2018471"/>
      </dsp:txXfrm>
    </dsp:sp>
    <dsp:sp modelId="{DB479D24-4998-4E36-85BA-2A30822264B9}">
      <dsp:nvSpPr>
        <dsp:cNvPr id="0" name=""/>
        <dsp:cNvSpPr/>
      </dsp:nvSpPr>
      <dsp:spPr>
        <a:xfrm>
          <a:off x="3700531" y="65455"/>
          <a:ext cx="3364119" cy="2018471"/>
        </a:xfrm>
        <a:prstGeom prst="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Indigenous Peoples</a:t>
          </a:r>
        </a:p>
      </dsp:txBody>
      <dsp:txXfrm>
        <a:off x="3700531" y="65455"/>
        <a:ext cx="3364119" cy="2018471"/>
      </dsp:txXfrm>
    </dsp:sp>
    <dsp:sp modelId="{8D678B7F-6EEA-4F27-8787-80C786DA300D}">
      <dsp:nvSpPr>
        <dsp:cNvPr id="0" name=""/>
        <dsp:cNvSpPr/>
      </dsp:nvSpPr>
      <dsp:spPr>
        <a:xfrm>
          <a:off x="7401062" y="65455"/>
          <a:ext cx="3364119" cy="2018471"/>
        </a:xfrm>
        <a:prstGeom prst="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t>Gender Identity</a:t>
          </a:r>
          <a:r>
            <a:rPr lang="en-US" sz="3200" b="1" kern="1200" dirty="0">
              <a:latin typeface="Century Gothic"/>
            </a:rPr>
            <a:t> &amp; </a:t>
          </a:r>
          <a:br>
            <a:rPr lang="en-US" sz="3200" b="1" kern="1200" dirty="0">
              <a:solidFill>
                <a:srgbClr val="010000"/>
              </a:solidFill>
              <a:latin typeface="Century Gothic"/>
            </a:rPr>
          </a:br>
          <a:r>
            <a:rPr lang="en-US" sz="3200" b="1" kern="1200" dirty="0">
              <a:latin typeface="Century Gothic"/>
            </a:rPr>
            <a:t>Sexual Orientation</a:t>
          </a:r>
          <a:endParaRPr lang="en-US" sz="3200" b="1" kern="1200" dirty="0"/>
        </a:p>
      </dsp:txBody>
      <dsp:txXfrm>
        <a:off x="7401062" y="65455"/>
        <a:ext cx="3364119" cy="2018471"/>
      </dsp:txXfrm>
    </dsp:sp>
    <dsp:sp modelId="{268E90B0-ACA5-45AD-9817-A1A6471B405D}">
      <dsp:nvSpPr>
        <dsp:cNvPr id="0" name=""/>
        <dsp:cNvSpPr/>
      </dsp:nvSpPr>
      <dsp:spPr>
        <a:xfrm>
          <a:off x="1850265" y="2420339"/>
          <a:ext cx="3364119" cy="2018471"/>
        </a:xfrm>
        <a:prstGeom prst="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Race &amp; Ethnicity</a:t>
          </a:r>
        </a:p>
      </dsp:txBody>
      <dsp:txXfrm>
        <a:off x="1850265" y="2420339"/>
        <a:ext cx="3364119" cy="2018471"/>
      </dsp:txXfrm>
    </dsp:sp>
    <dsp:sp modelId="{1A7E4292-A0DF-4AC8-8C2F-10A27689DEE1}">
      <dsp:nvSpPr>
        <dsp:cNvPr id="0" name=""/>
        <dsp:cNvSpPr/>
      </dsp:nvSpPr>
      <dsp:spPr>
        <a:xfrm>
          <a:off x="5550796" y="2420339"/>
          <a:ext cx="3364119" cy="2018471"/>
        </a:xfrm>
        <a:prstGeom prst="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latin typeface="Century Gothic"/>
            </a:rPr>
            <a:t>Other Inclusivity Issues</a:t>
          </a:r>
        </a:p>
      </dsp:txBody>
      <dsp:txXfrm>
        <a:off x="5550796" y="2420339"/>
        <a:ext cx="3364119" cy="20184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0769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dirty="0"/>
            <a:t>USE</a:t>
          </a:r>
        </a:p>
      </dsp:txBody>
      <dsp:txXfrm>
        <a:off x="0" y="0"/>
        <a:ext cx="5855368" cy="923087"/>
      </dsp:txXfrm>
    </dsp:sp>
    <dsp:sp modelId="{CBAD2395-599C-45D0-8BCD-4E5783AEA215}">
      <dsp:nvSpPr>
        <dsp:cNvPr id="0" name=""/>
        <dsp:cNvSpPr/>
      </dsp:nvSpPr>
      <dsp:spPr>
        <a:xfrm>
          <a:off x="585536" y="923350"/>
          <a:ext cx="4684294" cy="60449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marriage</a:t>
          </a:r>
        </a:p>
      </dsp:txBody>
      <dsp:txXfrm>
        <a:off x="603241" y="941055"/>
        <a:ext cx="4648884" cy="569089"/>
      </dsp:txXfrm>
    </dsp:sp>
    <dsp:sp modelId="{DB0D7849-7687-4052-8B8D-F8E761B62B05}">
      <dsp:nvSpPr>
        <dsp:cNvPr id="0" name=""/>
        <dsp:cNvSpPr/>
      </dsp:nvSpPr>
      <dsp:spPr>
        <a:xfrm>
          <a:off x="585536" y="1620849"/>
          <a:ext cx="4684294" cy="604499"/>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sexual orientation</a:t>
          </a:r>
        </a:p>
      </dsp:txBody>
      <dsp:txXfrm>
        <a:off x="603241" y="1638554"/>
        <a:ext cx="4648884" cy="569089"/>
      </dsp:txXfrm>
    </dsp:sp>
    <dsp:sp modelId="{249DECDF-E025-4033-BC41-92A931521D48}">
      <dsp:nvSpPr>
        <dsp:cNvPr id="0" name=""/>
        <dsp:cNvSpPr/>
      </dsp:nvSpPr>
      <dsp:spPr>
        <a:xfrm>
          <a:off x="585536" y="2318348"/>
          <a:ext cx="4684294" cy="60449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the LGBTQ2SIA+ community/</a:t>
          </a:r>
          <a:br>
            <a:rPr lang="en-CA" sz="1800" b="1" kern="1200" dirty="0"/>
          </a:br>
          <a:r>
            <a:rPr lang="en-CA" sz="1800" b="1" kern="1200" dirty="0"/>
            <a:t>the rainbow community</a:t>
          </a:r>
        </a:p>
      </dsp:txBody>
      <dsp:txXfrm>
        <a:off x="603241" y="2336053"/>
        <a:ext cx="4648884" cy="56908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0769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dirty="0"/>
            <a:t>AVOID</a:t>
          </a:r>
        </a:p>
      </dsp:txBody>
      <dsp:txXfrm>
        <a:off x="0" y="0"/>
        <a:ext cx="5649422" cy="923087"/>
      </dsp:txXfrm>
    </dsp:sp>
    <dsp:sp modelId="{3FA1A0BE-4E9F-4057-8734-4C4775E41EBC}">
      <dsp:nvSpPr>
        <dsp:cNvPr id="0" name=""/>
        <dsp:cNvSpPr/>
      </dsp:nvSpPr>
      <dsp:spPr>
        <a:xfrm>
          <a:off x="564942" y="923350"/>
          <a:ext cx="4519537" cy="60449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gay marriage</a:t>
          </a:r>
        </a:p>
      </dsp:txBody>
      <dsp:txXfrm>
        <a:off x="582647" y="941055"/>
        <a:ext cx="4484127" cy="569089"/>
      </dsp:txXfrm>
    </dsp:sp>
    <dsp:sp modelId="{4CDDF7C0-5955-4906-863C-D34A7B9A5690}">
      <dsp:nvSpPr>
        <dsp:cNvPr id="0" name=""/>
        <dsp:cNvSpPr/>
      </dsp:nvSpPr>
      <dsp:spPr>
        <a:xfrm>
          <a:off x="564942" y="1620849"/>
          <a:ext cx="4519537" cy="604499"/>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lifestyle/preference</a:t>
          </a:r>
        </a:p>
      </dsp:txBody>
      <dsp:txXfrm>
        <a:off x="582647" y="1638554"/>
        <a:ext cx="4484127" cy="569089"/>
      </dsp:txXfrm>
    </dsp:sp>
    <dsp:sp modelId="{6C613A72-D84E-4040-B33B-3C8125E7CF99}">
      <dsp:nvSpPr>
        <dsp:cNvPr id="0" name=""/>
        <dsp:cNvSpPr/>
      </dsp:nvSpPr>
      <dsp:spPr>
        <a:xfrm>
          <a:off x="564942" y="2318348"/>
          <a:ext cx="4519537" cy="60449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the gay community </a:t>
          </a:r>
          <a:br>
            <a:rPr lang="en-CA" sz="1800" b="1" kern="1200" dirty="0"/>
          </a:br>
          <a:r>
            <a:rPr lang="en-CA" sz="1800" b="1" kern="1200" dirty="0"/>
            <a:t>(unless only discussing gay people)</a:t>
          </a:r>
        </a:p>
      </dsp:txBody>
      <dsp:txXfrm>
        <a:off x="582647" y="2336053"/>
        <a:ext cx="4484127" cy="56908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AE326-E437-4773-89C0-FAF65D74CA33}">
      <dsp:nvSpPr>
        <dsp:cNvPr id="0" name=""/>
        <dsp:cNvSpPr/>
      </dsp:nvSpPr>
      <dsp:spPr>
        <a:xfrm>
          <a:off x="0" y="65455"/>
          <a:ext cx="3364119" cy="20184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rgbClr val="067F9C"/>
              </a:solidFill>
              <a:latin typeface="Century Gothic"/>
            </a:rPr>
            <a:t>Disability &amp; Mental Illnesses</a:t>
          </a:r>
        </a:p>
      </dsp:txBody>
      <dsp:txXfrm>
        <a:off x="0" y="65455"/>
        <a:ext cx="3364119" cy="2018471"/>
      </dsp:txXfrm>
    </dsp:sp>
    <dsp:sp modelId="{DB479D24-4998-4E36-85BA-2A30822264B9}">
      <dsp:nvSpPr>
        <dsp:cNvPr id="0" name=""/>
        <dsp:cNvSpPr/>
      </dsp:nvSpPr>
      <dsp:spPr>
        <a:xfrm>
          <a:off x="3700531" y="65455"/>
          <a:ext cx="3364119" cy="2018471"/>
        </a:xfrm>
        <a:prstGeom prst="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4758A"/>
              </a:solidFill>
            </a:rPr>
            <a:t>Indigenous Peoples</a:t>
          </a:r>
        </a:p>
      </dsp:txBody>
      <dsp:txXfrm>
        <a:off x="3700531" y="65455"/>
        <a:ext cx="3364119" cy="2018471"/>
      </dsp:txXfrm>
    </dsp:sp>
    <dsp:sp modelId="{8D678B7F-6EEA-4F27-8787-80C786DA300D}">
      <dsp:nvSpPr>
        <dsp:cNvPr id="0" name=""/>
        <dsp:cNvSpPr/>
      </dsp:nvSpPr>
      <dsp:spPr>
        <a:xfrm>
          <a:off x="7401062" y="65455"/>
          <a:ext cx="3364119" cy="2018471"/>
        </a:xfrm>
        <a:prstGeom prst="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rgbClr val="036977"/>
              </a:solidFill>
            </a:rPr>
            <a:t>Gender Identity</a:t>
          </a:r>
          <a:r>
            <a:rPr lang="en-US" sz="3200" b="1" kern="1200" dirty="0">
              <a:solidFill>
                <a:srgbClr val="036977"/>
              </a:solidFill>
              <a:latin typeface="Century Gothic"/>
            </a:rPr>
            <a:t> &amp; </a:t>
          </a:r>
          <a:br>
            <a:rPr lang="en-US" sz="3200" b="1" kern="1200" dirty="0">
              <a:solidFill>
                <a:srgbClr val="036977"/>
              </a:solidFill>
              <a:latin typeface="Century Gothic"/>
            </a:rPr>
          </a:br>
          <a:r>
            <a:rPr lang="en-US" sz="3200" b="1" kern="1200" dirty="0">
              <a:solidFill>
                <a:srgbClr val="036977"/>
              </a:solidFill>
              <a:latin typeface="Century Gothic"/>
            </a:rPr>
            <a:t>Sexual Orientation</a:t>
          </a:r>
          <a:endParaRPr lang="en-US" sz="3200" b="1" kern="1200" dirty="0">
            <a:solidFill>
              <a:srgbClr val="036977"/>
            </a:solidFill>
          </a:endParaRPr>
        </a:p>
      </dsp:txBody>
      <dsp:txXfrm>
        <a:off x="7401062" y="65455"/>
        <a:ext cx="3364119" cy="2018471"/>
      </dsp:txXfrm>
    </dsp:sp>
    <dsp:sp modelId="{268E90B0-ACA5-45AD-9817-A1A6471B405D}">
      <dsp:nvSpPr>
        <dsp:cNvPr id="0" name=""/>
        <dsp:cNvSpPr/>
      </dsp:nvSpPr>
      <dsp:spPr>
        <a:xfrm>
          <a:off x="1850265" y="2420339"/>
          <a:ext cx="3364119" cy="2018471"/>
        </a:xfrm>
        <a:prstGeom prst="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2"/>
              </a:solidFill>
            </a:rPr>
            <a:t>Race &amp; Ethnicity</a:t>
          </a:r>
        </a:p>
      </dsp:txBody>
      <dsp:txXfrm>
        <a:off x="1850265" y="2420339"/>
        <a:ext cx="3364119" cy="2018471"/>
      </dsp:txXfrm>
    </dsp:sp>
    <dsp:sp modelId="{1A7E4292-A0DF-4AC8-8C2F-10A27689DEE1}">
      <dsp:nvSpPr>
        <dsp:cNvPr id="0" name=""/>
        <dsp:cNvSpPr/>
      </dsp:nvSpPr>
      <dsp:spPr>
        <a:xfrm>
          <a:off x="5550796" y="2420339"/>
          <a:ext cx="3364119" cy="2018471"/>
        </a:xfrm>
        <a:prstGeom prst="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rgbClr val="014E52"/>
              </a:solidFill>
              <a:latin typeface="Century Gothic"/>
            </a:rPr>
            <a:t>Other Inclusivity Issues</a:t>
          </a:r>
        </a:p>
      </dsp:txBody>
      <dsp:txXfrm>
        <a:off x="5550796" y="2420339"/>
        <a:ext cx="3364119" cy="201847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2620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CA" sz="4500" b="1" kern="1200" dirty="0"/>
            <a:t>USE</a:t>
          </a:r>
        </a:p>
      </dsp:txBody>
      <dsp:txXfrm>
        <a:off x="0" y="0"/>
        <a:ext cx="5855368" cy="978608"/>
      </dsp:txXfrm>
    </dsp:sp>
    <dsp:sp modelId="{CBAD2395-599C-45D0-8BCD-4E5783AEA215}">
      <dsp:nvSpPr>
        <dsp:cNvPr id="0" name=""/>
        <dsp:cNvSpPr/>
      </dsp:nvSpPr>
      <dsp:spPr>
        <a:xfrm>
          <a:off x="585536" y="978887"/>
          <a:ext cx="4684294" cy="6408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CA" sz="2400" b="1" kern="1200" dirty="0"/>
            <a:t>racialized person/community</a:t>
          </a:r>
        </a:p>
      </dsp:txBody>
      <dsp:txXfrm>
        <a:off x="604306" y="997657"/>
        <a:ext cx="4646754" cy="603317"/>
      </dsp:txXfrm>
    </dsp:sp>
    <dsp:sp modelId="{DB0D7849-7687-4052-8B8D-F8E761B62B05}">
      <dsp:nvSpPr>
        <dsp:cNvPr id="0" name=""/>
        <dsp:cNvSpPr/>
      </dsp:nvSpPr>
      <dsp:spPr>
        <a:xfrm>
          <a:off x="585536" y="1718338"/>
          <a:ext cx="4684294" cy="640857"/>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CA" sz="2400" b="1" kern="1200" dirty="0"/>
            <a:t>multiracial people</a:t>
          </a:r>
        </a:p>
      </dsp:txBody>
      <dsp:txXfrm>
        <a:off x="604306" y="1737108"/>
        <a:ext cx="4646754" cy="603317"/>
      </dsp:txXfrm>
    </dsp:sp>
    <dsp:sp modelId="{87306DF6-10D6-4F89-9AE2-2C5080F3CBF7}">
      <dsp:nvSpPr>
        <dsp:cNvPr id="0" name=""/>
        <dsp:cNvSpPr/>
      </dsp:nvSpPr>
      <dsp:spPr>
        <a:xfrm>
          <a:off x="585536" y="2457789"/>
          <a:ext cx="4684294" cy="640857"/>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en-CA" sz="2400" b="1" kern="1200" dirty="0"/>
            <a:t>Asian</a:t>
          </a:r>
          <a:r>
            <a:rPr lang="en-CA" sz="2400" b="1" kern="1200" dirty="0">
              <a:latin typeface="Century Gothic"/>
            </a:rPr>
            <a:t> (or specific nationality)</a:t>
          </a:r>
          <a:endParaRPr lang="en-CA" sz="2400" b="1" kern="1200" dirty="0"/>
        </a:p>
      </dsp:txBody>
      <dsp:txXfrm>
        <a:off x="604306" y="2476559"/>
        <a:ext cx="4646754" cy="60331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2620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CA" sz="4500" b="1" kern="1200" dirty="0"/>
            <a:t>AVOID</a:t>
          </a:r>
        </a:p>
      </dsp:txBody>
      <dsp:txXfrm>
        <a:off x="0" y="0"/>
        <a:ext cx="5649422" cy="978608"/>
      </dsp:txXfrm>
    </dsp:sp>
    <dsp:sp modelId="{3FA1A0BE-4E9F-4057-8734-4C4775E41EBC}">
      <dsp:nvSpPr>
        <dsp:cNvPr id="0" name=""/>
        <dsp:cNvSpPr/>
      </dsp:nvSpPr>
      <dsp:spPr>
        <a:xfrm>
          <a:off x="564942" y="978887"/>
          <a:ext cx="4519537" cy="6408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CA" sz="3400" b="1" kern="1200" dirty="0"/>
            <a:t>visible minority</a:t>
          </a:r>
        </a:p>
      </dsp:txBody>
      <dsp:txXfrm>
        <a:off x="583712" y="997657"/>
        <a:ext cx="4481997" cy="603317"/>
      </dsp:txXfrm>
    </dsp:sp>
    <dsp:sp modelId="{4CDDF7C0-5955-4906-863C-D34A7B9A5690}">
      <dsp:nvSpPr>
        <dsp:cNvPr id="0" name=""/>
        <dsp:cNvSpPr/>
      </dsp:nvSpPr>
      <dsp:spPr>
        <a:xfrm>
          <a:off x="564942" y="1718338"/>
          <a:ext cx="4519537" cy="640857"/>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CA" sz="3400" b="1" kern="1200" dirty="0"/>
            <a:t>mixed-race people</a:t>
          </a:r>
        </a:p>
      </dsp:txBody>
      <dsp:txXfrm>
        <a:off x="583712" y="1737108"/>
        <a:ext cx="4481997" cy="603317"/>
      </dsp:txXfrm>
    </dsp:sp>
    <dsp:sp modelId="{40BEC52F-3D88-4EBC-AABA-330B10A71542}">
      <dsp:nvSpPr>
        <dsp:cNvPr id="0" name=""/>
        <dsp:cNvSpPr/>
      </dsp:nvSpPr>
      <dsp:spPr>
        <a:xfrm>
          <a:off x="564942" y="2457789"/>
          <a:ext cx="4519537" cy="640857"/>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CA" sz="3400" b="1" kern="1200" dirty="0"/>
            <a:t>Oriental</a:t>
          </a:r>
        </a:p>
      </dsp:txBody>
      <dsp:txXfrm>
        <a:off x="583712" y="2476559"/>
        <a:ext cx="4481997" cy="60331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43323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CA" sz="6000" b="1" kern="1200" dirty="0"/>
            <a:t>USE</a:t>
          </a:r>
        </a:p>
      </dsp:txBody>
      <dsp:txXfrm>
        <a:off x="0" y="0"/>
        <a:ext cx="5855368" cy="1299708"/>
      </dsp:txXfrm>
    </dsp:sp>
    <dsp:sp modelId="{CBAD2395-599C-45D0-8BCD-4E5783AEA215}">
      <dsp:nvSpPr>
        <dsp:cNvPr id="0" name=""/>
        <dsp:cNvSpPr/>
      </dsp:nvSpPr>
      <dsp:spPr>
        <a:xfrm>
          <a:off x="585536" y="1302353"/>
          <a:ext cx="4684294" cy="3547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legacy clause</a:t>
          </a:r>
        </a:p>
      </dsp:txBody>
      <dsp:txXfrm>
        <a:off x="595926" y="1312743"/>
        <a:ext cx="4663514" cy="333974"/>
      </dsp:txXfrm>
    </dsp:sp>
    <dsp:sp modelId="{DB0D7849-7687-4052-8B8D-F8E761B62B05}">
      <dsp:nvSpPr>
        <dsp:cNvPr id="0" name=""/>
        <dsp:cNvSpPr/>
      </dsp:nvSpPr>
      <dsp:spPr>
        <a:xfrm>
          <a:off x="585536" y="1711685"/>
          <a:ext cx="4684294" cy="354754"/>
        </a:xfrm>
        <a:prstGeom prst="roundRect">
          <a:avLst>
            <a:gd name="adj" fmla="val 10000"/>
          </a:avLst>
        </a:prstGeom>
        <a:solidFill>
          <a:schemeClr val="accent2">
            <a:hueOff val="-86376"/>
            <a:satOff val="837"/>
            <a:lumOff val="-25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primary bedroom</a:t>
          </a:r>
        </a:p>
      </dsp:txBody>
      <dsp:txXfrm>
        <a:off x="595926" y="1722075"/>
        <a:ext cx="4663514" cy="333974"/>
      </dsp:txXfrm>
    </dsp:sp>
    <dsp:sp modelId="{292D2DDE-DC2E-4A1B-9EDD-742B79CC4394}">
      <dsp:nvSpPr>
        <dsp:cNvPr id="0" name=""/>
        <dsp:cNvSpPr/>
      </dsp:nvSpPr>
      <dsp:spPr>
        <a:xfrm>
          <a:off x="585536" y="2121017"/>
          <a:ext cx="4684294" cy="354754"/>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haven't seen you in a while</a:t>
          </a:r>
        </a:p>
      </dsp:txBody>
      <dsp:txXfrm>
        <a:off x="595926" y="2131407"/>
        <a:ext cx="4663514" cy="333974"/>
      </dsp:txXfrm>
    </dsp:sp>
    <dsp:sp modelId="{E6B3590D-417B-402A-9A65-F560BDB9B41F}">
      <dsp:nvSpPr>
        <dsp:cNvPr id="0" name=""/>
        <dsp:cNvSpPr/>
      </dsp:nvSpPr>
      <dsp:spPr>
        <a:xfrm>
          <a:off x="585536" y="2530349"/>
          <a:ext cx="4684294" cy="354754"/>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I cannot do X</a:t>
          </a:r>
        </a:p>
      </dsp:txBody>
      <dsp:txXfrm>
        <a:off x="595926" y="2540739"/>
        <a:ext cx="4663514" cy="333974"/>
      </dsp:txXfrm>
    </dsp:sp>
    <dsp:sp modelId="{388F59A5-7EC4-46B5-9DF9-D3FFA6FEE32F}">
      <dsp:nvSpPr>
        <dsp:cNvPr id="0" name=""/>
        <dsp:cNvSpPr/>
      </dsp:nvSpPr>
      <dsp:spPr>
        <a:xfrm>
          <a:off x="585536" y="2939681"/>
          <a:ext cx="4684294" cy="354754"/>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critics</a:t>
          </a:r>
        </a:p>
      </dsp:txBody>
      <dsp:txXfrm>
        <a:off x="595926" y="2950071"/>
        <a:ext cx="4663514" cy="333974"/>
      </dsp:txXfrm>
    </dsp:sp>
    <dsp:sp modelId="{AF5595D3-2184-40D3-BA76-843A3F68FDAA}">
      <dsp:nvSpPr>
        <dsp:cNvPr id="0" name=""/>
        <dsp:cNvSpPr/>
      </dsp:nvSpPr>
      <dsp:spPr>
        <a:xfrm>
          <a:off x="585536" y="3349013"/>
          <a:ext cx="4684294" cy="354754"/>
        </a:xfrm>
        <a:prstGeom prst="roundRect">
          <a:avLst>
            <a:gd name="adj" fmla="val 10000"/>
          </a:avLst>
        </a:prstGeom>
        <a:solidFill>
          <a:schemeClr val="accent2">
            <a:hueOff val="-431879"/>
            <a:satOff val="4184"/>
            <a:lumOff val="-129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snobbish</a:t>
          </a:r>
        </a:p>
      </dsp:txBody>
      <dsp:txXfrm>
        <a:off x="595926" y="3359403"/>
        <a:ext cx="4663514" cy="333974"/>
      </dsp:txXfrm>
    </dsp:sp>
    <dsp:sp modelId="{DCBB8527-9A1C-41A9-A163-EA9E487A154E}">
      <dsp:nvSpPr>
        <dsp:cNvPr id="0" name=""/>
        <dsp:cNvSpPr/>
      </dsp:nvSpPr>
      <dsp:spPr>
        <a:xfrm>
          <a:off x="585536" y="3758346"/>
          <a:ext cx="4684294" cy="354754"/>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betrayed</a:t>
          </a:r>
        </a:p>
      </dsp:txBody>
      <dsp:txXfrm>
        <a:off x="595926" y="3768736"/>
        <a:ext cx="4663514" cy="333974"/>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42544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CA" sz="5900" b="1" kern="1200" dirty="0"/>
            <a:t>AVOID</a:t>
          </a:r>
        </a:p>
      </dsp:txBody>
      <dsp:txXfrm>
        <a:off x="0" y="0"/>
        <a:ext cx="5649422" cy="1276329"/>
      </dsp:txXfrm>
    </dsp:sp>
    <dsp:sp modelId="{3FA1A0BE-4E9F-4057-8734-4C4775E41EBC}">
      <dsp:nvSpPr>
        <dsp:cNvPr id="0" name=""/>
        <dsp:cNvSpPr/>
      </dsp:nvSpPr>
      <dsp:spPr>
        <a:xfrm>
          <a:off x="564942" y="1278925"/>
          <a:ext cx="4519537" cy="3483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grandfather clause</a:t>
          </a:r>
        </a:p>
      </dsp:txBody>
      <dsp:txXfrm>
        <a:off x="575145" y="1289128"/>
        <a:ext cx="4499131" cy="327967"/>
      </dsp:txXfrm>
    </dsp:sp>
    <dsp:sp modelId="{4CDDF7C0-5955-4906-863C-D34A7B9A5690}">
      <dsp:nvSpPr>
        <dsp:cNvPr id="0" name=""/>
        <dsp:cNvSpPr/>
      </dsp:nvSpPr>
      <dsp:spPr>
        <a:xfrm>
          <a:off x="564942" y="1680894"/>
          <a:ext cx="4519537" cy="348373"/>
        </a:xfrm>
        <a:prstGeom prst="roundRect">
          <a:avLst>
            <a:gd name="adj" fmla="val 10000"/>
          </a:avLst>
        </a:prstGeom>
        <a:solidFill>
          <a:schemeClr val="accent2">
            <a:hueOff val="-86376"/>
            <a:satOff val="837"/>
            <a:lumOff val="-25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CA" sz="1800" b="1" kern="1200" dirty="0"/>
            <a:t>master bedroom</a:t>
          </a:r>
        </a:p>
      </dsp:txBody>
      <dsp:txXfrm>
        <a:off x="575145" y="1691097"/>
        <a:ext cx="4499131" cy="327967"/>
      </dsp:txXfrm>
    </dsp:sp>
    <dsp:sp modelId="{7C612FC8-B185-406E-A371-B55410703426}">
      <dsp:nvSpPr>
        <dsp:cNvPr id="0" name=""/>
        <dsp:cNvSpPr/>
      </dsp:nvSpPr>
      <dsp:spPr>
        <a:xfrm>
          <a:off x="564942" y="2082863"/>
          <a:ext cx="4519537" cy="348373"/>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long time no see</a:t>
          </a:r>
        </a:p>
      </dsp:txBody>
      <dsp:txXfrm>
        <a:off x="575145" y="2093066"/>
        <a:ext cx="4499131" cy="327967"/>
      </dsp:txXfrm>
    </dsp:sp>
    <dsp:sp modelId="{51AF3270-585A-4555-8595-7EAAA09E63E4}">
      <dsp:nvSpPr>
        <dsp:cNvPr id="0" name=""/>
        <dsp:cNvSpPr/>
      </dsp:nvSpPr>
      <dsp:spPr>
        <a:xfrm>
          <a:off x="564942" y="2484832"/>
          <a:ext cx="4519537" cy="348373"/>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no can do</a:t>
          </a:r>
        </a:p>
      </dsp:txBody>
      <dsp:txXfrm>
        <a:off x="575145" y="2495035"/>
        <a:ext cx="4499131" cy="327967"/>
      </dsp:txXfrm>
    </dsp:sp>
    <dsp:sp modelId="{F152556F-6C8E-4C12-9399-5FB6C3B18462}">
      <dsp:nvSpPr>
        <dsp:cNvPr id="0" name=""/>
        <dsp:cNvSpPr/>
      </dsp:nvSpPr>
      <dsp:spPr>
        <a:xfrm>
          <a:off x="564942" y="2886801"/>
          <a:ext cx="4519537" cy="348373"/>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peanut gallery</a:t>
          </a:r>
        </a:p>
      </dsp:txBody>
      <dsp:txXfrm>
        <a:off x="575145" y="2897004"/>
        <a:ext cx="4499131" cy="327967"/>
      </dsp:txXfrm>
    </dsp:sp>
    <dsp:sp modelId="{25A0E5E5-909C-444A-8620-95DEF8332466}">
      <dsp:nvSpPr>
        <dsp:cNvPr id="0" name=""/>
        <dsp:cNvSpPr/>
      </dsp:nvSpPr>
      <dsp:spPr>
        <a:xfrm>
          <a:off x="564942" y="3288770"/>
          <a:ext cx="4519537" cy="348373"/>
        </a:xfrm>
        <a:prstGeom prst="roundRect">
          <a:avLst>
            <a:gd name="adj" fmla="val 10000"/>
          </a:avLst>
        </a:prstGeom>
        <a:solidFill>
          <a:schemeClr val="accent2">
            <a:hueOff val="-431879"/>
            <a:satOff val="4184"/>
            <a:lumOff val="-129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uppity</a:t>
          </a:r>
        </a:p>
      </dsp:txBody>
      <dsp:txXfrm>
        <a:off x="575145" y="3298973"/>
        <a:ext cx="4499131" cy="327967"/>
      </dsp:txXfrm>
    </dsp:sp>
    <dsp:sp modelId="{82761060-7869-447D-A856-C8F22A5550FB}">
      <dsp:nvSpPr>
        <dsp:cNvPr id="0" name=""/>
        <dsp:cNvSpPr/>
      </dsp:nvSpPr>
      <dsp:spPr>
        <a:xfrm>
          <a:off x="564942" y="3690739"/>
          <a:ext cx="4519537" cy="348373"/>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CA" sz="1800" b="1" kern="1200" dirty="0">
              <a:latin typeface="Century Gothic"/>
            </a:rPr>
            <a:t>sold down the river</a:t>
          </a:r>
        </a:p>
      </dsp:txBody>
      <dsp:txXfrm>
        <a:off x="575145" y="3700942"/>
        <a:ext cx="4499131" cy="32796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AE326-E437-4773-89C0-FAF65D74CA33}">
      <dsp:nvSpPr>
        <dsp:cNvPr id="0" name=""/>
        <dsp:cNvSpPr/>
      </dsp:nvSpPr>
      <dsp:spPr>
        <a:xfrm>
          <a:off x="0" y="65455"/>
          <a:ext cx="3364119" cy="20184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endParaRPr lang="en-US" sz="4100" b="1" kern="1200" dirty="0">
            <a:latin typeface="Century Gothic"/>
          </a:endParaRPr>
        </a:p>
      </dsp:txBody>
      <dsp:txXfrm>
        <a:off x="0" y="65455"/>
        <a:ext cx="3364119" cy="2018471"/>
      </dsp:txXfrm>
    </dsp:sp>
    <dsp:sp modelId="{B78A0514-6FC7-495A-AF6A-7D3BAE6E8FA6}">
      <dsp:nvSpPr>
        <dsp:cNvPr id="0" name=""/>
        <dsp:cNvSpPr/>
      </dsp:nvSpPr>
      <dsp:spPr>
        <a:xfrm>
          <a:off x="3700531" y="65455"/>
          <a:ext cx="3364119" cy="2018471"/>
        </a:xfrm>
        <a:prstGeom prst="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endParaRPr lang="en-US" sz="4100" b="1" kern="1200" dirty="0">
            <a:latin typeface="Century Gothic"/>
          </a:endParaRPr>
        </a:p>
      </dsp:txBody>
      <dsp:txXfrm>
        <a:off x="3700531" y="65455"/>
        <a:ext cx="3364119" cy="2018471"/>
      </dsp:txXfrm>
    </dsp:sp>
    <dsp:sp modelId="{8D678B7F-6EEA-4F27-8787-80C786DA300D}">
      <dsp:nvSpPr>
        <dsp:cNvPr id="0" name=""/>
        <dsp:cNvSpPr/>
      </dsp:nvSpPr>
      <dsp:spPr>
        <a:xfrm>
          <a:off x="7401062" y="65455"/>
          <a:ext cx="3364119" cy="2018471"/>
        </a:xfrm>
        <a:prstGeom prst="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b="1" kern="1200" dirty="0"/>
        </a:p>
      </dsp:txBody>
      <dsp:txXfrm>
        <a:off x="7401062" y="65455"/>
        <a:ext cx="3364119" cy="2018471"/>
      </dsp:txXfrm>
    </dsp:sp>
    <dsp:sp modelId="{268E90B0-ACA5-45AD-9817-A1A6471B405D}">
      <dsp:nvSpPr>
        <dsp:cNvPr id="0" name=""/>
        <dsp:cNvSpPr/>
      </dsp:nvSpPr>
      <dsp:spPr>
        <a:xfrm>
          <a:off x="1850265" y="2420339"/>
          <a:ext cx="3364119" cy="2018471"/>
        </a:xfrm>
        <a:prstGeom prst="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dirty="0"/>
        </a:p>
      </dsp:txBody>
      <dsp:txXfrm>
        <a:off x="1850265" y="2420339"/>
        <a:ext cx="3364119" cy="2018471"/>
      </dsp:txXfrm>
    </dsp:sp>
    <dsp:sp modelId="{1A7E4292-A0DF-4AC8-8C2F-10A27689DEE1}">
      <dsp:nvSpPr>
        <dsp:cNvPr id="0" name=""/>
        <dsp:cNvSpPr/>
      </dsp:nvSpPr>
      <dsp:spPr>
        <a:xfrm>
          <a:off x="5550796" y="2420339"/>
          <a:ext cx="3364119" cy="2018471"/>
        </a:xfrm>
        <a:prstGeom prst="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en-US" sz="4100" b="1" kern="1200" dirty="0">
              <a:latin typeface="Century Gothic"/>
            </a:rPr>
            <a:t>Other Inclusivity Issues</a:t>
          </a:r>
        </a:p>
      </dsp:txBody>
      <dsp:txXfrm>
        <a:off x="5550796" y="2420339"/>
        <a:ext cx="3364119" cy="201847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2487A-CB63-4A62-9B14-AE81904CE84A}">
      <dsp:nvSpPr>
        <dsp:cNvPr id="0" name=""/>
        <dsp:cNvSpPr/>
      </dsp:nvSpPr>
      <dsp:spPr>
        <a:xfrm>
          <a:off x="0" y="49026"/>
          <a:ext cx="10933925" cy="12314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b="1" kern="1200" dirty="0"/>
            <a:t>Be sure to prioritize respect and inclusivity</a:t>
          </a:r>
        </a:p>
      </dsp:txBody>
      <dsp:txXfrm>
        <a:off x="60116" y="109142"/>
        <a:ext cx="10813693" cy="1111247"/>
      </dsp:txXfrm>
    </dsp:sp>
    <dsp:sp modelId="{5769EB57-1E82-420F-9943-5C3D54D2214A}">
      <dsp:nvSpPr>
        <dsp:cNvPr id="0" name=""/>
        <dsp:cNvSpPr/>
      </dsp:nvSpPr>
      <dsp:spPr>
        <a:xfrm>
          <a:off x="0" y="1369786"/>
          <a:ext cx="10933925" cy="1231479"/>
        </a:xfrm>
        <a:prstGeom prst="roundRect">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b="1" kern="1200" dirty="0"/>
            <a:t>Groups and communities are diverse and individuals may have varying language preferences</a:t>
          </a:r>
        </a:p>
      </dsp:txBody>
      <dsp:txXfrm>
        <a:off x="60116" y="1429902"/>
        <a:ext cx="10813693" cy="1111247"/>
      </dsp:txXfrm>
    </dsp:sp>
    <dsp:sp modelId="{864CB08B-14E4-46DB-8C36-AF98DDCA4057}">
      <dsp:nvSpPr>
        <dsp:cNvPr id="0" name=""/>
        <dsp:cNvSpPr/>
      </dsp:nvSpPr>
      <dsp:spPr>
        <a:xfrm>
          <a:off x="0" y="2690546"/>
          <a:ext cx="10933925" cy="1231479"/>
        </a:xfrm>
        <a:prstGeom prst="roundRect">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b="1" kern="1200" dirty="0"/>
            <a:t>Always use the language requested by the particular individual or group</a:t>
          </a:r>
        </a:p>
      </dsp:txBody>
      <dsp:txXfrm>
        <a:off x="60116" y="2750662"/>
        <a:ext cx="10813693" cy="1111247"/>
      </dsp:txXfrm>
    </dsp:sp>
    <dsp:sp modelId="{DD34F027-B31D-455C-8AEB-F6A6347B1C67}">
      <dsp:nvSpPr>
        <dsp:cNvPr id="0" name=""/>
        <dsp:cNvSpPr/>
      </dsp:nvSpPr>
      <dsp:spPr>
        <a:xfrm>
          <a:off x="0" y="4011305"/>
          <a:ext cx="10933925" cy="1231479"/>
        </a:xfrm>
        <a:prstGeom prst="round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b="1" kern="1200" dirty="0"/>
            <a:t>Language is always changing, so be open to learning and growing</a:t>
          </a:r>
        </a:p>
      </dsp:txBody>
      <dsp:txXfrm>
        <a:off x="60116" y="4071421"/>
        <a:ext cx="10813693" cy="111124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1E78E-61A7-47A4-9AC1-35005489B739}">
      <dsp:nvSpPr>
        <dsp:cNvPr id="0" name=""/>
        <dsp:cNvSpPr/>
      </dsp:nvSpPr>
      <dsp:spPr>
        <a:xfrm>
          <a:off x="0" y="324794"/>
          <a:ext cx="11535505" cy="1231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a:lnSpc>
              <a:spcPct val="90000"/>
            </a:lnSpc>
            <a:spcBef>
              <a:spcPct val="0"/>
            </a:spcBef>
            <a:spcAft>
              <a:spcPct val="15000"/>
            </a:spcAft>
            <a:buChar char="•"/>
          </a:pPr>
          <a:r>
            <a:rPr lang="en-CA" sz="1700" b="1" kern="1200" dirty="0"/>
            <a:t>Respect an individual or group’s language preferences to describe themselves and their experiences.</a:t>
          </a:r>
        </a:p>
        <a:p>
          <a:pPr marL="171450" lvl="1" indent="-171450" algn="l" defTabSz="755650" rtl="0">
            <a:lnSpc>
              <a:spcPct val="90000"/>
            </a:lnSpc>
            <a:spcBef>
              <a:spcPct val="0"/>
            </a:spcBef>
            <a:spcAft>
              <a:spcPct val="15000"/>
            </a:spcAft>
            <a:buChar char="•"/>
          </a:pPr>
          <a:r>
            <a:rPr lang="en-CA" sz="1700" b="1" kern="1200" dirty="0">
              <a:solidFill>
                <a:schemeClr val="accent2"/>
              </a:solidFill>
            </a:rPr>
            <a:t>These preferences may vary </a:t>
          </a:r>
          <a:r>
            <a:rPr lang="en-CA" sz="1700" b="1" kern="1200" dirty="0">
              <a:solidFill>
                <a:schemeClr val="accent2"/>
              </a:solidFill>
              <a:latin typeface="Century Gothic"/>
            </a:rPr>
            <a:t>between individuals within</a:t>
          </a:r>
          <a:r>
            <a:rPr lang="en-CA" sz="1700" b="1" kern="1200" dirty="0">
              <a:solidFill>
                <a:schemeClr val="accent2"/>
              </a:solidFill>
            </a:rPr>
            <a:t> groups and communities.</a:t>
          </a:r>
        </a:p>
      </dsp:txBody>
      <dsp:txXfrm>
        <a:off x="0" y="324794"/>
        <a:ext cx="11535505" cy="1231650"/>
      </dsp:txXfrm>
    </dsp:sp>
    <dsp:sp modelId="{38169883-08E7-4DA5-B534-61F9FDE1BAA4}">
      <dsp:nvSpPr>
        <dsp:cNvPr id="0" name=""/>
        <dsp:cNvSpPr/>
      </dsp:nvSpPr>
      <dsp:spPr>
        <a:xfrm>
          <a:off x="576775" y="73874"/>
          <a:ext cx="8074853"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RESPECT</a:t>
          </a:r>
        </a:p>
      </dsp:txBody>
      <dsp:txXfrm>
        <a:off x="601273" y="98372"/>
        <a:ext cx="8025857" cy="452844"/>
      </dsp:txXfrm>
    </dsp:sp>
    <dsp:sp modelId="{4717DDFA-DA18-4500-B446-0CC1760EFDFB}">
      <dsp:nvSpPr>
        <dsp:cNvPr id="0" name=""/>
        <dsp:cNvSpPr/>
      </dsp:nvSpPr>
      <dsp:spPr>
        <a:xfrm>
          <a:off x="0" y="1899164"/>
          <a:ext cx="11535505" cy="963900"/>
        </a:xfrm>
        <a:prstGeom prst="rect">
          <a:avLst/>
        </a:prstGeom>
        <a:solidFill>
          <a:schemeClr val="lt1">
            <a:alpha val="90000"/>
            <a:hueOff val="0"/>
            <a:satOff val="0"/>
            <a:lumOff val="0"/>
            <a:alphaOff val="0"/>
          </a:schemeClr>
        </a:solidFill>
        <a:ln w="12700" cap="flat" cmpd="sng" algn="ctr">
          <a:solidFill>
            <a:schemeClr val="accent2">
              <a:hueOff val="-172752"/>
              <a:satOff val="1674"/>
              <a:lumOff val="-51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rtl="0">
            <a:lnSpc>
              <a:spcPct val="90000"/>
            </a:lnSpc>
            <a:spcBef>
              <a:spcPct val="0"/>
            </a:spcBef>
            <a:spcAft>
              <a:spcPct val="15000"/>
            </a:spcAft>
            <a:buChar char="•"/>
          </a:pPr>
          <a:r>
            <a:rPr lang="en-CA" sz="1700" b="1" kern="1200" dirty="0"/>
            <a:t>A term that may be appropriate as a member of </a:t>
          </a:r>
          <a:r>
            <a:rPr lang="en-CA" sz="1700" b="1" kern="1200" dirty="0">
              <a:latin typeface="Century Gothic"/>
            </a:rPr>
            <a:t>a group</a:t>
          </a:r>
          <a:r>
            <a:rPr lang="en-CA" sz="1700" b="1" kern="1200" dirty="0"/>
            <a:t> may not be appropriate for use by someone who is not in that group</a:t>
          </a:r>
          <a:r>
            <a:rPr lang="en-CA" sz="1700" b="1" kern="1200" dirty="0">
              <a:latin typeface="Century Gothic"/>
            </a:rPr>
            <a:t>.</a:t>
          </a:r>
          <a:endParaRPr lang="en-CA" sz="1700" b="1" kern="1200" dirty="0"/>
        </a:p>
      </dsp:txBody>
      <dsp:txXfrm>
        <a:off x="0" y="1899164"/>
        <a:ext cx="11535505" cy="963900"/>
      </dsp:txXfrm>
    </dsp:sp>
    <dsp:sp modelId="{3E9EFFCA-C319-49C6-9DCA-86F63A731FDF}">
      <dsp:nvSpPr>
        <dsp:cNvPr id="0" name=""/>
        <dsp:cNvSpPr/>
      </dsp:nvSpPr>
      <dsp:spPr>
        <a:xfrm>
          <a:off x="576775" y="1648244"/>
          <a:ext cx="8074853" cy="501840"/>
        </a:xfrm>
        <a:prstGeom prst="roundRect">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RECOGNIZE</a:t>
          </a:r>
        </a:p>
      </dsp:txBody>
      <dsp:txXfrm>
        <a:off x="601273" y="1672742"/>
        <a:ext cx="8025857" cy="452844"/>
      </dsp:txXfrm>
    </dsp:sp>
    <dsp:sp modelId="{6419E924-4DF2-454E-BF91-83F1C770FF57}">
      <dsp:nvSpPr>
        <dsp:cNvPr id="0" name=""/>
        <dsp:cNvSpPr/>
      </dsp:nvSpPr>
      <dsp:spPr>
        <a:xfrm>
          <a:off x="0" y="3205784"/>
          <a:ext cx="11535505" cy="963900"/>
        </a:xfrm>
        <a:prstGeom prst="rect">
          <a:avLst/>
        </a:prstGeom>
        <a:solidFill>
          <a:schemeClr val="lt1">
            <a:alpha val="90000"/>
            <a:hueOff val="0"/>
            <a:satOff val="0"/>
            <a:lumOff val="0"/>
            <a:alphaOff val="0"/>
          </a:schemeClr>
        </a:solidFill>
        <a:ln w="12700" cap="flat" cmpd="sng" algn="ctr">
          <a:solidFill>
            <a:schemeClr val="accent2">
              <a:hueOff val="-345504"/>
              <a:satOff val="3347"/>
              <a:lumOff val="-103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a:lnSpc>
              <a:spcPct val="90000"/>
            </a:lnSpc>
            <a:spcBef>
              <a:spcPct val="0"/>
            </a:spcBef>
            <a:spcAft>
              <a:spcPct val="15000"/>
            </a:spcAft>
            <a:buChar char="•"/>
          </a:pPr>
          <a:r>
            <a:rPr lang="en-CA" sz="1700" b="1" kern="1200" dirty="0"/>
            <a:t>Groups of people are diverse in their experiences. Avoid describing people or experiences as monolithic</a:t>
          </a:r>
          <a:r>
            <a:rPr lang="en-CA" sz="1700" b="1" kern="1200" dirty="0">
              <a:latin typeface="Century Gothic"/>
            </a:rPr>
            <a:t>.</a:t>
          </a:r>
          <a:endParaRPr lang="en-CA" sz="1700" b="1" kern="1200" dirty="0"/>
        </a:p>
      </dsp:txBody>
      <dsp:txXfrm>
        <a:off x="0" y="3205784"/>
        <a:ext cx="11535505" cy="963900"/>
      </dsp:txXfrm>
    </dsp:sp>
    <dsp:sp modelId="{553FE3F9-580E-4A9B-A1F4-C76F5FF3A922}">
      <dsp:nvSpPr>
        <dsp:cNvPr id="0" name=""/>
        <dsp:cNvSpPr/>
      </dsp:nvSpPr>
      <dsp:spPr>
        <a:xfrm>
          <a:off x="576775" y="2954864"/>
          <a:ext cx="8074853" cy="501840"/>
        </a:xfrm>
        <a:prstGeom prst="roundRect">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REMEMBER</a:t>
          </a:r>
        </a:p>
      </dsp:txBody>
      <dsp:txXfrm>
        <a:off x="601273" y="2979362"/>
        <a:ext cx="8025857" cy="452844"/>
      </dsp:txXfrm>
    </dsp:sp>
    <dsp:sp modelId="{6E44CB25-D6FA-4539-A04B-02F69E6C539C}">
      <dsp:nvSpPr>
        <dsp:cNvPr id="0" name=""/>
        <dsp:cNvSpPr/>
      </dsp:nvSpPr>
      <dsp:spPr>
        <a:xfrm>
          <a:off x="0" y="4512404"/>
          <a:ext cx="11535505" cy="963900"/>
        </a:xfrm>
        <a:prstGeom prst="rect">
          <a:avLst/>
        </a:prstGeom>
        <a:solidFill>
          <a:schemeClr val="lt1">
            <a:alpha val="90000"/>
            <a:hueOff val="0"/>
            <a:satOff val="0"/>
            <a:lumOff val="0"/>
            <a:alphaOff val="0"/>
          </a:schemeClr>
        </a:solidFill>
        <a:ln w="12700" cap="flat" cmpd="sng" algn="ctr">
          <a:solidFill>
            <a:schemeClr val="accent2">
              <a:hueOff val="-518255"/>
              <a:satOff val="5021"/>
              <a:lumOff val="-154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283" tIns="354076" rIns="895283" bIns="120904" numCol="1" spcCol="1270" anchor="t" anchorCtr="0">
          <a:noAutofit/>
        </a:bodyPr>
        <a:lstStyle/>
        <a:p>
          <a:pPr marL="171450" lvl="1" indent="-171450" algn="l" defTabSz="755650">
            <a:lnSpc>
              <a:spcPct val="90000"/>
            </a:lnSpc>
            <a:spcBef>
              <a:spcPct val="0"/>
            </a:spcBef>
            <a:spcAft>
              <a:spcPct val="15000"/>
            </a:spcAft>
            <a:buChar char="•"/>
          </a:pPr>
          <a:r>
            <a:rPr lang="en-CA" sz="1700" b="1" kern="1200" dirty="0"/>
            <a:t>Language is constantly changing, so be open to learning new inclusive language standards. </a:t>
          </a:r>
        </a:p>
      </dsp:txBody>
      <dsp:txXfrm>
        <a:off x="0" y="4512404"/>
        <a:ext cx="11535505" cy="963900"/>
      </dsp:txXfrm>
    </dsp:sp>
    <dsp:sp modelId="{9CE631A9-BFA6-4875-AD8C-B79BAE12A48A}">
      <dsp:nvSpPr>
        <dsp:cNvPr id="0" name=""/>
        <dsp:cNvSpPr/>
      </dsp:nvSpPr>
      <dsp:spPr>
        <a:xfrm>
          <a:off x="576775" y="4261484"/>
          <a:ext cx="8074853" cy="501840"/>
        </a:xfrm>
        <a:prstGeom prst="round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210" tIns="0" rIns="305210" bIns="0" numCol="1" spcCol="1270" anchor="ctr" anchorCtr="0">
          <a:noAutofit/>
        </a:bodyPr>
        <a:lstStyle/>
        <a:p>
          <a:pPr marL="0" lvl="0" indent="0" algn="l" defTabSz="755650">
            <a:lnSpc>
              <a:spcPct val="90000"/>
            </a:lnSpc>
            <a:spcBef>
              <a:spcPct val="0"/>
            </a:spcBef>
            <a:spcAft>
              <a:spcPct val="35000"/>
            </a:spcAft>
            <a:buNone/>
          </a:pPr>
          <a:r>
            <a:rPr lang="en-CA" sz="1700" b="1" kern="1200" dirty="0"/>
            <a:t>RE-LEARN</a:t>
          </a:r>
        </a:p>
      </dsp:txBody>
      <dsp:txXfrm>
        <a:off x="601273" y="4285982"/>
        <a:ext cx="8025857"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AE326-E437-4773-89C0-FAF65D74CA33}">
      <dsp:nvSpPr>
        <dsp:cNvPr id="0" name=""/>
        <dsp:cNvSpPr/>
      </dsp:nvSpPr>
      <dsp:spPr>
        <a:xfrm>
          <a:off x="0" y="65455"/>
          <a:ext cx="3364119" cy="20184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2"/>
              </a:solidFill>
              <a:latin typeface="Century Gothic"/>
            </a:rPr>
            <a:t>Disability &amp; Mental Illnesses</a:t>
          </a:r>
        </a:p>
      </dsp:txBody>
      <dsp:txXfrm>
        <a:off x="0" y="65455"/>
        <a:ext cx="3364119" cy="2018471"/>
      </dsp:txXfrm>
    </dsp:sp>
    <dsp:sp modelId="{DB479D24-4998-4E36-85BA-2A30822264B9}">
      <dsp:nvSpPr>
        <dsp:cNvPr id="0" name=""/>
        <dsp:cNvSpPr/>
      </dsp:nvSpPr>
      <dsp:spPr>
        <a:xfrm>
          <a:off x="3700531" y="65455"/>
          <a:ext cx="3364119" cy="2018471"/>
        </a:xfrm>
        <a:prstGeom prst="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4758A"/>
              </a:solidFill>
            </a:rPr>
            <a:t>Indigenous Peoples</a:t>
          </a:r>
        </a:p>
      </dsp:txBody>
      <dsp:txXfrm>
        <a:off x="3700531" y="65455"/>
        <a:ext cx="3364119" cy="2018471"/>
      </dsp:txXfrm>
    </dsp:sp>
    <dsp:sp modelId="{8D678B7F-6EEA-4F27-8787-80C786DA300D}">
      <dsp:nvSpPr>
        <dsp:cNvPr id="0" name=""/>
        <dsp:cNvSpPr/>
      </dsp:nvSpPr>
      <dsp:spPr>
        <a:xfrm>
          <a:off x="7401062" y="65455"/>
          <a:ext cx="3364119" cy="2018471"/>
        </a:xfrm>
        <a:prstGeom prst="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rgbClr val="036977"/>
              </a:solidFill>
            </a:rPr>
            <a:t>Gender Identity</a:t>
          </a:r>
          <a:r>
            <a:rPr lang="en-US" sz="3200" b="1" kern="1200" dirty="0">
              <a:solidFill>
                <a:srgbClr val="036977"/>
              </a:solidFill>
              <a:latin typeface="Century Gothic"/>
            </a:rPr>
            <a:t> &amp; </a:t>
          </a:r>
          <a:br>
            <a:rPr lang="en-US" sz="3200" b="1" kern="1200" dirty="0">
              <a:solidFill>
                <a:srgbClr val="036977"/>
              </a:solidFill>
              <a:latin typeface="Century Gothic"/>
            </a:rPr>
          </a:br>
          <a:r>
            <a:rPr lang="en-US" sz="3200" b="1" kern="1200" dirty="0">
              <a:solidFill>
                <a:srgbClr val="036977"/>
              </a:solidFill>
              <a:latin typeface="Century Gothic"/>
            </a:rPr>
            <a:t>Sexual Orientation</a:t>
          </a:r>
          <a:endParaRPr lang="en-US" sz="3200" b="1" kern="1200" dirty="0">
            <a:solidFill>
              <a:srgbClr val="036977"/>
            </a:solidFill>
          </a:endParaRPr>
        </a:p>
      </dsp:txBody>
      <dsp:txXfrm>
        <a:off x="7401062" y="65455"/>
        <a:ext cx="3364119" cy="2018471"/>
      </dsp:txXfrm>
    </dsp:sp>
    <dsp:sp modelId="{268E90B0-ACA5-45AD-9817-A1A6471B405D}">
      <dsp:nvSpPr>
        <dsp:cNvPr id="0" name=""/>
        <dsp:cNvSpPr/>
      </dsp:nvSpPr>
      <dsp:spPr>
        <a:xfrm>
          <a:off x="1850265" y="2420339"/>
          <a:ext cx="3364119" cy="2018471"/>
        </a:xfrm>
        <a:prstGeom prst="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C596D"/>
              </a:solidFill>
            </a:rPr>
            <a:t>Race &amp; Ethnicity</a:t>
          </a:r>
        </a:p>
      </dsp:txBody>
      <dsp:txXfrm>
        <a:off x="1850265" y="2420339"/>
        <a:ext cx="3364119" cy="2018471"/>
      </dsp:txXfrm>
    </dsp:sp>
    <dsp:sp modelId="{1A7E4292-A0DF-4AC8-8C2F-10A27689DEE1}">
      <dsp:nvSpPr>
        <dsp:cNvPr id="0" name=""/>
        <dsp:cNvSpPr/>
      </dsp:nvSpPr>
      <dsp:spPr>
        <a:xfrm>
          <a:off x="5550796" y="2420339"/>
          <a:ext cx="3364119" cy="2018471"/>
        </a:xfrm>
        <a:prstGeom prst="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rgbClr val="014E52"/>
              </a:solidFill>
              <a:latin typeface="Century Gothic"/>
            </a:rPr>
            <a:t>Other Inclusivity Issues</a:t>
          </a:r>
        </a:p>
      </dsp:txBody>
      <dsp:txXfrm>
        <a:off x="5550796" y="2420339"/>
        <a:ext cx="3364119" cy="2018471"/>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2487A-CB63-4A62-9B14-AE81904CE84A}">
      <dsp:nvSpPr>
        <dsp:cNvPr id="0" name=""/>
        <dsp:cNvSpPr/>
      </dsp:nvSpPr>
      <dsp:spPr>
        <a:xfrm>
          <a:off x="0" y="9535"/>
          <a:ext cx="10933925" cy="1003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b="1" kern="1200" dirty="0"/>
            <a:t>Office of Human Rights, Equity, and Accessibility (OHREA)</a:t>
          </a:r>
          <a:endParaRPr lang="en-CA" sz="2200" b="1" i="0" u="none" strike="noStrike" kern="1200" cap="none" baseline="0" noProof="0" dirty="0">
            <a:solidFill>
              <a:srgbClr val="010000"/>
            </a:solidFill>
            <a:latin typeface="Century Gothic"/>
          </a:endParaRPr>
        </a:p>
        <a:p>
          <a:pPr marL="0" lvl="0" indent="0" algn="l" defTabSz="977900">
            <a:lnSpc>
              <a:spcPct val="90000"/>
            </a:lnSpc>
            <a:spcBef>
              <a:spcPct val="0"/>
            </a:spcBef>
            <a:spcAft>
              <a:spcPct val="35000"/>
            </a:spcAft>
            <a:buNone/>
          </a:pPr>
          <a:r>
            <a:rPr lang="en-CA" sz="2200" b="1" kern="1200" dirty="0">
              <a:hlinkClick xmlns:r="http://schemas.openxmlformats.org/officeDocument/2006/relationships" r:id="rId1"/>
            </a:rPr>
            <a:t>https://www.uwindsor.ca/ohrea/</a:t>
          </a:r>
          <a:endParaRPr lang="en-CA" sz="2200" b="1" kern="1200" dirty="0"/>
        </a:p>
      </dsp:txBody>
      <dsp:txXfrm>
        <a:off x="49004" y="58539"/>
        <a:ext cx="10835917" cy="905852"/>
      </dsp:txXfrm>
    </dsp:sp>
    <dsp:sp modelId="{5769EB57-1E82-420F-9943-5C3D54D2214A}">
      <dsp:nvSpPr>
        <dsp:cNvPr id="0" name=""/>
        <dsp:cNvSpPr/>
      </dsp:nvSpPr>
      <dsp:spPr>
        <a:xfrm>
          <a:off x="0" y="1076755"/>
          <a:ext cx="10933925" cy="1003860"/>
        </a:xfrm>
        <a:prstGeom prst="roundRect">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b="1" kern="1200" dirty="0"/>
            <a:t>UWindsor Indigenous Resources</a:t>
          </a:r>
        </a:p>
        <a:p>
          <a:pPr marL="0" lvl="0" indent="0" algn="l" defTabSz="977900">
            <a:lnSpc>
              <a:spcPct val="90000"/>
            </a:lnSpc>
            <a:spcBef>
              <a:spcPct val="0"/>
            </a:spcBef>
            <a:spcAft>
              <a:spcPct val="35000"/>
            </a:spcAft>
            <a:buNone/>
          </a:pPr>
          <a:r>
            <a:rPr lang="en-CA" sz="2200" b="1" kern="1200" dirty="0">
              <a:hlinkClick xmlns:r="http://schemas.openxmlformats.org/officeDocument/2006/relationships" r:id="rId2"/>
            </a:rPr>
            <a:t>https://www.uwindsor.ca/ctl/513/indigenous-resources</a:t>
          </a:r>
          <a:endParaRPr lang="en-CA" sz="2200" b="1" kern="1200" dirty="0">
            <a:latin typeface="Century Gothic"/>
          </a:endParaRPr>
        </a:p>
      </dsp:txBody>
      <dsp:txXfrm>
        <a:off x="49004" y="1125759"/>
        <a:ext cx="10835917" cy="905852"/>
      </dsp:txXfrm>
    </dsp:sp>
    <dsp:sp modelId="{864CB08B-14E4-46DB-8C36-AF98DDCA4057}">
      <dsp:nvSpPr>
        <dsp:cNvPr id="0" name=""/>
        <dsp:cNvSpPr/>
      </dsp:nvSpPr>
      <dsp:spPr>
        <a:xfrm>
          <a:off x="0" y="2143975"/>
          <a:ext cx="10933925" cy="1003860"/>
        </a:xfrm>
        <a:prstGeom prst="roundRect">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b="1" kern="1200" dirty="0"/>
            <a:t>UWindsor LGBTQ+ Community</a:t>
          </a:r>
        </a:p>
        <a:p>
          <a:pPr marL="0" lvl="0" indent="0" algn="l" defTabSz="977900">
            <a:lnSpc>
              <a:spcPct val="90000"/>
            </a:lnSpc>
            <a:spcBef>
              <a:spcPct val="0"/>
            </a:spcBef>
            <a:spcAft>
              <a:spcPct val="35000"/>
            </a:spcAft>
            <a:buNone/>
          </a:pPr>
          <a:r>
            <a:rPr lang="en-CA" sz="2200" b="1" kern="1200" dirty="0">
              <a:hlinkClick xmlns:r="http://schemas.openxmlformats.org/officeDocument/2006/relationships" r:id="rId3"/>
            </a:rPr>
            <a:t>https://www.uwindsor.ca/lgbtq/</a:t>
          </a:r>
          <a:endParaRPr lang="en-CA" sz="2200" b="1" kern="1200" dirty="0"/>
        </a:p>
      </dsp:txBody>
      <dsp:txXfrm>
        <a:off x="49004" y="2192979"/>
        <a:ext cx="10835917" cy="905852"/>
      </dsp:txXfrm>
    </dsp:sp>
    <dsp:sp modelId="{DD34F027-B31D-455C-8AEB-F6A6347B1C67}">
      <dsp:nvSpPr>
        <dsp:cNvPr id="0" name=""/>
        <dsp:cNvSpPr/>
      </dsp:nvSpPr>
      <dsp:spPr>
        <a:xfrm>
          <a:off x="0" y="3211196"/>
          <a:ext cx="10933925" cy="1003860"/>
        </a:xfrm>
        <a:prstGeom prst="roundRect">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b="1" kern="1200" dirty="0"/>
            <a:t>Student Accessibility Services</a:t>
          </a:r>
        </a:p>
        <a:p>
          <a:pPr marL="0" lvl="0" indent="0" algn="l" defTabSz="977900">
            <a:lnSpc>
              <a:spcPct val="90000"/>
            </a:lnSpc>
            <a:spcBef>
              <a:spcPct val="0"/>
            </a:spcBef>
            <a:spcAft>
              <a:spcPct val="35000"/>
            </a:spcAft>
            <a:buNone/>
          </a:pPr>
          <a:r>
            <a:rPr lang="en-CA" sz="2200" b="1" kern="1200" dirty="0">
              <a:hlinkClick xmlns:r="http://schemas.openxmlformats.org/officeDocument/2006/relationships" r:id="rId4"/>
            </a:rPr>
            <a:t>https://www.uwindsor.ca/studentaccessibility/</a:t>
          </a:r>
          <a:endParaRPr lang="en-CA" sz="2200" b="1" kern="1200" dirty="0"/>
        </a:p>
      </dsp:txBody>
      <dsp:txXfrm>
        <a:off x="49004" y="3260200"/>
        <a:ext cx="10835917" cy="905852"/>
      </dsp:txXfrm>
    </dsp:sp>
    <dsp:sp modelId="{1238D027-AB88-472B-9A29-BBC104766716}">
      <dsp:nvSpPr>
        <dsp:cNvPr id="0" name=""/>
        <dsp:cNvSpPr/>
      </dsp:nvSpPr>
      <dsp:spPr>
        <a:xfrm>
          <a:off x="0" y="4278416"/>
          <a:ext cx="10933925" cy="1003860"/>
        </a:xfrm>
        <a:prstGeom prst="roundRect">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b="1" kern="1200" dirty="0"/>
            <a:t>UWindsor Challenging Anti-Black Racism </a:t>
          </a:r>
          <a:r>
            <a:rPr lang="en-CA" sz="2200" b="1" kern="1200" dirty="0">
              <a:hlinkClick xmlns:r="http://schemas.openxmlformats.org/officeDocument/2006/relationships" r:id="rId5"/>
            </a:rPr>
            <a:t>https://www.uwindsor.ca/antiblackracism/</a:t>
          </a:r>
          <a:endParaRPr lang="en-CA" sz="2200" b="1" kern="1200" dirty="0"/>
        </a:p>
      </dsp:txBody>
      <dsp:txXfrm>
        <a:off x="49004" y="4327420"/>
        <a:ext cx="10835917" cy="905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7068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PERSON-FIRST</a:t>
          </a:r>
          <a:br>
            <a:rPr lang="en-CA" sz="3100" b="1" kern="1200" dirty="0"/>
          </a:br>
          <a:r>
            <a:rPr lang="en-CA" sz="3100" b="1" kern="1200" dirty="0"/>
            <a:t> LANGUAGE</a:t>
          </a:r>
        </a:p>
      </dsp:txBody>
      <dsp:txXfrm>
        <a:off x="0" y="0"/>
        <a:ext cx="5649422" cy="1112055"/>
      </dsp:txXfrm>
    </dsp:sp>
    <dsp:sp modelId="{3FA1A0BE-4E9F-4057-8734-4C4775E41EBC}">
      <dsp:nvSpPr>
        <dsp:cNvPr id="0" name=""/>
        <dsp:cNvSpPr/>
      </dsp:nvSpPr>
      <dsp:spPr>
        <a:xfrm>
          <a:off x="564942" y="1112146"/>
          <a:ext cx="4519537" cy="5400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CA" sz="2100" b="1" kern="1200" dirty="0"/>
            <a:t>a person with epilepsy</a:t>
          </a:r>
        </a:p>
      </dsp:txBody>
      <dsp:txXfrm>
        <a:off x="580758" y="1127962"/>
        <a:ext cx="4487905" cy="508377"/>
      </dsp:txXfrm>
    </dsp:sp>
    <dsp:sp modelId="{4CDDF7C0-5955-4906-863C-D34A7B9A5690}">
      <dsp:nvSpPr>
        <dsp:cNvPr id="0" name=""/>
        <dsp:cNvSpPr/>
      </dsp:nvSpPr>
      <dsp:spPr>
        <a:xfrm>
          <a:off x="564942" y="1735233"/>
          <a:ext cx="4519537" cy="540009"/>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a person with a learning disability </a:t>
          </a:r>
        </a:p>
      </dsp:txBody>
      <dsp:txXfrm>
        <a:off x="580758" y="1751049"/>
        <a:ext cx="4487905" cy="508377"/>
      </dsp:txXfrm>
    </dsp:sp>
    <dsp:sp modelId="{6C613A72-D84E-4040-B33B-3C8125E7CF99}">
      <dsp:nvSpPr>
        <dsp:cNvPr id="0" name=""/>
        <dsp:cNvSpPr/>
      </dsp:nvSpPr>
      <dsp:spPr>
        <a:xfrm>
          <a:off x="564942" y="2358321"/>
          <a:ext cx="4519537" cy="540009"/>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a person with diabetes</a:t>
          </a:r>
        </a:p>
      </dsp:txBody>
      <dsp:txXfrm>
        <a:off x="580758" y="2374137"/>
        <a:ext cx="4487905" cy="508377"/>
      </dsp:txXfrm>
    </dsp:sp>
    <dsp:sp modelId="{A7C767CF-D939-4995-83BE-85DBC70F1A30}">
      <dsp:nvSpPr>
        <dsp:cNvPr id="0" name=""/>
        <dsp:cNvSpPr/>
      </dsp:nvSpPr>
      <dsp:spPr>
        <a:xfrm>
          <a:off x="564942" y="2981409"/>
          <a:ext cx="4519537" cy="54000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CA" sz="2100" b="1" kern="1200" dirty="0"/>
            <a:t>a person with schizophrenia</a:t>
          </a:r>
        </a:p>
      </dsp:txBody>
      <dsp:txXfrm>
        <a:off x="580758" y="2997225"/>
        <a:ext cx="4487905" cy="5083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7068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dirty="0"/>
            <a:t>IDENTITY-FIRST</a:t>
          </a:r>
          <a:br>
            <a:rPr lang="en-CA" sz="3100" b="1" kern="1200" dirty="0"/>
          </a:br>
          <a:r>
            <a:rPr lang="en-CA" sz="3100" b="1" kern="1200" dirty="0"/>
            <a:t> LANGUAGE</a:t>
          </a:r>
        </a:p>
      </dsp:txBody>
      <dsp:txXfrm>
        <a:off x="0" y="0"/>
        <a:ext cx="5649422" cy="1112055"/>
      </dsp:txXfrm>
    </dsp:sp>
    <dsp:sp modelId="{3FA1A0BE-4E9F-4057-8734-4C4775E41EBC}">
      <dsp:nvSpPr>
        <dsp:cNvPr id="0" name=""/>
        <dsp:cNvSpPr/>
      </dsp:nvSpPr>
      <dsp:spPr>
        <a:xfrm>
          <a:off x="564942" y="1112146"/>
          <a:ext cx="4519537" cy="5400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rtl="0">
            <a:lnSpc>
              <a:spcPct val="90000"/>
            </a:lnSpc>
            <a:spcBef>
              <a:spcPct val="0"/>
            </a:spcBef>
            <a:spcAft>
              <a:spcPct val="35000"/>
            </a:spcAft>
            <a:buNone/>
          </a:pPr>
          <a:r>
            <a:rPr lang="en-CA" sz="2800" b="1" kern="1200" dirty="0"/>
            <a:t>an amputee</a:t>
          </a:r>
        </a:p>
      </dsp:txBody>
      <dsp:txXfrm>
        <a:off x="580758" y="1127962"/>
        <a:ext cx="4487905" cy="508377"/>
      </dsp:txXfrm>
    </dsp:sp>
    <dsp:sp modelId="{4CDDF7C0-5955-4906-863C-D34A7B9A5690}">
      <dsp:nvSpPr>
        <dsp:cNvPr id="0" name=""/>
        <dsp:cNvSpPr/>
      </dsp:nvSpPr>
      <dsp:spPr>
        <a:xfrm>
          <a:off x="564942" y="1735233"/>
          <a:ext cx="4519537" cy="540009"/>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a blind person</a:t>
          </a:r>
        </a:p>
      </dsp:txBody>
      <dsp:txXfrm>
        <a:off x="580758" y="1751049"/>
        <a:ext cx="4487905" cy="508377"/>
      </dsp:txXfrm>
    </dsp:sp>
    <dsp:sp modelId="{6C613A72-D84E-4040-B33B-3C8125E7CF99}">
      <dsp:nvSpPr>
        <dsp:cNvPr id="0" name=""/>
        <dsp:cNvSpPr/>
      </dsp:nvSpPr>
      <dsp:spPr>
        <a:xfrm>
          <a:off x="564942" y="2358321"/>
          <a:ext cx="4519537" cy="540009"/>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a Deaf person</a:t>
          </a:r>
        </a:p>
      </dsp:txBody>
      <dsp:txXfrm>
        <a:off x="580758" y="2374137"/>
        <a:ext cx="4487905" cy="508377"/>
      </dsp:txXfrm>
    </dsp:sp>
    <dsp:sp modelId="{A7C767CF-D939-4995-83BE-85DBC70F1A30}">
      <dsp:nvSpPr>
        <dsp:cNvPr id="0" name=""/>
        <dsp:cNvSpPr/>
      </dsp:nvSpPr>
      <dsp:spPr>
        <a:xfrm>
          <a:off x="564942" y="2981409"/>
          <a:ext cx="4519537" cy="540009"/>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an autistic person</a:t>
          </a:r>
        </a:p>
      </dsp:txBody>
      <dsp:txXfrm>
        <a:off x="580758" y="2997225"/>
        <a:ext cx="4487905" cy="5083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D1097-BE17-45C6-8987-4C9E97BB90AE}">
      <dsp:nvSpPr>
        <dsp:cNvPr id="0" name=""/>
        <dsp:cNvSpPr/>
      </dsp:nvSpPr>
      <dsp:spPr>
        <a:xfrm>
          <a:off x="0" y="0"/>
          <a:ext cx="5855368" cy="36510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USE</a:t>
          </a:r>
        </a:p>
      </dsp:txBody>
      <dsp:txXfrm>
        <a:off x="0" y="0"/>
        <a:ext cx="5855368" cy="1095328"/>
      </dsp:txXfrm>
    </dsp:sp>
    <dsp:sp modelId="{CBAD2395-599C-45D0-8BCD-4E5783AEA215}">
      <dsp:nvSpPr>
        <dsp:cNvPr id="0" name=""/>
        <dsp:cNvSpPr/>
      </dsp:nvSpPr>
      <dsp:spPr>
        <a:xfrm>
          <a:off x="585536" y="1096019"/>
          <a:ext cx="4684294" cy="4223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has MS </a:t>
          </a:r>
        </a:p>
      </dsp:txBody>
      <dsp:txXfrm>
        <a:off x="597907" y="1108390"/>
        <a:ext cx="4659552" cy="397638"/>
      </dsp:txXfrm>
    </dsp:sp>
    <dsp:sp modelId="{DB0D7849-7687-4052-8B8D-F8E761B62B05}">
      <dsp:nvSpPr>
        <dsp:cNvPr id="0" name=""/>
        <dsp:cNvSpPr/>
      </dsp:nvSpPr>
      <dsp:spPr>
        <a:xfrm>
          <a:off x="585536" y="1583382"/>
          <a:ext cx="4684294" cy="422380"/>
        </a:xfrm>
        <a:prstGeom prst="roundRect">
          <a:avLst>
            <a:gd name="adj" fmla="val 10000"/>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rtl="0">
            <a:lnSpc>
              <a:spcPct val="90000"/>
            </a:lnSpc>
            <a:spcBef>
              <a:spcPct val="0"/>
            </a:spcBef>
            <a:spcAft>
              <a:spcPct val="35000"/>
            </a:spcAft>
            <a:buNone/>
          </a:pPr>
          <a:r>
            <a:rPr lang="en-CA" sz="2200" b="1" kern="1200" dirty="0"/>
            <a:t>uses </a:t>
          </a:r>
          <a:r>
            <a:rPr lang="en-CA" sz="2200" b="1" kern="1200" dirty="0">
              <a:latin typeface="Century Gothic"/>
            </a:rPr>
            <a:t>an</a:t>
          </a:r>
          <a:r>
            <a:rPr lang="en-CA" sz="2200" b="1" kern="1200" dirty="0"/>
            <a:t> </a:t>
          </a:r>
          <a:r>
            <a:rPr lang="en-CA" sz="2200" b="1" kern="1200" dirty="0">
              <a:latin typeface="Century Gothic"/>
            </a:rPr>
            <a:t>assistive device</a:t>
          </a:r>
          <a:endParaRPr lang="en-CA" sz="2200" b="1" kern="1200" dirty="0"/>
        </a:p>
      </dsp:txBody>
      <dsp:txXfrm>
        <a:off x="597907" y="1595753"/>
        <a:ext cx="4659552" cy="397638"/>
      </dsp:txXfrm>
    </dsp:sp>
    <dsp:sp modelId="{249DECDF-E025-4033-BC41-92A931521D48}">
      <dsp:nvSpPr>
        <dsp:cNvPr id="0" name=""/>
        <dsp:cNvSpPr/>
      </dsp:nvSpPr>
      <dsp:spPr>
        <a:xfrm>
          <a:off x="585536" y="2070744"/>
          <a:ext cx="4684294" cy="422380"/>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accessible parking</a:t>
          </a:r>
        </a:p>
      </dsp:txBody>
      <dsp:txXfrm>
        <a:off x="597907" y="2083115"/>
        <a:ext cx="4659552" cy="397638"/>
      </dsp:txXfrm>
    </dsp:sp>
    <dsp:sp modelId="{21462E3A-10B3-4975-8089-8D818BB0EF43}">
      <dsp:nvSpPr>
        <dsp:cNvPr id="0" name=""/>
        <dsp:cNvSpPr/>
      </dsp:nvSpPr>
      <dsp:spPr>
        <a:xfrm>
          <a:off x="585536" y="2558107"/>
          <a:ext cx="4684294" cy="422380"/>
        </a:xfrm>
        <a:prstGeom prst="roundRect">
          <a:avLst>
            <a:gd name="adj" fmla="val 10000"/>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non-disabled</a:t>
          </a:r>
        </a:p>
      </dsp:txBody>
      <dsp:txXfrm>
        <a:off x="597907" y="2570478"/>
        <a:ext cx="4659552" cy="397638"/>
      </dsp:txXfrm>
    </dsp:sp>
    <dsp:sp modelId="{912BDBE4-B226-47DF-B807-7A707B921F60}">
      <dsp:nvSpPr>
        <dsp:cNvPr id="0" name=""/>
        <dsp:cNvSpPr/>
      </dsp:nvSpPr>
      <dsp:spPr>
        <a:xfrm>
          <a:off x="585536" y="3045469"/>
          <a:ext cx="4684294" cy="422380"/>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has a physical disability</a:t>
          </a:r>
        </a:p>
      </dsp:txBody>
      <dsp:txXfrm>
        <a:off x="597907" y="3057840"/>
        <a:ext cx="4659552" cy="3976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5649422" cy="36510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CA" sz="5100" b="1" kern="1200" dirty="0"/>
            <a:t>AVOID</a:t>
          </a:r>
        </a:p>
      </dsp:txBody>
      <dsp:txXfrm>
        <a:off x="0" y="0"/>
        <a:ext cx="5649422" cy="1095328"/>
      </dsp:txXfrm>
    </dsp:sp>
    <dsp:sp modelId="{3FA1A0BE-4E9F-4057-8734-4C4775E41EBC}">
      <dsp:nvSpPr>
        <dsp:cNvPr id="0" name=""/>
        <dsp:cNvSpPr/>
      </dsp:nvSpPr>
      <dsp:spPr>
        <a:xfrm>
          <a:off x="564942" y="1096019"/>
          <a:ext cx="4519537" cy="4223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suffers from MS</a:t>
          </a:r>
        </a:p>
      </dsp:txBody>
      <dsp:txXfrm>
        <a:off x="577313" y="1108390"/>
        <a:ext cx="4494795" cy="397638"/>
      </dsp:txXfrm>
    </dsp:sp>
    <dsp:sp modelId="{4CDDF7C0-5955-4906-863C-D34A7B9A5690}">
      <dsp:nvSpPr>
        <dsp:cNvPr id="0" name=""/>
        <dsp:cNvSpPr/>
      </dsp:nvSpPr>
      <dsp:spPr>
        <a:xfrm>
          <a:off x="564942" y="1583382"/>
          <a:ext cx="4519537" cy="422380"/>
        </a:xfrm>
        <a:prstGeom prst="roundRect">
          <a:avLst>
            <a:gd name="adj" fmla="val 10000"/>
          </a:avLst>
        </a:prstGeom>
        <a:solidFill>
          <a:schemeClr val="accent2">
            <a:hueOff val="-129564"/>
            <a:satOff val="1255"/>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is confined to a wheelchair</a:t>
          </a:r>
        </a:p>
      </dsp:txBody>
      <dsp:txXfrm>
        <a:off x="577313" y="1595753"/>
        <a:ext cx="4494795" cy="397638"/>
      </dsp:txXfrm>
    </dsp:sp>
    <dsp:sp modelId="{6C613A72-D84E-4040-B33B-3C8125E7CF99}">
      <dsp:nvSpPr>
        <dsp:cNvPr id="0" name=""/>
        <dsp:cNvSpPr/>
      </dsp:nvSpPr>
      <dsp:spPr>
        <a:xfrm>
          <a:off x="564942" y="2070744"/>
          <a:ext cx="4519537" cy="422380"/>
        </a:xfrm>
        <a:prstGeom prst="roundRect">
          <a:avLst>
            <a:gd name="adj" fmla="val 10000"/>
          </a:avLst>
        </a:prstGeom>
        <a:solidFill>
          <a:schemeClr val="accent2">
            <a:hueOff val="-259128"/>
            <a:satOff val="2510"/>
            <a:lumOff val="-7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handicapped parking</a:t>
          </a:r>
        </a:p>
      </dsp:txBody>
      <dsp:txXfrm>
        <a:off x="577313" y="2083115"/>
        <a:ext cx="4494795" cy="397638"/>
      </dsp:txXfrm>
    </dsp:sp>
    <dsp:sp modelId="{A7C767CF-D939-4995-83BE-85DBC70F1A30}">
      <dsp:nvSpPr>
        <dsp:cNvPr id="0" name=""/>
        <dsp:cNvSpPr/>
      </dsp:nvSpPr>
      <dsp:spPr>
        <a:xfrm>
          <a:off x="564942" y="2558107"/>
          <a:ext cx="4519537" cy="422380"/>
        </a:xfrm>
        <a:prstGeom prst="roundRect">
          <a:avLst>
            <a:gd name="adj" fmla="val 10000"/>
          </a:avLst>
        </a:prstGeom>
        <a:solidFill>
          <a:schemeClr val="accent2">
            <a:hueOff val="-388691"/>
            <a:satOff val="3766"/>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able-bodied</a:t>
          </a:r>
        </a:p>
      </dsp:txBody>
      <dsp:txXfrm>
        <a:off x="577313" y="2570478"/>
        <a:ext cx="4494795" cy="397638"/>
      </dsp:txXfrm>
    </dsp:sp>
    <dsp:sp modelId="{6DB9B793-843E-4187-88A8-1102E75CD365}">
      <dsp:nvSpPr>
        <dsp:cNvPr id="0" name=""/>
        <dsp:cNvSpPr/>
      </dsp:nvSpPr>
      <dsp:spPr>
        <a:xfrm>
          <a:off x="564942" y="3045469"/>
          <a:ext cx="4519537" cy="422380"/>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CA" sz="2200" b="1" kern="1200" dirty="0"/>
            <a:t>crippled</a:t>
          </a:r>
        </a:p>
      </dsp:txBody>
      <dsp:txXfrm>
        <a:off x="577313" y="3057840"/>
        <a:ext cx="4494795" cy="3976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93A1-CDDA-4E12-A1B3-4F1DB25233B2}">
      <dsp:nvSpPr>
        <dsp:cNvPr id="0" name=""/>
        <dsp:cNvSpPr/>
      </dsp:nvSpPr>
      <dsp:spPr>
        <a:xfrm>
          <a:off x="0" y="0"/>
          <a:ext cx="11766884" cy="3994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CA" sz="5500" b="1" kern="1200" dirty="0"/>
            <a:t>AVOID</a:t>
          </a:r>
        </a:p>
      </dsp:txBody>
      <dsp:txXfrm>
        <a:off x="0" y="0"/>
        <a:ext cx="11766884" cy="1198345"/>
      </dsp:txXfrm>
    </dsp:sp>
    <dsp:sp modelId="{3FA1A0BE-4E9F-4057-8734-4C4775E41EBC}">
      <dsp:nvSpPr>
        <dsp:cNvPr id="0" name=""/>
        <dsp:cNvSpPr/>
      </dsp:nvSpPr>
      <dsp:spPr>
        <a:xfrm>
          <a:off x="1176688" y="1198442"/>
          <a:ext cx="9413507" cy="5819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CA" sz="3100" b="1" kern="1200" dirty="0"/>
            <a:t>special/special needs</a:t>
          </a:r>
        </a:p>
      </dsp:txBody>
      <dsp:txXfrm>
        <a:off x="1193732" y="1215486"/>
        <a:ext cx="9379419" cy="547823"/>
      </dsp:txXfrm>
    </dsp:sp>
    <dsp:sp modelId="{4CDDF7C0-5955-4906-863C-D34A7B9A5690}">
      <dsp:nvSpPr>
        <dsp:cNvPr id="0" name=""/>
        <dsp:cNvSpPr/>
      </dsp:nvSpPr>
      <dsp:spPr>
        <a:xfrm>
          <a:off x="1176688" y="1869878"/>
          <a:ext cx="9413507" cy="581911"/>
        </a:xfrm>
        <a:prstGeom prst="roundRect">
          <a:avLst>
            <a:gd name="adj" fmla="val 10000"/>
          </a:avLst>
        </a:prstGeom>
        <a:solidFill>
          <a:schemeClr val="accent2">
            <a:hueOff val="-172752"/>
            <a:satOff val="1674"/>
            <a:lumOff val="-5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CA" sz="3100" b="1" kern="1200" dirty="0"/>
            <a:t>differently abled/challenged</a:t>
          </a:r>
        </a:p>
      </dsp:txBody>
      <dsp:txXfrm>
        <a:off x="1193732" y="1886922"/>
        <a:ext cx="9379419" cy="547823"/>
      </dsp:txXfrm>
    </dsp:sp>
    <dsp:sp modelId="{743778AF-3A18-4F40-ACE9-D0D18DA42328}">
      <dsp:nvSpPr>
        <dsp:cNvPr id="0" name=""/>
        <dsp:cNvSpPr/>
      </dsp:nvSpPr>
      <dsp:spPr>
        <a:xfrm>
          <a:off x="1176688" y="2541314"/>
          <a:ext cx="9413507" cy="581911"/>
        </a:xfrm>
        <a:prstGeom prst="roundRect">
          <a:avLst>
            <a:gd name="adj" fmla="val 10000"/>
          </a:avLst>
        </a:prstGeom>
        <a:solidFill>
          <a:schemeClr val="accent2">
            <a:hueOff val="-345504"/>
            <a:satOff val="3347"/>
            <a:lumOff val="-10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CA" sz="3100" b="1" kern="1200" dirty="0"/>
            <a:t>defect/deformity</a:t>
          </a:r>
        </a:p>
      </dsp:txBody>
      <dsp:txXfrm>
        <a:off x="1193732" y="2558358"/>
        <a:ext cx="9379419" cy="547823"/>
      </dsp:txXfrm>
    </dsp:sp>
    <dsp:sp modelId="{50CBB78B-A88E-4415-91BB-B4C47E4ADF91}">
      <dsp:nvSpPr>
        <dsp:cNvPr id="0" name=""/>
        <dsp:cNvSpPr/>
      </dsp:nvSpPr>
      <dsp:spPr>
        <a:xfrm>
          <a:off x="1176688" y="3212750"/>
          <a:ext cx="9413507" cy="581911"/>
        </a:xfrm>
        <a:prstGeom prst="roundRect">
          <a:avLst>
            <a:gd name="adj" fmla="val 10000"/>
          </a:avLst>
        </a:prstGeom>
        <a:solidFill>
          <a:schemeClr val="accent2">
            <a:hueOff val="-518255"/>
            <a:satOff val="5021"/>
            <a:lumOff val="-1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CA" sz="3100" b="1" kern="1200" dirty="0"/>
            <a:t>normal/abnormal</a:t>
          </a:r>
        </a:p>
      </dsp:txBody>
      <dsp:txXfrm>
        <a:off x="1193732" y="3229794"/>
        <a:ext cx="9379419" cy="54782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1/10/2023</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GB" smtClean="0"/>
              <a:t>10/01/2023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GB" smtClean="0"/>
              <a:t>‹#›</a:t>
            </a:fld>
            <a:endParaRPr lang="en-GB"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a:t>
            </a:fld>
            <a:endParaRPr lang="en-GB" dirty="0"/>
          </a:p>
        </p:txBody>
      </p:sp>
    </p:spTree>
    <p:extLst>
      <p:ext uri="{BB962C8B-B14F-4D97-AF65-F5344CB8AC3E}">
        <p14:creationId xmlns:p14="http://schemas.microsoft.com/office/powerpoint/2010/main" val="3259179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16</a:t>
            </a:fld>
            <a:endParaRPr lang="en-GB" dirty="0"/>
          </a:p>
        </p:txBody>
      </p:sp>
    </p:spTree>
    <p:extLst>
      <p:ext uri="{BB962C8B-B14F-4D97-AF65-F5344CB8AC3E}">
        <p14:creationId xmlns:p14="http://schemas.microsoft.com/office/powerpoint/2010/main" val="742591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17</a:t>
            </a:fld>
            <a:endParaRPr lang="en-GB" dirty="0"/>
          </a:p>
        </p:txBody>
      </p:sp>
    </p:spTree>
    <p:extLst>
      <p:ext uri="{BB962C8B-B14F-4D97-AF65-F5344CB8AC3E}">
        <p14:creationId xmlns:p14="http://schemas.microsoft.com/office/powerpoint/2010/main" val="4205876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18</a:t>
            </a:fld>
            <a:endParaRPr lang="en-GB" dirty="0"/>
          </a:p>
        </p:txBody>
      </p:sp>
    </p:spTree>
    <p:extLst>
      <p:ext uri="{BB962C8B-B14F-4D97-AF65-F5344CB8AC3E}">
        <p14:creationId xmlns:p14="http://schemas.microsoft.com/office/powerpoint/2010/main" val="3377526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19</a:t>
            </a:fld>
            <a:endParaRPr lang="en-GB" dirty="0"/>
          </a:p>
        </p:txBody>
      </p:sp>
    </p:spTree>
    <p:extLst>
      <p:ext uri="{BB962C8B-B14F-4D97-AF65-F5344CB8AC3E}">
        <p14:creationId xmlns:p14="http://schemas.microsoft.com/office/powerpoint/2010/main" val="1615871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20</a:t>
            </a:fld>
            <a:endParaRPr lang="en-GB" dirty="0"/>
          </a:p>
        </p:txBody>
      </p:sp>
    </p:spTree>
    <p:extLst>
      <p:ext uri="{BB962C8B-B14F-4D97-AF65-F5344CB8AC3E}">
        <p14:creationId xmlns:p14="http://schemas.microsoft.com/office/powerpoint/2010/main" val="1327950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21</a:t>
            </a:fld>
            <a:endParaRPr lang="en-GB" dirty="0"/>
          </a:p>
        </p:txBody>
      </p:sp>
    </p:spTree>
    <p:extLst>
      <p:ext uri="{BB962C8B-B14F-4D97-AF65-F5344CB8AC3E}">
        <p14:creationId xmlns:p14="http://schemas.microsoft.com/office/powerpoint/2010/main" val="40919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22</a:t>
            </a:fld>
            <a:endParaRPr lang="en-GB" dirty="0"/>
          </a:p>
        </p:txBody>
      </p:sp>
    </p:spTree>
    <p:extLst>
      <p:ext uri="{BB962C8B-B14F-4D97-AF65-F5344CB8AC3E}">
        <p14:creationId xmlns:p14="http://schemas.microsoft.com/office/powerpoint/2010/main" val="385735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23</a:t>
            </a:fld>
            <a:endParaRPr lang="en-GB" dirty="0"/>
          </a:p>
        </p:txBody>
      </p:sp>
    </p:spTree>
    <p:extLst>
      <p:ext uri="{BB962C8B-B14F-4D97-AF65-F5344CB8AC3E}">
        <p14:creationId xmlns:p14="http://schemas.microsoft.com/office/powerpoint/2010/main" val="3991135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24</a:t>
            </a:fld>
            <a:endParaRPr lang="en-GB" dirty="0"/>
          </a:p>
        </p:txBody>
      </p:sp>
    </p:spTree>
    <p:extLst>
      <p:ext uri="{BB962C8B-B14F-4D97-AF65-F5344CB8AC3E}">
        <p14:creationId xmlns:p14="http://schemas.microsoft.com/office/powerpoint/2010/main" val="3765379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25</a:t>
            </a:fld>
            <a:endParaRPr lang="en-GB" dirty="0"/>
          </a:p>
        </p:txBody>
      </p:sp>
    </p:spTree>
    <p:extLst>
      <p:ext uri="{BB962C8B-B14F-4D97-AF65-F5344CB8AC3E}">
        <p14:creationId xmlns:p14="http://schemas.microsoft.com/office/powerpoint/2010/main" val="154320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a:t>
            </a:fld>
            <a:endParaRPr lang="en-GB" dirty="0"/>
          </a:p>
        </p:txBody>
      </p:sp>
    </p:spTree>
    <p:extLst>
      <p:ext uri="{BB962C8B-B14F-4D97-AF65-F5344CB8AC3E}">
        <p14:creationId xmlns:p14="http://schemas.microsoft.com/office/powerpoint/2010/main" val="2953473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26</a:t>
            </a:fld>
            <a:endParaRPr lang="en-GB" dirty="0"/>
          </a:p>
        </p:txBody>
      </p:sp>
    </p:spTree>
    <p:extLst>
      <p:ext uri="{BB962C8B-B14F-4D97-AF65-F5344CB8AC3E}">
        <p14:creationId xmlns:p14="http://schemas.microsoft.com/office/powerpoint/2010/main" val="1018449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27</a:t>
            </a:fld>
            <a:endParaRPr lang="en-GB" dirty="0"/>
          </a:p>
        </p:txBody>
      </p:sp>
    </p:spTree>
    <p:extLst>
      <p:ext uri="{BB962C8B-B14F-4D97-AF65-F5344CB8AC3E}">
        <p14:creationId xmlns:p14="http://schemas.microsoft.com/office/powerpoint/2010/main" val="180481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28</a:t>
            </a:fld>
            <a:endParaRPr lang="en-GB" dirty="0"/>
          </a:p>
        </p:txBody>
      </p:sp>
    </p:spTree>
    <p:extLst>
      <p:ext uri="{BB962C8B-B14F-4D97-AF65-F5344CB8AC3E}">
        <p14:creationId xmlns:p14="http://schemas.microsoft.com/office/powerpoint/2010/main" val="2164562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29</a:t>
            </a:fld>
            <a:endParaRPr lang="en-GB" dirty="0"/>
          </a:p>
        </p:txBody>
      </p:sp>
    </p:spTree>
    <p:extLst>
      <p:ext uri="{BB962C8B-B14F-4D97-AF65-F5344CB8AC3E}">
        <p14:creationId xmlns:p14="http://schemas.microsoft.com/office/powerpoint/2010/main" val="2503907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30</a:t>
            </a:fld>
            <a:endParaRPr lang="en-GB" dirty="0"/>
          </a:p>
        </p:txBody>
      </p:sp>
    </p:spTree>
    <p:extLst>
      <p:ext uri="{BB962C8B-B14F-4D97-AF65-F5344CB8AC3E}">
        <p14:creationId xmlns:p14="http://schemas.microsoft.com/office/powerpoint/2010/main" val="124237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31</a:t>
            </a:fld>
            <a:endParaRPr lang="en-GB" dirty="0"/>
          </a:p>
        </p:txBody>
      </p:sp>
    </p:spTree>
    <p:extLst>
      <p:ext uri="{BB962C8B-B14F-4D97-AF65-F5344CB8AC3E}">
        <p14:creationId xmlns:p14="http://schemas.microsoft.com/office/powerpoint/2010/main" val="925243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32</a:t>
            </a:fld>
            <a:endParaRPr lang="en-GB" dirty="0"/>
          </a:p>
        </p:txBody>
      </p:sp>
    </p:spTree>
    <p:extLst>
      <p:ext uri="{BB962C8B-B14F-4D97-AF65-F5344CB8AC3E}">
        <p14:creationId xmlns:p14="http://schemas.microsoft.com/office/powerpoint/2010/main" val="923500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33</a:t>
            </a:fld>
            <a:endParaRPr lang="en-GB" dirty="0"/>
          </a:p>
        </p:txBody>
      </p:sp>
    </p:spTree>
    <p:extLst>
      <p:ext uri="{BB962C8B-B14F-4D97-AF65-F5344CB8AC3E}">
        <p14:creationId xmlns:p14="http://schemas.microsoft.com/office/powerpoint/2010/main" val="2767662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34</a:t>
            </a:fld>
            <a:endParaRPr lang="en-GB" dirty="0"/>
          </a:p>
        </p:txBody>
      </p:sp>
    </p:spTree>
    <p:extLst>
      <p:ext uri="{BB962C8B-B14F-4D97-AF65-F5344CB8AC3E}">
        <p14:creationId xmlns:p14="http://schemas.microsoft.com/office/powerpoint/2010/main" val="4267673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35</a:t>
            </a:fld>
            <a:endParaRPr lang="en-GB" dirty="0"/>
          </a:p>
        </p:txBody>
      </p:sp>
    </p:spTree>
    <p:extLst>
      <p:ext uri="{BB962C8B-B14F-4D97-AF65-F5344CB8AC3E}">
        <p14:creationId xmlns:p14="http://schemas.microsoft.com/office/powerpoint/2010/main" val="238845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4</a:t>
            </a:fld>
            <a:endParaRPr lang="en-GB" dirty="0"/>
          </a:p>
        </p:txBody>
      </p:sp>
    </p:spTree>
    <p:extLst>
      <p:ext uri="{BB962C8B-B14F-4D97-AF65-F5344CB8AC3E}">
        <p14:creationId xmlns:p14="http://schemas.microsoft.com/office/powerpoint/2010/main" val="2160449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36</a:t>
            </a:fld>
            <a:endParaRPr lang="en-GB" dirty="0"/>
          </a:p>
        </p:txBody>
      </p:sp>
    </p:spTree>
    <p:extLst>
      <p:ext uri="{BB962C8B-B14F-4D97-AF65-F5344CB8AC3E}">
        <p14:creationId xmlns:p14="http://schemas.microsoft.com/office/powerpoint/2010/main" val="210342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37</a:t>
            </a:fld>
            <a:endParaRPr lang="en-GB" dirty="0"/>
          </a:p>
        </p:txBody>
      </p:sp>
    </p:spTree>
    <p:extLst>
      <p:ext uri="{BB962C8B-B14F-4D97-AF65-F5344CB8AC3E}">
        <p14:creationId xmlns:p14="http://schemas.microsoft.com/office/powerpoint/2010/main" val="3626030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National Association of Black Journalists recommends against using mixed-race or mixed, but some people choose this term for themselves</a:t>
            </a:r>
          </a:p>
        </p:txBody>
      </p:sp>
      <p:sp>
        <p:nvSpPr>
          <p:cNvPr id="4" name="Slide Number Placeholder 3"/>
          <p:cNvSpPr>
            <a:spLocks noGrp="1"/>
          </p:cNvSpPr>
          <p:nvPr>
            <p:ph type="sldNum" sz="quarter" idx="5"/>
          </p:nvPr>
        </p:nvSpPr>
        <p:spPr/>
        <p:txBody>
          <a:bodyPr/>
          <a:lstStyle/>
          <a:p>
            <a:fld id="{F6DE8F2A-B3D4-43F2-B39B-CD77F64A1950}" type="slidenum">
              <a:rPr lang="en-GB" smtClean="0"/>
              <a:t>38</a:t>
            </a:fld>
            <a:endParaRPr lang="en-GB" dirty="0"/>
          </a:p>
        </p:txBody>
      </p:sp>
    </p:spTree>
    <p:extLst>
      <p:ext uri="{BB962C8B-B14F-4D97-AF65-F5344CB8AC3E}">
        <p14:creationId xmlns:p14="http://schemas.microsoft.com/office/powerpoint/2010/main" val="1383487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39</a:t>
            </a:fld>
            <a:endParaRPr lang="en-GB" dirty="0"/>
          </a:p>
        </p:txBody>
      </p:sp>
    </p:spTree>
    <p:extLst>
      <p:ext uri="{BB962C8B-B14F-4D97-AF65-F5344CB8AC3E}">
        <p14:creationId xmlns:p14="http://schemas.microsoft.com/office/powerpoint/2010/main" val="3286739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40</a:t>
            </a:fld>
            <a:endParaRPr lang="en-GB" dirty="0"/>
          </a:p>
        </p:txBody>
      </p:sp>
    </p:spTree>
    <p:extLst>
      <p:ext uri="{BB962C8B-B14F-4D97-AF65-F5344CB8AC3E}">
        <p14:creationId xmlns:p14="http://schemas.microsoft.com/office/powerpoint/2010/main" val="2431613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41</a:t>
            </a:fld>
            <a:endParaRPr lang="en-GB" dirty="0"/>
          </a:p>
        </p:txBody>
      </p:sp>
    </p:spTree>
    <p:extLst>
      <p:ext uri="{BB962C8B-B14F-4D97-AF65-F5344CB8AC3E}">
        <p14:creationId xmlns:p14="http://schemas.microsoft.com/office/powerpoint/2010/main" val="666234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49</a:t>
            </a:fld>
            <a:endParaRPr lang="en-GB" dirty="0"/>
          </a:p>
        </p:txBody>
      </p:sp>
    </p:spTree>
    <p:extLst>
      <p:ext uri="{BB962C8B-B14F-4D97-AF65-F5344CB8AC3E}">
        <p14:creationId xmlns:p14="http://schemas.microsoft.com/office/powerpoint/2010/main" val="3397817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50</a:t>
            </a:fld>
            <a:endParaRPr lang="en-GB" dirty="0"/>
          </a:p>
        </p:txBody>
      </p:sp>
    </p:spTree>
    <p:extLst>
      <p:ext uri="{BB962C8B-B14F-4D97-AF65-F5344CB8AC3E}">
        <p14:creationId xmlns:p14="http://schemas.microsoft.com/office/powerpoint/2010/main" val="2853544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51</a:t>
            </a:fld>
            <a:endParaRPr lang="en-GB" dirty="0"/>
          </a:p>
        </p:txBody>
      </p:sp>
    </p:spTree>
    <p:extLst>
      <p:ext uri="{BB962C8B-B14F-4D97-AF65-F5344CB8AC3E}">
        <p14:creationId xmlns:p14="http://schemas.microsoft.com/office/powerpoint/2010/main" val="2613212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52</a:t>
            </a:fld>
            <a:endParaRPr lang="en-GB" dirty="0"/>
          </a:p>
        </p:txBody>
      </p:sp>
    </p:spTree>
    <p:extLst>
      <p:ext uri="{BB962C8B-B14F-4D97-AF65-F5344CB8AC3E}">
        <p14:creationId xmlns:p14="http://schemas.microsoft.com/office/powerpoint/2010/main" val="51403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6</a:t>
            </a:fld>
            <a:endParaRPr lang="en-GB" dirty="0"/>
          </a:p>
        </p:txBody>
      </p:sp>
    </p:spTree>
    <p:extLst>
      <p:ext uri="{BB962C8B-B14F-4D97-AF65-F5344CB8AC3E}">
        <p14:creationId xmlns:p14="http://schemas.microsoft.com/office/powerpoint/2010/main" val="306655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8</a:t>
            </a:fld>
            <a:endParaRPr lang="en-GB" dirty="0"/>
          </a:p>
        </p:txBody>
      </p:sp>
    </p:spTree>
    <p:extLst>
      <p:ext uri="{BB962C8B-B14F-4D97-AF65-F5344CB8AC3E}">
        <p14:creationId xmlns:p14="http://schemas.microsoft.com/office/powerpoint/2010/main" val="312405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9</a:t>
            </a:fld>
            <a:endParaRPr lang="en-GB" dirty="0"/>
          </a:p>
        </p:txBody>
      </p:sp>
    </p:spTree>
    <p:extLst>
      <p:ext uri="{BB962C8B-B14F-4D97-AF65-F5344CB8AC3E}">
        <p14:creationId xmlns:p14="http://schemas.microsoft.com/office/powerpoint/2010/main" val="136852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12</a:t>
            </a:fld>
            <a:endParaRPr lang="en-GB" dirty="0"/>
          </a:p>
        </p:txBody>
      </p:sp>
    </p:spTree>
    <p:extLst>
      <p:ext uri="{BB962C8B-B14F-4D97-AF65-F5344CB8AC3E}">
        <p14:creationId xmlns:p14="http://schemas.microsoft.com/office/powerpoint/2010/main" val="108339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13</a:t>
            </a:fld>
            <a:endParaRPr lang="en-GB" dirty="0"/>
          </a:p>
        </p:txBody>
      </p:sp>
    </p:spTree>
    <p:extLst>
      <p:ext uri="{BB962C8B-B14F-4D97-AF65-F5344CB8AC3E}">
        <p14:creationId xmlns:p14="http://schemas.microsoft.com/office/powerpoint/2010/main" val="71771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DE8F2A-B3D4-43F2-B39B-CD77F64A1950}" type="slidenum">
              <a:rPr lang="en-GB" smtClean="0"/>
              <a:t>15</a:t>
            </a:fld>
            <a:endParaRPr lang="en-GB" dirty="0"/>
          </a:p>
        </p:txBody>
      </p:sp>
    </p:spTree>
    <p:extLst>
      <p:ext uri="{BB962C8B-B14F-4D97-AF65-F5344CB8AC3E}">
        <p14:creationId xmlns:p14="http://schemas.microsoft.com/office/powerpoint/2010/main" val="279651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04841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4241479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44819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20438724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822404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tx1"/>
                </a:solidFill>
              </a:rPr>
              <a:pPr/>
              <a:t>‹#›</a:t>
            </a:fld>
            <a:endParaRPr lang="en-GB" b="1" dirty="0">
              <a:solidFill>
                <a:schemeClr val="tx1"/>
              </a:solidFill>
            </a:endParaRPr>
          </a:p>
        </p:txBody>
      </p:sp>
    </p:spTree>
    <p:extLst>
      <p:ext uri="{BB962C8B-B14F-4D97-AF65-F5344CB8AC3E}">
        <p14:creationId xmlns:p14="http://schemas.microsoft.com/office/powerpoint/2010/main" val="23672193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a:t>Click to edit Master title style</a:t>
            </a:r>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47009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4241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6409964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a:t>Edit Master text styles</a:t>
            </a:r>
          </a:p>
          <a:p>
            <a:pPr lvl="1"/>
            <a:r>
              <a:rPr lang="en-US"/>
              <a:t>Second level</a:t>
            </a:r>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dirty="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01439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3975715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dirty="0"/>
              <a:t>Thank You</a:t>
            </a:r>
            <a:endParaRPr lang="en-GB" dirty="0"/>
          </a:p>
        </p:txBody>
      </p:sp>
    </p:spTree>
    <p:extLst>
      <p:ext uri="{BB962C8B-B14F-4D97-AF65-F5344CB8AC3E}">
        <p14:creationId xmlns:p14="http://schemas.microsoft.com/office/powerpoint/2010/main" val="7341928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8391393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dirty="0"/>
              <a:t>Section Header 2</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15470558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a:t>Click to edit Master title style</a:t>
            </a:r>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301253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a:t>Edit Master text styles</a:t>
            </a:r>
          </a:p>
          <a:p>
            <a:pPr lvl="1"/>
            <a:r>
              <a:rPr lang="en-US"/>
              <a:t>Second level</a:t>
            </a:r>
          </a:p>
          <a:p>
            <a:pPr lvl="2"/>
            <a:r>
              <a:rPr lang="en-US"/>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0932014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5184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633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a:t>Click to edit Master title style</a:t>
            </a:r>
            <a:endParaRPr lang="en-US" dirty="0"/>
          </a:p>
        </p:txBody>
      </p:sp>
    </p:spTree>
    <p:extLst>
      <p:ext uri="{BB962C8B-B14F-4D97-AF65-F5344CB8AC3E}">
        <p14:creationId xmlns:p14="http://schemas.microsoft.com/office/powerpoint/2010/main" val="14402533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a:t>Click to edit Master title style</a:t>
            </a:r>
            <a:endParaRPr lang="en-GB" dirty="0"/>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GB"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sldNum="0"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60">
          <p15:clr>
            <a:srgbClr val="F26B43"/>
          </p15:clr>
        </p15:guide>
        <p15:guide id="4" pos="7320">
          <p15:clr>
            <a:srgbClr val="F26B43"/>
          </p15:clr>
        </p15:guide>
        <p15:guide id="5" orient="horz" pos="360">
          <p15:clr>
            <a:srgbClr val="F26B43"/>
          </p15:clr>
        </p15:guide>
        <p15:guide id="6" orient="horz" pos="3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7.xml"/><Relationship Id="rId7" Type="http://schemas.openxmlformats.org/officeDocument/2006/relationships/diagramQuickStyle" Target="../diagrams/quickStyle3.xml"/><Relationship Id="rId2" Type="http://schemas.openxmlformats.org/officeDocument/2006/relationships/slideLayout" Target="../slideLayouts/slideLayout18.xml"/><Relationship Id="rId1" Type="http://schemas.openxmlformats.org/officeDocument/2006/relationships/tags" Target="../tags/tag6.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18/10/relationships/comments" Target="../comments/modernComment_144_1D94E3D7.xml"/><Relationship Id="rId9" Type="http://schemas.microsoft.com/office/2007/relationships/diagramDrawing" Target="../diagrams/drawing3.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8.xml"/><Relationship Id="rId7" Type="http://schemas.openxmlformats.org/officeDocument/2006/relationships/diagramQuickStyle" Target="../diagrams/quickStyle4.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diagramLayout" Target="../diagrams/layout4.xml"/><Relationship Id="rId5" Type="http://schemas.openxmlformats.org/officeDocument/2006/relationships/diagramData" Target="../diagrams/data4.xml"/><Relationship Id="rId4" Type="http://schemas.microsoft.com/office/2018/10/relationships/comments" Target="../comments/modernComment_1E9_E9FEEBB4.xml"/><Relationship Id="rId9" Type="http://schemas.microsoft.com/office/2007/relationships/diagramDrawing" Target="../diagrams/drawing4.xml"/></Relationships>
</file>

<file path=ppt/slides/_rels/slide14.xml.rels><?xml version="1.0" encoding="UTF-8" standalone="yes"?>
<Relationships xmlns="http://schemas.openxmlformats.org/package/2006/relationships"><Relationship Id="rId3" Type="http://schemas.openxmlformats.org/officeDocument/2006/relationships/hyperlink" Target="https://www.ohrc.on.ca/en/policy-ableism-and-discrimination-based-disability/2-what-disability" TargetMode="External"/><Relationship Id="rId2" Type="http://schemas.microsoft.com/office/2018/10/relationships/comments" Target="../comments/modernComment_1DA_334208F5.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9.xml"/><Relationship Id="rId7" Type="http://schemas.openxmlformats.org/officeDocument/2006/relationships/diagramColors" Target="../diagrams/colors5.xml"/><Relationship Id="rId2" Type="http://schemas.openxmlformats.org/officeDocument/2006/relationships/slideLayout" Target="../slideLayouts/slideLayout18.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0.xml"/><Relationship Id="rId7" Type="http://schemas.openxmlformats.org/officeDocument/2006/relationships/diagramColors" Target="../diagrams/colors6.xml"/><Relationship Id="rId2" Type="http://schemas.openxmlformats.org/officeDocument/2006/relationships/slideLayout" Target="../slideLayouts/slideLayout18.xml"/><Relationship Id="rId1" Type="http://schemas.openxmlformats.org/officeDocument/2006/relationships/tags" Target="../tags/tag9.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10.xml"/><Relationship Id="rId5" Type="http://schemas.openxmlformats.org/officeDocument/2006/relationships/image" Target="../media/image11.jpeg"/><Relationship Id="rId4" Type="http://schemas.microsoft.com/office/2018/10/relationships/comments" Target="../comments/modernComment_1D0_3BEC0A9C.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diagramColors" Target="../diagrams/colors8.xml"/><Relationship Id="rId3" Type="http://schemas.openxmlformats.org/officeDocument/2006/relationships/notesSlide" Target="../notesSlides/notesSlide12.xml"/><Relationship Id="rId7" Type="http://schemas.openxmlformats.org/officeDocument/2006/relationships/diagramColors" Target="../diagrams/colors7.xml"/><Relationship Id="rId12" Type="http://schemas.openxmlformats.org/officeDocument/2006/relationships/diagramQuickStyle" Target="../diagrams/quickStyle8.xml"/><Relationship Id="rId2" Type="http://schemas.openxmlformats.org/officeDocument/2006/relationships/slideLayout" Target="../slideLayouts/slideLayout18.xml"/><Relationship Id="rId1" Type="http://schemas.openxmlformats.org/officeDocument/2006/relationships/tags" Target="../tags/tag11.xml"/><Relationship Id="rId6" Type="http://schemas.openxmlformats.org/officeDocument/2006/relationships/diagramQuickStyle" Target="../diagrams/quickStyle7.xml"/><Relationship Id="rId11" Type="http://schemas.openxmlformats.org/officeDocument/2006/relationships/diagramLayout" Target="../diagrams/layout8.xml"/><Relationship Id="rId5" Type="http://schemas.openxmlformats.org/officeDocument/2006/relationships/diagramLayout" Target="../diagrams/layout7.xml"/><Relationship Id="rId10" Type="http://schemas.openxmlformats.org/officeDocument/2006/relationships/diagramData" Target="../diagrams/data8.xml"/><Relationship Id="rId4" Type="http://schemas.openxmlformats.org/officeDocument/2006/relationships/diagramData" Target="../diagrams/data7.xml"/><Relationship Id="rId9" Type="http://schemas.openxmlformats.org/officeDocument/2006/relationships/image" Target="../media/image12.png"/><Relationship Id="rId14" Type="http://schemas.microsoft.com/office/2007/relationships/diagramDrawing" Target="../diagrams/drawing8.xml"/></Relationships>
</file>

<file path=ppt/slides/_rels/slide1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3.xml"/><Relationship Id="rId7" Type="http://schemas.openxmlformats.org/officeDocument/2006/relationships/diagramColors" Target="../diagrams/colors9.xml"/><Relationship Id="rId2" Type="http://schemas.openxmlformats.org/officeDocument/2006/relationships/slideLayout" Target="../slideLayouts/slideLayout18.xml"/><Relationship Id="rId1" Type="http://schemas.openxmlformats.org/officeDocument/2006/relationships/tags" Target="../tags/tag1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microsoft.com/office/2007/relationships/diagramDrawing" Target="../diagrams/drawing10.xml"/><Relationship Id="rId13" Type="http://schemas.microsoft.com/office/2007/relationships/diagramDrawing" Target="../diagrams/drawing11.xml"/><Relationship Id="rId18" Type="http://schemas.openxmlformats.org/officeDocument/2006/relationships/diagramColors" Target="../diagrams/colors12.xml"/><Relationship Id="rId3" Type="http://schemas.openxmlformats.org/officeDocument/2006/relationships/notesSlide" Target="../notesSlides/notesSlide14.xml"/><Relationship Id="rId7" Type="http://schemas.openxmlformats.org/officeDocument/2006/relationships/diagramColors" Target="../diagrams/colors10.xml"/><Relationship Id="rId12" Type="http://schemas.openxmlformats.org/officeDocument/2006/relationships/diagramColors" Target="../diagrams/colors11.xml"/><Relationship Id="rId17" Type="http://schemas.openxmlformats.org/officeDocument/2006/relationships/diagramQuickStyle" Target="../diagrams/quickStyle12.xml"/><Relationship Id="rId2" Type="http://schemas.openxmlformats.org/officeDocument/2006/relationships/slideLayout" Target="../slideLayouts/slideLayout18.xml"/><Relationship Id="rId16" Type="http://schemas.openxmlformats.org/officeDocument/2006/relationships/diagramLayout" Target="../diagrams/layout12.xml"/><Relationship Id="rId1" Type="http://schemas.openxmlformats.org/officeDocument/2006/relationships/tags" Target="../tags/tag13.xml"/><Relationship Id="rId6" Type="http://schemas.openxmlformats.org/officeDocument/2006/relationships/diagramQuickStyle" Target="../diagrams/quickStyle10.xml"/><Relationship Id="rId11" Type="http://schemas.openxmlformats.org/officeDocument/2006/relationships/diagramQuickStyle" Target="../diagrams/quickStyle11.xml"/><Relationship Id="rId5" Type="http://schemas.openxmlformats.org/officeDocument/2006/relationships/diagramLayout" Target="../diagrams/layout10.xml"/><Relationship Id="rId15" Type="http://schemas.openxmlformats.org/officeDocument/2006/relationships/diagramData" Target="../diagrams/data12.xml"/><Relationship Id="rId10" Type="http://schemas.openxmlformats.org/officeDocument/2006/relationships/diagramLayout" Target="../diagrams/layout11.xml"/><Relationship Id="rId19" Type="http://schemas.microsoft.com/office/2007/relationships/diagramDrawing" Target="../diagrams/drawing12.xml"/><Relationship Id="rId4" Type="http://schemas.openxmlformats.org/officeDocument/2006/relationships/diagramData" Target="../diagrams/data10.xml"/><Relationship Id="rId9" Type="http://schemas.openxmlformats.org/officeDocument/2006/relationships/diagramData" Target="../diagrams/data11.xml"/><Relationship Id="rId1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3.xml"/><Relationship Id="rId13" Type="http://schemas.openxmlformats.org/officeDocument/2006/relationships/diagramQuickStyle" Target="../diagrams/quickStyle14.xml"/><Relationship Id="rId3" Type="http://schemas.openxmlformats.org/officeDocument/2006/relationships/notesSlide" Target="../notesSlides/notesSlide15.xml"/><Relationship Id="rId7" Type="http://schemas.openxmlformats.org/officeDocument/2006/relationships/diagramQuickStyle" Target="../diagrams/quickStyle13.xml"/><Relationship Id="rId12" Type="http://schemas.openxmlformats.org/officeDocument/2006/relationships/diagramLayout" Target="../diagrams/layout14.xml"/><Relationship Id="rId2" Type="http://schemas.openxmlformats.org/officeDocument/2006/relationships/slideLayout" Target="../slideLayouts/slideLayout18.xml"/><Relationship Id="rId1" Type="http://schemas.openxmlformats.org/officeDocument/2006/relationships/tags" Target="../tags/tag14.xml"/><Relationship Id="rId6" Type="http://schemas.openxmlformats.org/officeDocument/2006/relationships/diagramLayout" Target="../diagrams/layout13.xml"/><Relationship Id="rId11" Type="http://schemas.openxmlformats.org/officeDocument/2006/relationships/diagramData" Target="../diagrams/data14.xml"/><Relationship Id="rId5" Type="http://schemas.openxmlformats.org/officeDocument/2006/relationships/diagramData" Target="../diagrams/data13.xml"/><Relationship Id="rId15" Type="http://schemas.microsoft.com/office/2007/relationships/diagramDrawing" Target="../diagrams/drawing14.xml"/><Relationship Id="rId10" Type="http://schemas.openxmlformats.org/officeDocument/2006/relationships/image" Target="../media/image12.png"/><Relationship Id="rId4" Type="http://schemas.microsoft.com/office/2018/10/relationships/comments" Target="../comments/modernComment_1BB_2AA57A6D.xml"/><Relationship Id="rId9" Type="http://schemas.microsoft.com/office/2007/relationships/diagramDrawing" Target="../diagrams/drawing13.xml"/><Relationship Id="rId14" Type="http://schemas.openxmlformats.org/officeDocument/2006/relationships/diagramColors" Target="../diagrams/colors14.xml"/></Relationships>
</file>

<file path=ppt/slides/_rels/slide2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16.xml"/><Relationship Id="rId7" Type="http://schemas.openxmlformats.org/officeDocument/2006/relationships/diagramColors" Target="../diagrams/colors15.xml"/><Relationship Id="rId2" Type="http://schemas.openxmlformats.org/officeDocument/2006/relationships/slideLayout" Target="../slideLayouts/slideLayout18.xml"/><Relationship Id="rId1" Type="http://schemas.openxmlformats.org/officeDocument/2006/relationships/tags" Target="../tags/tag15.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17.xml"/><Relationship Id="rId7" Type="http://schemas.openxmlformats.org/officeDocument/2006/relationships/diagramColors" Target="../diagrams/colors16.xml"/><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4.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notesSlide" Target="../notesSlides/notesSlide18.xml"/><Relationship Id="rId7" Type="http://schemas.openxmlformats.org/officeDocument/2006/relationships/diagramColors" Target="../diagrams/colors17.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5.xml.rels><?xml version="1.0" encoding="UTF-8" standalone="yes"?>
<Relationships xmlns="http://schemas.openxmlformats.org/package/2006/relationships"><Relationship Id="rId8" Type="http://schemas.microsoft.com/office/2007/relationships/diagramDrawing" Target="../diagrams/drawing18.xml"/><Relationship Id="rId13" Type="http://schemas.openxmlformats.org/officeDocument/2006/relationships/diagramColors" Target="../diagrams/colors19.xml"/><Relationship Id="rId3" Type="http://schemas.openxmlformats.org/officeDocument/2006/relationships/notesSlide" Target="../notesSlides/notesSlide19.xml"/><Relationship Id="rId7" Type="http://schemas.openxmlformats.org/officeDocument/2006/relationships/diagramColors" Target="../diagrams/colors18.xml"/><Relationship Id="rId12" Type="http://schemas.openxmlformats.org/officeDocument/2006/relationships/diagramQuickStyle" Target="../diagrams/quickStyle19.xml"/><Relationship Id="rId2" Type="http://schemas.openxmlformats.org/officeDocument/2006/relationships/slideLayout" Target="../slideLayouts/slideLayout12.xml"/><Relationship Id="rId1" Type="http://schemas.openxmlformats.org/officeDocument/2006/relationships/tags" Target="../tags/tag18.xml"/><Relationship Id="rId6" Type="http://schemas.openxmlformats.org/officeDocument/2006/relationships/diagramQuickStyle" Target="../diagrams/quickStyle18.xml"/><Relationship Id="rId11" Type="http://schemas.openxmlformats.org/officeDocument/2006/relationships/diagramLayout" Target="../diagrams/layout19.xml"/><Relationship Id="rId5" Type="http://schemas.openxmlformats.org/officeDocument/2006/relationships/diagramLayout" Target="../diagrams/layout18.xml"/><Relationship Id="rId10" Type="http://schemas.openxmlformats.org/officeDocument/2006/relationships/diagramData" Target="../diagrams/data19.xml"/><Relationship Id="rId4" Type="http://schemas.openxmlformats.org/officeDocument/2006/relationships/diagramData" Target="../diagrams/data18.xml"/><Relationship Id="rId9" Type="http://schemas.openxmlformats.org/officeDocument/2006/relationships/image" Target="../media/image12.png"/><Relationship Id="rId14" Type="http://schemas.microsoft.com/office/2007/relationships/diagramDrawing" Target="../diagrams/drawin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9.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notesSlide" Target="../notesSlides/notesSlide21.xml"/><Relationship Id="rId7" Type="http://schemas.openxmlformats.org/officeDocument/2006/relationships/diagramColors" Target="../diagrams/colors20.xml"/><Relationship Id="rId2" Type="http://schemas.openxmlformats.org/officeDocument/2006/relationships/slideLayout" Target="../slideLayouts/slideLayout18.xml"/><Relationship Id="rId1" Type="http://schemas.openxmlformats.org/officeDocument/2006/relationships/tags" Target="../tags/tag20.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28.xml.rels><?xml version="1.0" encoding="UTF-8" standalone="yes"?>
<Relationships xmlns="http://schemas.openxmlformats.org/package/2006/relationships"><Relationship Id="rId8" Type="http://schemas.microsoft.com/office/2007/relationships/diagramDrawing" Target="../diagrams/drawing21.xml"/><Relationship Id="rId13" Type="http://schemas.openxmlformats.org/officeDocument/2006/relationships/diagramColors" Target="../diagrams/colors22.xml"/><Relationship Id="rId3" Type="http://schemas.openxmlformats.org/officeDocument/2006/relationships/notesSlide" Target="../notesSlides/notesSlide22.xml"/><Relationship Id="rId7" Type="http://schemas.openxmlformats.org/officeDocument/2006/relationships/diagramColors" Target="../diagrams/colors21.xml"/><Relationship Id="rId12" Type="http://schemas.openxmlformats.org/officeDocument/2006/relationships/diagramQuickStyle" Target="../diagrams/quickStyle22.xml"/><Relationship Id="rId2" Type="http://schemas.openxmlformats.org/officeDocument/2006/relationships/slideLayout" Target="../slideLayouts/slideLayout18.xml"/><Relationship Id="rId1" Type="http://schemas.openxmlformats.org/officeDocument/2006/relationships/tags" Target="../tags/tag21.xml"/><Relationship Id="rId6" Type="http://schemas.openxmlformats.org/officeDocument/2006/relationships/diagramQuickStyle" Target="../diagrams/quickStyle21.xml"/><Relationship Id="rId11" Type="http://schemas.openxmlformats.org/officeDocument/2006/relationships/diagramLayout" Target="../diagrams/layout22.xml"/><Relationship Id="rId5" Type="http://schemas.openxmlformats.org/officeDocument/2006/relationships/diagramLayout" Target="../diagrams/layout21.xml"/><Relationship Id="rId10" Type="http://schemas.openxmlformats.org/officeDocument/2006/relationships/diagramData" Target="../diagrams/data22.xml"/><Relationship Id="rId4" Type="http://schemas.openxmlformats.org/officeDocument/2006/relationships/diagramData" Target="../diagrams/data21.xml"/><Relationship Id="rId9" Type="http://schemas.openxmlformats.org/officeDocument/2006/relationships/image" Target="../media/image12.png"/><Relationship Id="rId14" Type="http://schemas.microsoft.com/office/2007/relationships/diagramDrawing" Target="../diagrams/drawin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tags" Target="../tags/tag2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23.xml"/><Relationship Id="rId13" Type="http://schemas.openxmlformats.org/officeDocument/2006/relationships/diagramColors" Target="../diagrams/colors24.xml"/><Relationship Id="rId3" Type="http://schemas.openxmlformats.org/officeDocument/2006/relationships/notesSlide" Target="../notesSlides/notesSlide24.xml"/><Relationship Id="rId7" Type="http://schemas.openxmlformats.org/officeDocument/2006/relationships/diagramColors" Target="../diagrams/colors23.xml"/><Relationship Id="rId12" Type="http://schemas.openxmlformats.org/officeDocument/2006/relationships/diagramQuickStyle" Target="../diagrams/quickStyle24.xml"/><Relationship Id="rId2" Type="http://schemas.openxmlformats.org/officeDocument/2006/relationships/slideLayout" Target="../slideLayouts/slideLayout18.xml"/><Relationship Id="rId1" Type="http://schemas.openxmlformats.org/officeDocument/2006/relationships/tags" Target="../tags/tag23.xml"/><Relationship Id="rId6" Type="http://schemas.openxmlformats.org/officeDocument/2006/relationships/diagramQuickStyle" Target="../diagrams/quickStyle23.xml"/><Relationship Id="rId11" Type="http://schemas.openxmlformats.org/officeDocument/2006/relationships/diagramLayout" Target="../diagrams/layout24.xml"/><Relationship Id="rId5" Type="http://schemas.openxmlformats.org/officeDocument/2006/relationships/diagramLayout" Target="../diagrams/layout23.xml"/><Relationship Id="rId10" Type="http://schemas.openxmlformats.org/officeDocument/2006/relationships/diagramData" Target="../diagrams/data24.xml"/><Relationship Id="rId4" Type="http://schemas.openxmlformats.org/officeDocument/2006/relationships/diagramData" Target="../diagrams/data23.xml"/><Relationship Id="rId9" Type="http://schemas.openxmlformats.org/officeDocument/2006/relationships/image" Target="../media/image12.png"/><Relationship Id="rId14" Type="http://schemas.microsoft.com/office/2007/relationships/diagramDrawing" Target="../diagrams/drawing24.xml"/></Relationships>
</file>

<file path=ppt/slides/_rels/slide31.xml.rels><?xml version="1.0" encoding="UTF-8" standalone="yes"?>
<Relationships xmlns="http://schemas.openxmlformats.org/package/2006/relationships"><Relationship Id="rId8" Type="http://schemas.microsoft.com/office/2007/relationships/diagramDrawing" Target="../diagrams/drawing25.xml"/><Relationship Id="rId13" Type="http://schemas.openxmlformats.org/officeDocument/2006/relationships/diagramColors" Target="../diagrams/colors26.xml"/><Relationship Id="rId3" Type="http://schemas.openxmlformats.org/officeDocument/2006/relationships/notesSlide" Target="../notesSlides/notesSlide25.xml"/><Relationship Id="rId7" Type="http://schemas.openxmlformats.org/officeDocument/2006/relationships/diagramColors" Target="../diagrams/colors25.xml"/><Relationship Id="rId12" Type="http://schemas.openxmlformats.org/officeDocument/2006/relationships/diagramQuickStyle" Target="../diagrams/quickStyle26.xml"/><Relationship Id="rId2" Type="http://schemas.openxmlformats.org/officeDocument/2006/relationships/slideLayout" Target="../slideLayouts/slideLayout18.xml"/><Relationship Id="rId1" Type="http://schemas.openxmlformats.org/officeDocument/2006/relationships/tags" Target="../tags/tag24.xml"/><Relationship Id="rId6" Type="http://schemas.openxmlformats.org/officeDocument/2006/relationships/diagramQuickStyle" Target="../diagrams/quickStyle25.xml"/><Relationship Id="rId11" Type="http://schemas.openxmlformats.org/officeDocument/2006/relationships/diagramLayout" Target="../diagrams/layout26.xml"/><Relationship Id="rId5" Type="http://schemas.openxmlformats.org/officeDocument/2006/relationships/diagramLayout" Target="../diagrams/layout25.xml"/><Relationship Id="rId10" Type="http://schemas.openxmlformats.org/officeDocument/2006/relationships/diagramData" Target="../diagrams/data26.xml"/><Relationship Id="rId4" Type="http://schemas.openxmlformats.org/officeDocument/2006/relationships/diagramData" Target="../diagrams/data25.xml"/><Relationship Id="rId9" Type="http://schemas.openxmlformats.org/officeDocument/2006/relationships/image" Target="../media/image12.png"/><Relationship Id="rId14" Type="http://schemas.microsoft.com/office/2007/relationships/diagramDrawing" Target="../diagrams/drawing26.xml"/></Relationships>
</file>

<file path=ppt/slides/_rels/slide32.xml.rels><?xml version="1.0" encoding="UTF-8" standalone="yes"?>
<Relationships xmlns="http://schemas.openxmlformats.org/package/2006/relationships"><Relationship Id="rId8" Type="http://schemas.microsoft.com/office/2007/relationships/diagramDrawing" Target="../diagrams/drawing27.xml"/><Relationship Id="rId13" Type="http://schemas.openxmlformats.org/officeDocument/2006/relationships/diagramColors" Target="../diagrams/colors28.xml"/><Relationship Id="rId3" Type="http://schemas.openxmlformats.org/officeDocument/2006/relationships/notesSlide" Target="../notesSlides/notesSlide26.xml"/><Relationship Id="rId7" Type="http://schemas.openxmlformats.org/officeDocument/2006/relationships/diagramColors" Target="../diagrams/colors27.xml"/><Relationship Id="rId12" Type="http://schemas.openxmlformats.org/officeDocument/2006/relationships/diagramQuickStyle" Target="../diagrams/quickStyle28.xml"/><Relationship Id="rId2" Type="http://schemas.openxmlformats.org/officeDocument/2006/relationships/slideLayout" Target="../slideLayouts/slideLayout18.xml"/><Relationship Id="rId1" Type="http://schemas.openxmlformats.org/officeDocument/2006/relationships/tags" Target="../tags/tag25.xml"/><Relationship Id="rId6" Type="http://schemas.openxmlformats.org/officeDocument/2006/relationships/diagramQuickStyle" Target="../diagrams/quickStyle27.xml"/><Relationship Id="rId11" Type="http://schemas.openxmlformats.org/officeDocument/2006/relationships/diagramLayout" Target="../diagrams/layout28.xml"/><Relationship Id="rId5" Type="http://schemas.openxmlformats.org/officeDocument/2006/relationships/diagramLayout" Target="../diagrams/layout27.xml"/><Relationship Id="rId10" Type="http://schemas.openxmlformats.org/officeDocument/2006/relationships/diagramData" Target="../diagrams/data28.xml"/><Relationship Id="rId4" Type="http://schemas.openxmlformats.org/officeDocument/2006/relationships/diagramData" Target="../diagrams/data27.xml"/><Relationship Id="rId9" Type="http://schemas.openxmlformats.org/officeDocument/2006/relationships/image" Target="../media/image12.png"/><Relationship Id="rId14" Type="http://schemas.microsoft.com/office/2007/relationships/diagramDrawing" Target="../diagrams/drawing2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tags" Target="../tags/tag26.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tags" Target="../tags/tag27.xml"/><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notesSlide" Target="../notesSlides/notesSlide29.xml"/><Relationship Id="rId7" Type="http://schemas.openxmlformats.org/officeDocument/2006/relationships/diagramColors" Target="../diagrams/colors29.xml"/><Relationship Id="rId2" Type="http://schemas.openxmlformats.org/officeDocument/2006/relationships/slideLayout" Target="../slideLayouts/slideLayout18.xml"/><Relationship Id="rId1" Type="http://schemas.openxmlformats.org/officeDocument/2006/relationships/tags" Target="../tags/tag28.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s>
</file>

<file path=ppt/slides/_rels/slide36.xml.rels><?xml version="1.0" encoding="UTF-8" standalone="yes"?>
<Relationships xmlns="http://schemas.openxmlformats.org/package/2006/relationships"><Relationship Id="rId8" Type="http://schemas.microsoft.com/office/2007/relationships/diagramDrawing" Target="../diagrams/drawing30.xml"/><Relationship Id="rId13" Type="http://schemas.openxmlformats.org/officeDocument/2006/relationships/diagramColors" Target="../diagrams/colors31.xml"/><Relationship Id="rId3" Type="http://schemas.openxmlformats.org/officeDocument/2006/relationships/notesSlide" Target="../notesSlides/notesSlide30.xml"/><Relationship Id="rId7" Type="http://schemas.openxmlformats.org/officeDocument/2006/relationships/diagramColors" Target="../diagrams/colors30.xml"/><Relationship Id="rId12" Type="http://schemas.openxmlformats.org/officeDocument/2006/relationships/diagramQuickStyle" Target="../diagrams/quickStyle31.xml"/><Relationship Id="rId2" Type="http://schemas.openxmlformats.org/officeDocument/2006/relationships/slideLayout" Target="../slideLayouts/slideLayout18.xml"/><Relationship Id="rId1" Type="http://schemas.openxmlformats.org/officeDocument/2006/relationships/tags" Target="../tags/tag29.xml"/><Relationship Id="rId6" Type="http://schemas.openxmlformats.org/officeDocument/2006/relationships/diagramQuickStyle" Target="../diagrams/quickStyle30.xml"/><Relationship Id="rId11" Type="http://schemas.openxmlformats.org/officeDocument/2006/relationships/diagramLayout" Target="../diagrams/layout31.xml"/><Relationship Id="rId5" Type="http://schemas.openxmlformats.org/officeDocument/2006/relationships/diagramLayout" Target="../diagrams/layout30.xml"/><Relationship Id="rId10" Type="http://schemas.openxmlformats.org/officeDocument/2006/relationships/diagramData" Target="../diagrams/data31.xml"/><Relationship Id="rId4" Type="http://schemas.openxmlformats.org/officeDocument/2006/relationships/diagramData" Target="../diagrams/data30.xml"/><Relationship Id="rId9" Type="http://schemas.openxmlformats.org/officeDocument/2006/relationships/image" Target="../media/image12.png"/><Relationship Id="rId14" Type="http://schemas.microsoft.com/office/2007/relationships/diagramDrawing" Target="../diagrams/drawing31.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32.xml"/><Relationship Id="rId3" Type="http://schemas.openxmlformats.org/officeDocument/2006/relationships/notesSlide" Target="../notesSlides/notesSlide31.xml"/><Relationship Id="rId7" Type="http://schemas.openxmlformats.org/officeDocument/2006/relationships/diagramQuickStyle" Target="../diagrams/quickStyle32.xml"/><Relationship Id="rId2" Type="http://schemas.openxmlformats.org/officeDocument/2006/relationships/slideLayout" Target="../slideLayouts/slideLayout18.xml"/><Relationship Id="rId1" Type="http://schemas.openxmlformats.org/officeDocument/2006/relationships/tags" Target="../tags/tag30.xml"/><Relationship Id="rId6" Type="http://schemas.openxmlformats.org/officeDocument/2006/relationships/diagramLayout" Target="../diagrams/layout32.xml"/><Relationship Id="rId5" Type="http://schemas.openxmlformats.org/officeDocument/2006/relationships/diagramData" Target="../diagrams/data32.xml"/><Relationship Id="rId4" Type="http://schemas.microsoft.com/office/2018/10/relationships/comments" Target="../comments/modernComment_1EA_1A98F47E.xml"/><Relationship Id="rId9" Type="http://schemas.microsoft.com/office/2007/relationships/diagramDrawing" Target="../diagrams/drawing32.xml"/></Relationships>
</file>

<file path=ppt/slides/_rels/slide38.xml.rels><?xml version="1.0" encoding="UTF-8" standalone="yes"?>
<Relationships xmlns="http://schemas.openxmlformats.org/package/2006/relationships"><Relationship Id="rId8" Type="http://schemas.microsoft.com/office/2007/relationships/diagramDrawing" Target="../diagrams/drawing33.xml"/><Relationship Id="rId13" Type="http://schemas.openxmlformats.org/officeDocument/2006/relationships/diagramColors" Target="../diagrams/colors34.xml"/><Relationship Id="rId3" Type="http://schemas.openxmlformats.org/officeDocument/2006/relationships/notesSlide" Target="../notesSlides/notesSlide32.xml"/><Relationship Id="rId7" Type="http://schemas.openxmlformats.org/officeDocument/2006/relationships/diagramColors" Target="../diagrams/colors33.xml"/><Relationship Id="rId12" Type="http://schemas.openxmlformats.org/officeDocument/2006/relationships/diagramQuickStyle" Target="../diagrams/quickStyle34.xml"/><Relationship Id="rId2" Type="http://schemas.openxmlformats.org/officeDocument/2006/relationships/slideLayout" Target="../slideLayouts/slideLayout18.xml"/><Relationship Id="rId1" Type="http://schemas.openxmlformats.org/officeDocument/2006/relationships/tags" Target="../tags/tag31.xml"/><Relationship Id="rId6" Type="http://schemas.openxmlformats.org/officeDocument/2006/relationships/diagramQuickStyle" Target="../diagrams/quickStyle33.xml"/><Relationship Id="rId11" Type="http://schemas.openxmlformats.org/officeDocument/2006/relationships/diagramLayout" Target="../diagrams/layout34.xml"/><Relationship Id="rId5" Type="http://schemas.openxmlformats.org/officeDocument/2006/relationships/diagramLayout" Target="../diagrams/layout33.xml"/><Relationship Id="rId10" Type="http://schemas.openxmlformats.org/officeDocument/2006/relationships/diagramData" Target="../diagrams/data34.xml"/><Relationship Id="rId4" Type="http://schemas.openxmlformats.org/officeDocument/2006/relationships/diagramData" Target="../diagrams/data33.xml"/><Relationship Id="rId9" Type="http://schemas.openxmlformats.org/officeDocument/2006/relationships/image" Target="../media/image12.png"/><Relationship Id="rId14" Type="http://schemas.microsoft.com/office/2007/relationships/diagramDrawing" Target="../diagrams/drawing34.xml"/></Relationships>
</file>

<file path=ppt/slides/_rels/slide39.xml.rels><?xml version="1.0" encoding="UTF-8" standalone="yes"?>
<Relationships xmlns="http://schemas.openxmlformats.org/package/2006/relationships"><Relationship Id="rId8" Type="http://schemas.microsoft.com/office/2007/relationships/diagramDrawing" Target="../diagrams/drawing35.xml"/><Relationship Id="rId13" Type="http://schemas.openxmlformats.org/officeDocument/2006/relationships/diagramColors" Target="../diagrams/colors36.xml"/><Relationship Id="rId3" Type="http://schemas.openxmlformats.org/officeDocument/2006/relationships/notesSlide" Target="../notesSlides/notesSlide33.xml"/><Relationship Id="rId7" Type="http://schemas.openxmlformats.org/officeDocument/2006/relationships/diagramColors" Target="../diagrams/colors35.xml"/><Relationship Id="rId12" Type="http://schemas.openxmlformats.org/officeDocument/2006/relationships/diagramQuickStyle" Target="../diagrams/quickStyle36.xml"/><Relationship Id="rId2" Type="http://schemas.openxmlformats.org/officeDocument/2006/relationships/slideLayout" Target="../slideLayouts/slideLayout18.xml"/><Relationship Id="rId1" Type="http://schemas.openxmlformats.org/officeDocument/2006/relationships/tags" Target="../tags/tag32.xml"/><Relationship Id="rId6" Type="http://schemas.openxmlformats.org/officeDocument/2006/relationships/diagramQuickStyle" Target="../diagrams/quickStyle35.xml"/><Relationship Id="rId11" Type="http://schemas.openxmlformats.org/officeDocument/2006/relationships/diagramLayout" Target="../diagrams/layout36.xml"/><Relationship Id="rId5" Type="http://schemas.openxmlformats.org/officeDocument/2006/relationships/diagramLayout" Target="../diagrams/layout35.xml"/><Relationship Id="rId10" Type="http://schemas.openxmlformats.org/officeDocument/2006/relationships/diagramData" Target="../diagrams/data36.xml"/><Relationship Id="rId4" Type="http://schemas.openxmlformats.org/officeDocument/2006/relationships/diagramData" Target="../diagrams/data35.xml"/><Relationship Id="rId9" Type="http://schemas.openxmlformats.org/officeDocument/2006/relationships/image" Target="../media/image12.png"/><Relationship Id="rId14" Type="http://schemas.microsoft.com/office/2007/relationships/diagramDrawing" Target="../diagrams/drawin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tags" Target="../tags/tag33.xml"/><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notesSlide" Target="../notesSlides/notesSlide35.xml"/><Relationship Id="rId7" Type="http://schemas.openxmlformats.org/officeDocument/2006/relationships/diagramColors" Target="../diagrams/colors37.xml"/><Relationship Id="rId2" Type="http://schemas.openxmlformats.org/officeDocument/2006/relationships/slideLayout" Target="../slideLayouts/slideLayout18.xml"/><Relationship Id="rId1" Type="http://schemas.openxmlformats.org/officeDocument/2006/relationships/tags" Target="../tags/tag34.xml"/><Relationship Id="rId6" Type="http://schemas.openxmlformats.org/officeDocument/2006/relationships/diagramQuickStyle" Target="../diagrams/quickStyle37.xml"/><Relationship Id="rId5" Type="http://schemas.openxmlformats.org/officeDocument/2006/relationships/diagramLayout" Target="../diagrams/layout37.xml"/><Relationship Id="rId4" Type="http://schemas.openxmlformats.org/officeDocument/2006/relationships/diagramData" Target="../diagrams/data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8.xml"/><Relationship Id="rId5" Type="http://schemas.openxmlformats.org/officeDocument/2006/relationships/image" Target="../media/image22.jpe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hyperlink" Target="https://www.apa.org/about/apa/equity-diversity-inclusion/language-guidelines" TargetMode="External"/><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ohttps:/guides.lndlibrary.org/c.php?g=1190811&amp;p=8784900" TargetMode="Externa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microsoft.com/office/2007/relationships/diagramDrawing" Target="../diagrams/drawing38.xml"/><Relationship Id="rId3" Type="http://schemas.openxmlformats.org/officeDocument/2006/relationships/notesSlide" Target="../notesSlides/notesSlide36.xml"/><Relationship Id="rId7" Type="http://schemas.openxmlformats.org/officeDocument/2006/relationships/diagramColors" Target="../diagrams/colors38.xml"/><Relationship Id="rId2" Type="http://schemas.openxmlformats.org/officeDocument/2006/relationships/slideLayout" Target="../slideLayouts/slideLayout12.xml"/><Relationship Id="rId1" Type="http://schemas.openxmlformats.org/officeDocument/2006/relationships/tags" Target="../tags/tag35.xml"/><Relationship Id="rId6" Type="http://schemas.openxmlformats.org/officeDocument/2006/relationships/diagramQuickStyle" Target="../diagrams/quickStyle38.xml"/><Relationship Id="rId5" Type="http://schemas.openxmlformats.org/officeDocument/2006/relationships/diagramLayout" Target="../diagrams/layout38.xml"/><Relationship Id="rId4" Type="http://schemas.openxmlformats.org/officeDocument/2006/relationships/diagramData" Target="../diagrams/data3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microsoft.com/office/2007/relationships/diagramDrawing" Target="../diagrams/drawing39.xml"/><Relationship Id="rId3" Type="http://schemas.openxmlformats.org/officeDocument/2006/relationships/notesSlide" Target="../notesSlides/notesSlide37.xml"/><Relationship Id="rId7" Type="http://schemas.openxmlformats.org/officeDocument/2006/relationships/diagramColors" Target="../diagrams/colors39.xml"/><Relationship Id="rId2" Type="http://schemas.openxmlformats.org/officeDocument/2006/relationships/slideLayout" Target="../slideLayouts/slideLayout12.xml"/><Relationship Id="rId1" Type="http://schemas.openxmlformats.org/officeDocument/2006/relationships/tags" Target="../tags/tag36.xml"/><Relationship Id="rId6" Type="http://schemas.openxmlformats.org/officeDocument/2006/relationships/diagramQuickStyle" Target="../diagrams/quickStyle39.xml"/><Relationship Id="rId5" Type="http://schemas.openxmlformats.org/officeDocument/2006/relationships/diagramLayout" Target="../diagrams/layout39.xml"/><Relationship Id="rId4" Type="http://schemas.openxmlformats.org/officeDocument/2006/relationships/diagramData" Target="../diagrams/data39.xml"/></Relationships>
</file>

<file path=ppt/slides/_rels/slide51.xml.rels><?xml version="1.0" encoding="UTF-8" standalone="yes"?>
<Relationships xmlns="http://schemas.openxmlformats.org/package/2006/relationships"><Relationship Id="rId8" Type="http://schemas.microsoft.com/office/2007/relationships/diagramDrawing" Target="../diagrams/drawing40.xml"/><Relationship Id="rId3" Type="http://schemas.openxmlformats.org/officeDocument/2006/relationships/notesSlide" Target="../notesSlides/notesSlide38.xml"/><Relationship Id="rId7" Type="http://schemas.openxmlformats.org/officeDocument/2006/relationships/diagramColors" Target="../diagrams/colors40.xml"/><Relationship Id="rId2" Type="http://schemas.openxmlformats.org/officeDocument/2006/relationships/slideLayout" Target="../slideLayouts/slideLayout12.xml"/><Relationship Id="rId1" Type="http://schemas.openxmlformats.org/officeDocument/2006/relationships/tags" Target="../tags/tag37.xml"/><Relationship Id="rId6" Type="http://schemas.openxmlformats.org/officeDocument/2006/relationships/diagramQuickStyle" Target="../diagrams/quickStyle40.xml"/><Relationship Id="rId5" Type="http://schemas.openxmlformats.org/officeDocument/2006/relationships/diagramLayout" Target="../diagrams/layout40.xml"/><Relationship Id="rId4" Type="http://schemas.openxmlformats.org/officeDocument/2006/relationships/diagramData" Target="../diagrams/data40.xml"/></Relationships>
</file>

<file path=ppt/slides/_rels/slide52.xml.rels><?xml version="1.0" encoding="UTF-8" standalone="yes"?>
<Relationships xmlns="http://schemas.openxmlformats.org/package/2006/relationships"><Relationship Id="rId8" Type="http://schemas.openxmlformats.org/officeDocument/2006/relationships/hyperlink" Target="https://apastyle.apa.org/style-grammar-guidelines/bias-free-language/disability" TargetMode="External"/><Relationship Id="rId3" Type="http://schemas.openxmlformats.org/officeDocument/2006/relationships/notesSlide" Target="../notesSlides/notesSlide39.xml"/><Relationship Id="rId7" Type="http://schemas.openxmlformats.org/officeDocument/2006/relationships/hyperlink" Target="https://www.dal.ca/dept/communicationsandmarketing/tools-and-resources/editorial_style_guide/inclusive_language.html" TargetMode="External"/><Relationship Id="rId2" Type="http://schemas.openxmlformats.org/officeDocument/2006/relationships/slideLayout" Target="../slideLayouts/slideLayout12.xml"/><Relationship Id="rId1" Type="http://schemas.openxmlformats.org/officeDocument/2006/relationships/tags" Target="../tags/tag38.xml"/><Relationship Id="rId6" Type="http://schemas.openxmlformats.org/officeDocument/2006/relationships/hyperlink" Target="http://www.humber.ca/makingaccessiblemedia/modules/01/transript/Inclusive_Language_Guide_Aug2017.pdf" TargetMode="External"/><Relationship Id="rId5" Type="http://schemas.openxmlformats.org/officeDocument/2006/relationships/hyperlink" Target="https://www2.gov.bc.ca/gov/content/home/accessible-government/toolkit/audience-diversity/inclusive-language-and-terms" TargetMode="External"/><Relationship Id="rId4" Type="http://schemas.openxmlformats.org/officeDocument/2006/relationships/hyperlink" Target="https://www.queensu.ca/styleguide/inclusivelanguag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5.png"/><Relationship Id="rId4" Type="http://schemas.microsoft.com/office/2018/10/relationships/comments" Target="../comments/modernComment_1D3_206F1FF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hand holding a pen over paper">
            <a:extLst>
              <a:ext uri="{FF2B5EF4-FFF2-40B4-BE49-F238E27FC236}">
                <a16:creationId xmlns:a16="http://schemas.microsoft.com/office/drawing/2014/main" id="{1BF8833C-D907-D24E-949C-65190DF62995}"/>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9516" t="45853" b="37331"/>
          <a:stretch/>
        </p:blipFill>
        <p:spPr>
          <a:xfrm>
            <a:off x="-1" y="-196323"/>
            <a:ext cx="12192001" cy="4521187"/>
          </a:xfrm>
        </p:spPr>
      </p:pic>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4901450"/>
            <a:ext cx="10607040" cy="701731"/>
          </a:xfrm>
        </p:spPr>
        <p:txBody>
          <a:bodyPr/>
          <a:lstStyle/>
          <a:p>
            <a:r>
              <a:rPr lang="en-GB" dirty="0">
                <a:solidFill>
                  <a:schemeClr val="accent2">
                    <a:lumMod val="75000"/>
                  </a:schemeClr>
                </a:solidFill>
              </a:rPr>
              <a:t>INCLUSIVE LANGUAGE</a:t>
            </a:r>
            <a:endParaRPr lang="en-US" dirty="0">
              <a:solidFill>
                <a:schemeClr val="accent2">
                  <a:lumMod val="75000"/>
                </a:schemeClr>
              </a:solidFill>
            </a:endParaRPr>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p:txBody>
          <a:bodyPr/>
          <a:lstStyle/>
          <a:p>
            <a:r>
              <a:rPr lang="en-GB" b="1" dirty="0"/>
              <a:t>Writing Support Desk</a:t>
            </a:r>
          </a:p>
        </p:txBody>
      </p:sp>
      <p:pic>
        <p:nvPicPr>
          <p:cNvPr id="6" name="Picture 5" descr="Image result for uwindso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297" y="4676203"/>
            <a:ext cx="2816134" cy="926978"/>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51">
            <a:extLst>
              <a:ext uri="{FF2B5EF4-FFF2-40B4-BE49-F238E27FC236}">
                <a16:creationId xmlns:a16="http://schemas.microsoft.com/office/drawing/2014/main" id="{46FF1827-B46B-4BC4-8665-8914CF45DE0C}"/>
              </a:ext>
            </a:extLst>
          </p:cNvPr>
          <p:cNvSpPr txBox="1">
            <a:spLocks/>
          </p:cNvSpPr>
          <p:nvPr/>
        </p:nvSpPr>
        <p:spPr>
          <a:xfrm>
            <a:off x="2394463" y="5603181"/>
            <a:ext cx="9144000" cy="341632"/>
          </a:xfrm>
          <a:prstGeom prst="rect">
            <a:avLst/>
          </a:prstGeom>
        </p:spPr>
        <p:txBody>
          <a:bodyPr vert="horz"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GB" sz="1800" b="0" kern="1200" dirty="0">
                <a:solidFill>
                  <a:schemeClr val="accent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b="1" dirty="0"/>
              <a:t>writingsupport@uwindsor.ca</a:t>
            </a:r>
          </a:p>
        </p:txBody>
      </p:sp>
    </p:spTree>
    <p:extLst>
      <p:ext uri="{BB962C8B-B14F-4D97-AF65-F5344CB8AC3E}">
        <p14:creationId xmlns:p14="http://schemas.microsoft.com/office/powerpoint/2010/main" val="383075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ext, table, computer, indoor&#10;&#10;Description automatically generated">
            <a:extLst>
              <a:ext uri="{FF2B5EF4-FFF2-40B4-BE49-F238E27FC236}">
                <a16:creationId xmlns:a16="http://schemas.microsoft.com/office/drawing/2014/main" id="{9EDADF06-A5CB-07BE-F039-A2B00E063364}"/>
              </a:ext>
            </a:extLst>
          </p:cNvPr>
          <p:cNvPicPr>
            <a:picLocks noGrp="1" noChangeAspect="1"/>
          </p:cNvPicPr>
          <p:nvPr>
            <p:ph type="pic" sz="quarter" idx="13"/>
          </p:nvPr>
        </p:nvPicPr>
        <p:blipFill rotWithShape="1">
          <a:blip r:embed="rId2"/>
          <a:srcRect l="3105" r="3105"/>
          <a:stretch/>
        </p:blipFill>
        <p:spPr/>
      </p:pic>
      <p:sp>
        <p:nvSpPr>
          <p:cNvPr id="3" name="Title 2">
            <a:extLst>
              <a:ext uri="{FF2B5EF4-FFF2-40B4-BE49-F238E27FC236}">
                <a16:creationId xmlns:a16="http://schemas.microsoft.com/office/drawing/2014/main" id="{98C2CF86-34A5-07E9-6262-9FF9400B1611}"/>
              </a:ext>
            </a:extLst>
          </p:cNvPr>
          <p:cNvSpPr>
            <a:spLocks noGrp="1"/>
          </p:cNvSpPr>
          <p:nvPr>
            <p:ph type="title"/>
          </p:nvPr>
        </p:nvSpPr>
        <p:spPr>
          <a:xfrm>
            <a:off x="446314" y="493776"/>
            <a:ext cx="5170715" cy="1089529"/>
          </a:xfrm>
        </p:spPr>
        <p:txBody>
          <a:bodyPr/>
          <a:lstStyle/>
          <a:p>
            <a:r>
              <a:rPr lang="en-US">
                <a:solidFill>
                  <a:schemeClr val="accent2">
                    <a:lumMod val="75000"/>
                  </a:schemeClr>
                </a:solidFill>
              </a:rPr>
              <a:t>Using Older Source Material</a:t>
            </a:r>
          </a:p>
        </p:txBody>
      </p:sp>
      <p:sp>
        <p:nvSpPr>
          <p:cNvPr id="5" name="Text Placeholder 4">
            <a:extLst>
              <a:ext uri="{FF2B5EF4-FFF2-40B4-BE49-F238E27FC236}">
                <a16:creationId xmlns:a16="http://schemas.microsoft.com/office/drawing/2014/main" id="{7160EBC3-1A61-2616-585A-7816DD14A710}"/>
              </a:ext>
            </a:extLst>
          </p:cNvPr>
          <p:cNvSpPr>
            <a:spLocks noGrp="1"/>
          </p:cNvSpPr>
          <p:nvPr>
            <p:ph type="body" sz="quarter" idx="17"/>
          </p:nvPr>
        </p:nvSpPr>
        <p:spPr>
          <a:xfrm>
            <a:off x="444499" y="1968796"/>
            <a:ext cx="5045529" cy="3561943"/>
          </a:xfrm>
        </p:spPr>
        <p:txBody>
          <a:bodyPr vert="horz" lIns="91440" tIns="45720" rIns="91440" bIns="45720" rtlCol="0" anchor="t">
            <a:noAutofit/>
          </a:bodyPr>
          <a:lstStyle/>
          <a:p>
            <a:r>
              <a:rPr lang="en-US" sz="1800" b="1" dirty="0">
                <a:solidFill>
                  <a:schemeClr val="tx1"/>
                </a:solidFill>
              </a:rPr>
              <a:t>You may come across older texts that use outdated or inappropriate terms and language conventions in your research.</a:t>
            </a:r>
          </a:p>
          <a:p>
            <a:r>
              <a:rPr lang="en-US" sz="1800" b="1" dirty="0">
                <a:solidFill>
                  <a:srgbClr val="067F9C"/>
                </a:solidFill>
              </a:rPr>
              <a:t>When using these sources, ask yourself if the problematic term(s) are relevant or necessary to your analysis. If not, omit them.</a:t>
            </a:r>
          </a:p>
          <a:p>
            <a:r>
              <a:rPr lang="en-US" sz="1800" b="1" dirty="0">
                <a:solidFill>
                  <a:schemeClr val="tx1"/>
                </a:solidFill>
              </a:rPr>
              <a:t>Sources that use outdated generalizations (e.g., 'Oriental") should be refined and specified in your writing.</a:t>
            </a:r>
          </a:p>
          <a:p>
            <a:r>
              <a:rPr lang="en-US" sz="1800" b="1" dirty="0">
                <a:solidFill>
                  <a:srgbClr val="067F9C"/>
                </a:solidFill>
              </a:rPr>
              <a:t>Remember, your works should always subscribe the guidelines and rules of the most up-to-date style guide used by your discipline.</a:t>
            </a:r>
          </a:p>
        </p:txBody>
      </p:sp>
    </p:spTree>
    <p:extLst>
      <p:ext uri="{BB962C8B-B14F-4D97-AF65-F5344CB8AC3E}">
        <p14:creationId xmlns:p14="http://schemas.microsoft.com/office/powerpoint/2010/main" val="30987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C926AE-E5BF-9A4A-D661-7F97CE4A0ABB}"/>
              </a:ext>
            </a:extLst>
          </p:cNvPr>
          <p:cNvSpPr>
            <a:spLocks noGrp="1"/>
          </p:cNvSpPr>
          <p:nvPr>
            <p:ph type="title"/>
          </p:nvPr>
        </p:nvSpPr>
        <p:spPr>
          <a:xfrm>
            <a:off x="446314" y="500215"/>
            <a:ext cx="11174186" cy="590931"/>
          </a:xfrm>
        </p:spPr>
        <p:txBody>
          <a:bodyPr wrap="square" anchor="ctr">
            <a:normAutofit/>
          </a:bodyPr>
          <a:lstStyle/>
          <a:p>
            <a:r>
              <a:rPr lang="en-US" dirty="0">
                <a:solidFill>
                  <a:schemeClr val="accent2">
                    <a:lumMod val="75000"/>
                  </a:schemeClr>
                </a:solidFill>
              </a:rPr>
              <a:t>On Making a Mistake</a:t>
            </a:r>
          </a:p>
        </p:txBody>
      </p:sp>
      <p:pic>
        <p:nvPicPr>
          <p:cNvPr id="6" name="Picture 6" descr="A picture containing person, computer, indoor, sitting&#10;&#10;Description automatically generated">
            <a:extLst>
              <a:ext uri="{FF2B5EF4-FFF2-40B4-BE49-F238E27FC236}">
                <a16:creationId xmlns:a16="http://schemas.microsoft.com/office/drawing/2014/main" id="{87F5EAD6-CFE1-1C04-2C7A-4AB3310F5ADF}"/>
              </a:ext>
            </a:extLst>
          </p:cNvPr>
          <p:cNvPicPr>
            <a:picLocks noChangeAspect="1"/>
          </p:cNvPicPr>
          <p:nvPr/>
        </p:nvPicPr>
        <p:blipFill rotWithShape="1">
          <a:blip r:embed="rId2"/>
          <a:srcRect t="17080" r="2" b="12405"/>
          <a:stretch/>
        </p:blipFill>
        <p:spPr>
          <a:xfrm>
            <a:off x="446314" y="1825625"/>
            <a:ext cx="5306787" cy="4351338"/>
          </a:xfrm>
          <a:prstGeom prst="rect">
            <a:avLst/>
          </a:prstGeom>
          <a:noFill/>
        </p:spPr>
      </p:pic>
      <p:sp>
        <p:nvSpPr>
          <p:cNvPr id="5" name="Text Placeholder 4">
            <a:extLst>
              <a:ext uri="{FF2B5EF4-FFF2-40B4-BE49-F238E27FC236}">
                <a16:creationId xmlns:a16="http://schemas.microsoft.com/office/drawing/2014/main" id="{D70D4245-4223-8E2A-6367-CFB7FB0D1D37}"/>
              </a:ext>
            </a:extLst>
          </p:cNvPr>
          <p:cNvSpPr>
            <a:spLocks noGrp="1"/>
          </p:cNvSpPr>
          <p:nvPr>
            <p:ph sz="half" idx="2"/>
          </p:nvPr>
        </p:nvSpPr>
        <p:spPr>
          <a:xfrm>
            <a:off x="6320972" y="1825625"/>
            <a:ext cx="5181600" cy="4351338"/>
          </a:xfrm>
        </p:spPr>
        <p:txBody>
          <a:bodyPr vert="horz" lIns="91440" tIns="45720" rIns="91440" bIns="45720" rtlCol="0" anchor="t">
            <a:normAutofit/>
          </a:bodyPr>
          <a:lstStyle/>
          <a:p>
            <a:pPr marL="285750" indent="-285750"/>
            <a:r>
              <a:rPr lang="en-US" sz="1700" b="1" dirty="0"/>
              <a:t>If you make a mistake and realize it, just quickly say "sorry," followed by the proper term and continue the conversation.</a:t>
            </a:r>
            <a:endParaRPr lang="en-US"/>
          </a:p>
          <a:p>
            <a:pPr marL="285750" indent="-285750">
              <a:buFont typeface="Arial" panose="020B0604020202020204" pitchFamily="34" charset="0"/>
              <a:buChar char="•"/>
            </a:pPr>
            <a:r>
              <a:rPr lang="en-US" sz="1700" b="1" dirty="0">
                <a:solidFill>
                  <a:srgbClr val="036977"/>
                </a:solidFill>
              </a:rPr>
              <a:t>If you mess up and someone tells you after. Thank them, apologize, and try to fix it going forward.</a:t>
            </a:r>
          </a:p>
          <a:p>
            <a:pPr marL="285750" indent="-285750">
              <a:buFont typeface="Arial"/>
              <a:buChar char="•"/>
            </a:pPr>
            <a:r>
              <a:rPr lang="en-US" sz="1700" b="1" dirty="0"/>
              <a:t>If you continue to make the same mistakes, try getting used to the new words through practicing usage.</a:t>
            </a:r>
          </a:p>
          <a:p>
            <a:r>
              <a:rPr lang="en-US" sz="1700" b="1" dirty="0">
                <a:solidFill>
                  <a:srgbClr val="036977"/>
                </a:solidFill>
              </a:rPr>
              <a:t>We all mess up!</a:t>
            </a:r>
          </a:p>
        </p:txBody>
      </p:sp>
      <p:sp>
        <p:nvSpPr>
          <p:cNvPr id="7" name="TextBox 6">
            <a:extLst>
              <a:ext uri="{FF2B5EF4-FFF2-40B4-BE49-F238E27FC236}">
                <a16:creationId xmlns:a16="http://schemas.microsoft.com/office/drawing/2014/main" id="{696CDCEC-454B-062E-B856-6AA0656E1072}"/>
              </a:ext>
            </a:extLst>
          </p:cNvPr>
          <p:cNvSpPr txBox="1"/>
          <p:nvPr/>
        </p:nvSpPr>
        <p:spPr>
          <a:xfrm>
            <a:off x="6322785" y="498928"/>
            <a:ext cx="54700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Mistakes happen. </a:t>
            </a:r>
            <a:r>
              <a:rPr lang="en-US" b="1" dirty="0">
                <a:solidFill>
                  <a:srgbClr val="036977"/>
                </a:solidFill>
                <a:ea typeface="+mn-lt"/>
                <a:cs typeface="+mn-lt"/>
              </a:rPr>
              <a:t>However, there are some good practices that can help you manage the situation with respect:</a:t>
            </a:r>
            <a:endParaRPr lang="en-US" dirty="0">
              <a:ea typeface="+mn-lt"/>
              <a:cs typeface="+mn-lt"/>
            </a:endParaRPr>
          </a:p>
        </p:txBody>
      </p:sp>
    </p:spTree>
    <p:extLst>
      <p:ext uri="{BB962C8B-B14F-4D97-AF65-F5344CB8AC3E}">
        <p14:creationId xmlns:p14="http://schemas.microsoft.com/office/powerpoint/2010/main" val="37258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41259087"/>
              </p:ext>
            </p:extLst>
          </p:nvPr>
        </p:nvGraphicFramePr>
        <p:xfrm>
          <a:off x="713409" y="1176866"/>
          <a:ext cx="10765182" cy="45042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962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graphicEl>
                                              <a:dgm id="{222AE326-E437-4773-89C0-FAF65D74CA33}"/>
                                            </p:graphicEl>
                                          </p:spTgt>
                                        </p:tgtEl>
                                        <p:attrNameLst>
                                          <p:attrName>style.visibility</p:attrName>
                                        </p:attrNameLst>
                                      </p:cBhvr>
                                      <p:to>
                                        <p:strVal val="visible"/>
                                      </p:to>
                                    </p:set>
                                    <p:anim calcmode="lin" valueType="num">
                                      <p:cBhvr additive="base">
                                        <p:cTn id="7" dur="500" fill="hold"/>
                                        <p:tgtEl>
                                          <p:spTgt spid="3">
                                            <p:graphicEl>
                                              <a:dgm id="{222AE326-E437-4773-89C0-FAF65D74CA3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22AE326-E437-4773-89C0-FAF65D74CA33}"/>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graphicEl>
                                              <a:dgm id="{DB479D24-4998-4E36-85BA-2A30822264B9}"/>
                                            </p:graphicEl>
                                          </p:spTgt>
                                        </p:tgtEl>
                                        <p:attrNameLst>
                                          <p:attrName>style.visibility</p:attrName>
                                        </p:attrNameLst>
                                      </p:cBhvr>
                                      <p:to>
                                        <p:strVal val="visible"/>
                                      </p:to>
                                    </p:set>
                                    <p:anim calcmode="lin" valueType="num">
                                      <p:cBhvr additive="base">
                                        <p:cTn id="13" dur="500" fill="hold"/>
                                        <p:tgtEl>
                                          <p:spTgt spid="3">
                                            <p:graphicEl>
                                              <a:dgm id="{DB479D24-4998-4E36-85BA-2A30822264B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DB479D24-4998-4E36-85BA-2A30822264B9}"/>
                                            </p:graphic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graphicEl>
                                              <a:dgm id="{8D678B7F-6EEA-4F27-8787-80C786DA300D}"/>
                                            </p:graphicEl>
                                          </p:spTgt>
                                        </p:tgtEl>
                                        <p:attrNameLst>
                                          <p:attrName>style.visibility</p:attrName>
                                        </p:attrNameLst>
                                      </p:cBhvr>
                                      <p:to>
                                        <p:strVal val="visible"/>
                                      </p:to>
                                    </p:set>
                                    <p:anim calcmode="lin" valueType="num">
                                      <p:cBhvr additive="base">
                                        <p:cTn id="19" dur="500" fill="hold"/>
                                        <p:tgtEl>
                                          <p:spTgt spid="3">
                                            <p:graphicEl>
                                              <a:dgm id="{8D678B7F-6EEA-4F27-8787-80C786DA300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8D678B7F-6EEA-4F27-8787-80C786DA300D}"/>
                                            </p:graphic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graphicEl>
                                              <a:dgm id="{268E90B0-ACA5-45AD-9817-A1A6471B405D}"/>
                                            </p:graphicEl>
                                          </p:spTgt>
                                        </p:tgtEl>
                                        <p:attrNameLst>
                                          <p:attrName>style.visibility</p:attrName>
                                        </p:attrNameLst>
                                      </p:cBhvr>
                                      <p:to>
                                        <p:strVal val="visible"/>
                                      </p:to>
                                    </p:set>
                                    <p:anim calcmode="lin" valueType="num">
                                      <p:cBhvr additive="base">
                                        <p:cTn id="25" dur="500" fill="hold"/>
                                        <p:tgtEl>
                                          <p:spTgt spid="3">
                                            <p:graphicEl>
                                              <a:dgm id="{268E90B0-ACA5-45AD-9817-A1A6471B405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268E90B0-ACA5-45AD-9817-A1A6471B405D}"/>
                                            </p:graphic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graphicEl>
                                              <a:dgm id="{1A7E4292-A0DF-4AC8-8C2F-10A27689DEE1}"/>
                                            </p:graphicEl>
                                          </p:spTgt>
                                        </p:tgtEl>
                                        <p:attrNameLst>
                                          <p:attrName>style.visibility</p:attrName>
                                        </p:attrNameLst>
                                      </p:cBhvr>
                                      <p:to>
                                        <p:strVal val="visible"/>
                                      </p:to>
                                    </p:set>
                                    <p:anim calcmode="lin" valueType="num">
                                      <p:cBhvr additive="base">
                                        <p:cTn id="31" dur="500" fill="hold"/>
                                        <p:tgtEl>
                                          <p:spTgt spid="3">
                                            <p:graphicEl>
                                              <a:dgm id="{1A7E4292-A0DF-4AC8-8C2F-10A27689DEE1}"/>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1A7E4292-A0DF-4AC8-8C2F-10A27689DEE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extLst>
    <p:ext uri="{6950BFC3-D8DA-4A85-94F7-54DA5524770B}">
      <p188:commentRel xmlns:p188="http://schemas.microsoft.com/office/powerpoint/2018/8/main" r:id="rId4"/>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806522364"/>
              </p:ext>
            </p:extLst>
          </p:nvPr>
        </p:nvGraphicFramePr>
        <p:xfrm>
          <a:off x="713409" y="1176866"/>
          <a:ext cx="10765182" cy="45042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92579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graphicEl>
                                              <a:dgm id="{222AE326-E437-4773-89C0-FAF65D74CA33}"/>
                                            </p:graphicEl>
                                          </p:spTgt>
                                        </p:tgtEl>
                                        <p:attrNameLst>
                                          <p:attrName>style.visibility</p:attrName>
                                        </p:attrNameLst>
                                      </p:cBhvr>
                                      <p:to>
                                        <p:strVal val="visible"/>
                                      </p:to>
                                    </p:set>
                                    <p:anim calcmode="lin" valueType="num">
                                      <p:cBhvr additive="base">
                                        <p:cTn id="7" dur="500" fill="hold"/>
                                        <p:tgtEl>
                                          <p:spTgt spid="3">
                                            <p:graphicEl>
                                              <a:dgm id="{222AE326-E437-4773-89C0-FAF65D74CA3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22AE326-E437-4773-89C0-FAF65D74CA33}"/>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graphicEl>
                                              <a:dgm id="{DB479D24-4998-4E36-85BA-2A30822264B9}"/>
                                            </p:graphicEl>
                                          </p:spTgt>
                                        </p:tgtEl>
                                        <p:attrNameLst>
                                          <p:attrName>style.visibility</p:attrName>
                                        </p:attrNameLst>
                                      </p:cBhvr>
                                      <p:to>
                                        <p:strVal val="visible"/>
                                      </p:to>
                                    </p:set>
                                    <p:anim calcmode="lin" valueType="num">
                                      <p:cBhvr additive="base">
                                        <p:cTn id="13" dur="500" fill="hold"/>
                                        <p:tgtEl>
                                          <p:spTgt spid="3">
                                            <p:graphicEl>
                                              <a:dgm id="{DB479D24-4998-4E36-85BA-2A30822264B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DB479D24-4998-4E36-85BA-2A30822264B9}"/>
                                            </p:graphic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graphicEl>
                                              <a:dgm id="{8D678B7F-6EEA-4F27-8787-80C786DA300D}"/>
                                            </p:graphicEl>
                                          </p:spTgt>
                                        </p:tgtEl>
                                        <p:attrNameLst>
                                          <p:attrName>style.visibility</p:attrName>
                                        </p:attrNameLst>
                                      </p:cBhvr>
                                      <p:to>
                                        <p:strVal val="visible"/>
                                      </p:to>
                                    </p:set>
                                    <p:anim calcmode="lin" valueType="num">
                                      <p:cBhvr additive="base">
                                        <p:cTn id="19" dur="500" fill="hold"/>
                                        <p:tgtEl>
                                          <p:spTgt spid="3">
                                            <p:graphicEl>
                                              <a:dgm id="{8D678B7F-6EEA-4F27-8787-80C786DA300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8D678B7F-6EEA-4F27-8787-80C786DA300D}"/>
                                            </p:graphic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graphicEl>
                                              <a:dgm id="{268E90B0-ACA5-45AD-9817-A1A6471B405D}"/>
                                            </p:graphicEl>
                                          </p:spTgt>
                                        </p:tgtEl>
                                        <p:attrNameLst>
                                          <p:attrName>style.visibility</p:attrName>
                                        </p:attrNameLst>
                                      </p:cBhvr>
                                      <p:to>
                                        <p:strVal val="visible"/>
                                      </p:to>
                                    </p:set>
                                    <p:anim calcmode="lin" valueType="num">
                                      <p:cBhvr additive="base">
                                        <p:cTn id="25" dur="500" fill="hold"/>
                                        <p:tgtEl>
                                          <p:spTgt spid="3">
                                            <p:graphicEl>
                                              <a:dgm id="{268E90B0-ACA5-45AD-9817-A1A6471B405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268E90B0-ACA5-45AD-9817-A1A6471B405D}"/>
                                            </p:graphic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graphicEl>
                                              <a:dgm id="{1A7E4292-A0DF-4AC8-8C2F-10A27689DEE1}"/>
                                            </p:graphicEl>
                                          </p:spTgt>
                                        </p:tgtEl>
                                        <p:attrNameLst>
                                          <p:attrName>style.visibility</p:attrName>
                                        </p:attrNameLst>
                                      </p:cBhvr>
                                      <p:to>
                                        <p:strVal val="visible"/>
                                      </p:to>
                                    </p:set>
                                    <p:anim calcmode="lin" valueType="num">
                                      <p:cBhvr additive="base">
                                        <p:cTn id="31" dur="500" fill="hold"/>
                                        <p:tgtEl>
                                          <p:spTgt spid="3">
                                            <p:graphicEl>
                                              <a:dgm id="{1A7E4292-A0DF-4AC8-8C2F-10A27689DEE1}"/>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1A7E4292-A0DF-4AC8-8C2F-10A27689DEE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extLst>
    <p:ext uri="{6950BFC3-D8DA-4A85-94F7-54DA5524770B}">
      <p188:commentRel xmlns:p188="http://schemas.microsoft.com/office/powerpoint/2018/8/main" r:id="rId4"/>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8F7187-A55D-C360-B6DF-6C77D170DB07}"/>
              </a:ext>
            </a:extLst>
          </p:cNvPr>
          <p:cNvSpPr txBox="1"/>
          <p:nvPr/>
        </p:nvSpPr>
        <p:spPr>
          <a:xfrm>
            <a:off x="446314" y="500215"/>
            <a:ext cx="11174186" cy="590931"/>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spc="-60" baseline="0" dirty="0">
                <a:solidFill>
                  <a:schemeClr val="accent2">
                    <a:lumMod val="75000"/>
                  </a:schemeClr>
                </a:solidFill>
                <a:latin typeface="+mj-lt"/>
                <a:ea typeface="+mj-ea"/>
                <a:cs typeface="+mj-cs"/>
              </a:rPr>
              <a:t>Disability and Mental Illnesses</a:t>
            </a:r>
          </a:p>
        </p:txBody>
      </p:sp>
      <p:sp>
        <p:nvSpPr>
          <p:cNvPr id="4" name="TextBox 3">
            <a:extLst>
              <a:ext uri="{FF2B5EF4-FFF2-40B4-BE49-F238E27FC236}">
                <a16:creationId xmlns:a16="http://schemas.microsoft.com/office/drawing/2014/main" id="{54A60095-C271-B4D5-E596-05D07A05E589}"/>
              </a:ext>
            </a:extLst>
          </p:cNvPr>
          <p:cNvSpPr txBox="1"/>
          <p:nvPr/>
        </p:nvSpPr>
        <p:spPr>
          <a:xfrm>
            <a:off x="442686" y="1463346"/>
            <a:ext cx="11177814" cy="48700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ts val="1000"/>
              </a:spcBef>
            </a:pPr>
            <a:r>
              <a:rPr lang="en-US" b="1" kern="1200" dirty="0">
                <a:latin typeface="+mn-lt"/>
                <a:ea typeface="+mn-ea"/>
                <a:cs typeface="+mn-cs"/>
              </a:rPr>
              <a:t>Inclusive language aims to reduce ableist language from everyday speech.</a:t>
            </a:r>
          </a:p>
          <a:p>
            <a:pPr>
              <a:lnSpc>
                <a:spcPct val="90000"/>
              </a:lnSpc>
              <a:spcBef>
                <a:spcPts val="1000"/>
              </a:spcBef>
            </a:pPr>
            <a:endParaRPr lang="en-US" sz="1400" b="1" kern="1200">
              <a:solidFill>
                <a:schemeClr val="accent6"/>
              </a:solidFill>
              <a:latin typeface="+mn-lt"/>
              <a:ea typeface="+mn-ea"/>
              <a:cs typeface="+mn-cs"/>
            </a:endParaRPr>
          </a:p>
        </p:txBody>
      </p:sp>
      <p:sp>
        <p:nvSpPr>
          <p:cNvPr id="2" name="TextBox 1">
            <a:extLst>
              <a:ext uri="{FF2B5EF4-FFF2-40B4-BE49-F238E27FC236}">
                <a16:creationId xmlns:a16="http://schemas.microsoft.com/office/drawing/2014/main" id="{8E898EE4-9DA5-DDE3-0689-D066B72E8FB3}"/>
              </a:ext>
            </a:extLst>
          </p:cNvPr>
          <p:cNvSpPr txBox="1"/>
          <p:nvPr/>
        </p:nvSpPr>
        <p:spPr>
          <a:xfrm>
            <a:off x="6438898" y="2149311"/>
            <a:ext cx="5181601" cy="40403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1000"/>
              </a:spcAft>
            </a:pPr>
            <a:r>
              <a:rPr lang="en-US" b="1" dirty="0">
                <a:solidFill>
                  <a:srgbClr val="067F9C"/>
                </a:solidFill>
              </a:rPr>
              <a:t>What is Ableism?</a:t>
            </a:r>
          </a:p>
          <a:p>
            <a:pPr marL="285750" indent="-228600">
              <a:lnSpc>
                <a:spcPct val="90000"/>
              </a:lnSpc>
              <a:spcAft>
                <a:spcPts val="1500"/>
              </a:spcAft>
              <a:buFont typeface="Arial" panose="020B0604020202020204" pitchFamily="34" charset="0"/>
              <a:buChar char="•"/>
            </a:pPr>
            <a:r>
              <a:rPr lang="en-US" b="1" dirty="0"/>
              <a:t>A belief system that sees persons with disabilities as "less worthy of respect and consideration, less able to contribute and participate, or of less inherent value than others."</a:t>
            </a:r>
          </a:p>
          <a:p>
            <a:pPr marL="285750" indent="-228600">
              <a:lnSpc>
                <a:spcPct val="90000"/>
              </a:lnSpc>
              <a:spcAft>
                <a:spcPts val="1500"/>
              </a:spcAft>
              <a:buFont typeface="Arial" panose="020B0604020202020204" pitchFamily="34" charset="0"/>
              <a:buChar char="•"/>
            </a:pPr>
            <a:r>
              <a:rPr lang="en-US" b="1" dirty="0">
                <a:solidFill>
                  <a:srgbClr val="067F9C"/>
                </a:solidFill>
              </a:rPr>
              <a:t>Can be conscious or unconscious.</a:t>
            </a:r>
          </a:p>
          <a:p>
            <a:pPr marL="285750" indent="-228600">
              <a:lnSpc>
                <a:spcPct val="90000"/>
              </a:lnSpc>
              <a:spcAft>
                <a:spcPts val="1500"/>
              </a:spcAft>
              <a:buFont typeface="Arial" panose="020B0604020202020204" pitchFamily="34" charset="0"/>
              <a:buChar char="•"/>
            </a:pPr>
            <a:r>
              <a:rPr lang="en-US" b="1" dirty="0"/>
              <a:t>Can be systemic.</a:t>
            </a:r>
          </a:p>
          <a:p>
            <a:pPr marL="285750" indent="-228600">
              <a:lnSpc>
                <a:spcPct val="90000"/>
              </a:lnSpc>
              <a:spcAft>
                <a:spcPts val="1500"/>
              </a:spcAft>
              <a:buFont typeface="Arial" panose="020B0604020202020204" pitchFamily="34" charset="0"/>
              <a:buChar char="•"/>
            </a:pPr>
            <a:r>
              <a:rPr lang="en-US" b="1" dirty="0">
                <a:solidFill>
                  <a:srgbClr val="067F9C"/>
                </a:solidFill>
              </a:rPr>
              <a:t>"can limit opportunities of persons with disabilities and reduce their inclusion in the life of their communities."</a:t>
            </a:r>
          </a:p>
          <a:p>
            <a:pPr>
              <a:lnSpc>
                <a:spcPct val="90000"/>
              </a:lnSpc>
              <a:spcAft>
                <a:spcPts val="600"/>
              </a:spcAft>
            </a:pPr>
            <a:r>
              <a:rPr lang="en-US" sz="1200" dirty="0"/>
              <a:t>Definition</a:t>
            </a:r>
            <a:r>
              <a:rPr lang="en-US" sz="1200" dirty="0">
                <a:solidFill>
                  <a:srgbClr val="067F9C"/>
                </a:solidFill>
              </a:rPr>
              <a:t> </a:t>
            </a:r>
            <a:r>
              <a:rPr lang="en-US" sz="1200" dirty="0">
                <a:solidFill>
                  <a:srgbClr val="067F9C"/>
                </a:solidFill>
                <a:hlinkClick r:id="rId3">
                  <a:extLst>
                    <a:ext uri="{A12FA001-AC4F-418D-AE19-62706E023703}">
                      <ahyp:hlinkClr xmlns:ahyp="http://schemas.microsoft.com/office/drawing/2018/hyperlinkcolor" val="tx"/>
                    </a:ext>
                  </a:extLst>
                </a:hlinkClick>
              </a:rPr>
              <a:t>https://www.ohrc.on.ca/en/policy-ableism-and-discrimination-based-disability/2-what-disability</a:t>
            </a:r>
            <a:endParaRPr lang="en-US" sz="1200" dirty="0">
              <a:solidFill>
                <a:srgbClr val="067F9C"/>
              </a:solidFill>
            </a:endParaRPr>
          </a:p>
        </p:txBody>
      </p:sp>
      <p:pic>
        <p:nvPicPr>
          <p:cNvPr id="5" name="Picture 5" descr="A picture containing text, indoor, toy, decorated&#10;&#10;Description automatically generated">
            <a:extLst>
              <a:ext uri="{FF2B5EF4-FFF2-40B4-BE49-F238E27FC236}">
                <a16:creationId xmlns:a16="http://schemas.microsoft.com/office/drawing/2014/main" id="{520264B9-856B-E809-8E54-CF5741DD00D3}"/>
              </a:ext>
            </a:extLst>
          </p:cNvPr>
          <p:cNvPicPr>
            <a:picLocks noChangeAspect="1"/>
          </p:cNvPicPr>
          <p:nvPr/>
        </p:nvPicPr>
        <p:blipFill rotWithShape="1">
          <a:blip r:embed="rId4"/>
          <a:srcRect t="33869" r="2" b="656"/>
          <a:stretch/>
        </p:blipFill>
        <p:spPr>
          <a:xfrm>
            <a:off x="446314" y="2149311"/>
            <a:ext cx="5306789" cy="4040352"/>
          </a:xfrm>
          <a:prstGeom prst="rect">
            <a:avLst/>
          </a:prstGeom>
          <a:noFill/>
        </p:spPr>
      </p:pic>
    </p:spTree>
    <p:extLst>
      <p:ext uri="{BB962C8B-B14F-4D97-AF65-F5344CB8AC3E}">
        <p14:creationId xmlns:p14="http://schemas.microsoft.com/office/powerpoint/2010/main" val="85996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688380" cy="15567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PERSON-FIRST </a:t>
            </a:r>
            <a:br>
              <a:rPr lang="en-CA" sz="5400" b="1" dirty="0">
                <a:solidFill>
                  <a:schemeClr val="accent2">
                    <a:lumMod val="75000"/>
                  </a:schemeClr>
                </a:solidFill>
              </a:rPr>
            </a:br>
            <a:r>
              <a:rPr lang="en-CA" sz="5400" b="1" dirty="0">
                <a:solidFill>
                  <a:schemeClr val="accent2">
                    <a:lumMod val="75000"/>
                  </a:schemeClr>
                </a:solidFill>
              </a:rPr>
              <a:t>VS. IDENTITY-FIRST LANGUAGE</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6195589" y="2478065"/>
            <a:ext cx="5649423" cy="4154984"/>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400" b="1" dirty="0"/>
              <a:t>Different individuals, groups, and communities may have different preferences for person-first vs. </a:t>
            </a:r>
            <a:br>
              <a:rPr lang="en-CA" sz="2400" b="1" dirty="0"/>
            </a:br>
            <a:r>
              <a:rPr lang="en-CA" sz="2400" b="1" dirty="0"/>
              <a:t>identity-first language</a:t>
            </a:r>
          </a:p>
          <a:p>
            <a:pPr marL="285750" lvl="0" indent="-285750">
              <a:buFont typeface="Arial" panose="020B0604020202020204" pitchFamily="34" charset="0"/>
              <a:buChar char="•"/>
            </a:pPr>
            <a:r>
              <a:rPr lang="en-CA" sz="2400" b="1" dirty="0">
                <a:solidFill>
                  <a:schemeClr val="accent2"/>
                </a:solidFill>
              </a:rPr>
              <a:t>Person-first language emphasizes the person before the disability or chronic condition</a:t>
            </a:r>
          </a:p>
          <a:p>
            <a:pPr marL="285750" lvl="0" indent="-285750">
              <a:buFont typeface="Arial" panose="020B0604020202020204" pitchFamily="34" charset="0"/>
              <a:buChar char="•"/>
            </a:pPr>
            <a:r>
              <a:rPr lang="en-CA" sz="2400" b="1" dirty="0"/>
              <a:t>Some suggest that this type of language separates the person from the disability or implies that disability is negative</a:t>
            </a:r>
          </a:p>
        </p:txBody>
      </p:sp>
      <p:graphicFrame>
        <p:nvGraphicFramePr>
          <p:cNvPr id="10" name="Diagram 9">
            <a:extLst>
              <a:ext uri="{FF2B5EF4-FFF2-40B4-BE49-F238E27FC236}">
                <a16:creationId xmlns:a16="http://schemas.microsoft.com/office/drawing/2014/main" id="{E409079F-842B-42C9-8AA4-9014FEB3E7CD}"/>
              </a:ext>
            </a:extLst>
          </p:cNvPr>
          <p:cNvGraphicFramePr/>
          <p:nvPr>
            <p:extLst>
              <p:ext uri="{D42A27DB-BD31-4B8C-83A1-F6EECF244321}">
                <p14:modId xmlns:p14="http://schemas.microsoft.com/office/powerpoint/2010/main" val="1094076464"/>
              </p:ext>
            </p:extLst>
          </p:nvPr>
        </p:nvGraphicFramePr>
        <p:xfrm>
          <a:off x="240632" y="2489195"/>
          <a:ext cx="5649422" cy="37068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3015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graphicEl>
                                              <a:dgm id="{27AE93A1-CDDA-4E12-A1B3-4F1DB25233B2}"/>
                                            </p:graphicEl>
                                          </p:spTgt>
                                        </p:tgtEl>
                                        <p:attrNameLst>
                                          <p:attrName>style.visibility</p:attrName>
                                        </p:attrNameLst>
                                      </p:cBhvr>
                                      <p:to>
                                        <p:strVal val="visible"/>
                                      </p:to>
                                    </p:set>
                                    <p:anim calcmode="lin" valueType="num">
                                      <p:cBhvr additive="base">
                                        <p:cTn id="25" dur="500" fill="hold"/>
                                        <p:tgtEl>
                                          <p:spTgt spid="10">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graphicEl>
                                              <a:dgm id="{3FA1A0BE-4E9F-4057-8734-4C4775E41EBC}"/>
                                            </p:graphicEl>
                                          </p:spTgt>
                                        </p:tgtEl>
                                        <p:attrNameLst>
                                          <p:attrName>style.visibility</p:attrName>
                                        </p:attrNameLst>
                                      </p:cBhvr>
                                      <p:to>
                                        <p:strVal val="visible"/>
                                      </p:to>
                                    </p:set>
                                    <p:anim calcmode="lin" valueType="num">
                                      <p:cBhvr additive="base">
                                        <p:cTn id="31" dur="500" fill="hold"/>
                                        <p:tgtEl>
                                          <p:spTgt spid="10">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graphicEl>
                                              <a:dgm id="{4CDDF7C0-5955-4906-863C-D34A7B9A5690}"/>
                                            </p:graphicEl>
                                          </p:spTgt>
                                        </p:tgtEl>
                                        <p:attrNameLst>
                                          <p:attrName>style.visibility</p:attrName>
                                        </p:attrNameLst>
                                      </p:cBhvr>
                                      <p:to>
                                        <p:strVal val="visible"/>
                                      </p:to>
                                    </p:set>
                                    <p:anim calcmode="lin" valueType="num">
                                      <p:cBhvr additive="base">
                                        <p:cTn id="37" dur="500" fill="hold"/>
                                        <p:tgtEl>
                                          <p:spTgt spid="10">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graphicEl>
                                              <a:dgm id="{6C613A72-D84E-4040-B33B-3C8125E7CF99}"/>
                                            </p:graphicEl>
                                          </p:spTgt>
                                        </p:tgtEl>
                                        <p:attrNameLst>
                                          <p:attrName>style.visibility</p:attrName>
                                        </p:attrNameLst>
                                      </p:cBhvr>
                                      <p:to>
                                        <p:strVal val="visible"/>
                                      </p:to>
                                    </p:set>
                                    <p:anim calcmode="lin" valueType="num">
                                      <p:cBhvr additive="base">
                                        <p:cTn id="43" dur="500" fill="hold"/>
                                        <p:tgtEl>
                                          <p:spTgt spid="10">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graphicEl>
                                              <a:dgm id="{A7C767CF-D939-4995-83BE-85DBC70F1A30}"/>
                                            </p:graphicEl>
                                          </p:spTgt>
                                        </p:tgtEl>
                                        <p:attrNameLst>
                                          <p:attrName>style.visibility</p:attrName>
                                        </p:attrNameLst>
                                      </p:cBhvr>
                                      <p:to>
                                        <p:strVal val="visible"/>
                                      </p:to>
                                    </p:set>
                                    <p:anim calcmode="lin" valueType="num">
                                      <p:cBhvr additive="base">
                                        <p:cTn id="49" dur="500" fill="hold"/>
                                        <p:tgtEl>
                                          <p:spTgt spid="10">
                                            <p:graphicEl>
                                              <a:dgm id="{A7C767CF-D939-4995-83BE-85DBC70F1A3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graphicEl>
                                              <a:dgm id="{A7C767CF-D939-4995-83BE-85DBC70F1A3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10" grpId="0">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435708" cy="15469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PERSON-FIRST </a:t>
            </a:r>
            <a:br>
              <a:rPr lang="en-CA" sz="5400" b="1" dirty="0">
                <a:solidFill>
                  <a:schemeClr val="accent2">
                    <a:lumMod val="75000"/>
                  </a:schemeClr>
                </a:solidFill>
              </a:rPr>
            </a:br>
            <a:r>
              <a:rPr lang="en-CA" sz="5400" b="1" dirty="0">
                <a:solidFill>
                  <a:schemeClr val="accent2">
                    <a:lumMod val="75000"/>
                  </a:schemeClr>
                </a:solidFill>
              </a:rPr>
              <a:t>VS. IDENTITY-FIRST LANGUAGE</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6096000" y="2296996"/>
            <a:ext cx="5649423" cy="4154984"/>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400" b="1" dirty="0"/>
              <a:t>Identity-first language forefronts the disability, often as an act of reclamation or personal/cultural pride</a:t>
            </a:r>
          </a:p>
          <a:p>
            <a:pPr marL="285750" lvl="0" indent="-285750">
              <a:buFont typeface="Arial" panose="020B0604020202020204" pitchFamily="34" charset="0"/>
              <a:buChar char="•"/>
            </a:pPr>
            <a:r>
              <a:rPr lang="en-CA" sz="2400" b="1" dirty="0">
                <a:solidFill>
                  <a:schemeClr val="accent2"/>
                </a:solidFill>
              </a:rPr>
              <a:t>Individuals within communities may vary in their preference for identity-first vs. person-first (ex. in the autism community)</a:t>
            </a:r>
          </a:p>
          <a:p>
            <a:pPr marL="285750" lvl="0" indent="-285750">
              <a:buFont typeface="Arial" panose="020B0604020202020204" pitchFamily="34" charset="0"/>
              <a:buChar char="•"/>
            </a:pPr>
            <a:r>
              <a:rPr lang="en-CA" sz="2400" b="1" dirty="0"/>
              <a:t>Always check with individuals if possible for preferences</a:t>
            </a:r>
          </a:p>
          <a:p>
            <a:pPr marL="285750" lvl="0" indent="-285750">
              <a:buFont typeface="Arial" panose="020B0604020202020204" pitchFamily="34" charset="0"/>
              <a:buChar char="•"/>
            </a:pPr>
            <a:r>
              <a:rPr lang="en-CA" sz="2400" b="1" dirty="0">
                <a:solidFill>
                  <a:schemeClr val="accent2"/>
                </a:solidFill>
              </a:rPr>
              <a:t>APA 7 allows both as appropriate</a:t>
            </a:r>
          </a:p>
        </p:txBody>
      </p:sp>
      <p:graphicFrame>
        <p:nvGraphicFramePr>
          <p:cNvPr id="10" name="Diagram 9">
            <a:extLst>
              <a:ext uri="{FF2B5EF4-FFF2-40B4-BE49-F238E27FC236}">
                <a16:creationId xmlns:a16="http://schemas.microsoft.com/office/drawing/2014/main" id="{E409079F-842B-42C9-8AA4-9014FEB3E7CD}"/>
              </a:ext>
            </a:extLst>
          </p:cNvPr>
          <p:cNvGraphicFramePr/>
          <p:nvPr>
            <p:extLst>
              <p:ext uri="{D42A27DB-BD31-4B8C-83A1-F6EECF244321}">
                <p14:modId xmlns:p14="http://schemas.microsoft.com/office/powerpoint/2010/main" val="2702312036"/>
              </p:ext>
            </p:extLst>
          </p:nvPr>
        </p:nvGraphicFramePr>
        <p:xfrm>
          <a:off x="258775" y="2471716"/>
          <a:ext cx="5649422" cy="37068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0039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graphicEl>
                                              <a:dgm id="{27AE93A1-CDDA-4E12-A1B3-4F1DB25233B2}"/>
                                            </p:graphicEl>
                                          </p:spTgt>
                                        </p:tgtEl>
                                        <p:attrNameLst>
                                          <p:attrName>style.visibility</p:attrName>
                                        </p:attrNameLst>
                                      </p:cBhvr>
                                      <p:to>
                                        <p:strVal val="visible"/>
                                      </p:to>
                                    </p:set>
                                    <p:anim calcmode="lin" valueType="num">
                                      <p:cBhvr additive="base">
                                        <p:cTn id="31" dur="500" fill="hold"/>
                                        <p:tgtEl>
                                          <p:spTgt spid="10">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graphicEl>
                                              <a:dgm id="{3FA1A0BE-4E9F-4057-8734-4C4775E41EBC}"/>
                                            </p:graphicEl>
                                          </p:spTgt>
                                        </p:tgtEl>
                                        <p:attrNameLst>
                                          <p:attrName>style.visibility</p:attrName>
                                        </p:attrNameLst>
                                      </p:cBhvr>
                                      <p:to>
                                        <p:strVal val="visible"/>
                                      </p:to>
                                    </p:set>
                                    <p:anim calcmode="lin" valueType="num">
                                      <p:cBhvr additive="base">
                                        <p:cTn id="37" dur="500" fill="hold"/>
                                        <p:tgtEl>
                                          <p:spTgt spid="10">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graphicEl>
                                              <a:dgm id="{4CDDF7C0-5955-4906-863C-D34A7B9A5690}"/>
                                            </p:graphicEl>
                                          </p:spTgt>
                                        </p:tgtEl>
                                        <p:attrNameLst>
                                          <p:attrName>style.visibility</p:attrName>
                                        </p:attrNameLst>
                                      </p:cBhvr>
                                      <p:to>
                                        <p:strVal val="visible"/>
                                      </p:to>
                                    </p:set>
                                    <p:anim calcmode="lin" valueType="num">
                                      <p:cBhvr additive="base">
                                        <p:cTn id="43" dur="500" fill="hold"/>
                                        <p:tgtEl>
                                          <p:spTgt spid="10">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graphicEl>
                                              <a:dgm id="{6C613A72-D84E-4040-B33B-3C8125E7CF99}"/>
                                            </p:graphicEl>
                                          </p:spTgt>
                                        </p:tgtEl>
                                        <p:attrNameLst>
                                          <p:attrName>style.visibility</p:attrName>
                                        </p:attrNameLst>
                                      </p:cBhvr>
                                      <p:to>
                                        <p:strVal val="visible"/>
                                      </p:to>
                                    </p:set>
                                    <p:anim calcmode="lin" valueType="num">
                                      <p:cBhvr additive="base">
                                        <p:cTn id="49" dur="500" fill="hold"/>
                                        <p:tgtEl>
                                          <p:spTgt spid="10">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graphicEl>
                                              <a:dgm id="{A7C767CF-D939-4995-83BE-85DBC70F1A30}"/>
                                            </p:graphicEl>
                                          </p:spTgt>
                                        </p:tgtEl>
                                        <p:attrNameLst>
                                          <p:attrName>style.visibility</p:attrName>
                                        </p:attrNameLst>
                                      </p:cBhvr>
                                      <p:to>
                                        <p:strVal val="visible"/>
                                      </p:to>
                                    </p:set>
                                    <p:anim calcmode="lin" valueType="num">
                                      <p:cBhvr additive="base">
                                        <p:cTn id="55" dur="500" fill="hold"/>
                                        <p:tgtEl>
                                          <p:spTgt spid="10">
                                            <p:graphicEl>
                                              <a:dgm id="{A7C767CF-D939-4995-83BE-85DBC70F1A30}"/>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graphicEl>
                                              <a:dgm id="{A7C767CF-D939-4995-83BE-85DBC70F1A3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10" grpId="0">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LANGUAGE &amp; DISABILITY</a:t>
            </a:r>
            <a:endParaRPr lang="en-US" sz="360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38460"/>
            <a:ext cx="5725848" cy="5262979"/>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800" b="1" dirty="0"/>
              <a:t>Not all disabilities may be visible</a:t>
            </a:r>
          </a:p>
          <a:p>
            <a:pPr marL="285750" indent="-285750">
              <a:buFont typeface="Arial" panose="020B0604020202020204" pitchFamily="34" charset="0"/>
              <a:buChar char="•"/>
            </a:pPr>
            <a:r>
              <a:rPr lang="en-CA" sz="2800" b="1" dirty="0">
                <a:solidFill>
                  <a:schemeClr val="accent2"/>
                </a:solidFill>
              </a:rPr>
              <a:t>Avoid tropes implying that people with disabilities are ‘inspiring’ or exceptional because of their disabilities</a:t>
            </a:r>
          </a:p>
          <a:p>
            <a:pPr marL="285750" indent="-285750">
              <a:buFont typeface="Arial" panose="020B0604020202020204" pitchFamily="34" charset="0"/>
              <a:buChar char="•"/>
            </a:pPr>
            <a:r>
              <a:rPr lang="en-CA" sz="2800" b="1" dirty="0">
                <a:solidFill>
                  <a:srgbClr val="000000"/>
                </a:solidFill>
              </a:rPr>
              <a:t>Ensure that content is accessible by following the Accessibility for Ontarians with Disabilities Act (AODA), including alt text for images and captioning for audio.</a:t>
            </a:r>
          </a:p>
        </p:txBody>
      </p:sp>
      <p:pic>
        <p:nvPicPr>
          <p:cNvPr id="21" name="Picture 21" descr="A man using a wheelchair wearing sunglasses">
            <a:extLst>
              <a:ext uri="{FF2B5EF4-FFF2-40B4-BE49-F238E27FC236}">
                <a16:creationId xmlns:a16="http://schemas.microsoft.com/office/drawing/2014/main" id="{DD6FEF5D-3018-4891-B8BF-2C6DBCAB2F63}"/>
              </a:ext>
            </a:extLst>
          </p:cNvPr>
          <p:cNvPicPr>
            <a:picLocks noChangeAspect="1"/>
          </p:cNvPicPr>
          <p:nvPr/>
        </p:nvPicPr>
        <p:blipFill rotWithShape="1">
          <a:blip r:embed="rId5"/>
          <a:srcRect l="18592" t="-6000" r="18911" b="120"/>
          <a:stretch/>
        </p:blipFill>
        <p:spPr>
          <a:xfrm>
            <a:off x="6555059" y="525967"/>
            <a:ext cx="5638112" cy="6330068"/>
          </a:xfrm>
          <a:prstGeom prst="rect">
            <a:avLst/>
          </a:prstGeom>
        </p:spPr>
      </p:pic>
    </p:spTree>
    <p:custDataLst>
      <p:tags r:id="rId1"/>
    </p:custDataLst>
    <p:extLst>
      <p:ext uri="{BB962C8B-B14F-4D97-AF65-F5344CB8AC3E}">
        <p14:creationId xmlns:p14="http://schemas.microsoft.com/office/powerpoint/2010/main" val="100532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extLst>
    <p:ext uri="{6950BFC3-D8DA-4A85-94F7-54DA5524770B}">
      <p188:commentRel xmlns:p188="http://schemas.microsoft.com/office/powerpoint/2018/8/main" r:id="rId4"/>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B4AAD1CF-4411-4547-B3BD-29F6BCCFE92A}"/>
              </a:ext>
            </a:extLst>
          </p:cNvPr>
          <p:cNvGraphicFramePr/>
          <p:nvPr>
            <p:extLst>
              <p:ext uri="{D42A27DB-BD31-4B8C-83A1-F6EECF244321}">
                <p14:modId xmlns:p14="http://schemas.microsoft.com/office/powerpoint/2010/main" val="572572545"/>
              </p:ext>
            </p:extLst>
          </p:nvPr>
        </p:nvGraphicFramePr>
        <p:xfrm>
          <a:off x="6096000" y="2849550"/>
          <a:ext cx="5855368" cy="3651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4" descr="A picture containing object&#10;&#10;Description generated with high confidence">
            <a:extLst>
              <a:ext uri="{FF2B5EF4-FFF2-40B4-BE49-F238E27FC236}">
                <a16:creationId xmlns:a16="http://schemas.microsoft.com/office/drawing/2014/main" id="{58C8AA1F-6454-496A-8586-BF366EF8AF86}"/>
              </a:ext>
            </a:extLst>
          </p:cNvPr>
          <p:cNvPicPr>
            <a:picLocks noChangeAspect="1"/>
          </p:cNvPicPr>
          <p:nvPr/>
        </p:nvPicPr>
        <p:blipFill>
          <a:blip r:embed="rId9"/>
          <a:stretch>
            <a:fillRect/>
          </a:stretch>
        </p:blipFill>
        <p:spPr>
          <a:xfrm>
            <a:off x="10061484" y="2559434"/>
            <a:ext cx="1448871" cy="1448871"/>
          </a:xfrm>
          <a:prstGeom prst="rect">
            <a:avLst/>
          </a:prstGeom>
        </p:spPr>
      </p:pic>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LANGUAGE &amp; DISABILITY</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38460"/>
            <a:ext cx="11470627" cy="138499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CA" sz="2800" b="1">
                <a:solidFill>
                  <a:srgbClr val="000000"/>
                </a:solidFill>
              </a:rPr>
              <a:t>Avoid using common phrases that imply that disability is a problem</a:t>
            </a:r>
          </a:p>
          <a:p>
            <a:pPr marL="285750" indent="-285750">
              <a:buFont typeface="Arial" panose="020B0604020202020204" pitchFamily="34" charset="0"/>
              <a:buChar char="•"/>
            </a:pPr>
            <a:r>
              <a:rPr lang="en-CA" sz="2800" b="1">
                <a:solidFill>
                  <a:schemeClr val="accent3"/>
                </a:solidFill>
              </a:rPr>
              <a:t>Barriers to accessibility are the problem, not disabilities</a:t>
            </a:r>
          </a:p>
        </p:txBody>
      </p:sp>
      <p:graphicFrame>
        <p:nvGraphicFramePr>
          <p:cNvPr id="26" name="Diagram 25">
            <a:extLst>
              <a:ext uri="{FF2B5EF4-FFF2-40B4-BE49-F238E27FC236}">
                <a16:creationId xmlns:a16="http://schemas.microsoft.com/office/drawing/2014/main" id="{4A45FC18-74D1-4033-B152-5E6630A33632}"/>
              </a:ext>
            </a:extLst>
          </p:cNvPr>
          <p:cNvGraphicFramePr/>
          <p:nvPr>
            <p:extLst>
              <p:ext uri="{D42A27DB-BD31-4B8C-83A1-F6EECF244321}">
                <p14:modId xmlns:p14="http://schemas.microsoft.com/office/powerpoint/2010/main" val="2164002214"/>
              </p:ext>
            </p:extLst>
          </p:nvPr>
        </p:nvGraphicFramePr>
        <p:xfrm>
          <a:off x="240632" y="2849550"/>
          <a:ext cx="5649422" cy="3651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Multiplication Sign 6">
            <a:extLst>
              <a:ext uri="{FF2B5EF4-FFF2-40B4-BE49-F238E27FC236}">
                <a16:creationId xmlns:a16="http://schemas.microsoft.com/office/drawing/2014/main" id="{B40A7F07-2650-4899-8D41-B89F5396A747}"/>
              </a:ext>
            </a:extLst>
          </p:cNvPr>
          <p:cNvSpPr/>
          <p:nvPr/>
        </p:nvSpPr>
        <p:spPr>
          <a:xfrm>
            <a:off x="4424335" y="2506225"/>
            <a:ext cx="1636167" cy="163616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89965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graphicEl>
                                              <a:dgm id="{27AE93A1-CDDA-4E12-A1B3-4F1DB25233B2}"/>
                                            </p:graphicEl>
                                          </p:spTgt>
                                        </p:tgtEl>
                                        <p:attrNameLst>
                                          <p:attrName>style.visibility</p:attrName>
                                        </p:attrNameLst>
                                      </p:cBhvr>
                                      <p:to>
                                        <p:strVal val="visible"/>
                                      </p:to>
                                    </p:set>
                                    <p:anim calcmode="lin" valueType="num">
                                      <p:cBhvr additive="base">
                                        <p:cTn id="25" dur="500" fill="hold"/>
                                        <p:tgtEl>
                                          <p:spTgt spid="26">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graphicEl>
                                              <a:dgm id="{3FA1A0BE-4E9F-4057-8734-4C4775E41EBC}"/>
                                            </p:graphicEl>
                                          </p:spTgt>
                                        </p:tgtEl>
                                        <p:attrNameLst>
                                          <p:attrName>style.visibility</p:attrName>
                                        </p:attrNameLst>
                                      </p:cBhvr>
                                      <p:to>
                                        <p:strVal val="visible"/>
                                      </p:to>
                                    </p:set>
                                    <p:anim calcmode="lin" valueType="num">
                                      <p:cBhvr additive="base">
                                        <p:cTn id="31" dur="500" fill="hold"/>
                                        <p:tgtEl>
                                          <p:spTgt spid="26">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graphicEl>
                                              <a:dgm id="{4CDDF7C0-5955-4906-863C-D34A7B9A5690}"/>
                                            </p:graphicEl>
                                          </p:spTgt>
                                        </p:tgtEl>
                                        <p:attrNameLst>
                                          <p:attrName>style.visibility</p:attrName>
                                        </p:attrNameLst>
                                      </p:cBhvr>
                                      <p:to>
                                        <p:strVal val="visible"/>
                                      </p:to>
                                    </p:set>
                                    <p:anim calcmode="lin" valueType="num">
                                      <p:cBhvr additive="base">
                                        <p:cTn id="37" dur="500" fill="hold"/>
                                        <p:tgtEl>
                                          <p:spTgt spid="26">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
                                            <p:graphicEl>
                                              <a:dgm id="{6C613A72-D84E-4040-B33B-3C8125E7CF99}"/>
                                            </p:graphicEl>
                                          </p:spTgt>
                                        </p:tgtEl>
                                        <p:attrNameLst>
                                          <p:attrName>style.visibility</p:attrName>
                                        </p:attrNameLst>
                                      </p:cBhvr>
                                      <p:to>
                                        <p:strVal val="visible"/>
                                      </p:to>
                                    </p:set>
                                    <p:anim calcmode="lin" valueType="num">
                                      <p:cBhvr additive="base">
                                        <p:cTn id="43" dur="500" fill="hold"/>
                                        <p:tgtEl>
                                          <p:spTgt spid="26">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
                                            <p:graphicEl>
                                              <a:dgm id="{A7C767CF-D939-4995-83BE-85DBC70F1A30}"/>
                                            </p:graphicEl>
                                          </p:spTgt>
                                        </p:tgtEl>
                                        <p:attrNameLst>
                                          <p:attrName>style.visibility</p:attrName>
                                        </p:attrNameLst>
                                      </p:cBhvr>
                                      <p:to>
                                        <p:strVal val="visible"/>
                                      </p:to>
                                    </p:set>
                                    <p:anim calcmode="lin" valueType="num">
                                      <p:cBhvr additive="base">
                                        <p:cTn id="49" dur="500" fill="hold"/>
                                        <p:tgtEl>
                                          <p:spTgt spid="26">
                                            <p:graphicEl>
                                              <a:dgm id="{A7C767CF-D939-4995-83BE-85DBC70F1A3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graphicEl>
                                              <a:dgm id="{A7C767CF-D939-4995-83BE-85DBC70F1A30}"/>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
                                            <p:graphicEl>
                                              <a:dgm id="{6DB9B793-843E-4187-88A8-1102E75CD365}"/>
                                            </p:graphicEl>
                                          </p:spTgt>
                                        </p:tgtEl>
                                        <p:attrNameLst>
                                          <p:attrName>style.visibility</p:attrName>
                                        </p:attrNameLst>
                                      </p:cBhvr>
                                      <p:to>
                                        <p:strVal val="visible"/>
                                      </p:to>
                                    </p:set>
                                    <p:anim calcmode="lin" valueType="num">
                                      <p:cBhvr additive="base">
                                        <p:cTn id="55" dur="500" fill="hold"/>
                                        <p:tgtEl>
                                          <p:spTgt spid="26">
                                            <p:graphicEl>
                                              <a:dgm id="{6DB9B793-843E-4187-88A8-1102E75CD365}"/>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
                                            <p:graphicEl>
                                              <a:dgm id="{6DB9B793-843E-4187-88A8-1102E75CD365}"/>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graphicEl>
                                              <a:dgm id="{AC3D1097-BE17-45C6-8987-4C9E97BB90AE}"/>
                                            </p:graphicEl>
                                          </p:spTgt>
                                        </p:tgtEl>
                                        <p:attrNameLst>
                                          <p:attrName>style.visibility</p:attrName>
                                        </p:attrNameLst>
                                      </p:cBhvr>
                                      <p:to>
                                        <p:strVal val="visible"/>
                                      </p:to>
                                    </p:set>
                                    <p:anim calcmode="lin" valueType="num">
                                      <p:cBhvr additive="base">
                                        <p:cTn id="67" dur="500" fill="hold"/>
                                        <p:tgtEl>
                                          <p:spTgt spid="14">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
                                            <p:graphicEl>
                                              <a:dgm id="{CBAD2395-599C-45D0-8BCD-4E5783AEA215}"/>
                                            </p:graphicEl>
                                          </p:spTgt>
                                        </p:tgtEl>
                                        <p:attrNameLst>
                                          <p:attrName>style.visibility</p:attrName>
                                        </p:attrNameLst>
                                      </p:cBhvr>
                                      <p:to>
                                        <p:strVal val="visible"/>
                                      </p:to>
                                    </p:set>
                                    <p:anim calcmode="lin" valueType="num">
                                      <p:cBhvr additive="base">
                                        <p:cTn id="73" dur="500" fill="hold"/>
                                        <p:tgtEl>
                                          <p:spTgt spid="14">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
                                            <p:graphicEl>
                                              <a:dgm id="{DB0D7849-7687-4052-8B8D-F8E761B62B05}"/>
                                            </p:graphicEl>
                                          </p:spTgt>
                                        </p:tgtEl>
                                        <p:attrNameLst>
                                          <p:attrName>style.visibility</p:attrName>
                                        </p:attrNameLst>
                                      </p:cBhvr>
                                      <p:to>
                                        <p:strVal val="visible"/>
                                      </p:to>
                                    </p:set>
                                    <p:anim calcmode="lin" valueType="num">
                                      <p:cBhvr additive="base">
                                        <p:cTn id="79" dur="500" fill="hold"/>
                                        <p:tgtEl>
                                          <p:spTgt spid="14">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
                                            <p:graphicEl>
                                              <a:dgm id="{249DECDF-E025-4033-BC41-92A931521D48}"/>
                                            </p:graphicEl>
                                          </p:spTgt>
                                        </p:tgtEl>
                                        <p:attrNameLst>
                                          <p:attrName>style.visibility</p:attrName>
                                        </p:attrNameLst>
                                      </p:cBhvr>
                                      <p:to>
                                        <p:strVal val="visible"/>
                                      </p:to>
                                    </p:set>
                                    <p:anim calcmode="lin" valueType="num">
                                      <p:cBhvr additive="base">
                                        <p:cTn id="85" dur="500" fill="hold"/>
                                        <p:tgtEl>
                                          <p:spTgt spid="14">
                                            <p:graphicEl>
                                              <a:dgm id="{249DECDF-E025-4033-BC41-92A931521D48}"/>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graphicEl>
                                              <a:dgm id="{249DECDF-E025-4033-BC41-92A931521D48}"/>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4">
                                            <p:graphicEl>
                                              <a:dgm id="{21462E3A-10B3-4975-8089-8D818BB0EF43}"/>
                                            </p:graphicEl>
                                          </p:spTgt>
                                        </p:tgtEl>
                                        <p:attrNameLst>
                                          <p:attrName>style.visibility</p:attrName>
                                        </p:attrNameLst>
                                      </p:cBhvr>
                                      <p:to>
                                        <p:strVal val="visible"/>
                                      </p:to>
                                    </p:set>
                                    <p:anim calcmode="lin" valueType="num">
                                      <p:cBhvr additive="base">
                                        <p:cTn id="91" dur="500" fill="hold"/>
                                        <p:tgtEl>
                                          <p:spTgt spid="14">
                                            <p:graphicEl>
                                              <a:dgm id="{21462E3A-10B3-4975-8089-8D818BB0EF43}"/>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
                                            <p:graphicEl>
                                              <a:dgm id="{21462E3A-10B3-4975-8089-8D818BB0EF43}"/>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
                                            <p:graphicEl>
                                              <a:dgm id="{912BDBE4-B226-47DF-B807-7A707B921F60}"/>
                                            </p:graphicEl>
                                          </p:spTgt>
                                        </p:tgtEl>
                                        <p:attrNameLst>
                                          <p:attrName>style.visibility</p:attrName>
                                        </p:attrNameLst>
                                      </p:cBhvr>
                                      <p:to>
                                        <p:strVal val="visible"/>
                                      </p:to>
                                    </p:set>
                                    <p:anim calcmode="lin" valueType="num">
                                      <p:cBhvr additive="base">
                                        <p:cTn id="97" dur="500" fill="hold"/>
                                        <p:tgtEl>
                                          <p:spTgt spid="14">
                                            <p:graphicEl>
                                              <a:dgm id="{912BDBE4-B226-47DF-B807-7A707B921F60}"/>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14">
                                            <p:graphicEl>
                                              <a:dgm id="{912BDBE4-B226-47DF-B807-7A707B921F6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P spid="18" grpId="0" build="p"/>
      <p:bldGraphic spid="26" grpId="0">
        <p:bldSub>
          <a:bldDgm bld="lvlOne"/>
        </p:bldSub>
      </p:bldGraphic>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B4AAD1CF-4411-4547-B3BD-29F6BCCFE92A}"/>
              </a:ext>
            </a:extLst>
          </p:cNvPr>
          <p:cNvGraphicFramePr/>
          <p:nvPr>
            <p:extLst>
              <p:ext uri="{D42A27DB-BD31-4B8C-83A1-F6EECF244321}">
                <p14:modId xmlns:p14="http://schemas.microsoft.com/office/powerpoint/2010/main" val="3477002510"/>
              </p:ext>
            </p:extLst>
          </p:nvPr>
        </p:nvGraphicFramePr>
        <p:xfrm>
          <a:off x="240632" y="2610853"/>
          <a:ext cx="11766884" cy="39944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Multiplication Sign 6">
            <a:extLst>
              <a:ext uri="{FF2B5EF4-FFF2-40B4-BE49-F238E27FC236}">
                <a16:creationId xmlns:a16="http://schemas.microsoft.com/office/drawing/2014/main" id="{B40A7F07-2650-4899-8D41-B89F5396A747}"/>
              </a:ext>
            </a:extLst>
          </p:cNvPr>
          <p:cNvSpPr/>
          <p:nvPr/>
        </p:nvSpPr>
        <p:spPr>
          <a:xfrm>
            <a:off x="10142748" y="2138789"/>
            <a:ext cx="1636167" cy="163616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LANGUAGE &amp; DISABILITY</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38460"/>
            <a:ext cx="11470627" cy="193899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CA" sz="2400" b="1" dirty="0"/>
              <a:t>Avoid condescending and offensive terms that have been imposed on the disability community.</a:t>
            </a:r>
          </a:p>
          <a:p>
            <a:pPr marL="285750" indent="-285750">
              <a:buFont typeface="Arial" panose="020B0604020202020204" pitchFamily="34" charset="0"/>
              <a:buChar char="•"/>
            </a:pPr>
            <a:r>
              <a:rPr lang="en-CA" sz="2400" b="1" dirty="0">
                <a:solidFill>
                  <a:schemeClr val="accent2"/>
                </a:solidFill>
              </a:rPr>
              <a:t>These terms often imply that having a disability is negative and place the onus for accessibility on the person, not the environment.</a:t>
            </a:r>
          </a:p>
          <a:p>
            <a:pPr lvl="0"/>
            <a:endParaRPr lang="en-CA" sz="2400" b="1" dirty="0"/>
          </a:p>
        </p:txBody>
      </p:sp>
    </p:spTree>
    <p:custDataLst>
      <p:tags r:id="rId1"/>
    </p:custDataLst>
    <p:extLst>
      <p:ext uri="{BB962C8B-B14F-4D97-AF65-F5344CB8AC3E}">
        <p14:creationId xmlns:p14="http://schemas.microsoft.com/office/powerpoint/2010/main" val="4686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graphicEl>
                                              <a:dgm id="{27AE93A1-CDDA-4E12-A1B3-4F1DB25233B2}"/>
                                            </p:graphicEl>
                                          </p:spTgt>
                                        </p:tgtEl>
                                        <p:attrNameLst>
                                          <p:attrName>style.visibility</p:attrName>
                                        </p:attrNameLst>
                                      </p:cBhvr>
                                      <p:to>
                                        <p:strVal val="visible"/>
                                      </p:to>
                                    </p:set>
                                    <p:anim calcmode="lin" valueType="num">
                                      <p:cBhvr additive="base">
                                        <p:cTn id="19" dur="500" fill="hold"/>
                                        <p:tgtEl>
                                          <p:spTgt spid="14">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graphicEl>
                                              <a:dgm id="{3FA1A0BE-4E9F-4057-8734-4C4775E41EBC}"/>
                                            </p:graphicEl>
                                          </p:spTgt>
                                        </p:tgtEl>
                                        <p:attrNameLst>
                                          <p:attrName>style.visibility</p:attrName>
                                        </p:attrNameLst>
                                      </p:cBhvr>
                                      <p:to>
                                        <p:strVal val="visible"/>
                                      </p:to>
                                    </p:set>
                                    <p:anim calcmode="lin" valueType="num">
                                      <p:cBhvr additive="base">
                                        <p:cTn id="25" dur="500" fill="hold"/>
                                        <p:tgtEl>
                                          <p:spTgt spid="14">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graphicEl>
                                              <a:dgm id="{4CDDF7C0-5955-4906-863C-D34A7B9A5690}"/>
                                            </p:graphicEl>
                                          </p:spTgt>
                                        </p:tgtEl>
                                        <p:attrNameLst>
                                          <p:attrName>style.visibility</p:attrName>
                                        </p:attrNameLst>
                                      </p:cBhvr>
                                      <p:to>
                                        <p:strVal val="visible"/>
                                      </p:to>
                                    </p:set>
                                    <p:anim calcmode="lin" valueType="num">
                                      <p:cBhvr additive="base">
                                        <p:cTn id="31" dur="500" fill="hold"/>
                                        <p:tgtEl>
                                          <p:spTgt spid="14">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graphicEl>
                                              <a:dgm id="{743778AF-3A18-4F40-ACE9-D0D18DA42328}"/>
                                            </p:graphicEl>
                                          </p:spTgt>
                                        </p:tgtEl>
                                        <p:attrNameLst>
                                          <p:attrName>style.visibility</p:attrName>
                                        </p:attrNameLst>
                                      </p:cBhvr>
                                      <p:to>
                                        <p:strVal val="visible"/>
                                      </p:to>
                                    </p:set>
                                    <p:anim calcmode="lin" valueType="num">
                                      <p:cBhvr additive="base">
                                        <p:cTn id="37" dur="500" fill="hold"/>
                                        <p:tgtEl>
                                          <p:spTgt spid="14">
                                            <p:graphicEl>
                                              <a:dgm id="{743778AF-3A18-4F40-ACE9-D0D18DA4232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graphicEl>
                                              <a:dgm id="{743778AF-3A18-4F40-ACE9-D0D18DA4232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graphicEl>
                                              <a:dgm id="{50CBB78B-A88E-4415-91BB-B4C47E4ADF91}"/>
                                            </p:graphicEl>
                                          </p:spTgt>
                                        </p:tgtEl>
                                        <p:attrNameLst>
                                          <p:attrName>style.visibility</p:attrName>
                                        </p:attrNameLst>
                                      </p:cBhvr>
                                      <p:to>
                                        <p:strVal val="visible"/>
                                      </p:to>
                                    </p:set>
                                    <p:anim calcmode="lin" valueType="num">
                                      <p:cBhvr additive="base">
                                        <p:cTn id="43" dur="500" fill="hold"/>
                                        <p:tgtEl>
                                          <p:spTgt spid="14">
                                            <p:graphicEl>
                                              <a:dgm id="{50CBB78B-A88E-4415-91BB-B4C47E4ADF9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graphicEl>
                                              <a:dgm id="{50CBB78B-A88E-4415-91BB-B4C47E4ADF91}"/>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P spid="7" grpId="0" animBg="1"/>
      <p:bldP spid="1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lide number background block">
            <a:extLst>
              <a:ext uri="{FF2B5EF4-FFF2-40B4-BE49-F238E27FC236}">
                <a16:creationId xmlns:a16="http://schemas.microsoft.com/office/drawing/2014/main" id="{4EB8303B-9502-480C-9C51-6EF9094D5E4F}"/>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rPr>
              <a:t>2</a:t>
            </a:r>
            <a:endParaRPr lang="en-GB" b="1"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5915753" y="457133"/>
            <a:ext cx="6043653" cy="163738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Table of Contents</a:t>
            </a:r>
            <a:endParaRPr lang="en-US" dirty="0">
              <a:solidFill>
                <a:schemeClr val="accent2">
                  <a:lumMod val="75000"/>
                </a:schemeClr>
              </a:solidFill>
            </a:endParaRPr>
          </a:p>
        </p:txBody>
      </p:sp>
      <p:sp>
        <p:nvSpPr>
          <p:cNvPr id="15" name="TextBox 14">
            <a:extLst>
              <a:ext uri="{FF2B5EF4-FFF2-40B4-BE49-F238E27FC236}">
                <a16:creationId xmlns:a16="http://schemas.microsoft.com/office/drawing/2014/main" id="{48414621-1FDC-45A8-8348-46E52EF2DDC2}"/>
              </a:ext>
            </a:extLst>
          </p:cNvPr>
          <p:cNvSpPr txBox="1"/>
          <p:nvPr/>
        </p:nvSpPr>
        <p:spPr>
          <a:xfrm>
            <a:off x="5917966" y="1367011"/>
            <a:ext cx="5830225" cy="5632311"/>
          </a:xfrm>
          <a:prstGeom prst="rect">
            <a:avLst/>
          </a:prstGeom>
          <a:noFill/>
        </p:spPr>
        <p:txBody>
          <a:bodyPr wrap="square" lIns="91440" tIns="45720" rIns="91440" bIns="45720" anchor="t">
            <a:spAutoFit/>
          </a:bodyPr>
          <a:lstStyle/>
          <a:p>
            <a:pPr marL="285750" indent="-285750">
              <a:buFont typeface="Arial,Sans-Serif" panose="020B0604020202020204" pitchFamily="34" charset="0"/>
              <a:buChar char="•"/>
            </a:pPr>
            <a:r>
              <a:rPr lang="en-US" sz="2400" b="1" dirty="0">
                <a:ea typeface="+mn-lt"/>
                <a:cs typeface="+mn-lt"/>
              </a:rPr>
              <a:t>Introduction</a:t>
            </a:r>
            <a:r>
              <a:rPr lang="en-US" sz="2400" dirty="0">
                <a:ea typeface="+mn-lt"/>
                <a:cs typeface="+mn-lt"/>
              </a:rPr>
              <a:t>:</a:t>
            </a:r>
          </a:p>
          <a:p>
            <a:pPr marL="742950" lvl="1" indent="-285750">
              <a:buFont typeface="Arial,Sans-Serif" panose="020B0604020202020204" pitchFamily="34" charset="0"/>
              <a:buChar char="•"/>
            </a:pPr>
            <a:r>
              <a:rPr lang="en-US" sz="2400" dirty="0">
                <a:solidFill>
                  <a:schemeClr val="accent1">
                    <a:lumMod val="50000"/>
                  </a:schemeClr>
                </a:solidFill>
                <a:ea typeface="+mn-lt"/>
                <a:cs typeface="+mn-lt"/>
              </a:rPr>
              <a:t>Some Notes on this Workshop</a:t>
            </a:r>
          </a:p>
          <a:p>
            <a:pPr marL="742950" lvl="1" indent="-285750">
              <a:buFont typeface="Arial,Sans-Serif" panose="020B0604020202020204" pitchFamily="34" charset="0"/>
              <a:buChar char="•"/>
            </a:pPr>
            <a:r>
              <a:rPr lang="en-US" sz="2400" dirty="0">
                <a:solidFill>
                  <a:srgbClr val="000000"/>
                </a:solidFill>
                <a:ea typeface="+mn-lt"/>
                <a:cs typeface="+mn-lt"/>
              </a:rPr>
              <a:t>What is Inclusive Language</a:t>
            </a:r>
          </a:p>
          <a:p>
            <a:pPr marL="742950" lvl="1" indent="-285750">
              <a:buFont typeface="Arial,Sans-Serif" panose="020B0604020202020204" pitchFamily="34" charset="0"/>
              <a:buChar char="•"/>
            </a:pPr>
            <a:r>
              <a:rPr lang="en-US" sz="2400" dirty="0">
                <a:solidFill>
                  <a:schemeClr val="accent1">
                    <a:lumMod val="50000"/>
                  </a:schemeClr>
                </a:solidFill>
                <a:ea typeface="+mn-lt"/>
                <a:cs typeface="+mn-lt"/>
              </a:rPr>
              <a:t>Why use Inclusive Language</a:t>
            </a:r>
          </a:p>
          <a:p>
            <a:pPr marL="742950" lvl="1" indent="-285750">
              <a:buFont typeface="Arial,Sans-Serif" panose="020B0604020202020204" pitchFamily="34" charset="0"/>
              <a:buChar char="•"/>
            </a:pPr>
            <a:r>
              <a:rPr lang="en-US" sz="2400" dirty="0">
                <a:solidFill>
                  <a:srgbClr val="000000"/>
                </a:solidFill>
                <a:ea typeface="+mn-lt"/>
                <a:cs typeface="+mn-lt"/>
              </a:rPr>
              <a:t>Guiding Principles</a:t>
            </a:r>
          </a:p>
          <a:p>
            <a:pPr marL="742950" lvl="1" indent="-285750">
              <a:buFont typeface="Arial,Sans-Serif" panose="020B0604020202020204" pitchFamily="34" charset="0"/>
              <a:buChar char="•"/>
            </a:pPr>
            <a:r>
              <a:rPr lang="en-US" sz="2400" dirty="0">
                <a:solidFill>
                  <a:schemeClr val="accent1">
                    <a:lumMod val="50000"/>
                  </a:schemeClr>
                </a:solidFill>
                <a:ea typeface="+mn-lt"/>
                <a:cs typeface="+mn-lt"/>
              </a:rPr>
              <a:t>On Messing Up</a:t>
            </a:r>
          </a:p>
          <a:p>
            <a:pPr marL="285750" indent="-285750">
              <a:buFont typeface="Arial,Sans-Serif" panose="020B0604020202020204" pitchFamily="34" charset="0"/>
              <a:buChar char="•"/>
            </a:pPr>
            <a:r>
              <a:rPr lang="en-US" sz="2400" b="1" dirty="0">
                <a:ea typeface="+mn-lt"/>
                <a:cs typeface="+mn-lt"/>
              </a:rPr>
              <a:t>Disability &amp; Mental Illness</a:t>
            </a:r>
          </a:p>
          <a:p>
            <a:pPr marL="285750" lvl="0" indent="-285750">
              <a:buFont typeface="Arial,Sans-Serif" panose="020B0604020202020204" pitchFamily="34" charset="0"/>
              <a:buChar char="•"/>
            </a:pPr>
            <a:r>
              <a:rPr lang="en-US" sz="2400" b="1" dirty="0">
                <a:solidFill>
                  <a:schemeClr val="accent1">
                    <a:lumMod val="50000"/>
                  </a:schemeClr>
                </a:solidFill>
                <a:ea typeface="+mn-lt"/>
                <a:cs typeface="+mn-lt"/>
              </a:rPr>
              <a:t>Indigenous Peoples</a:t>
            </a:r>
          </a:p>
          <a:p>
            <a:pPr marL="285750" indent="-285750">
              <a:buFont typeface="Arial,Sans-Serif" panose="020B0604020202020204" pitchFamily="34" charset="0"/>
              <a:buChar char="•"/>
            </a:pPr>
            <a:r>
              <a:rPr lang="en-US" sz="2400" b="1" dirty="0">
                <a:ea typeface="+mn-lt"/>
                <a:cs typeface="+mn-lt"/>
              </a:rPr>
              <a:t>Gender Identity and Sexual Orientation</a:t>
            </a:r>
          </a:p>
          <a:p>
            <a:pPr marL="285750" indent="-285750">
              <a:buFont typeface="Arial,Sans-Serif" panose="020B0604020202020204" pitchFamily="34" charset="0"/>
              <a:buChar char="•"/>
            </a:pPr>
            <a:r>
              <a:rPr lang="en-US" sz="2400" b="1" dirty="0">
                <a:solidFill>
                  <a:schemeClr val="accent1">
                    <a:lumMod val="50000"/>
                  </a:schemeClr>
                </a:solidFill>
                <a:ea typeface="+mn-lt"/>
                <a:cs typeface="+mn-lt"/>
              </a:rPr>
              <a:t>Race and Ethnicity</a:t>
            </a:r>
          </a:p>
          <a:p>
            <a:pPr marL="285750" indent="-285750">
              <a:buFont typeface="Arial,Sans-Serif" panose="020B0604020202020204" pitchFamily="34" charset="0"/>
              <a:buChar char="•"/>
            </a:pPr>
            <a:r>
              <a:rPr lang="en-US" sz="2400" b="1" dirty="0">
                <a:ea typeface="+mn-lt"/>
                <a:cs typeface="+mn-lt"/>
              </a:rPr>
              <a:t>Other Inclusivity Issues</a:t>
            </a:r>
          </a:p>
          <a:p>
            <a:pPr marL="285750" indent="-285750">
              <a:buFont typeface="Arial,Sans-Serif" panose="020B0604020202020204" pitchFamily="34" charset="0"/>
              <a:buChar char="•"/>
            </a:pPr>
            <a:r>
              <a:rPr lang="en-US" sz="2400" b="1" dirty="0">
                <a:solidFill>
                  <a:schemeClr val="accent1">
                    <a:lumMod val="50000"/>
                  </a:schemeClr>
                </a:solidFill>
                <a:ea typeface="+mn-lt"/>
                <a:cs typeface="+mn-lt"/>
              </a:rPr>
              <a:t>Conclusion</a:t>
            </a:r>
          </a:p>
          <a:p>
            <a:pPr marL="285750" lvl="0" indent="-285750">
              <a:buFont typeface="Arial,Sans-Serif" panose="020B0604020202020204" pitchFamily="34" charset="0"/>
              <a:buChar char="•"/>
            </a:pPr>
            <a:r>
              <a:rPr lang="en-US" sz="2400" b="1" dirty="0">
                <a:ea typeface="+mn-lt"/>
                <a:cs typeface="+mn-lt"/>
              </a:rPr>
              <a:t>Resources</a:t>
            </a:r>
          </a:p>
          <a:p>
            <a:pPr marL="285750" lvl="0" indent="-285750">
              <a:buFont typeface="Arial" panose="020B0604020202020204" pitchFamily="34" charset="0"/>
              <a:buChar char="•"/>
            </a:pPr>
            <a:endParaRPr lang="en-CA" sz="2400" b="1" dirty="0"/>
          </a:p>
        </p:txBody>
      </p:sp>
      <p:pic>
        <p:nvPicPr>
          <p:cNvPr id="2" name="Picture 3">
            <a:extLst>
              <a:ext uri="{FF2B5EF4-FFF2-40B4-BE49-F238E27FC236}">
                <a16:creationId xmlns:a16="http://schemas.microsoft.com/office/drawing/2014/main" id="{D7090789-67F3-D296-5C5F-771ADC3A1314}"/>
              </a:ext>
            </a:extLst>
          </p:cNvPr>
          <p:cNvPicPr>
            <a:picLocks noChangeAspect="1"/>
          </p:cNvPicPr>
          <p:nvPr/>
        </p:nvPicPr>
        <p:blipFill>
          <a:blip r:embed="rId4"/>
          <a:stretch>
            <a:fillRect/>
          </a:stretch>
        </p:blipFill>
        <p:spPr>
          <a:xfrm>
            <a:off x="1726" y="455653"/>
            <a:ext cx="5410199" cy="6277687"/>
          </a:xfrm>
          <a:prstGeom prst="rect">
            <a:avLst/>
          </a:prstGeom>
        </p:spPr>
      </p:pic>
    </p:spTree>
    <p:custDataLst>
      <p:tags r:id="rId1"/>
    </p:custDataLst>
    <p:extLst>
      <p:ext uri="{BB962C8B-B14F-4D97-AF65-F5344CB8AC3E}">
        <p14:creationId xmlns:p14="http://schemas.microsoft.com/office/powerpoint/2010/main" val="243175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dur="indefinite" nodeType="mainSeq"/>
              <p:prevCondLst>
                <p:cond evt="onPrev" delay="0">
                  <p:tgtEl>
                    <p:sldTgt/>
                  </p:tgtEl>
                </p:cond>
              </p:prevCondLst>
              <p:nextCondLst>
                <p:cond evt="onNext" delay="0">
                  <p:tgtEl>
                    <p:sldTgt/>
                  </p:tgtEl>
                </p:cond>
              </p:nextCondLst>
            </p:seq>
            <p:seq concurrent="1" nextAc="seek">
              <p:cTn id="10" dur="indefinite" nodeType="mainSeq"/>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B4AAD1CF-4411-4547-B3BD-29F6BCCFE92A}"/>
              </a:ext>
            </a:extLst>
          </p:cNvPr>
          <p:cNvGraphicFramePr/>
          <p:nvPr>
            <p:extLst>
              <p:ext uri="{D42A27DB-BD31-4B8C-83A1-F6EECF244321}">
                <p14:modId xmlns:p14="http://schemas.microsoft.com/office/powerpoint/2010/main" val="235342204"/>
              </p:ext>
            </p:extLst>
          </p:nvPr>
        </p:nvGraphicFramePr>
        <p:xfrm>
          <a:off x="240632" y="2954241"/>
          <a:ext cx="11766884" cy="3651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LANGUAGE &amp; DISABILITY</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38460"/>
            <a:ext cx="11470627" cy="2092881"/>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600" b="1" dirty="0"/>
              <a:t>Many commonly used words and expressions are ableist in nature</a:t>
            </a:r>
          </a:p>
          <a:p>
            <a:pPr marL="285750" indent="-285750">
              <a:buFont typeface="Arial" panose="020B0604020202020204" pitchFamily="34" charset="0"/>
              <a:buChar char="•"/>
            </a:pPr>
            <a:r>
              <a:rPr lang="en-CA" sz="2600" b="1" dirty="0">
                <a:solidFill>
                  <a:schemeClr val="accent2"/>
                </a:solidFill>
              </a:rPr>
              <a:t>These terms are often used metaphorically, but many originate in the oppressive treatment of people with disabilities</a:t>
            </a:r>
          </a:p>
          <a:p>
            <a:pPr marL="285750" indent="-285750">
              <a:buFont typeface="Arial" panose="020B0604020202020204" pitchFamily="34" charset="0"/>
              <a:buChar char="•"/>
            </a:pPr>
            <a:r>
              <a:rPr lang="en-CA" sz="2600" b="1" dirty="0"/>
              <a:t>These terms can unknowingly perpetuate stigmas</a:t>
            </a:r>
          </a:p>
          <a:p>
            <a:endParaRPr lang="en-CA" sz="2600" b="1" dirty="0"/>
          </a:p>
        </p:txBody>
      </p:sp>
      <p:graphicFrame>
        <p:nvGraphicFramePr>
          <p:cNvPr id="9" name="Diagram 8">
            <a:extLst>
              <a:ext uri="{FF2B5EF4-FFF2-40B4-BE49-F238E27FC236}">
                <a16:creationId xmlns:a16="http://schemas.microsoft.com/office/drawing/2014/main" id="{2009D36E-84A5-4B04-B8A7-0F55C8A342A0}"/>
              </a:ext>
            </a:extLst>
          </p:cNvPr>
          <p:cNvGraphicFramePr/>
          <p:nvPr>
            <p:extLst>
              <p:ext uri="{D42A27DB-BD31-4B8C-83A1-F6EECF244321}">
                <p14:modId xmlns:p14="http://schemas.microsoft.com/office/powerpoint/2010/main" val="2713873548"/>
              </p:ext>
            </p:extLst>
          </p:nvPr>
        </p:nvGraphicFramePr>
        <p:xfrm>
          <a:off x="6047140" y="2899525"/>
          <a:ext cx="5846076" cy="37068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0" name="Picture 4" descr="A picture containing object&#10;&#10;Description generated with high confidence">
            <a:extLst>
              <a:ext uri="{FF2B5EF4-FFF2-40B4-BE49-F238E27FC236}">
                <a16:creationId xmlns:a16="http://schemas.microsoft.com/office/drawing/2014/main" id="{11C1CB13-F913-4FFA-822B-814FDFB0FD73}"/>
              </a:ext>
            </a:extLst>
          </p:cNvPr>
          <p:cNvPicPr>
            <a:picLocks noChangeAspect="1"/>
          </p:cNvPicPr>
          <p:nvPr/>
        </p:nvPicPr>
        <p:blipFill>
          <a:blip r:embed="rId14"/>
          <a:stretch>
            <a:fillRect/>
          </a:stretch>
        </p:blipFill>
        <p:spPr>
          <a:xfrm>
            <a:off x="10003332" y="2609409"/>
            <a:ext cx="1448871" cy="1448871"/>
          </a:xfrm>
          <a:prstGeom prst="rect">
            <a:avLst/>
          </a:prstGeom>
        </p:spPr>
      </p:pic>
      <p:graphicFrame>
        <p:nvGraphicFramePr>
          <p:cNvPr id="11" name="Diagram 10">
            <a:extLst>
              <a:ext uri="{FF2B5EF4-FFF2-40B4-BE49-F238E27FC236}">
                <a16:creationId xmlns:a16="http://schemas.microsoft.com/office/drawing/2014/main" id="{308AABBB-26AF-4A46-B9F5-C6FE24DD06BD}"/>
              </a:ext>
            </a:extLst>
          </p:cNvPr>
          <p:cNvGraphicFramePr/>
          <p:nvPr>
            <p:extLst>
              <p:ext uri="{D42A27DB-BD31-4B8C-83A1-F6EECF244321}">
                <p14:modId xmlns:p14="http://schemas.microsoft.com/office/powerpoint/2010/main" val="480528908"/>
              </p:ext>
            </p:extLst>
          </p:nvPr>
        </p:nvGraphicFramePr>
        <p:xfrm>
          <a:off x="240632" y="2898073"/>
          <a:ext cx="5649422" cy="3706852"/>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2" name="Multiplication Sign 11">
            <a:extLst>
              <a:ext uri="{FF2B5EF4-FFF2-40B4-BE49-F238E27FC236}">
                <a16:creationId xmlns:a16="http://schemas.microsoft.com/office/drawing/2014/main" id="{5A54BFC1-BF12-46BE-B34E-6FC964093AA9}"/>
              </a:ext>
            </a:extLst>
          </p:cNvPr>
          <p:cNvSpPr/>
          <p:nvPr/>
        </p:nvSpPr>
        <p:spPr>
          <a:xfrm>
            <a:off x="4424335" y="2554748"/>
            <a:ext cx="1636167" cy="163616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337382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graphicEl>
                                              <a:dgm id="{14758769-2BC4-4570-A7FD-1C3CAC03A6D4}"/>
                                            </p:graphicEl>
                                          </p:spTgt>
                                        </p:tgtEl>
                                        <p:attrNameLst>
                                          <p:attrName>style.visibility</p:attrName>
                                        </p:attrNameLst>
                                      </p:cBhvr>
                                      <p:to>
                                        <p:strVal val="visible"/>
                                      </p:to>
                                    </p:set>
                                    <p:anim calcmode="lin" valueType="num">
                                      <p:cBhvr additive="base">
                                        <p:cTn id="25" dur="500" fill="hold"/>
                                        <p:tgtEl>
                                          <p:spTgt spid="14">
                                            <p:graphicEl>
                                              <a:dgm id="{14758769-2BC4-4570-A7FD-1C3CAC03A6D4}"/>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graphicEl>
                                              <a:dgm id="{14758769-2BC4-4570-A7FD-1C3CAC03A6D4}"/>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graphicEl>
                                              <a:dgm id="{27AE93A1-CDDA-4E12-A1B3-4F1DB25233B2}"/>
                                            </p:graphicEl>
                                          </p:spTgt>
                                        </p:tgtEl>
                                        <p:attrNameLst>
                                          <p:attrName>style.visibility</p:attrName>
                                        </p:attrNameLst>
                                      </p:cBhvr>
                                      <p:to>
                                        <p:strVal val="visible"/>
                                      </p:to>
                                    </p:set>
                                    <p:anim calcmode="lin" valueType="num">
                                      <p:cBhvr additive="base">
                                        <p:cTn id="37" dur="500" fill="hold"/>
                                        <p:tgtEl>
                                          <p:spTgt spid="11">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3FA1A0BE-4E9F-4057-8734-4C4775E41EBC}"/>
                                            </p:graphicEl>
                                          </p:spTgt>
                                        </p:tgtEl>
                                        <p:attrNameLst>
                                          <p:attrName>style.visibility</p:attrName>
                                        </p:attrNameLst>
                                      </p:cBhvr>
                                      <p:to>
                                        <p:strVal val="visible"/>
                                      </p:to>
                                    </p:set>
                                    <p:anim calcmode="lin" valueType="num">
                                      <p:cBhvr additive="base">
                                        <p:cTn id="43" dur="500" fill="hold"/>
                                        <p:tgtEl>
                                          <p:spTgt spid="11">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graphicEl>
                                              <a:dgm id="{4CDDF7C0-5955-4906-863C-D34A7B9A5690}"/>
                                            </p:graphicEl>
                                          </p:spTgt>
                                        </p:tgtEl>
                                        <p:attrNameLst>
                                          <p:attrName>style.visibility</p:attrName>
                                        </p:attrNameLst>
                                      </p:cBhvr>
                                      <p:to>
                                        <p:strVal val="visible"/>
                                      </p:to>
                                    </p:set>
                                    <p:anim calcmode="lin" valueType="num">
                                      <p:cBhvr additive="base">
                                        <p:cTn id="49" dur="500" fill="hold"/>
                                        <p:tgtEl>
                                          <p:spTgt spid="11">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graphicEl>
                                              <a:dgm id="{6C613A72-D84E-4040-B33B-3C8125E7CF99}"/>
                                            </p:graphicEl>
                                          </p:spTgt>
                                        </p:tgtEl>
                                        <p:attrNameLst>
                                          <p:attrName>style.visibility</p:attrName>
                                        </p:attrNameLst>
                                      </p:cBhvr>
                                      <p:to>
                                        <p:strVal val="visible"/>
                                      </p:to>
                                    </p:set>
                                    <p:anim calcmode="lin" valueType="num">
                                      <p:cBhvr additive="base">
                                        <p:cTn id="55" dur="500" fill="hold"/>
                                        <p:tgtEl>
                                          <p:spTgt spid="11">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graphicEl>
                                              <a:dgm id="{A7C767CF-D939-4995-83BE-85DBC70F1A30}"/>
                                            </p:graphicEl>
                                          </p:spTgt>
                                        </p:tgtEl>
                                        <p:attrNameLst>
                                          <p:attrName>style.visibility</p:attrName>
                                        </p:attrNameLst>
                                      </p:cBhvr>
                                      <p:to>
                                        <p:strVal val="visible"/>
                                      </p:to>
                                    </p:set>
                                    <p:anim calcmode="lin" valueType="num">
                                      <p:cBhvr additive="base">
                                        <p:cTn id="61" dur="500" fill="hold"/>
                                        <p:tgtEl>
                                          <p:spTgt spid="11">
                                            <p:graphicEl>
                                              <a:dgm id="{A7C767CF-D939-4995-83BE-85DBC70F1A3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graphicEl>
                                              <a:dgm id="{A7C767CF-D939-4995-83BE-85DBC70F1A3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graphicEl>
                                              <a:dgm id="{AC3D1097-BE17-45C6-8987-4C9E97BB90AE}"/>
                                            </p:graphicEl>
                                          </p:spTgt>
                                        </p:tgtEl>
                                        <p:attrNameLst>
                                          <p:attrName>style.visibility</p:attrName>
                                        </p:attrNameLst>
                                      </p:cBhvr>
                                      <p:to>
                                        <p:strVal val="visible"/>
                                      </p:to>
                                    </p:set>
                                    <p:anim calcmode="lin" valueType="num">
                                      <p:cBhvr additive="base">
                                        <p:cTn id="73" dur="500" fill="hold"/>
                                        <p:tgtEl>
                                          <p:spTgt spid="9">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graphicEl>
                                              <a:dgm id="{CBAD2395-599C-45D0-8BCD-4E5783AEA215}"/>
                                            </p:graphicEl>
                                          </p:spTgt>
                                        </p:tgtEl>
                                        <p:attrNameLst>
                                          <p:attrName>style.visibility</p:attrName>
                                        </p:attrNameLst>
                                      </p:cBhvr>
                                      <p:to>
                                        <p:strVal val="visible"/>
                                      </p:to>
                                    </p:set>
                                    <p:anim calcmode="lin" valueType="num">
                                      <p:cBhvr additive="base">
                                        <p:cTn id="79" dur="500" fill="hold"/>
                                        <p:tgtEl>
                                          <p:spTgt spid="9">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graphicEl>
                                              <a:dgm id="{DB0D7849-7687-4052-8B8D-F8E761B62B05}"/>
                                            </p:graphicEl>
                                          </p:spTgt>
                                        </p:tgtEl>
                                        <p:attrNameLst>
                                          <p:attrName>style.visibility</p:attrName>
                                        </p:attrNameLst>
                                      </p:cBhvr>
                                      <p:to>
                                        <p:strVal val="visible"/>
                                      </p:to>
                                    </p:set>
                                    <p:anim calcmode="lin" valueType="num">
                                      <p:cBhvr additive="base">
                                        <p:cTn id="85" dur="500" fill="hold"/>
                                        <p:tgtEl>
                                          <p:spTgt spid="9">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graphicEl>
                                              <a:dgm id="{249DECDF-E025-4033-BC41-92A931521D48}"/>
                                            </p:graphicEl>
                                          </p:spTgt>
                                        </p:tgtEl>
                                        <p:attrNameLst>
                                          <p:attrName>style.visibility</p:attrName>
                                        </p:attrNameLst>
                                      </p:cBhvr>
                                      <p:to>
                                        <p:strVal val="visible"/>
                                      </p:to>
                                    </p:set>
                                    <p:anim calcmode="lin" valueType="num">
                                      <p:cBhvr additive="base">
                                        <p:cTn id="91" dur="500" fill="hold"/>
                                        <p:tgtEl>
                                          <p:spTgt spid="9">
                                            <p:graphicEl>
                                              <a:dgm id="{249DECDF-E025-4033-BC41-92A931521D48}"/>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graphicEl>
                                              <a:dgm id="{249DECDF-E025-4033-BC41-92A931521D48}"/>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graphicEl>
                                              <a:dgm id="{21462E3A-10B3-4975-8089-8D818BB0EF43}"/>
                                            </p:graphicEl>
                                          </p:spTgt>
                                        </p:tgtEl>
                                        <p:attrNameLst>
                                          <p:attrName>style.visibility</p:attrName>
                                        </p:attrNameLst>
                                      </p:cBhvr>
                                      <p:to>
                                        <p:strVal val="visible"/>
                                      </p:to>
                                    </p:set>
                                    <p:anim calcmode="lin" valueType="num">
                                      <p:cBhvr additive="base">
                                        <p:cTn id="97" dur="500" fill="hold"/>
                                        <p:tgtEl>
                                          <p:spTgt spid="9">
                                            <p:graphicEl>
                                              <a:dgm id="{21462E3A-10B3-4975-8089-8D818BB0EF43}"/>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graphicEl>
                                              <a:dgm id="{21462E3A-10B3-4975-8089-8D818BB0EF4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P spid="18" grpId="0" build="p"/>
      <p:bldGraphic spid="9" grpId="0">
        <p:bldSub>
          <a:bldDgm bld="lvlOne"/>
        </p:bldSub>
      </p:bldGraphic>
      <p:bldGraphic spid="11" grpId="0">
        <p:bldSub>
          <a:bldDgm bld="lvlOne"/>
        </p:bldSub>
      </p:bldGraphic>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0760764"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LANGUAGE PREFERENCES</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86588"/>
            <a:ext cx="11470627"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CA" sz="2400" b="1" dirty="0"/>
              <a:t>Use language preferred by groups and individuals you're communicating with.</a:t>
            </a:r>
          </a:p>
          <a:p>
            <a:pPr marL="285750" lvl="0" indent="-285750">
              <a:buFont typeface="Arial" panose="020B0604020202020204" pitchFamily="34" charset="0"/>
              <a:buChar char="•"/>
            </a:pPr>
            <a:r>
              <a:rPr lang="en-CA" sz="2400" b="1" dirty="0">
                <a:solidFill>
                  <a:schemeClr val="accent2"/>
                </a:solidFill>
              </a:rPr>
              <a:t>While discussing a “visual impairment” may be appropriate, some in the Deaf community consider “hearing impaired” to be offensive.</a:t>
            </a:r>
          </a:p>
          <a:p>
            <a:pPr marL="285750" lvl="0" indent="-285750">
              <a:buFont typeface="Arial" panose="020B0604020202020204" pitchFamily="34" charset="0"/>
              <a:buChar char="•"/>
            </a:pPr>
            <a:r>
              <a:rPr lang="en-CA" sz="2400" b="1" dirty="0">
                <a:solidFill>
                  <a:schemeClr val="accent2"/>
                </a:solidFill>
              </a:rPr>
              <a:t>Note that one person preferring a term does not make that term appropriate or preferable to a whole group.</a:t>
            </a:r>
          </a:p>
          <a:p>
            <a:pPr marL="285750" indent="-285750">
              <a:buFont typeface="Arial" panose="020B0604020202020204" pitchFamily="34" charset="0"/>
              <a:buChar char="•"/>
            </a:pPr>
            <a:endParaRPr lang="en-CA" sz="2400" b="1" dirty="0">
              <a:solidFill>
                <a:schemeClr val="accent2"/>
              </a:solidFill>
            </a:endParaRPr>
          </a:p>
        </p:txBody>
      </p:sp>
      <p:graphicFrame>
        <p:nvGraphicFramePr>
          <p:cNvPr id="9" name="Diagram 8">
            <a:extLst>
              <a:ext uri="{FF2B5EF4-FFF2-40B4-BE49-F238E27FC236}">
                <a16:creationId xmlns:a16="http://schemas.microsoft.com/office/drawing/2014/main" id="{27441D85-C039-4F74-AFD6-9DDF91346F01}"/>
              </a:ext>
            </a:extLst>
          </p:cNvPr>
          <p:cNvGraphicFramePr/>
          <p:nvPr>
            <p:extLst>
              <p:ext uri="{D42A27DB-BD31-4B8C-83A1-F6EECF244321}">
                <p14:modId xmlns:p14="http://schemas.microsoft.com/office/powerpoint/2010/main" val="3366277430"/>
              </p:ext>
            </p:extLst>
          </p:nvPr>
        </p:nvGraphicFramePr>
        <p:xfrm>
          <a:off x="6082448" y="4572000"/>
          <a:ext cx="5231408" cy="20857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 name="Picture 4" descr="A picture containing object&#10;&#10;Description generated with high confidence">
            <a:extLst>
              <a:ext uri="{FF2B5EF4-FFF2-40B4-BE49-F238E27FC236}">
                <a16:creationId xmlns:a16="http://schemas.microsoft.com/office/drawing/2014/main" id="{F2C136B0-1E77-486D-B6B0-9337A143AD79}"/>
              </a:ext>
            </a:extLst>
          </p:cNvPr>
          <p:cNvPicPr>
            <a:picLocks noChangeAspect="1"/>
          </p:cNvPicPr>
          <p:nvPr/>
        </p:nvPicPr>
        <p:blipFill>
          <a:blip r:embed="rId10"/>
          <a:stretch>
            <a:fillRect/>
          </a:stretch>
        </p:blipFill>
        <p:spPr>
          <a:xfrm>
            <a:off x="10019380" y="4024172"/>
            <a:ext cx="1294476" cy="1294476"/>
          </a:xfrm>
          <a:prstGeom prst="rect">
            <a:avLst/>
          </a:prstGeom>
        </p:spPr>
      </p:pic>
      <p:graphicFrame>
        <p:nvGraphicFramePr>
          <p:cNvPr id="11" name="Diagram 10">
            <a:extLst>
              <a:ext uri="{FF2B5EF4-FFF2-40B4-BE49-F238E27FC236}">
                <a16:creationId xmlns:a16="http://schemas.microsoft.com/office/drawing/2014/main" id="{07A96666-DF1E-4ED3-A59C-855FE64D0191}"/>
              </a:ext>
            </a:extLst>
          </p:cNvPr>
          <p:cNvGraphicFramePr/>
          <p:nvPr>
            <p:extLst>
              <p:ext uri="{D42A27DB-BD31-4B8C-83A1-F6EECF244321}">
                <p14:modId xmlns:p14="http://schemas.microsoft.com/office/powerpoint/2010/main" val="1944040208"/>
              </p:ext>
            </p:extLst>
          </p:nvPr>
        </p:nvGraphicFramePr>
        <p:xfrm>
          <a:off x="878144" y="4490518"/>
          <a:ext cx="5047408" cy="220050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2" name="Multiplication Sign 11">
            <a:extLst>
              <a:ext uri="{FF2B5EF4-FFF2-40B4-BE49-F238E27FC236}">
                <a16:creationId xmlns:a16="http://schemas.microsoft.com/office/drawing/2014/main" id="{DC3B3477-4C01-4D53-943C-5460AAC14584}"/>
              </a:ext>
            </a:extLst>
          </p:cNvPr>
          <p:cNvSpPr/>
          <p:nvPr/>
        </p:nvSpPr>
        <p:spPr>
          <a:xfrm>
            <a:off x="4634186" y="4040268"/>
            <a:ext cx="1461814" cy="146181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7154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graphicEl>
                                              <a:dgm id="{27AE93A1-CDDA-4E12-A1B3-4F1DB25233B2}"/>
                                            </p:graphicEl>
                                          </p:spTgt>
                                        </p:tgtEl>
                                        <p:attrNameLst>
                                          <p:attrName>style.visibility</p:attrName>
                                        </p:attrNameLst>
                                      </p:cBhvr>
                                      <p:to>
                                        <p:strVal val="visible"/>
                                      </p:to>
                                    </p:set>
                                    <p:anim calcmode="lin" valueType="num">
                                      <p:cBhvr additive="base">
                                        <p:cTn id="31" dur="500" fill="hold"/>
                                        <p:tgtEl>
                                          <p:spTgt spid="11">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graphicEl>
                                              <a:dgm id="{3FA1A0BE-4E9F-4057-8734-4C4775E41EBC}"/>
                                            </p:graphicEl>
                                          </p:spTgt>
                                        </p:tgtEl>
                                        <p:attrNameLst>
                                          <p:attrName>style.visibility</p:attrName>
                                        </p:attrNameLst>
                                      </p:cBhvr>
                                      <p:to>
                                        <p:strVal val="visible"/>
                                      </p:to>
                                    </p:set>
                                    <p:anim calcmode="lin" valueType="num">
                                      <p:cBhvr additive="base">
                                        <p:cTn id="37" dur="500" fill="hold"/>
                                        <p:tgtEl>
                                          <p:spTgt spid="11">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4CDDF7C0-5955-4906-863C-D34A7B9A5690}"/>
                                            </p:graphicEl>
                                          </p:spTgt>
                                        </p:tgtEl>
                                        <p:attrNameLst>
                                          <p:attrName>style.visibility</p:attrName>
                                        </p:attrNameLst>
                                      </p:cBhvr>
                                      <p:to>
                                        <p:strVal val="visible"/>
                                      </p:to>
                                    </p:set>
                                    <p:anim calcmode="lin" valueType="num">
                                      <p:cBhvr additive="base">
                                        <p:cTn id="43" dur="500" fill="hold"/>
                                        <p:tgtEl>
                                          <p:spTgt spid="11">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graphicEl>
                                              <a:dgm id="{AC3D1097-BE17-45C6-8987-4C9E97BB90AE}"/>
                                            </p:graphicEl>
                                          </p:spTgt>
                                        </p:tgtEl>
                                        <p:attrNameLst>
                                          <p:attrName>style.visibility</p:attrName>
                                        </p:attrNameLst>
                                      </p:cBhvr>
                                      <p:to>
                                        <p:strVal val="visible"/>
                                      </p:to>
                                    </p:set>
                                    <p:anim calcmode="lin" valueType="num">
                                      <p:cBhvr additive="base">
                                        <p:cTn id="55" dur="500" fill="hold"/>
                                        <p:tgtEl>
                                          <p:spTgt spid="9">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graphicEl>
                                              <a:dgm id="{CBAD2395-599C-45D0-8BCD-4E5783AEA215}"/>
                                            </p:graphicEl>
                                          </p:spTgt>
                                        </p:tgtEl>
                                        <p:attrNameLst>
                                          <p:attrName>style.visibility</p:attrName>
                                        </p:attrNameLst>
                                      </p:cBhvr>
                                      <p:to>
                                        <p:strVal val="visible"/>
                                      </p:to>
                                    </p:set>
                                    <p:anim calcmode="lin" valueType="num">
                                      <p:cBhvr additive="base">
                                        <p:cTn id="61" dur="500" fill="hold"/>
                                        <p:tgtEl>
                                          <p:spTgt spid="9">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graphicEl>
                                              <a:dgm id="{DB0D7849-7687-4052-8B8D-F8E761B62B05}"/>
                                            </p:graphicEl>
                                          </p:spTgt>
                                        </p:tgtEl>
                                        <p:attrNameLst>
                                          <p:attrName>style.visibility</p:attrName>
                                        </p:attrNameLst>
                                      </p:cBhvr>
                                      <p:to>
                                        <p:strVal val="visible"/>
                                      </p:to>
                                    </p:set>
                                    <p:anim calcmode="lin" valueType="num">
                                      <p:cBhvr additive="base">
                                        <p:cTn id="67" dur="500" fill="hold"/>
                                        <p:tgtEl>
                                          <p:spTgt spid="9">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9" grpId="0">
        <p:bldSub>
          <a:bldDgm bld="lvlOne"/>
        </p:bldSub>
      </p:bldGraphic>
      <p:bldGraphic spid="11" grpId="0">
        <p:bldSub>
          <a:bldDgm bld="lvlOne"/>
        </p:bldSub>
      </p:bldGraphic>
      <p:bldP spid="12" grpId="0" animBg="1"/>
    </p:bldLst>
  </p:timing>
  <p:extLst>
    <p:ext uri="{6950BFC3-D8DA-4A85-94F7-54DA5524770B}">
      <p188:commentRel xmlns:p188="http://schemas.microsoft.com/office/powerpoint/2018/8/main" r:id="rId4"/>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92084570"/>
              </p:ext>
            </p:extLst>
          </p:nvPr>
        </p:nvGraphicFramePr>
        <p:xfrm>
          <a:off x="713409" y="1176866"/>
          <a:ext cx="10765182" cy="4504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93293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1117756" cy="4869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INDIGENOUS PEOPLES</a:t>
            </a:r>
            <a:endParaRPr lang="en-US" sz="3600" dirty="0">
              <a:solidFill>
                <a:schemeClr val="accent2">
                  <a:lumMod val="75000"/>
                </a:schemeClr>
              </a:solidFill>
            </a:endParaRPr>
          </a:p>
        </p:txBody>
      </p:sp>
      <p:graphicFrame>
        <p:nvGraphicFramePr>
          <p:cNvPr id="5" name="Diagram 4">
            <a:extLst>
              <a:ext uri="{FF2B5EF4-FFF2-40B4-BE49-F238E27FC236}">
                <a16:creationId xmlns:a16="http://schemas.microsoft.com/office/drawing/2014/main" id="{E390970D-D83E-464B-B267-925C4A9154F1}"/>
              </a:ext>
            </a:extLst>
          </p:cNvPr>
          <p:cNvGraphicFramePr/>
          <p:nvPr>
            <p:extLst>
              <p:ext uri="{D42A27DB-BD31-4B8C-83A1-F6EECF244321}">
                <p14:modId xmlns:p14="http://schemas.microsoft.com/office/powerpoint/2010/main" val="2105998666"/>
              </p:ext>
            </p:extLst>
          </p:nvPr>
        </p:nvGraphicFramePr>
        <p:xfrm>
          <a:off x="191370" y="1313658"/>
          <a:ext cx="11809260" cy="5229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2055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graphicEl>
                                              <a:dgm id="{749625B8-D701-4DAD-9DD3-7A39D9F5790B}"/>
                                            </p:graphicEl>
                                          </p:spTgt>
                                        </p:tgtEl>
                                        <p:attrNameLst>
                                          <p:attrName>style.visibility</p:attrName>
                                        </p:attrNameLst>
                                      </p:cBhvr>
                                      <p:to>
                                        <p:strVal val="visible"/>
                                      </p:to>
                                    </p:set>
                                    <p:anim calcmode="lin" valueType="num">
                                      <p:cBhvr additive="base">
                                        <p:cTn id="7" dur="500" fill="hold"/>
                                        <p:tgtEl>
                                          <p:spTgt spid="5">
                                            <p:graphicEl>
                                              <a:dgm id="{749625B8-D701-4DAD-9DD3-7A39D9F5790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749625B8-D701-4DAD-9DD3-7A39D9F5790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graphicEl>
                                              <a:dgm id="{898B3ED2-1150-4BC4-B161-A86C77C46A56}"/>
                                            </p:graphicEl>
                                          </p:spTgt>
                                        </p:tgtEl>
                                        <p:attrNameLst>
                                          <p:attrName>style.visibility</p:attrName>
                                        </p:attrNameLst>
                                      </p:cBhvr>
                                      <p:to>
                                        <p:strVal val="visible"/>
                                      </p:to>
                                    </p:set>
                                    <p:anim calcmode="lin" valueType="num">
                                      <p:cBhvr additive="base">
                                        <p:cTn id="13" dur="500" fill="hold"/>
                                        <p:tgtEl>
                                          <p:spTgt spid="5">
                                            <p:graphicEl>
                                              <a:dgm id="{898B3ED2-1150-4BC4-B161-A86C77C46A5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graphicEl>
                                              <a:dgm id="{898B3ED2-1150-4BC4-B161-A86C77C46A5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graphicEl>
                                              <a:dgm id="{89DC564E-134D-4B8F-AA21-7C019BFD1164}"/>
                                            </p:graphicEl>
                                          </p:spTgt>
                                        </p:tgtEl>
                                        <p:attrNameLst>
                                          <p:attrName>style.visibility</p:attrName>
                                        </p:attrNameLst>
                                      </p:cBhvr>
                                      <p:to>
                                        <p:strVal val="visible"/>
                                      </p:to>
                                    </p:set>
                                    <p:anim calcmode="lin" valueType="num">
                                      <p:cBhvr additive="base">
                                        <p:cTn id="19" dur="500" fill="hold"/>
                                        <p:tgtEl>
                                          <p:spTgt spid="5">
                                            <p:graphicEl>
                                              <a:dgm id="{89DC564E-134D-4B8F-AA21-7C019BFD116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graphicEl>
                                              <a:dgm id="{89DC564E-134D-4B8F-AA21-7C019BFD116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graphicEl>
                                              <a:dgm id="{15AF3710-4F93-4A51-BF8D-3DB8F49ECB61}"/>
                                            </p:graphicEl>
                                          </p:spTgt>
                                        </p:tgtEl>
                                        <p:attrNameLst>
                                          <p:attrName>style.visibility</p:attrName>
                                        </p:attrNameLst>
                                      </p:cBhvr>
                                      <p:to>
                                        <p:strVal val="visible"/>
                                      </p:to>
                                    </p:set>
                                    <p:anim calcmode="lin" valueType="num">
                                      <p:cBhvr additive="base">
                                        <p:cTn id="25" dur="500" fill="hold"/>
                                        <p:tgtEl>
                                          <p:spTgt spid="5">
                                            <p:graphicEl>
                                              <a:dgm id="{15AF3710-4F93-4A51-BF8D-3DB8F49ECB6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graphicEl>
                                              <a:dgm id="{15AF3710-4F93-4A51-BF8D-3DB8F49ECB6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1117756" cy="4869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INDIGENOUS PEOPLES</a:t>
            </a:r>
            <a:endParaRPr lang="en-US" sz="3600" dirty="0">
              <a:solidFill>
                <a:schemeClr val="accent2">
                  <a:lumMod val="75000"/>
                </a:schemeClr>
              </a:solidFill>
            </a:endParaRPr>
          </a:p>
        </p:txBody>
      </p:sp>
      <p:graphicFrame>
        <p:nvGraphicFramePr>
          <p:cNvPr id="5" name="Diagram 4">
            <a:extLst>
              <a:ext uri="{FF2B5EF4-FFF2-40B4-BE49-F238E27FC236}">
                <a16:creationId xmlns:a16="http://schemas.microsoft.com/office/drawing/2014/main" id="{E390970D-D83E-464B-B267-925C4A9154F1}"/>
              </a:ext>
            </a:extLst>
          </p:cNvPr>
          <p:cNvGraphicFramePr/>
          <p:nvPr>
            <p:extLst>
              <p:ext uri="{D42A27DB-BD31-4B8C-83A1-F6EECF244321}">
                <p14:modId xmlns:p14="http://schemas.microsoft.com/office/powerpoint/2010/main" val="2025427235"/>
              </p:ext>
            </p:extLst>
          </p:nvPr>
        </p:nvGraphicFramePr>
        <p:xfrm>
          <a:off x="202156" y="1139403"/>
          <a:ext cx="11787688" cy="5229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8474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graphicEl>
                                              <a:dgm id="{749625B8-D701-4DAD-9DD3-7A39D9F5790B}"/>
                                            </p:graphicEl>
                                          </p:spTgt>
                                        </p:tgtEl>
                                        <p:attrNameLst>
                                          <p:attrName>style.visibility</p:attrName>
                                        </p:attrNameLst>
                                      </p:cBhvr>
                                      <p:to>
                                        <p:strVal val="visible"/>
                                      </p:to>
                                    </p:set>
                                    <p:anim calcmode="lin" valueType="num">
                                      <p:cBhvr additive="base">
                                        <p:cTn id="7" dur="500" fill="hold"/>
                                        <p:tgtEl>
                                          <p:spTgt spid="5">
                                            <p:graphicEl>
                                              <a:dgm id="{749625B8-D701-4DAD-9DD3-7A39D9F5790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749625B8-D701-4DAD-9DD3-7A39D9F5790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graphicEl>
                                              <a:dgm id="{898B3ED2-1150-4BC4-B161-A86C77C46A56}"/>
                                            </p:graphicEl>
                                          </p:spTgt>
                                        </p:tgtEl>
                                        <p:attrNameLst>
                                          <p:attrName>style.visibility</p:attrName>
                                        </p:attrNameLst>
                                      </p:cBhvr>
                                      <p:to>
                                        <p:strVal val="visible"/>
                                      </p:to>
                                    </p:set>
                                    <p:anim calcmode="lin" valueType="num">
                                      <p:cBhvr additive="base">
                                        <p:cTn id="13" dur="500" fill="hold"/>
                                        <p:tgtEl>
                                          <p:spTgt spid="5">
                                            <p:graphicEl>
                                              <a:dgm id="{898B3ED2-1150-4BC4-B161-A86C77C46A5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graphicEl>
                                              <a:dgm id="{898B3ED2-1150-4BC4-B161-A86C77C46A5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graphicEl>
                                              <a:dgm id="{89DC564E-134D-4B8F-AA21-7C019BFD1164}"/>
                                            </p:graphicEl>
                                          </p:spTgt>
                                        </p:tgtEl>
                                        <p:attrNameLst>
                                          <p:attrName>style.visibility</p:attrName>
                                        </p:attrNameLst>
                                      </p:cBhvr>
                                      <p:to>
                                        <p:strVal val="visible"/>
                                      </p:to>
                                    </p:set>
                                    <p:anim calcmode="lin" valueType="num">
                                      <p:cBhvr additive="base">
                                        <p:cTn id="19" dur="500" fill="hold"/>
                                        <p:tgtEl>
                                          <p:spTgt spid="5">
                                            <p:graphicEl>
                                              <a:dgm id="{89DC564E-134D-4B8F-AA21-7C019BFD116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graphicEl>
                                              <a:dgm id="{89DC564E-134D-4B8F-AA21-7C019BFD116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graphicEl>
                                              <a:dgm id="{15AF3710-4F93-4A51-BF8D-3DB8F49ECB61}"/>
                                            </p:graphicEl>
                                          </p:spTgt>
                                        </p:tgtEl>
                                        <p:attrNameLst>
                                          <p:attrName>style.visibility</p:attrName>
                                        </p:attrNameLst>
                                      </p:cBhvr>
                                      <p:to>
                                        <p:strVal val="visible"/>
                                      </p:to>
                                    </p:set>
                                    <p:anim calcmode="lin" valueType="num">
                                      <p:cBhvr additive="base">
                                        <p:cTn id="25" dur="500" fill="hold"/>
                                        <p:tgtEl>
                                          <p:spTgt spid="5">
                                            <p:graphicEl>
                                              <a:dgm id="{15AF3710-4F93-4A51-BF8D-3DB8F49ECB6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graphicEl>
                                              <a:dgm id="{15AF3710-4F93-4A51-BF8D-3DB8F49ECB6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1117756" cy="4869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INDIGENOUS PEOPLES</a:t>
            </a:r>
            <a:endParaRPr lang="en-US" sz="3600" dirty="0">
              <a:solidFill>
                <a:schemeClr val="accent2">
                  <a:lumMod val="75000"/>
                </a:schemeClr>
              </a:solidFill>
            </a:endParaRPr>
          </a:p>
        </p:txBody>
      </p:sp>
      <p:graphicFrame>
        <p:nvGraphicFramePr>
          <p:cNvPr id="13" name="Diagram 12">
            <a:extLst>
              <a:ext uri="{FF2B5EF4-FFF2-40B4-BE49-F238E27FC236}">
                <a16:creationId xmlns:a16="http://schemas.microsoft.com/office/drawing/2014/main" id="{CD055D48-A52C-4305-8857-EED3CD93480C}"/>
              </a:ext>
            </a:extLst>
          </p:cNvPr>
          <p:cNvGraphicFramePr/>
          <p:nvPr>
            <p:extLst>
              <p:ext uri="{D42A27DB-BD31-4B8C-83A1-F6EECF244321}">
                <p14:modId xmlns:p14="http://schemas.microsoft.com/office/powerpoint/2010/main" val="430495289"/>
              </p:ext>
            </p:extLst>
          </p:nvPr>
        </p:nvGraphicFramePr>
        <p:xfrm>
          <a:off x="6096000" y="3039932"/>
          <a:ext cx="5855368" cy="3651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4" descr="A picture containing object&#10;&#10;Description generated with high confidence">
            <a:extLst>
              <a:ext uri="{FF2B5EF4-FFF2-40B4-BE49-F238E27FC236}">
                <a16:creationId xmlns:a16="http://schemas.microsoft.com/office/drawing/2014/main" id="{D7BDE417-5B49-46E2-90FD-0D34EEDB8670}"/>
              </a:ext>
            </a:extLst>
          </p:cNvPr>
          <p:cNvPicPr>
            <a:picLocks noChangeAspect="1"/>
          </p:cNvPicPr>
          <p:nvPr/>
        </p:nvPicPr>
        <p:blipFill>
          <a:blip r:embed="rId9"/>
          <a:stretch>
            <a:fillRect/>
          </a:stretch>
        </p:blipFill>
        <p:spPr>
          <a:xfrm>
            <a:off x="10061484" y="2749816"/>
            <a:ext cx="1448871" cy="1448871"/>
          </a:xfrm>
          <a:prstGeom prst="rect">
            <a:avLst/>
          </a:prstGeom>
        </p:spPr>
      </p:pic>
      <p:graphicFrame>
        <p:nvGraphicFramePr>
          <p:cNvPr id="16" name="Diagram 15">
            <a:extLst>
              <a:ext uri="{FF2B5EF4-FFF2-40B4-BE49-F238E27FC236}">
                <a16:creationId xmlns:a16="http://schemas.microsoft.com/office/drawing/2014/main" id="{BDD88410-22F7-4C42-BCCD-BF4A8A51FB85}"/>
              </a:ext>
            </a:extLst>
          </p:cNvPr>
          <p:cNvGraphicFramePr/>
          <p:nvPr>
            <p:extLst>
              <p:ext uri="{D42A27DB-BD31-4B8C-83A1-F6EECF244321}">
                <p14:modId xmlns:p14="http://schemas.microsoft.com/office/powerpoint/2010/main" val="28170164"/>
              </p:ext>
            </p:extLst>
          </p:nvPr>
        </p:nvGraphicFramePr>
        <p:xfrm>
          <a:off x="240632" y="3039932"/>
          <a:ext cx="5649422" cy="3651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7" name="Multiplication Sign 16">
            <a:extLst>
              <a:ext uri="{FF2B5EF4-FFF2-40B4-BE49-F238E27FC236}">
                <a16:creationId xmlns:a16="http://schemas.microsoft.com/office/drawing/2014/main" id="{3720E556-B1B4-4164-BB31-60DC53E21F5B}"/>
              </a:ext>
            </a:extLst>
          </p:cNvPr>
          <p:cNvSpPr/>
          <p:nvPr/>
        </p:nvSpPr>
        <p:spPr>
          <a:xfrm>
            <a:off x="4424335" y="2696607"/>
            <a:ext cx="1636167" cy="163616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F4ED1F1B-E906-4071-914F-16C04A7F9022}"/>
              </a:ext>
            </a:extLst>
          </p:cNvPr>
          <p:cNvSpPr txBox="1"/>
          <p:nvPr/>
        </p:nvSpPr>
        <p:spPr>
          <a:xfrm>
            <a:off x="669235" y="1175576"/>
            <a:ext cx="11117755" cy="1384995"/>
          </a:xfrm>
          <a:prstGeom prst="rect">
            <a:avLst/>
          </a:prstGeom>
          <a:noFill/>
        </p:spPr>
        <p:txBody>
          <a:bodyPr wrap="square">
            <a:spAutoFit/>
          </a:bodyPr>
          <a:lstStyle/>
          <a:p>
            <a:pPr lvl="0">
              <a:buFont typeface="Arial" panose="020B0604020202020204" pitchFamily="34" charset="0"/>
              <a:buChar char="•"/>
            </a:pPr>
            <a:r>
              <a:rPr lang="en-CA" sz="2800" b="1" dirty="0"/>
              <a:t>Avoid appropriating cultural terms from Indigenous communities. These have specific meanings that should not be used out of context.</a:t>
            </a:r>
            <a:endParaRPr lang="en-CA" sz="2800" dirty="0"/>
          </a:p>
        </p:txBody>
      </p:sp>
    </p:spTree>
    <p:custDataLst>
      <p:tags r:id="rId1"/>
    </p:custDataLst>
    <p:extLst>
      <p:ext uri="{BB962C8B-B14F-4D97-AF65-F5344CB8AC3E}">
        <p14:creationId xmlns:p14="http://schemas.microsoft.com/office/powerpoint/2010/main" val="30863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graphicEl>
                                              <a:dgm id="{27AE93A1-CDDA-4E12-A1B3-4F1DB25233B2}"/>
                                            </p:graphicEl>
                                          </p:spTgt>
                                        </p:tgtEl>
                                        <p:attrNameLst>
                                          <p:attrName>style.visibility</p:attrName>
                                        </p:attrNameLst>
                                      </p:cBhvr>
                                      <p:to>
                                        <p:strVal val="visible"/>
                                      </p:to>
                                    </p:set>
                                    <p:anim calcmode="lin" valueType="num">
                                      <p:cBhvr additive="base">
                                        <p:cTn id="19" dur="500" fill="hold"/>
                                        <p:tgtEl>
                                          <p:spTgt spid="16">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graphicEl>
                                              <a:dgm id="{3FA1A0BE-4E9F-4057-8734-4C4775E41EBC}"/>
                                            </p:graphicEl>
                                          </p:spTgt>
                                        </p:tgtEl>
                                        <p:attrNameLst>
                                          <p:attrName>style.visibility</p:attrName>
                                        </p:attrNameLst>
                                      </p:cBhvr>
                                      <p:to>
                                        <p:strVal val="visible"/>
                                      </p:to>
                                    </p:set>
                                    <p:anim calcmode="lin" valueType="num">
                                      <p:cBhvr additive="base">
                                        <p:cTn id="25" dur="500" fill="hold"/>
                                        <p:tgtEl>
                                          <p:spTgt spid="16">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graphicEl>
                                              <a:dgm id="{4CDDF7C0-5955-4906-863C-D34A7B9A5690}"/>
                                            </p:graphicEl>
                                          </p:spTgt>
                                        </p:tgtEl>
                                        <p:attrNameLst>
                                          <p:attrName>style.visibility</p:attrName>
                                        </p:attrNameLst>
                                      </p:cBhvr>
                                      <p:to>
                                        <p:strVal val="visible"/>
                                      </p:to>
                                    </p:set>
                                    <p:anim calcmode="lin" valueType="num">
                                      <p:cBhvr additive="base">
                                        <p:cTn id="31" dur="500" fill="hold"/>
                                        <p:tgtEl>
                                          <p:spTgt spid="16">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graphicEl>
                                              <a:dgm id="{6C613A72-D84E-4040-B33B-3C8125E7CF99}"/>
                                            </p:graphicEl>
                                          </p:spTgt>
                                        </p:tgtEl>
                                        <p:attrNameLst>
                                          <p:attrName>style.visibility</p:attrName>
                                        </p:attrNameLst>
                                      </p:cBhvr>
                                      <p:to>
                                        <p:strVal val="visible"/>
                                      </p:to>
                                    </p:set>
                                    <p:anim calcmode="lin" valueType="num">
                                      <p:cBhvr additive="base">
                                        <p:cTn id="37" dur="500" fill="hold"/>
                                        <p:tgtEl>
                                          <p:spTgt spid="16">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graphicEl>
                                              <a:dgm id="{A7C767CF-D939-4995-83BE-85DBC70F1A30}"/>
                                            </p:graphicEl>
                                          </p:spTgt>
                                        </p:tgtEl>
                                        <p:attrNameLst>
                                          <p:attrName>style.visibility</p:attrName>
                                        </p:attrNameLst>
                                      </p:cBhvr>
                                      <p:to>
                                        <p:strVal val="visible"/>
                                      </p:to>
                                    </p:set>
                                    <p:anim calcmode="lin" valueType="num">
                                      <p:cBhvr additive="base">
                                        <p:cTn id="43" dur="500" fill="hold"/>
                                        <p:tgtEl>
                                          <p:spTgt spid="16">
                                            <p:graphicEl>
                                              <a:dgm id="{A7C767CF-D939-4995-83BE-85DBC70F1A3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graphicEl>
                                              <a:dgm id="{A7C767CF-D939-4995-83BE-85DBC70F1A3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graphicEl>
                                              <a:dgm id="{AC3D1097-BE17-45C6-8987-4C9E97BB90AE}"/>
                                            </p:graphicEl>
                                          </p:spTgt>
                                        </p:tgtEl>
                                        <p:attrNameLst>
                                          <p:attrName>style.visibility</p:attrName>
                                        </p:attrNameLst>
                                      </p:cBhvr>
                                      <p:to>
                                        <p:strVal val="visible"/>
                                      </p:to>
                                    </p:set>
                                    <p:anim calcmode="lin" valueType="num">
                                      <p:cBhvr additive="base">
                                        <p:cTn id="55" dur="500" fill="hold"/>
                                        <p:tgtEl>
                                          <p:spTgt spid="13">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graphicEl>
                                              <a:dgm id="{CBAD2395-599C-45D0-8BCD-4E5783AEA215}"/>
                                            </p:graphicEl>
                                          </p:spTgt>
                                        </p:tgtEl>
                                        <p:attrNameLst>
                                          <p:attrName>style.visibility</p:attrName>
                                        </p:attrNameLst>
                                      </p:cBhvr>
                                      <p:to>
                                        <p:strVal val="visible"/>
                                      </p:to>
                                    </p:set>
                                    <p:anim calcmode="lin" valueType="num">
                                      <p:cBhvr additive="base">
                                        <p:cTn id="61" dur="500" fill="hold"/>
                                        <p:tgtEl>
                                          <p:spTgt spid="13">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graphicEl>
                                              <a:dgm id="{DB0D7849-7687-4052-8B8D-F8E761B62B05}"/>
                                            </p:graphicEl>
                                          </p:spTgt>
                                        </p:tgtEl>
                                        <p:attrNameLst>
                                          <p:attrName>style.visibility</p:attrName>
                                        </p:attrNameLst>
                                      </p:cBhvr>
                                      <p:to>
                                        <p:strVal val="visible"/>
                                      </p:to>
                                    </p:set>
                                    <p:anim calcmode="lin" valueType="num">
                                      <p:cBhvr additive="base">
                                        <p:cTn id="67" dur="500" fill="hold"/>
                                        <p:tgtEl>
                                          <p:spTgt spid="13">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graphicEl>
                                              <a:dgm id="{249DECDF-E025-4033-BC41-92A931521D48}"/>
                                            </p:graphicEl>
                                          </p:spTgt>
                                        </p:tgtEl>
                                        <p:attrNameLst>
                                          <p:attrName>style.visibility</p:attrName>
                                        </p:attrNameLst>
                                      </p:cBhvr>
                                      <p:to>
                                        <p:strVal val="visible"/>
                                      </p:to>
                                    </p:set>
                                    <p:anim calcmode="lin" valueType="num">
                                      <p:cBhvr additive="base">
                                        <p:cTn id="73" dur="500" fill="hold"/>
                                        <p:tgtEl>
                                          <p:spTgt spid="13">
                                            <p:graphicEl>
                                              <a:dgm id="{249DECDF-E025-4033-BC41-92A931521D48}"/>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
                                            <p:graphicEl>
                                              <a:dgm id="{249DECDF-E025-4033-BC41-92A931521D48}"/>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
                                            <p:graphicEl>
                                              <a:dgm id="{21462E3A-10B3-4975-8089-8D818BB0EF43}"/>
                                            </p:graphicEl>
                                          </p:spTgt>
                                        </p:tgtEl>
                                        <p:attrNameLst>
                                          <p:attrName>style.visibility</p:attrName>
                                        </p:attrNameLst>
                                      </p:cBhvr>
                                      <p:to>
                                        <p:strVal val="visible"/>
                                      </p:to>
                                    </p:set>
                                    <p:anim calcmode="lin" valueType="num">
                                      <p:cBhvr additive="base">
                                        <p:cTn id="79" dur="500" fill="hold"/>
                                        <p:tgtEl>
                                          <p:spTgt spid="13">
                                            <p:graphicEl>
                                              <a:dgm id="{21462E3A-10B3-4975-8089-8D818BB0EF43}"/>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13">
                                            <p:graphicEl>
                                              <a:dgm id="{21462E3A-10B3-4975-8089-8D818BB0EF4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lvlOne"/>
        </p:bldSub>
      </p:bldGraphic>
      <p:bldGraphic spid="16" grpId="0">
        <p:bldSub>
          <a:bldDgm bld="lvlOne"/>
        </p:bldSub>
      </p:bldGraphic>
      <p:bldP spid="17" grpId="0" animBg="1"/>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lide number background block">
            <a:extLst>
              <a:ext uri="{FF2B5EF4-FFF2-40B4-BE49-F238E27FC236}">
                <a16:creationId xmlns:a16="http://schemas.microsoft.com/office/drawing/2014/main" id="{4EB8303B-9502-480C-9C51-6EF9094D5E4F}"/>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rPr>
              <a:t>5</a:t>
            </a:r>
            <a:endParaRPr lang="en-GB" b="1"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491039" y="257561"/>
            <a:ext cx="4854190" cy="163738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INDIGENOUS PEOPLES</a:t>
            </a:r>
            <a:endParaRPr lang="en-US" sz="3600" dirty="0">
              <a:solidFill>
                <a:schemeClr val="accent2">
                  <a:lumMod val="75000"/>
                </a:schemeClr>
              </a:solidFill>
            </a:endParaRPr>
          </a:p>
        </p:txBody>
      </p:sp>
      <p:sp>
        <p:nvSpPr>
          <p:cNvPr id="15" name="TextBox 14">
            <a:extLst>
              <a:ext uri="{FF2B5EF4-FFF2-40B4-BE49-F238E27FC236}">
                <a16:creationId xmlns:a16="http://schemas.microsoft.com/office/drawing/2014/main" id="{48414621-1FDC-45A8-8348-46E52EF2DDC2}"/>
              </a:ext>
            </a:extLst>
          </p:cNvPr>
          <p:cNvSpPr txBox="1"/>
          <p:nvPr/>
        </p:nvSpPr>
        <p:spPr>
          <a:xfrm>
            <a:off x="491039" y="1697786"/>
            <a:ext cx="5635078" cy="4893647"/>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400" b="1" dirty="0"/>
              <a:t>NorQuest College has produced a guide on citing Indigenous Elders and Oral Traditions in MLA and APA forms</a:t>
            </a:r>
          </a:p>
          <a:p>
            <a:pPr marL="285750" lvl="0" indent="-285750">
              <a:buFont typeface="Arial" panose="020B0604020202020204" pitchFamily="34" charset="0"/>
              <a:buChar char="•"/>
            </a:pPr>
            <a:r>
              <a:rPr lang="en-CA" sz="2400" b="1" dirty="0">
                <a:solidFill>
                  <a:schemeClr val="accent2"/>
                </a:solidFill>
              </a:rPr>
              <a:t>Always learn and follow protocol when contacting and citing Indigenous Elders and Knowledge Keepers</a:t>
            </a:r>
            <a:endParaRPr lang="en-CA" sz="2400" b="1">
              <a:solidFill>
                <a:schemeClr val="accent2"/>
              </a:solidFill>
            </a:endParaRPr>
          </a:p>
          <a:p>
            <a:pPr marL="285750" lvl="0" indent="-285750">
              <a:buFont typeface="Arial" panose="020B0604020202020204" pitchFamily="34" charset="0"/>
              <a:buChar char="•"/>
            </a:pPr>
            <a:r>
              <a:rPr lang="en-CA" sz="2400" b="1" dirty="0"/>
              <a:t>The Four Feathers Writing Guide from Royal Roads University incorporates Coast Salish teachings into academic writing development</a:t>
            </a:r>
          </a:p>
        </p:txBody>
      </p:sp>
      <p:pic>
        <p:nvPicPr>
          <p:cNvPr id="3" name="Picture 2" descr="A screenshot of the Four Feathers Writing Guide home page (with images of an eagle, heron, owl, and loon)">
            <a:extLst>
              <a:ext uri="{FF2B5EF4-FFF2-40B4-BE49-F238E27FC236}">
                <a16:creationId xmlns:a16="http://schemas.microsoft.com/office/drawing/2014/main" id="{BC583EC8-C0BC-46A7-A3FF-1CB01FA423E5}"/>
              </a:ext>
            </a:extLst>
          </p:cNvPr>
          <p:cNvPicPr>
            <a:picLocks noChangeAspect="1"/>
          </p:cNvPicPr>
          <p:nvPr/>
        </p:nvPicPr>
        <p:blipFill>
          <a:blip r:embed="rId4"/>
          <a:stretch>
            <a:fillRect/>
          </a:stretch>
        </p:blipFill>
        <p:spPr>
          <a:xfrm>
            <a:off x="6622192" y="2630466"/>
            <a:ext cx="5569808" cy="4227534"/>
          </a:xfrm>
          <a:prstGeom prst="rect">
            <a:avLst/>
          </a:prstGeom>
        </p:spPr>
      </p:pic>
      <p:pic>
        <p:nvPicPr>
          <p:cNvPr id="5" name="Picture 4" descr="A screenshot of the NorQuest College Indigenous Elders &amp;#38; Knowledge keepers APA citation page">
            <a:extLst>
              <a:ext uri="{FF2B5EF4-FFF2-40B4-BE49-F238E27FC236}">
                <a16:creationId xmlns:a16="http://schemas.microsoft.com/office/drawing/2014/main" id="{22CE9292-6DB3-4088-AAC2-07C691AD538F}"/>
              </a:ext>
            </a:extLst>
          </p:cNvPr>
          <p:cNvPicPr>
            <a:picLocks noChangeAspect="1"/>
          </p:cNvPicPr>
          <p:nvPr/>
        </p:nvPicPr>
        <p:blipFill>
          <a:blip r:embed="rId5"/>
          <a:stretch>
            <a:fillRect/>
          </a:stretch>
        </p:blipFill>
        <p:spPr>
          <a:xfrm>
            <a:off x="6622193" y="115957"/>
            <a:ext cx="5470856" cy="2560826"/>
          </a:xfrm>
          <a:prstGeom prst="rect">
            <a:avLst/>
          </a:prstGeom>
        </p:spPr>
      </p:pic>
    </p:spTree>
    <p:custDataLst>
      <p:tags r:id="rId1"/>
    </p:custDataLst>
    <p:extLst>
      <p:ext uri="{BB962C8B-B14F-4D97-AF65-F5344CB8AC3E}">
        <p14:creationId xmlns:p14="http://schemas.microsoft.com/office/powerpoint/2010/main" val="27669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733219894"/>
              </p:ext>
            </p:extLst>
          </p:nvPr>
        </p:nvGraphicFramePr>
        <p:xfrm>
          <a:off x="713409" y="1176866"/>
          <a:ext cx="10765182" cy="4504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08966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LANGUAGE &amp; GENDER</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9" y="997162"/>
            <a:ext cx="11278286" cy="1815882"/>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800" b="1" dirty="0"/>
              <a:t>Much commonly used language is gendered, even if we do not notice</a:t>
            </a:r>
          </a:p>
          <a:p>
            <a:pPr marL="285750" lvl="0" indent="-285750">
              <a:buFont typeface="Arial" panose="020B0604020202020204" pitchFamily="34" charset="0"/>
              <a:buChar char="•"/>
            </a:pPr>
            <a:r>
              <a:rPr lang="en-CA" sz="2800" b="1" dirty="0">
                <a:solidFill>
                  <a:schemeClr val="accent2"/>
                </a:solidFill>
              </a:rPr>
              <a:t>Using gendered terms and language can exclude people</a:t>
            </a:r>
          </a:p>
          <a:p>
            <a:pPr marL="285750" lvl="0" indent="-285750">
              <a:buFont typeface="Arial" panose="020B0604020202020204" pitchFamily="34" charset="0"/>
              <a:buChar char="•"/>
            </a:pPr>
            <a:r>
              <a:rPr lang="en-CA" sz="2800" b="1" dirty="0"/>
              <a:t>Use gender-neutral terminology to be inclusive</a:t>
            </a:r>
          </a:p>
        </p:txBody>
      </p:sp>
      <p:graphicFrame>
        <p:nvGraphicFramePr>
          <p:cNvPr id="4" name="Diagram 3">
            <a:extLst>
              <a:ext uri="{FF2B5EF4-FFF2-40B4-BE49-F238E27FC236}">
                <a16:creationId xmlns:a16="http://schemas.microsoft.com/office/drawing/2014/main" id="{A18B5FBA-7A9C-41BA-821F-96442CFD98E7}"/>
              </a:ext>
            </a:extLst>
          </p:cNvPr>
          <p:cNvGraphicFramePr/>
          <p:nvPr>
            <p:extLst>
              <p:ext uri="{D42A27DB-BD31-4B8C-83A1-F6EECF244321}">
                <p14:modId xmlns:p14="http://schemas.microsoft.com/office/powerpoint/2010/main" val="3368827205"/>
              </p:ext>
            </p:extLst>
          </p:nvPr>
        </p:nvGraphicFramePr>
        <p:xfrm>
          <a:off x="6096000" y="3039932"/>
          <a:ext cx="5855368" cy="3651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picture containing object&#10;&#10;Description generated with high confidence">
            <a:extLst>
              <a:ext uri="{FF2B5EF4-FFF2-40B4-BE49-F238E27FC236}">
                <a16:creationId xmlns:a16="http://schemas.microsoft.com/office/drawing/2014/main" id="{2B08FC16-DCDE-4D8A-ACEC-51D225DB4F87}"/>
              </a:ext>
            </a:extLst>
          </p:cNvPr>
          <p:cNvPicPr>
            <a:picLocks noChangeAspect="1"/>
          </p:cNvPicPr>
          <p:nvPr/>
        </p:nvPicPr>
        <p:blipFill>
          <a:blip r:embed="rId9"/>
          <a:stretch>
            <a:fillRect/>
          </a:stretch>
        </p:blipFill>
        <p:spPr>
          <a:xfrm>
            <a:off x="10061484" y="2749816"/>
            <a:ext cx="1448871" cy="1448871"/>
          </a:xfrm>
          <a:prstGeom prst="rect">
            <a:avLst/>
          </a:prstGeom>
        </p:spPr>
      </p:pic>
      <p:graphicFrame>
        <p:nvGraphicFramePr>
          <p:cNvPr id="6" name="Diagram 5">
            <a:extLst>
              <a:ext uri="{FF2B5EF4-FFF2-40B4-BE49-F238E27FC236}">
                <a16:creationId xmlns:a16="http://schemas.microsoft.com/office/drawing/2014/main" id="{998B5EE6-5DA3-4AF0-ABC0-E5B6B802D83D}"/>
              </a:ext>
            </a:extLst>
          </p:cNvPr>
          <p:cNvGraphicFramePr/>
          <p:nvPr>
            <p:extLst>
              <p:ext uri="{D42A27DB-BD31-4B8C-83A1-F6EECF244321}">
                <p14:modId xmlns:p14="http://schemas.microsoft.com/office/powerpoint/2010/main" val="1539455400"/>
              </p:ext>
            </p:extLst>
          </p:nvPr>
        </p:nvGraphicFramePr>
        <p:xfrm>
          <a:off x="240632" y="3039932"/>
          <a:ext cx="5649422" cy="3651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Multiplication Sign 6">
            <a:extLst>
              <a:ext uri="{FF2B5EF4-FFF2-40B4-BE49-F238E27FC236}">
                <a16:creationId xmlns:a16="http://schemas.microsoft.com/office/drawing/2014/main" id="{216494AD-73EC-4282-BA02-532C434D054A}"/>
              </a:ext>
            </a:extLst>
          </p:cNvPr>
          <p:cNvSpPr/>
          <p:nvPr/>
        </p:nvSpPr>
        <p:spPr>
          <a:xfrm>
            <a:off x="4424335" y="2696607"/>
            <a:ext cx="1636167" cy="163616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322754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graphicEl>
                                              <a:dgm id="{27AE93A1-CDDA-4E12-A1B3-4F1DB25233B2}"/>
                                            </p:graphicEl>
                                          </p:spTgt>
                                        </p:tgtEl>
                                        <p:attrNameLst>
                                          <p:attrName>style.visibility</p:attrName>
                                        </p:attrNameLst>
                                      </p:cBhvr>
                                      <p:to>
                                        <p:strVal val="visible"/>
                                      </p:to>
                                    </p:set>
                                    <p:anim calcmode="lin" valueType="num">
                                      <p:cBhvr additive="base">
                                        <p:cTn id="31" dur="500" fill="hold"/>
                                        <p:tgtEl>
                                          <p:spTgt spid="6">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graphicEl>
                                              <a:dgm id="{3FA1A0BE-4E9F-4057-8734-4C4775E41EBC}"/>
                                            </p:graphicEl>
                                          </p:spTgt>
                                        </p:tgtEl>
                                        <p:attrNameLst>
                                          <p:attrName>style.visibility</p:attrName>
                                        </p:attrNameLst>
                                      </p:cBhvr>
                                      <p:to>
                                        <p:strVal val="visible"/>
                                      </p:to>
                                    </p:set>
                                    <p:anim calcmode="lin" valueType="num">
                                      <p:cBhvr additive="base">
                                        <p:cTn id="37" dur="500" fill="hold"/>
                                        <p:tgtEl>
                                          <p:spTgt spid="6">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graphicEl>
                                              <a:dgm id="{4CDDF7C0-5955-4906-863C-D34A7B9A5690}"/>
                                            </p:graphicEl>
                                          </p:spTgt>
                                        </p:tgtEl>
                                        <p:attrNameLst>
                                          <p:attrName>style.visibility</p:attrName>
                                        </p:attrNameLst>
                                      </p:cBhvr>
                                      <p:to>
                                        <p:strVal val="visible"/>
                                      </p:to>
                                    </p:set>
                                    <p:anim calcmode="lin" valueType="num">
                                      <p:cBhvr additive="base">
                                        <p:cTn id="43" dur="500" fill="hold"/>
                                        <p:tgtEl>
                                          <p:spTgt spid="6">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graphicEl>
                                              <a:dgm id="{6C613A72-D84E-4040-B33B-3C8125E7CF99}"/>
                                            </p:graphicEl>
                                          </p:spTgt>
                                        </p:tgtEl>
                                        <p:attrNameLst>
                                          <p:attrName>style.visibility</p:attrName>
                                        </p:attrNameLst>
                                      </p:cBhvr>
                                      <p:to>
                                        <p:strVal val="visible"/>
                                      </p:to>
                                    </p:set>
                                    <p:anim calcmode="lin" valueType="num">
                                      <p:cBhvr additive="base">
                                        <p:cTn id="49" dur="500" fill="hold"/>
                                        <p:tgtEl>
                                          <p:spTgt spid="6">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graphicEl>
                                              <a:dgm id="{A7C767CF-D939-4995-83BE-85DBC70F1A30}"/>
                                            </p:graphicEl>
                                          </p:spTgt>
                                        </p:tgtEl>
                                        <p:attrNameLst>
                                          <p:attrName>style.visibility</p:attrName>
                                        </p:attrNameLst>
                                      </p:cBhvr>
                                      <p:to>
                                        <p:strVal val="visible"/>
                                      </p:to>
                                    </p:set>
                                    <p:anim calcmode="lin" valueType="num">
                                      <p:cBhvr additive="base">
                                        <p:cTn id="55" dur="500" fill="hold"/>
                                        <p:tgtEl>
                                          <p:spTgt spid="6">
                                            <p:graphicEl>
                                              <a:dgm id="{A7C767CF-D939-4995-83BE-85DBC70F1A30}"/>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graphicEl>
                                              <a:dgm id="{A7C767CF-D939-4995-83BE-85DBC70F1A30}"/>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graphicEl>
                                              <a:dgm id="{AC3D1097-BE17-45C6-8987-4C9E97BB90AE}"/>
                                            </p:graphicEl>
                                          </p:spTgt>
                                        </p:tgtEl>
                                        <p:attrNameLst>
                                          <p:attrName>style.visibility</p:attrName>
                                        </p:attrNameLst>
                                      </p:cBhvr>
                                      <p:to>
                                        <p:strVal val="visible"/>
                                      </p:to>
                                    </p:set>
                                    <p:anim calcmode="lin" valueType="num">
                                      <p:cBhvr additive="base">
                                        <p:cTn id="67" dur="500" fill="hold"/>
                                        <p:tgtEl>
                                          <p:spTgt spid="4">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CBAD2395-599C-45D0-8BCD-4E5783AEA215}"/>
                                            </p:graphicEl>
                                          </p:spTgt>
                                        </p:tgtEl>
                                        <p:attrNameLst>
                                          <p:attrName>style.visibility</p:attrName>
                                        </p:attrNameLst>
                                      </p:cBhvr>
                                      <p:to>
                                        <p:strVal val="visible"/>
                                      </p:to>
                                    </p:set>
                                    <p:anim calcmode="lin" valueType="num">
                                      <p:cBhvr additive="base">
                                        <p:cTn id="73" dur="500" fill="hold"/>
                                        <p:tgtEl>
                                          <p:spTgt spid="4">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graphicEl>
                                              <a:dgm id="{DB0D7849-7687-4052-8B8D-F8E761B62B05}"/>
                                            </p:graphicEl>
                                          </p:spTgt>
                                        </p:tgtEl>
                                        <p:attrNameLst>
                                          <p:attrName>style.visibility</p:attrName>
                                        </p:attrNameLst>
                                      </p:cBhvr>
                                      <p:to>
                                        <p:strVal val="visible"/>
                                      </p:to>
                                    </p:set>
                                    <p:anim calcmode="lin" valueType="num">
                                      <p:cBhvr additive="base">
                                        <p:cTn id="79" dur="500" fill="hold"/>
                                        <p:tgtEl>
                                          <p:spTgt spid="4">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graphicEl>
                                              <a:dgm id="{249DECDF-E025-4033-BC41-92A931521D48}"/>
                                            </p:graphicEl>
                                          </p:spTgt>
                                        </p:tgtEl>
                                        <p:attrNameLst>
                                          <p:attrName>style.visibility</p:attrName>
                                        </p:attrNameLst>
                                      </p:cBhvr>
                                      <p:to>
                                        <p:strVal val="visible"/>
                                      </p:to>
                                    </p:set>
                                    <p:anim calcmode="lin" valueType="num">
                                      <p:cBhvr additive="base">
                                        <p:cTn id="85" dur="500" fill="hold"/>
                                        <p:tgtEl>
                                          <p:spTgt spid="4">
                                            <p:graphicEl>
                                              <a:dgm id="{249DECDF-E025-4033-BC41-92A931521D48}"/>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graphicEl>
                                              <a:dgm id="{249DECDF-E025-4033-BC41-92A931521D48}"/>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graphicEl>
                                              <a:dgm id="{21462E3A-10B3-4975-8089-8D818BB0EF43}"/>
                                            </p:graphicEl>
                                          </p:spTgt>
                                        </p:tgtEl>
                                        <p:attrNameLst>
                                          <p:attrName>style.visibility</p:attrName>
                                        </p:attrNameLst>
                                      </p:cBhvr>
                                      <p:to>
                                        <p:strVal val="visible"/>
                                      </p:to>
                                    </p:set>
                                    <p:anim calcmode="lin" valueType="num">
                                      <p:cBhvr additive="base">
                                        <p:cTn id="91" dur="500" fill="hold"/>
                                        <p:tgtEl>
                                          <p:spTgt spid="4">
                                            <p:graphicEl>
                                              <a:dgm id="{21462E3A-10B3-4975-8089-8D818BB0EF43}"/>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graphicEl>
                                              <a:dgm id="{21462E3A-10B3-4975-8089-8D818BB0EF4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4" grpId="0">
        <p:bldSub>
          <a:bldDgm bld="lvlOne"/>
        </p:bldSub>
      </p:bldGraphic>
      <p:bldGraphic spid="6" grpId="0">
        <p:bldSub>
          <a:bldDgm bld="lvlOne"/>
        </p:bldSub>
      </p:bldGraphic>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GENDER IDENTITY</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9" y="997162"/>
            <a:ext cx="6743864" cy="5509200"/>
          </a:xfrm>
          <a:prstGeom prst="rect">
            <a:avLst/>
          </a:prstGeom>
          <a:noFill/>
        </p:spPr>
        <p:txBody>
          <a:bodyPr wrap="square">
            <a:spAutoFit/>
          </a:bodyPr>
          <a:lstStyle/>
          <a:p>
            <a:pPr marL="285750" lvl="0" indent="-285750">
              <a:buFont typeface="Arial" panose="020B0604020202020204" pitchFamily="34" charset="0"/>
              <a:buChar char="•"/>
            </a:pPr>
            <a:r>
              <a:rPr lang="en-CA" sz="3200" b="1" dirty="0"/>
              <a:t>Is distinct from sexual orientation</a:t>
            </a:r>
          </a:p>
          <a:p>
            <a:pPr marL="285750" lvl="0" indent="-285750">
              <a:buFont typeface="Arial" panose="020B0604020202020204" pitchFamily="34" charset="0"/>
              <a:buChar char="•"/>
            </a:pPr>
            <a:r>
              <a:rPr lang="en-CA" sz="3200" b="1" dirty="0">
                <a:solidFill>
                  <a:schemeClr val="accent2"/>
                </a:solidFill>
              </a:rPr>
              <a:t>Is each individual’s sense of their own gender</a:t>
            </a:r>
          </a:p>
          <a:p>
            <a:pPr marL="285750" lvl="0" indent="-285750">
              <a:buFont typeface="Arial" panose="020B0604020202020204" pitchFamily="34" charset="0"/>
              <a:buChar char="•"/>
            </a:pPr>
            <a:r>
              <a:rPr lang="en-CA" sz="3200" b="1" dirty="0"/>
              <a:t>Exists on a continuum, not as a binary of male/female</a:t>
            </a:r>
          </a:p>
          <a:p>
            <a:pPr marL="285750" lvl="0" indent="-285750">
              <a:buFont typeface="Arial" panose="020B0604020202020204" pitchFamily="34" charset="0"/>
              <a:buChar char="•"/>
            </a:pPr>
            <a:r>
              <a:rPr lang="en-CA" sz="3200" b="1" dirty="0">
                <a:solidFill>
                  <a:schemeClr val="accent2"/>
                </a:solidFill>
              </a:rPr>
              <a:t>Language should be inclusive of cis, trans, non-binary, Two-Spirit, gender-non-conforming, and all gender-expansive people.</a:t>
            </a:r>
          </a:p>
        </p:txBody>
      </p:sp>
      <p:pic>
        <p:nvPicPr>
          <p:cNvPr id="3" name="Picture 3" descr="Two people walking, one wearing rainbow socks and suspenders and the other with a trans pride flag worn as a cape">
            <a:extLst>
              <a:ext uri="{FF2B5EF4-FFF2-40B4-BE49-F238E27FC236}">
                <a16:creationId xmlns:a16="http://schemas.microsoft.com/office/drawing/2014/main" id="{7075A6B8-7F3B-4CDB-87A3-1BCC65AB218D}"/>
              </a:ext>
            </a:extLst>
          </p:cNvPr>
          <p:cNvPicPr>
            <a:picLocks noChangeAspect="1"/>
          </p:cNvPicPr>
          <p:nvPr/>
        </p:nvPicPr>
        <p:blipFill rotWithShape="1">
          <a:blip r:embed="rId4"/>
          <a:srcRect l="20581" t="10361" r="35155" b="723"/>
          <a:stretch/>
        </p:blipFill>
        <p:spPr>
          <a:xfrm>
            <a:off x="7094035" y="-9661"/>
            <a:ext cx="5096487" cy="6870119"/>
          </a:xfrm>
          <a:prstGeom prst="rect">
            <a:avLst/>
          </a:prstGeom>
        </p:spPr>
      </p:pic>
    </p:spTree>
    <p:custDataLst>
      <p:tags r:id="rId1"/>
    </p:custDataLst>
    <p:extLst>
      <p:ext uri="{BB962C8B-B14F-4D97-AF65-F5344CB8AC3E}">
        <p14:creationId xmlns:p14="http://schemas.microsoft.com/office/powerpoint/2010/main" val="14905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picture containing text, document&#10;&#10;Description automatically generated">
            <a:extLst>
              <a:ext uri="{FF2B5EF4-FFF2-40B4-BE49-F238E27FC236}">
                <a16:creationId xmlns:a16="http://schemas.microsoft.com/office/drawing/2014/main" id="{B49AA006-3CA5-03C9-DFBB-AA52603E9124}"/>
              </a:ext>
            </a:extLst>
          </p:cNvPr>
          <p:cNvPicPr>
            <a:picLocks noChangeAspect="1"/>
          </p:cNvPicPr>
          <p:nvPr/>
        </p:nvPicPr>
        <p:blipFill>
          <a:blip r:embed="rId2"/>
          <a:stretch>
            <a:fillRect/>
          </a:stretch>
        </p:blipFill>
        <p:spPr>
          <a:xfrm>
            <a:off x="6311901" y="313"/>
            <a:ext cx="5881913" cy="6830158"/>
          </a:xfrm>
          <a:prstGeom prst="rect">
            <a:avLst/>
          </a:prstGeom>
        </p:spPr>
      </p:pic>
      <p:sp>
        <p:nvSpPr>
          <p:cNvPr id="4" name="Title 3">
            <a:extLst>
              <a:ext uri="{FF2B5EF4-FFF2-40B4-BE49-F238E27FC236}">
                <a16:creationId xmlns:a16="http://schemas.microsoft.com/office/drawing/2014/main" id="{327F6032-FCD2-A349-BF6C-C1C9224CBAE9}"/>
              </a:ext>
            </a:extLst>
          </p:cNvPr>
          <p:cNvSpPr>
            <a:spLocks noGrp="1"/>
          </p:cNvSpPr>
          <p:nvPr>
            <p:ph type="ctrTitle"/>
          </p:nvPr>
        </p:nvSpPr>
        <p:spPr>
          <a:xfrm>
            <a:off x="517524" y="412907"/>
            <a:ext cx="5581469" cy="701731"/>
          </a:xfrm>
        </p:spPr>
        <p:txBody>
          <a:bodyPr/>
          <a:lstStyle/>
          <a:p>
            <a:r>
              <a:rPr lang="en-US">
                <a:solidFill>
                  <a:schemeClr val="accent2">
                    <a:lumMod val="75000"/>
                  </a:schemeClr>
                </a:solidFill>
              </a:rPr>
              <a:t>About</a:t>
            </a:r>
            <a:r>
              <a:rPr lang="en-US" dirty="0">
                <a:solidFill>
                  <a:schemeClr val="accent2">
                    <a:lumMod val="75000"/>
                  </a:schemeClr>
                </a:solidFill>
              </a:rPr>
              <a:t> this Workshop</a:t>
            </a:r>
          </a:p>
        </p:txBody>
      </p:sp>
      <p:sp>
        <p:nvSpPr>
          <p:cNvPr id="5" name="TextBox 4">
            <a:extLst>
              <a:ext uri="{FF2B5EF4-FFF2-40B4-BE49-F238E27FC236}">
                <a16:creationId xmlns:a16="http://schemas.microsoft.com/office/drawing/2014/main" id="{FB04DAD5-13CC-756F-B684-205795604912}"/>
              </a:ext>
            </a:extLst>
          </p:cNvPr>
          <p:cNvSpPr txBox="1"/>
          <p:nvPr/>
        </p:nvSpPr>
        <p:spPr>
          <a:xfrm>
            <a:off x="592704" y="1510960"/>
            <a:ext cx="57122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This Workshop is an overview and not all encompassing.</a:t>
            </a:r>
            <a:endParaRPr lang="en-US" sz="2000" b="1" dirty="0"/>
          </a:p>
        </p:txBody>
      </p:sp>
      <p:sp>
        <p:nvSpPr>
          <p:cNvPr id="2" name="TextBox 1">
            <a:extLst>
              <a:ext uri="{FF2B5EF4-FFF2-40B4-BE49-F238E27FC236}">
                <a16:creationId xmlns:a16="http://schemas.microsoft.com/office/drawing/2014/main" id="{9C7FBCDA-3ADC-03EE-E269-F9C7CDAA97F5}"/>
              </a:ext>
            </a:extLst>
          </p:cNvPr>
          <p:cNvSpPr txBox="1"/>
          <p:nvPr/>
        </p:nvSpPr>
        <p:spPr>
          <a:xfrm>
            <a:off x="589642" y="2385785"/>
            <a:ext cx="5751286"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67F9C"/>
                </a:solidFill>
              </a:rPr>
              <a:t>This Workshop will be outdated: Language changes!</a:t>
            </a:r>
            <a:endParaRPr lang="en-US" sz="2000">
              <a:ea typeface="+mn-lt"/>
              <a:cs typeface="+mn-lt"/>
            </a:endParaRPr>
          </a:p>
          <a:p>
            <a:pPr algn="l"/>
            <a:endParaRPr lang="en-US" dirty="0"/>
          </a:p>
        </p:txBody>
      </p:sp>
      <p:sp>
        <p:nvSpPr>
          <p:cNvPr id="6" name="TextBox 5">
            <a:extLst>
              <a:ext uri="{FF2B5EF4-FFF2-40B4-BE49-F238E27FC236}">
                <a16:creationId xmlns:a16="http://schemas.microsoft.com/office/drawing/2014/main" id="{CB4BF1D6-A811-37E3-C96E-20D0673E9C76}"/>
              </a:ext>
            </a:extLst>
          </p:cNvPr>
          <p:cNvSpPr txBox="1"/>
          <p:nvPr/>
        </p:nvSpPr>
        <p:spPr>
          <a:xfrm>
            <a:off x="589643" y="3066143"/>
            <a:ext cx="9125857" cy="6106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000" b="1" dirty="0"/>
              <a:t>Language is a habit.</a:t>
            </a:r>
            <a:endParaRPr lang="en-US" sz="2000"/>
          </a:p>
        </p:txBody>
      </p:sp>
      <p:sp>
        <p:nvSpPr>
          <p:cNvPr id="7" name="TextBox 6">
            <a:extLst>
              <a:ext uri="{FF2B5EF4-FFF2-40B4-BE49-F238E27FC236}">
                <a16:creationId xmlns:a16="http://schemas.microsoft.com/office/drawing/2014/main" id="{A5E016C2-1C18-77F4-AD32-A642495E2625}"/>
              </a:ext>
            </a:extLst>
          </p:cNvPr>
          <p:cNvSpPr txBox="1"/>
          <p:nvPr/>
        </p:nvSpPr>
        <p:spPr>
          <a:xfrm>
            <a:off x="589644" y="3909786"/>
            <a:ext cx="55789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67F9C"/>
                </a:solidFill>
              </a:rPr>
              <a:t>Language is the first step in showing care.</a:t>
            </a:r>
          </a:p>
        </p:txBody>
      </p:sp>
      <p:sp>
        <p:nvSpPr>
          <p:cNvPr id="8" name="TextBox 7">
            <a:extLst>
              <a:ext uri="{FF2B5EF4-FFF2-40B4-BE49-F238E27FC236}">
                <a16:creationId xmlns:a16="http://schemas.microsoft.com/office/drawing/2014/main" id="{9340F84A-5A43-F856-DD4F-A42FB8D96E6B}"/>
              </a:ext>
            </a:extLst>
          </p:cNvPr>
          <p:cNvSpPr txBox="1"/>
          <p:nvPr/>
        </p:nvSpPr>
        <p:spPr>
          <a:xfrm>
            <a:off x="589642" y="4826000"/>
            <a:ext cx="5642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Overall, it is important to Focus on the agency of the peoples involved!</a:t>
            </a:r>
            <a:endParaRPr lang="en-US" sz="2000" dirty="0"/>
          </a:p>
        </p:txBody>
      </p:sp>
    </p:spTree>
    <p:extLst>
      <p:ext uri="{BB962C8B-B14F-4D97-AF65-F5344CB8AC3E}">
        <p14:creationId xmlns:p14="http://schemas.microsoft.com/office/powerpoint/2010/main" val="308849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PRONOUNS, TITLES, &amp; GENDER</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9" y="925275"/>
            <a:ext cx="11278286" cy="224676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CA" sz="2800" b="1" dirty="0"/>
              <a:t>Singular “they” is grammatically correct when the gender of the subject is unknown or the subject uses they/them pronouns</a:t>
            </a:r>
          </a:p>
          <a:p>
            <a:pPr marL="285750" lvl="0" indent="-285750">
              <a:buFont typeface="Arial" panose="020B0604020202020204" pitchFamily="34" charset="0"/>
              <a:buChar char="•"/>
            </a:pPr>
            <a:r>
              <a:rPr lang="en-CA" sz="2800" b="1" dirty="0">
                <a:solidFill>
                  <a:schemeClr val="accent2"/>
                </a:solidFill>
              </a:rPr>
              <a:t>Pluralizing can also help keep phrases gender neutral</a:t>
            </a:r>
          </a:p>
          <a:p>
            <a:pPr marL="285750" lvl="0" indent="-285750">
              <a:buFont typeface="Arial" panose="020B0604020202020204" pitchFamily="34" charset="0"/>
              <a:buChar char="•"/>
            </a:pPr>
            <a:r>
              <a:rPr lang="en-CA" sz="2800" b="1" dirty="0"/>
              <a:t>Dr. is a gender-neutral </a:t>
            </a:r>
            <a:r>
              <a:rPr lang="en-CA" sz="2800" b="1" dirty="0" err="1"/>
              <a:t>honourific</a:t>
            </a:r>
            <a:r>
              <a:rPr lang="en-CA" sz="2800" b="1" dirty="0"/>
              <a:t> for anyone with a doctorate</a:t>
            </a:r>
          </a:p>
          <a:p>
            <a:pPr marL="285750" indent="-285750">
              <a:buFont typeface="Arial" panose="020B0604020202020204" pitchFamily="34" charset="0"/>
              <a:buChar char="•"/>
            </a:pPr>
            <a:r>
              <a:rPr lang="en-CA" sz="2800" b="1" dirty="0">
                <a:solidFill>
                  <a:schemeClr val="accent2"/>
                </a:solidFill>
              </a:rPr>
              <a:t>Do not assume someone’s gender/pronouns/</a:t>
            </a:r>
            <a:r>
              <a:rPr lang="en-CA" sz="2800" b="1" dirty="0" err="1">
                <a:solidFill>
                  <a:schemeClr val="accent2"/>
                </a:solidFill>
              </a:rPr>
              <a:t>honourific</a:t>
            </a:r>
          </a:p>
        </p:txBody>
      </p:sp>
      <p:graphicFrame>
        <p:nvGraphicFramePr>
          <p:cNvPr id="4" name="Diagram 3">
            <a:extLst>
              <a:ext uri="{FF2B5EF4-FFF2-40B4-BE49-F238E27FC236}">
                <a16:creationId xmlns:a16="http://schemas.microsoft.com/office/drawing/2014/main" id="{A18B5FBA-7A9C-41BA-821F-96442CFD98E7}"/>
              </a:ext>
            </a:extLst>
          </p:cNvPr>
          <p:cNvGraphicFramePr/>
          <p:nvPr/>
        </p:nvGraphicFramePr>
        <p:xfrm>
          <a:off x="6096000" y="3614070"/>
          <a:ext cx="5855368" cy="3076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picture containing object&#10;&#10;Description generated with high confidence">
            <a:extLst>
              <a:ext uri="{FF2B5EF4-FFF2-40B4-BE49-F238E27FC236}">
                <a16:creationId xmlns:a16="http://schemas.microsoft.com/office/drawing/2014/main" id="{2B08FC16-DCDE-4D8A-ACEC-51D225DB4F87}"/>
              </a:ext>
            </a:extLst>
          </p:cNvPr>
          <p:cNvPicPr>
            <a:picLocks noChangeAspect="1"/>
          </p:cNvPicPr>
          <p:nvPr/>
        </p:nvPicPr>
        <p:blipFill>
          <a:blip r:embed="rId9"/>
          <a:stretch>
            <a:fillRect/>
          </a:stretch>
        </p:blipFill>
        <p:spPr>
          <a:xfrm>
            <a:off x="10061484" y="2977652"/>
            <a:ext cx="1448871" cy="1221035"/>
          </a:xfrm>
          <a:prstGeom prst="rect">
            <a:avLst/>
          </a:prstGeom>
        </p:spPr>
      </p:pic>
      <p:graphicFrame>
        <p:nvGraphicFramePr>
          <p:cNvPr id="6" name="Diagram 5">
            <a:extLst>
              <a:ext uri="{FF2B5EF4-FFF2-40B4-BE49-F238E27FC236}">
                <a16:creationId xmlns:a16="http://schemas.microsoft.com/office/drawing/2014/main" id="{998B5EE6-5DA3-4AF0-ABC0-E5B6B802D83D}"/>
              </a:ext>
            </a:extLst>
          </p:cNvPr>
          <p:cNvGraphicFramePr/>
          <p:nvPr/>
        </p:nvGraphicFramePr>
        <p:xfrm>
          <a:off x="240632" y="3614070"/>
          <a:ext cx="5649422" cy="307695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Multiplication Sign 6">
            <a:extLst>
              <a:ext uri="{FF2B5EF4-FFF2-40B4-BE49-F238E27FC236}">
                <a16:creationId xmlns:a16="http://schemas.microsoft.com/office/drawing/2014/main" id="{216494AD-73EC-4282-BA02-532C434D054A}"/>
              </a:ext>
            </a:extLst>
          </p:cNvPr>
          <p:cNvSpPr/>
          <p:nvPr/>
        </p:nvSpPr>
        <p:spPr>
          <a:xfrm>
            <a:off x="4424335" y="2953896"/>
            <a:ext cx="1636167" cy="13788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346258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graphicEl>
                                              <a:dgm id="{27AE93A1-CDDA-4E12-A1B3-4F1DB25233B2}"/>
                                            </p:graphicEl>
                                          </p:spTgt>
                                        </p:tgtEl>
                                        <p:attrNameLst>
                                          <p:attrName>style.visibility</p:attrName>
                                        </p:attrNameLst>
                                      </p:cBhvr>
                                      <p:to>
                                        <p:strVal val="visible"/>
                                      </p:to>
                                    </p:set>
                                    <p:anim calcmode="lin" valueType="num">
                                      <p:cBhvr additive="base">
                                        <p:cTn id="37" dur="500" fill="hold"/>
                                        <p:tgtEl>
                                          <p:spTgt spid="6">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graphicEl>
                                              <a:dgm id="{3FA1A0BE-4E9F-4057-8734-4C4775E41EBC}"/>
                                            </p:graphicEl>
                                          </p:spTgt>
                                        </p:tgtEl>
                                        <p:attrNameLst>
                                          <p:attrName>style.visibility</p:attrName>
                                        </p:attrNameLst>
                                      </p:cBhvr>
                                      <p:to>
                                        <p:strVal val="visible"/>
                                      </p:to>
                                    </p:set>
                                    <p:anim calcmode="lin" valueType="num">
                                      <p:cBhvr additive="base">
                                        <p:cTn id="43" dur="500" fill="hold"/>
                                        <p:tgtEl>
                                          <p:spTgt spid="6">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graphicEl>
                                              <a:dgm id="{4CDDF7C0-5955-4906-863C-D34A7B9A5690}"/>
                                            </p:graphicEl>
                                          </p:spTgt>
                                        </p:tgtEl>
                                        <p:attrNameLst>
                                          <p:attrName>style.visibility</p:attrName>
                                        </p:attrNameLst>
                                      </p:cBhvr>
                                      <p:to>
                                        <p:strVal val="visible"/>
                                      </p:to>
                                    </p:set>
                                    <p:anim calcmode="lin" valueType="num">
                                      <p:cBhvr additive="base">
                                        <p:cTn id="49" dur="500" fill="hold"/>
                                        <p:tgtEl>
                                          <p:spTgt spid="6">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graphicEl>
                                              <a:dgm id="{6C613A72-D84E-4040-B33B-3C8125E7CF99}"/>
                                            </p:graphicEl>
                                          </p:spTgt>
                                        </p:tgtEl>
                                        <p:attrNameLst>
                                          <p:attrName>style.visibility</p:attrName>
                                        </p:attrNameLst>
                                      </p:cBhvr>
                                      <p:to>
                                        <p:strVal val="visible"/>
                                      </p:to>
                                    </p:set>
                                    <p:anim calcmode="lin" valueType="num">
                                      <p:cBhvr additive="base">
                                        <p:cTn id="55" dur="500" fill="hold"/>
                                        <p:tgtEl>
                                          <p:spTgt spid="6">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graphicEl>
                                              <a:dgm id="{AC3D1097-BE17-45C6-8987-4C9E97BB90AE}"/>
                                            </p:graphicEl>
                                          </p:spTgt>
                                        </p:tgtEl>
                                        <p:attrNameLst>
                                          <p:attrName>style.visibility</p:attrName>
                                        </p:attrNameLst>
                                      </p:cBhvr>
                                      <p:to>
                                        <p:strVal val="visible"/>
                                      </p:to>
                                    </p:set>
                                    <p:anim calcmode="lin" valueType="num">
                                      <p:cBhvr additive="base">
                                        <p:cTn id="67" dur="500" fill="hold"/>
                                        <p:tgtEl>
                                          <p:spTgt spid="4">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CBAD2395-599C-45D0-8BCD-4E5783AEA215}"/>
                                            </p:graphicEl>
                                          </p:spTgt>
                                        </p:tgtEl>
                                        <p:attrNameLst>
                                          <p:attrName>style.visibility</p:attrName>
                                        </p:attrNameLst>
                                      </p:cBhvr>
                                      <p:to>
                                        <p:strVal val="visible"/>
                                      </p:to>
                                    </p:set>
                                    <p:anim calcmode="lin" valueType="num">
                                      <p:cBhvr additive="base">
                                        <p:cTn id="73" dur="500" fill="hold"/>
                                        <p:tgtEl>
                                          <p:spTgt spid="4">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graphicEl>
                                              <a:dgm id="{DB0D7849-7687-4052-8B8D-F8E761B62B05}"/>
                                            </p:graphicEl>
                                          </p:spTgt>
                                        </p:tgtEl>
                                        <p:attrNameLst>
                                          <p:attrName>style.visibility</p:attrName>
                                        </p:attrNameLst>
                                      </p:cBhvr>
                                      <p:to>
                                        <p:strVal val="visible"/>
                                      </p:to>
                                    </p:set>
                                    <p:anim calcmode="lin" valueType="num">
                                      <p:cBhvr additive="base">
                                        <p:cTn id="79" dur="500" fill="hold"/>
                                        <p:tgtEl>
                                          <p:spTgt spid="4">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graphicEl>
                                              <a:dgm id="{249DECDF-E025-4033-BC41-92A931521D48}"/>
                                            </p:graphicEl>
                                          </p:spTgt>
                                        </p:tgtEl>
                                        <p:attrNameLst>
                                          <p:attrName>style.visibility</p:attrName>
                                        </p:attrNameLst>
                                      </p:cBhvr>
                                      <p:to>
                                        <p:strVal val="visible"/>
                                      </p:to>
                                    </p:set>
                                    <p:anim calcmode="lin" valueType="num">
                                      <p:cBhvr additive="base">
                                        <p:cTn id="85" dur="500" fill="hold"/>
                                        <p:tgtEl>
                                          <p:spTgt spid="4">
                                            <p:graphicEl>
                                              <a:dgm id="{249DECDF-E025-4033-BC41-92A931521D48}"/>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graphicEl>
                                              <a:dgm id="{249DECDF-E025-4033-BC41-92A931521D4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4" grpId="0">
        <p:bldSub>
          <a:bldDgm bld="lvlOne"/>
        </p:bldSub>
      </p:bldGraphic>
      <p:bldGraphic spid="6" grpId="0">
        <p:bldSub>
          <a:bldDgm bld="lvlOne"/>
        </p:bldSub>
      </p:bldGraphic>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PRONOUNS, TITLES, &amp; GENDER</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9" y="997162"/>
            <a:ext cx="11278286" cy="2246769"/>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800" b="1" dirty="0"/>
              <a:t>Always use the correct pronouns identified by an individual. Be aware that they may use neo-pronouns (ex. </a:t>
            </a:r>
            <a:r>
              <a:rPr lang="en-CA" sz="2800" b="1" dirty="0" err="1"/>
              <a:t>xe</a:t>
            </a:r>
            <a:r>
              <a:rPr lang="en-CA" sz="2800" b="1" dirty="0"/>
              <a:t>/</a:t>
            </a:r>
            <a:r>
              <a:rPr lang="en-CA" sz="2800" b="1" dirty="0" err="1"/>
              <a:t>xem</a:t>
            </a:r>
            <a:r>
              <a:rPr lang="en-CA" sz="2800" b="1" dirty="0"/>
              <a:t>/</a:t>
            </a:r>
            <a:r>
              <a:rPr lang="en-CA" sz="2800" b="1" dirty="0" err="1"/>
              <a:t>xyr</a:t>
            </a:r>
            <a:r>
              <a:rPr lang="en-CA" sz="2800" b="1" dirty="0"/>
              <a:t>) </a:t>
            </a:r>
            <a:br>
              <a:rPr lang="en-CA" sz="2800" b="1" dirty="0"/>
            </a:br>
            <a:r>
              <a:rPr lang="en-CA" sz="2800" b="1" dirty="0"/>
              <a:t>or gender-neutral pronouns (they/them)</a:t>
            </a:r>
          </a:p>
          <a:p>
            <a:pPr marL="285750" lvl="0" indent="-285750">
              <a:buFont typeface="Arial" panose="020B0604020202020204" pitchFamily="34" charset="0"/>
              <a:buChar char="•"/>
            </a:pPr>
            <a:r>
              <a:rPr lang="en-CA" sz="2800" b="1" dirty="0">
                <a:solidFill>
                  <a:schemeClr val="accent2"/>
                </a:solidFill>
              </a:rPr>
              <a:t>In research, avoid providing only binary options for participants to declare gender or pronouns</a:t>
            </a:r>
          </a:p>
        </p:txBody>
      </p:sp>
      <p:graphicFrame>
        <p:nvGraphicFramePr>
          <p:cNvPr id="4" name="Diagram 3">
            <a:extLst>
              <a:ext uri="{FF2B5EF4-FFF2-40B4-BE49-F238E27FC236}">
                <a16:creationId xmlns:a16="http://schemas.microsoft.com/office/drawing/2014/main" id="{A18B5FBA-7A9C-41BA-821F-96442CFD98E7}"/>
              </a:ext>
            </a:extLst>
          </p:cNvPr>
          <p:cNvGraphicFramePr/>
          <p:nvPr>
            <p:extLst>
              <p:ext uri="{D42A27DB-BD31-4B8C-83A1-F6EECF244321}">
                <p14:modId xmlns:p14="http://schemas.microsoft.com/office/powerpoint/2010/main" val="305392310"/>
              </p:ext>
            </p:extLst>
          </p:nvPr>
        </p:nvGraphicFramePr>
        <p:xfrm>
          <a:off x="6096000" y="3614070"/>
          <a:ext cx="5855368" cy="3076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picture containing object&#10;&#10;Description generated with high confidence">
            <a:extLst>
              <a:ext uri="{FF2B5EF4-FFF2-40B4-BE49-F238E27FC236}">
                <a16:creationId xmlns:a16="http://schemas.microsoft.com/office/drawing/2014/main" id="{2B08FC16-DCDE-4D8A-ACEC-51D225DB4F87}"/>
              </a:ext>
            </a:extLst>
          </p:cNvPr>
          <p:cNvPicPr>
            <a:picLocks noChangeAspect="1"/>
          </p:cNvPicPr>
          <p:nvPr/>
        </p:nvPicPr>
        <p:blipFill>
          <a:blip r:embed="rId9"/>
          <a:stretch>
            <a:fillRect/>
          </a:stretch>
        </p:blipFill>
        <p:spPr>
          <a:xfrm>
            <a:off x="9903309" y="3220707"/>
            <a:ext cx="1448871" cy="1221035"/>
          </a:xfrm>
          <a:prstGeom prst="rect">
            <a:avLst/>
          </a:prstGeom>
        </p:spPr>
      </p:pic>
      <p:graphicFrame>
        <p:nvGraphicFramePr>
          <p:cNvPr id="6" name="Diagram 5">
            <a:extLst>
              <a:ext uri="{FF2B5EF4-FFF2-40B4-BE49-F238E27FC236}">
                <a16:creationId xmlns:a16="http://schemas.microsoft.com/office/drawing/2014/main" id="{998B5EE6-5DA3-4AF0-ABC0-E5B6B802D83D}"/>
              </a:ext>
            </a:extLst>
          </p:cNvPr>
          <p:cNvGraphicFramePr/>
          <p:nvPr>
            <p:extLst>
              <p:ext uri="{D42A27DB-BD31-4B8C-83A1-F6EECF244321}">
                <p14:modId xmlns:p14="http://schemas.microsoft.com/office/powerpoint/2010/main" val="1537628820"/>
              </p:ext>
            </p:extLst>
          </p:nvPr>
        </p:nvGraphicFramePr>
        <p:xfrm>
          <a:off x="240632" y="3614070"/>
          <a:ext cx="5649422" cy="307695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Multiplication Sign 6">
            <a:extLst>
              <a:ext uri="{FF2B5EF4-FFF2-40B4-BE49-F238E27FC236}">
                <a16:creationId xmlns:a16="http://schemas.microsoft.com/office/drawing/2014/main" id="{216494AD-73EC-4282-BA02-532C434D054A}"/>
              </a:ext>
            </a:extLst>
          </p:cNvPr>
          <p:cNvSpPr/>
          <p:nvPr/>
        </p:nvSpPr>
        <p:spPr>
          <a:xfrm>
            <a:off x="4253887" y="3141786"/>
            <a:ext cx="1636167" cy="13788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38357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graphicEl>
                                              <a:dgm id="{27AE93A1-CDDA-4E12-A1B3-4F1DB25233B2}"/>
                                            </p:graphicEl>
                                          </p:spTgt>
                                        </p:tgtEl>
                                        <p:attrNameLst>
                                          <p:attrName>style.visibility</p:attrName>
                                        </p:attrNameLst>
                                      </p:cBhvr>
                                      <p:to>
                                        <p:strVal val="visible"/>
                                      </p:to>
                                    </p:set>
                                    <p:anim calcmode="lin" valueType="num">
                                      <p:cBhvr additive="base">
                                        <p:cTn id="25" dur="500" fill="hold"/>
                                        <p:tgtEl>
                                          <p:spTgt spid="6">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graphicEl>
                                              <a:dgm id="{3FA1A0BE-4E9F-4057-8734-4C4775E41EBC}"/>
                                            </p:graphicEl>
                                          </p:spTgt>
                                        </p:tgtEl>
                                        <p:attrNameLst>
                                          <p:attrName>style.visibility</p:attrName>
                                        </p:attrNameLst>
                                      </p:cBhvr>
                                      <p:to>
                                        <p:strVal val="visible"/>
                                      </p:to>
                                    </p:set>
                                    <p:anim calcmode="lin" valueType="num">
                                      <p:cBhvr additive="base">
                                        <p:cTn id="31" dur="500" fill="hold"/>
                                        <p:tgtEl>
                                          <p:spTgt spid="6">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graphicEl>
                                              <a:dgm id="{4CDDF7C0-5955-4906-863C-D34A7B9A5690}"/>
                                            </p:graphicEl>
                                          </p:spTgt>
                                        </p:tgtEl>
                                        <p:attrNameLst>
                                          <p:attrName>style.visibility</p:attrName>
                                        </p:attrNameLst>
                                      </p:cBhvr>
                                      <p:to>
                                        <p:strVal val="visible"/>
                                      </p:to>
                                    </p:set>
                                    <p:anim calcmode="lin" valueType="num">
                                      <p:cBhvr additive="base">
                                        <p:cTn id="37" dur="500" fill="hold"/>
                                        <p:tgtEl>
                                          <p:spTgt spid="6">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AC3D1097-BE17-45C6-8987-4C9E97BB90AE}"/>
                                            </p:graphicEl>
                                          </p:spTgt>
                                        </p:tgtEl>
                                        <p:attrNameLst>
                                          <p:attrName>style.visibility</p:attrName>
                                        </p:attrNameLst>
                                      </p:cBhvr>
                                      <p:to>
                                        <p:strVal val="visible"/>
                                      </p:to>
                                    </p:set>
                                    <p:anim calcmode="lin" valueType="num">
                                      <p:cBhvr additive="base">
                                        <p:cTn id="49" dur="500" fill="hold"/>
                                        <p:tgtEl>
                                          <p:spTgt spid="4">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graphicEl>
                                              <a:dgm id="{CBAD2395-599C-45D0-8BCD-4E5783AEA215}"/>
                                            </p:graphicEl>
                                          </p:spTgt>
                                        </p:tgtEl>
                                        <p:attrNameLst>
                                          <p:attrName>style.visibility</p:attrName>
                                        </p:attrNameLst>
                                      </p:cBhvr>
                                      <p:to>
                                        <p:strVal val="visible"/>
                                      </p:to>
                                    </p:set>
                                    <p:anim calcmode="lin" valueType="num">
                                      <p:cBhvr additive="base">
                                        <p:cTn id="55" dur="500" fill="hold"/>
                                        <p:tgtEl>
                                          <p:spTgt spid="4">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graphicEl>
                                              <a:dgm id="{DB0D7849-7687-4052-8B8D-F8E761B62B05}"/>
                                            </p:graphicEl>
                                          </p:spTgt>
                                        </p:tgtEl>
                                        <p:attrNameLst>
                                          <p:attrName>style.visibility</p:attrName>
                                        </p:attrNameLst>
                                      </p:cBhvr>
                                      <p:to>
                                        <p:strVal val="visible"/>
                                      </p:to>
                                    </p:set>
                                    <p:anim calcmode="lin" valueType="num">
                                      <p:cBhvr additive="base">
                                        <p:cTn id="61" dur="500" fill="hold"/>
                                        <p:tgtEl>
                                          <p:spTgt spid="4">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4" grpId="0">
        <p:bldSub>
          <a:bldDgm bld="lvlOne"/>
        </p:bldSub>
      </p:bldGraphic>
      <p:bldGraphic spid="6" grpId="0">
        <p:bldSub>
          <a:bldDgm bld="lvlOne"/>
        </p:bldSub>
      </p:bldGraphic>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TRANS IS AN ADJECTIVE</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97162"/>
            <a:ext cx="11516281" cy="2246769"/>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800" b="1" dirty="0"/>
              <a:t>Using trans as a noun can be dehumanizing (she’s a trans)</a:t>
            </a:r>
          </a:p>
          <a:p>
            <a:pPr marL="285750" lvl="0" indent="-285750">
              <a:buFont typeface="Arial" panose="020B0604020202020204" pitchFamily="34" charset="0"/>
              <a:buChar char="•"/>
            </a:pPr>
            <a:r>
              <a:rPr lang="en-CA" sz="2800" b="1" dirty="0">
                <a:solidFill>
                  <a:schemeClr val="accent2"/>
                </a:solidFill>
              </a:rPr>
              <a:t>People are transgender, not transgendered (trans is not a verb)</a:t>
            </a:r>
          </a:p>
          <a:p>
            <a:pPr marL="285750" lvl="0" indent="-285750">
              <a:buFont typeface="Arial" panose="020B0604020202020204" pitchFamily="34" charset="0"/>
              <a:buChar char="•"/>
            </a:pPr>
            <a:r>
              <a:rPr lang="en-CA" sz="2800" b="1" dirty="0"/>
              <a:t>Trans is an adjective that modifies the noun (for example woman, man, person), not a compound word</a:t>
            </a:r>
          </a:p>
          <a:p>
            <a:pPr marL="285750" lvl="0" indent="-285750">
              <a:buFont typeface="Arial" panose="020B0604020202020204" pitchFamily="34" charset="0"/>
              <a:buChar char="•"/>
            </a:pPr>
            <a:endParaRPr lang="en-CA" sz="2800" b="1" dirty="0"/>
          </a:p>
        </p:txBody>
      </p:sp>
      <p:graphicFrame>
        <p:nvGraphicFramePr>
          <p:cNvPr id="8" name="Diagram 7">
            <a:extLst>
              <a:ext uri="{FF2B5EF4-FFF2-40B4-BE49-F238E27FC236}">
                <a16:creationId xmlns:a16="http://schemas.microsoft.com/office/drawing/2014/main" id="{9D747205-1F11-41AD-93C0-2F89CBC22234}"/>
              </a:ext>
            </a:extLst>
          </p:cNvPr>
          <p:cNvGraphicFramePr/>
          <p:nvPr>
            <p:extLst>
              <p:ext uri="{D42A27DB-BD31-4B8C-83A1-F6EECF244321}">
                <p14:modId xmlns:p14="http://schemas.microsoft.com/office/powerpoint/2010/main" val="1051858390"/>
              </p:ext>
            </p:extLst>
          </p:nvPr>
        </p:nvGraphicFramePr>
        <p:xfrm>
          <a:off x="6096000" y="2956142"/>
          <a:ext cx="5855368" cy="37348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A picture containing object&#10;&#10;Description generated with high confidence">
            <a:extLst>
              <a:ext uri="{FF2B5EF4-FFF2-40B4-BE49-F238E27FC236}">
                <a16:creationId xmlns:a16="http://schemas.microsoft.com/office/drawing/2014/main" id="{8D7ED597-4797-4578-AFB6-0FF76AE3BF47}"/>
              </a:ext>
            </a:extLst>
          </p:cNvPr>
          <p:cNvPicPr>
            <a:picLocks noChangeAspect="1"/>
          </p:cNvPicPr>
          <p:nvPr/>
        </p:nvPicPr>
        <p:blipFill>
          <a:blip r:embed="rId9"/>
          <a:stretch>
            <a:fillRect/>
          </a:stretch>
        </p:blipFill>
        <p:spPr>
          <a:xfrm>
            <a:off x="10061484" y="2716566"/>
            <a:ext cx="1448871" cy="1482122"/>
          </a:xfrm>
          <a:prstGeom prst="rect">
            <a:avLst/>
          </a:prstGeom>
        </p:spPr>
      </p:pic>
      <p:graphicFrame>
        <p:nvGraphicFramePr>
          <p:cNvPr id="10" name="Diagram 9">
            <a:extLst>
              <a:ext uri="{FF2B5EF4-FFF2-40B4-BE49-F238E27FC236}">
                <a16:creationId xmlns:a16="http://schemas.microsoft.com/office/drawing/2014/main" id="{A3BB18F7-32DC-4FCA-A3AA-23C43EFE3C65}"/>
              </a:ext>
            </a:extLst>
          </p:cNvPr>
          <p:cNvGraphicFramePr/>
          <p:nvPr>
            <p:extLst>
              <p:ext uri="{D42A27DB-BD31-4B8C-83A1-F6EECF244321}">
                <p14:modId xmlns:p14="http://schemas.microsoft.com/office/powerpoint/2010/main" val="4012854164"/>
              </p:ext>
            </p:extLst>
          </p:nvPr>
        </p:nvGraphicFramePr>
        <p:xfrm>
          <a:off x="240632" y="2956142"/>
          <a:ext cx="5649422" cy="373488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 name="Multiplication Sign 10">
            <a:extLst>
              <a:ext uri="{FF2B5EF4-FFF2-40B4-BE49-F238E27FC236}">
                <a16:creationId xmlns:a16="http://schemas.microsoft.com/office/drawing/2014/main" id="{3A062302-02AA-4805-9194-DFF50D6D88A2}"/>
              </a:ext>
            </a:extLst>
          </p:cNvPr>
          <p:cNvSpPr/>
          <p:nvPr/>
        </p:nvSpPr>
        <p:spPr>
          <a:xfrm>
            <a:off x="4424335" y="2659059"/>
            <a:ext cx="1636167" cy="167371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117305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graphicEl>
                                              <a:dgm id="{27AE93A1-CDDA-4E12-A1B3-4F1DB25233B2}"/>
                                            </p:graphicEl>
                                          </p:spTgt>
                                        </p:tgtEl>
                                        <p:attrNameLst>
                                          <p:attrName>style.visibility</p:attrName>
                                        </p:attrNameLst>
                                      </p:cBhvr>
                                      <p:to>
                                        <p:strVal val="visible"/>
                                      </p:to>
                                    </p:set>
                                    <p:anim calcmode="lin" valueType="num">
                                      <p:cBhvr additive="base">
                                        <p:cTn id="31" dur="500" fill="hold"/>
                                        <p:tgtEl>
                                          <p:spTgt spid="10">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graphicEl>
                                              <a:dgm id="{3FA1A0BE-4E9F-4057-8734-4C4775E41EBC}"/>
                                            </p:graphicEl>
                                          </p:spTgt>
                                        </p:tgtEl>
                                        <p:attrNameLst>
                                          <p:attrName>style.visibility</p:attrName>
                                        </p:attrNameLst>
                                      </p:cBhvr>
                                      <p:to>
                                        <p:strVal val="visible"/>
                                      </p:to>
                                    </p:set>
                                    <p:anim calcmode="lin" valueType="num">
                                      <p:cBhvr additive="base">
                                        <p:cTn id="37" dur="500" fill="hold"/>
                                        <p:tgtEl>
                                          <p:spTgt spid="10">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graphicEl>
                                              <a:dgm id="{4CDDF7C0-5955-4906-863C-D34A7B9A5690}"/>
                                            </p:graphicEl>
                                          </p:spTgt>
                                        </p:tgtEl>
                                        <p:attrNameLst>
                                          <p:attrName>style.visibility</p:attrName>
                                        </p:attrNameLst>
                                      </p:cBhvr>
                                      <p:to>
                                        <p:strVal val="visible"/>
                                      </p:to>
                                    </p:set>
                                    <p:anim calcmode="lin" valueType="num">
                                      <p:cBhvr additive="base">
                                        <p:cTn id="43" dur="500" fill="hold"/>
                                        <p:tgtEl>
                                          <p:spTgt spid="10">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graphicEl>
                                              <a:dgm id="{6C613A72-D84E-4040-B33B-3C8125E7CF99}"/>
                                            </p:graphicEl>
                                          </p:spTgt>
                                        </p:tgtEl>
                                        <p:attrNameLst>
                                          <p:attrName>style.visibility</p:attrName>
                                        </p:attrNameLst>
                                      </p:cBhvr>
                                      <p:to>
                                        <p:strVal val="visible"/>
                                      </p:to>
                                    </p:set>
                                    <p:anim calcmode="lin" valueType="num">
                                      <p:cBhvr additive="base">
                                        <p:cTn id="49" dur="500" fill="hold"/>
                                        <p:tgtEl>
                                          <p:spTgt spid="10">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graphicEl>
                                              <a:dgm id="{AC3D1097-BE17-45C6-8987-4C9E97BB90AE}"/>
                                            </p:graphicEl>
                                          </p:spTgt>
                                        </p:tgtEl>
                                        <p:attrNameLst>
                                          <p:attrName>style.visibility</p:attrName>
                                        </p:attrNameLst>
                                      </p:cBhvr>
                                      <p:to>
                                        <p:strVal val="visible"/>
                                      </p:to>
                                    </p:set>
                                    <p:anim calcmode="lin" valueType="num">
                                      <p:cBhvr additive="base">
                                        <p:cTn id="61" dur="500" fill="hold"/>
                                        <p:tgtEl>
                                          <p:spTgt spid="8">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graphicEl>
                                              <a:dgm id="{CBAD2395-599C-45D0-8BCD-4E5783AEA215}"/>
                                            </p:graphicEl>
                                          </p:spTgt>
                                        </p:tgtEl>
                                        <p:attrNameLst>
                                          <p:attrName>style.visibility</p:attrName>
                                        </p:attrNameLst>
                                      </p:cBhvr>
                                      <p:to>
                                        <p:strVal val="visible"/>
                                      </p:to>
                                    </p:set>
                                    <p:anim calcmode="lin" valueType="num">
                                      <p:cBhvr additive="base">
                                        <p:cTn id="67" dur="500" fill="hold"/>
                                        <p:tgtEl>
                                          <p:spTgt spid="8">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graphicEl>
                                              <a:dgm id="{DB0D7849-7687-4052-8B8D-F8E761B62B05}"/>
                                            </p:graphicEl>
                                          </p:spTgt>
                                        </p:tgtEl>
                                        <p:attrNameLst>
                                          <p:attrName>style.visibility</p:attrName>
                                        </p:attrNameLst>
                                      </p:cBhvr>
                                      <p:to>
                                        <p:strVal val="visible"/>
                                      </p:to>
                                    </p:set>
                                    <p:anim calcmode="lin" valueType="num">
                                      <p:cBhvr additive="base">
                                        <p:cTn id="73" dur="500" fill="hold"/>
                                        <p:tgtEl>
                                          <p:spTgt spid="8">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graphicEl>
                                              <a:dgm id="{249DECDF-E025-4033-BC41-92A931521D48}"/>
                                            </p:graphicEl>
                                          </p:spTgt>
                                        </p:tgtEl>
                                        <p:attrNameLst>
                                          <p:attrName>style.visibility</p:attrName>
                                        </p:attrNameLst>
                                      </p:cBhvr>
                                      <p:to>
                                        <p:strVal val="visible"/>
                                      </p:to>
                                    </p:set>
                                    <p:anim calcmode="lin" valueType="num">
                                      <p:cBhvr additive="base">
                                        <p:cTn id="79" dur="500" fill="hold"/>
                                        <p:tgtEl>
                                          <p:spTgt spid="8">
                                            <p:graphicEl>
                                              <a:dgm id="{249DECDF-E025-4033-BC41-92A931521D48}"/>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graphicEl>
                                              <a:dgm id="{249DECDF-E025-4033-BC41-92A931521D4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8" grpId="0">
        <p:bldSub>
          <a:bldDgm bld="lvlOne"/>
        </p:bldSub>
      </p:bldGraphic>
      <p:bldGraphic spid="10" grpId="0">
        <p:bldSub>
          <a:bldDgm bld="lvlOne"/>
        </p:bldSub>
      </p:bldGraphic>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SEXUAL ORIENTATION</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97162"/>
            <a:ext cx="11679119" cy="1094685"/>
          </a:xfrm>
          <a:prstGeom prst="rect">
            <a:avLst/>
          </a:prstGeom>
          <a:noFill/>
        </p:spPr>
        <p:txBody>
          <a:bodyPr wrap="square">
            <a:spAutoFit/>
          </a:bodyPr>
          <a:lstStyle/>
          <a:p>
            <a:pPr marL="285750" lvl="0" indent="-285750">
              <a:buFont typeface="Arial" panose="020B0604020202020204" pitchFamily="34" charset="0"/>
              <a:buChar char="•"/>
            </a:pPr>
            <a:r>
              <a:rPr lang="en-CA" sz="3200" b="1" dirty="0"/>
              <a:t>Is distinct from gender identity</a:t>
            </a:r>
          </a:p>
          <a:p>
            <a:pPr marL="285750" lvl="0" indent="-285750">
              <a:buFont typeface="Arial" panose="020B0604020202020204" pitchFamily="34" charset="0"/>
              <a:buChar char="•"/>
            </a:pPr>
            <a:r>
              <a:rPr lang="en-CA" sz="3200" b="1" dirty="0">
                <a:solidFill>
                  <a:schemeClr val="accent2"/>
                </a:solidFill>
              </a:rPr>
              <a:t>Describes patterns of romantic or sexual attraction</a:t>
            </a:r>
          </a:p>
        </p:txBody>
      </p:sp>
      <p:pic>
        <p:nvPicPr>
          <p:cNvPr id="2" name="Picture 2" descr="A rainbow flag with a chevron in white, pink, blue, brown and black">
            <a:extLst>
              <a:ext uri="{FF2B5EF4-FFF2-40B4-BE49-F238E27FC236}">
                <a16:creationId xmlns:a16="http://schemas.microsoft.com/office/drawing/2014/main" id="{B72ECD79-1618-4F50-AB50-786507667ECD}"/>
              </a:ext>
            </a:extLst>
          </p:cNvPr>
          <p:cNvPicPr>
            <a:picLocks noChangeAspect="1"/>
          </p:cNvPicPr>
          <p:nvPr/>
        </p:nvPicPr>
        <p:blipFill>
          <a:blip r:embed="rId4"/>
          <a:stretch>
            <a:fillRect/>
          </a:stretch>
        </p:blipFill>
        <p:spPr>
          <a:xfrm>
            <a:off x="2326888" y="2257891"/>
            <a:ext cx="7640443" cy="4284391"/>
          </a:xfrm>
          <a:prstGeom prst="rect">
            <a:avLst/>
          </a:prstGeom>
        </p:spPr>
      </p:pic>
    </p:spTree>
    <p:custDataLst>
      <p:tags r:id="rId1"/>
    </p:custDataLst>
    <p:extLst>
      <p:ext uri="{BB962C8B-B14F-4D97-AF65-F5344CB8AC3E}">
        <p14:creationId xmlns:p14="http://schemas.microsoft.com/office/powerpoint/2010/main" val="19054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164139" y="105983"/>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TERMINOLOGY</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8" y="997163"/>
            <a:ext cx="6894178" cy="5262979"/>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800" b="1" dirty="0"/>
              <a:t>Often, an initialization will be used to encompass the rainbow community, but these can differ.</a:t>
            </a:r>
          </a:p>
          <a:p>
            <a:pPr marL="285750" lvl="0" indent="-285750">
              <a:buFont typeface="Arial" panose="020B0604020202020204" pitchFamily="34" charset="0"/>
              <a:buChar char="•"/>
            </a:pPr>
            <a:r>
              <a:rPr lang="en-CA" sz="2800" b="1" dirty="0">
                <a:solidFill>
                  <a:schemeClr val="accent2"/>
                </a:solidFill>
              </a:rPr>
              <a:t>LGBT has been expanded to be more inclusive. Sometimes shortened versions are used for practicality.</a:t>
            </a:r>
          </a:p>
          <a:p>
            <a:pPr marL="285750" lvl="0" indent="-285750">
              <a:buFont typeface="Arial" panose="020B0604020202020204" pitchFamily="34" charset="0"/>
              <a:buChar char="•"/>
            </a:pPr>
            <a:r>
              <a:rPr lang="en-CA" sz="2800" b="1" dirty="0"/>
              <a:t>A + or * symbol may be added to acknowledge orientations and identities outside the letters included.</a:t>
            </a:r>
          </a:p>
          <a:p>
            <a:pPr marL="285750" lvl="0" indent="-285750">
              <a:buFont typeface="Arial" panose="020B0604020202020204" pitchFamily="34" charset="0"/>
              <a:buChar char="•"/>
            </a:pPr>
            <a:r>
              <a:rPr lang="en-CA" sz="2800" b="1" dirty="0">
                <a:solidFill>
                  <a:schemeClr val="accent2"/>
                </a:solidFill>
              </a:rPr>
              <a:t>These initializations include a range of both sexual orientations AND gender identities.</a:t>
            </a:r>
          </a:p>
        </p:txBody>
      </p:sp>
      <p:pic>
        <p:nvPicPr>
          <p:cNvPr id="3" name="Picture 3" descr="Hands waving rainbow flags">
            <a:extLst>
              <a:ext uri="{FF2B5EF4-FFF2-40B4-BE49-F238E27FC236}">
                <a16:creationId xmlns:a16="http://schemas.microsoft.com/office/drawing/2014/main" id="{DEE0AC40-6EC0-48B4-8213-AE218244FA9D}"/>
              </a:ext>
            </a:extLst>
          </p:cNvPr>
          <p:cNvPicPr>
            <a:picLocks noChangeAspect="1"/>
          </p:cNvPicPr>
          <p:nvPr/>
        </p:nvPicPr>
        <p:blipFill>
          <a:blip r:embed="rId4"/>
          <a:stretch>
            <a:fillRect/>
          </a:stretch>
        </p:blipFill>
        <p:spPr>
          <a:xfrm>
            <a:off x="7614425" y="-3717"/>
            <a:ext cx="4573858" cy="6865434"/>
          </a:xfrm>
          <a:prstGeom prst="rect">
            <a:avLst/>
          </a:prstGeom>
        </p:spPr>
      </p:pic>
    </p:spTree>
    <p:custDataLst>
      <p:tags r:id="rId1"/>
    </p:custDataLst>
    <p:extLst>
      <p:ext uri="{BB962C8B-B14F-4D97-AF65-F5344CB8AC3E}">
        <p14:creationId xmlns:p14="http://schemas.microsoft.com/office/powerpoint/2010/main" val="410726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28278" y="193665"/>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LGBTQ2SIA+</a:t>
            </a:r>
            <a:endParaRPr lang="en-US" sz="3600" dirty="0">
              <a:solidFill>
                <a:schemeClr val="accent2">
                  <a:lumMod val="75000"/>
                </a:schemeClr>
              </a:solidFill>
            </a:endParaRPr>
          </a:p>
        </p:txBody>
      </p:sp>
      <p:graphicFrame>
        <p:nvGraphicFramePr>
          <p:cNvPr id="3" name="Diagram 2">
            <a:extLst>
              <a:ext uri="{FF2B5EF4-FFF2-40B4-BE49-F238E27FC236}">
                <a16:creationId xmlns:a16="http://schemas.microsoft.com/office/drawing/2014/main" id="{7E88590C-038A-4D64-87C3-1384EEA02FD0}"/>
              </a:ext>
            </a:extLst>
          </p:cNvPr>
          <p:cNvGraphicFramePr/>
          <p:nvPr>
            <p:extLst>
              <p:ext uri="{D42A27DB-BD31-4B8C-83A1-F6EECF244321}">
                <p14:modId xmlns:p14="http://schemas.microsoft.com/office/powerpoint/2010/main" val="1462606837"/>
              </p:ext>
            </p:extLst>
          </p:nvPr>
        </p:nvGraphicFramePr>
        <p:xfrm>
          <a:off x="2032000" y="1095447"/>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705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74516053-E298-43B7-BA15-1958508E333F}"/>
                                            </p:graphicEl>
                                          </p:spTgt>
                                        </p:tgtEl>
                                        <p:attrNameLst>
                                          <p:attrName>style.visibility</p:attrName>
                                        </p:attrNameLst>
                                      </p:cBhvr>
                                      <p:to>
                                        <p:strVal val="visible"/>
                                      </p:to>
                                    </p:set>
                                    <p:anim calcmode="lin" valueType="num">
                                      <p:cBhvr additive="base">
                                        <p:cTn id="7" dur="500" fill="hold"/>
                                        <p:tgtEl>
                                          <p:spTgt spid="3">
                                            <p:graphicEl>
                                              <a:dgm id="{74516053-E298-43B7-BA15-1958508E333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74516053-E298-43B7-BA15-1958508E333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E4CBC268-31B5-42C4-B676-488E5CBD2858}"/>
                                            </p:graphicEl>
                                          </p:spTgt>
                                        </p:tgtEl>
                                        <p:attrNameLst>
                                          <p:attrName>style.visibility</p:attrName>
                                        </p:attrNameLst>
                                      </p:cBhvr>
                                      <p:to>
                                        <p:strVal val="visible"/>
                                      </p:to>
                                    </p:set>
                                    <p:anim calcmode="lin" valueType="num">
                                      <p:cBhvr additive="base">
                                        <p:cTn id="13" dur="500" fill="hold"/>
                                        <p:tgtEl>
                                          <p:spTgt spid="3">
                                            <p:graphicEl>
                                              <a:dgm id="{E4CBC268-31B5-42C4-B676-488E5CBD285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E4CBC268-31B5-42C4-B676-488E5CBD2858}"/>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2DFED107-D631-4108-89AF-1BF41D180F18}"/>
                                            </p:graphicEl>
                                          </p:spTgt>
                                        </p:tgtEl>
                                        <p:attrNameLst>
                                          <p:attrName>style.visibility</p:attrName>
                                        </p:attrNameLst>
                                      </p:cBhvr>
                                      <p:to>
                                        <p:strVal val="visible"/>
                                      </p:to>
                                    </p:set>
                                    <p:anim calcmode="lin" valueType="num">
                                      <p:cBhvr additive="base">
                                        <p:cTn id="19" dur="500" fill="hold"/>
                                        <p:tgtEl>
                                          <p:spTgt spid="3">
                                            <p:graphicEl>
                                              <a:dgm id="{2DFED107-D631-4108-89AF-1BF41D180F18}"/>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2DFED107-D631-4108-89AF-1BF41D180F18}"/>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8B8CC245-5C38-4135-9D10-C68A06CAF5E6}"/>
                                            </p:graphicEl>
                                          </p:spTgt>
                                        </p:tgtEl>
                                        <p:attrNameLst>
                                          <p:attrName>style.visibility</p:attrName>
                                        </p:attrNameLst>
                                      </p:cBhvr>
                                      <p:to>
                                        <p:strVal val="visible"/>
                                      </p:to>
                                    </p:set>
                                    <p:anim calcmode="lin" valueType="num">
                                      <p:cBhvr additive="base">
                                        <p:cTn id="25" dur="500" fill="hold"/>
                                        <p:tgtEl>
                                          <p:spTgt spid="3">
                                            <p:graphicEl>
                                              <a:dgm id="{8B8CC245-5C38-4135-9D10-C68A06CAF5E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8B8CC245-5C38-4135-9D10-C68A06CAF5E6}"/>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972613E2-876B-4186-8A01-CCBEEE9475ED}"/>
                                            </p:graphicEl>
                                          </p:spTgt>
                                        </p:tgtEl>
                                        <p:attrNameLst>
                                          <p:attrName>style.visibility</p:attrName>
                                        </p:attrNameLst>
                                      </p:cBhvr>
                                      <p:to>
                                        <p:strVal val="visible"/>
                                      </p:to>
                                    </p:set>
                                    <p:anim calcmode="lin" valueType="num">
                                      <p:cBhvr additive="base">
                                        <p:cTn id="31" dur="500" fill="hold"/>
                                        <p:tgtEl>
                                          <p:spTgt spid="3">
                                            <p:graphicEl>
                                              <a:dgm id="{972613E2-876B-4186-8A01-CCBEEE9475E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972613E2-876B-4186-8A01-CCBEEE9475E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21B07EC5-72F3-40F9-9D10-3452A9BAB116}"/>
                                            </p:graphicEl>
                                          </p:spTgt>
                                        </p:tgtEl>
                                        <p:attrNameLst>
                                          <p:attrName>style.visibility</p:attrName>
                                        </p:attrNameLst>
                                      </p:cBhvr>
                                      <p:to>
                                        <p:strVal val="visible"/>
                                      </p:to>
                                    </p:set>
                                    <p:anim calcmode="lin" valueType="num">
                                      <p:cBhvr additive="base">
                                        <p:cTn id="37" dur="500" fill="hold"/>
                                        <p:tgtEl>
                                          <p:spTgt spid="3">
                                            <p:graphicEl>
                                              <a:dgm id="{21B07EC5-72F3-40F9-9D10-3452A9BAB116}"/>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21B07EC5-72F3-40F9-9D10-3452A9BAB116}"/>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graphicEl>
                                              <a:dgm id="{D1D92049-3FA2-494C-9D5C-90D9CE0F2604}"/>
                                            </p:graphicEl>
                                          </p:spTgt>
                                        </p:tgtEl>
                                        <p:attrNameLst>
                                          <p:attrName>style.visibility</p:attrName>
                                        </p:attrNameLst>
                                      </p:cBhvr>
                                      <p:to>
                                        <p:strVal val="visible"/>
                                      </p:to>
                                    </p:set>
                                    <p:anim calcmode="lin" valueType="num">
                                      <p:cBhvr additive="base">
                                        <p:cTn id="43" dur="500" fill="hold"/>
                                        <p:tgtEl>
                                          <p:spTgt spid="3">
                                            <p:graphicEl>
                                              <a:dgm id="{D1D92049-3FA2-494C-9D5C-90D9CE0F2604}"/>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graphicEl>
                                              <a:dgm id="{D1D92049-3FA2-494C-9D5C-90D9CE0F2604}"/>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graphicEl>
                                              <a:dgm id="{2801A522-7150-442D-8709-4CA568EFFB02}"/>
                                            </p:graphicEl>
                                          </p:spTgt>
                                        </p:tgtEl>
                                        <p:attrNameLst>
                                          <p:attrName>style.visibility</p:attrName>
                                        </p:attrNameLst>
                                      </p:cBhvr>
                                      <p:to>
                                        <p:strVal val="visible"/>
                                      </p:to>
                                    </p:set>
                                    <p:anim calcmode="lin" valueType="num">
                                      <p:cBhvr additive="base">
                                        <p:cTn id="49" dur="500" fill="hold"/>
                                        <p:tgtEl>
                                          <p:spTgt spid="3">
                                            <p:graphicEl>
                                              <a:dgm id="{2801A522-7150-442D-8709-4CA568EFFB02}"/>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graphicEl>
                                              <a:dgm id="{2801A522-7150-442D-8709-4CA568EFFB02}"/>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graphicEl>
                                              <a:dgm id="{94F07D15-5E6D-4CB4-9902-FD2FC20C736A}"/>
                                            </p:graphicEl>
                                          </p:spTgt>
                                        </p:tgtEl>
                                        <p:attrNameLst>
                                          <p:attrName>style.visibility</p:attrName>
                                        </p:attrNameLst>
                                      </p:cBhvr>
                                      <p:to>
                                        <p:strVal val="visible"/>
                                      </p:to>
                                    </p:set>
                                    <p:anim calcmode="lin" valueType="num">
                                      <p:cBhvr additive="base">
                                        <p:cTn id="55" dur="500" fill="hold"/>
                                        <p:tgtEl>
                                          <p:spTgt spid="3">
                                            <p:graphicEl>
                                              <a:dgm id="{94F07D15-5E6D-4CB4-9902-FD2FC20C736A}"/>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graphicEl>
                                              <a:dgm id="{94F07D15-5E6D-4CB4-9902-FD2FC20C736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TERMINOLOGY</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120316" y="936414"/>
            <a:ext cx="11883712" cy="2677656"/>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2800" b="1" dirty="0"/>
              <a:t>While the word queer has been reclaimed by many, some do not identify with this term, especially when used by those outside the community</a:t>
            </a:r>
          </a:p>
          <a:p>
            <a:pPr marL="285750" lvl="0" indent="-285750">
              <a:buFont typeface="Arial" panose="020B0604020202020204" pitchFamily="34" charset="0"/>
              <a:buChar char="•"/>
            </a:pPr>
            <a:r>
              <a:rPr lang="en-CA" sz="2800" b="1" dirty="0">
                <a:solidFill>
                  <a:schemeClr val="accent2"/>
                </a:solidFill>
              </a:rPr>
              <a:t>Gay should not be used as a blanket term for all LGBTQ2SIA+ folks</a:t>
            </a:r>
          </a:p>
          <a:p>
            <a:pPr marL="285750" lvl="0" indent="-285750">
              <a:buFont typeface="Arial" panose="020B0604020202020204" pitchFamily="34" charset="0"/>
              <a:buChar char="•"/>
            </a:pPr>
            <a:r>
              <a:rPr lang="en-CA" sz="2800" b="1" dirty="0"/>
              <a:t>Gay should not be used to mean uncool, bad, or uninteresting</a:t>
            </a:r>
          </a:p>
          <a:p>
            <a:pPr marL="285750" lvl="0" indent="-285750">
              <a:buFont typeface="Arial" panose="020B0604020202020204" pitchFamily="34" charset="0"/>
              <a:buChar char="•"/>
            </a:pPr>
            <a:endParaRPr lang="en-CA" sz="2800" b="1" dirty="0"/>
          </a:p>
        </p:txBody>
      </p:sp>
      <p:graphicFrame>
        <p:nvGraphicFramePr>
          <p:cNvPr id="8" name="Diagram 7">
            <a:extLst>
              <a:ext uri="{FF2B5EF4-FFF2-40B4-BE49-F238E27FC236}">
                <a16:creationId xmlns:a16="http://schemas.microsoft.com/office/drawing/2014/main" id="{9D747205-1F11-41AD-93C0-2F89CBC22234}"/>
              </a:ext>
            </a:extLst>
          </p:cNvPr>
          <p:cNvGraphicFramePr/>
          <p:nvPr>
            <p:extLst>
              <p:ext uri="{D42A27DB-BD31-4B8C-83A1-F6EECF244321}">
                <p14:modId xmlns:p14="http://schemas.microsoft.com/office/powerpoint/2010/main" val="562811923"/>
              </p:ext>
            </p:extLst>
          </p:nvPr>
        </p:nvGraphicFramePr>
        <p:xfrm>
          <a:off x="6096000" y="3614070"/>
          <a:ext cx="5855368" cy="3076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A picture containing object&#10;&#10;Description generated with high confidence">
            <a:extLst>
              <a:ext uri="{FF2B5EF4-FFF2-40B4-BE49-F238E27FC236}">
                <a16:creationId xmlns:a16="http://schemas.microsoft.com/office/drawing/2014/main" id="{8D7ED597-4797-4578-AFB6-0FF76AE3BF47}"/>
              </a:ext>
            </a:extLst>
          </p:cNvPr>
          <p:cNvPicPr>
            <a:picLocks noChangeAspect="1"/>
          </p:cNvPicPr>
          <p:nvPr/>
        </p:nvPicPr>
        <p:blipFill>
          <a:blip r:embed="rId9"/>
          <a:stretch>
            <a:fillRect/>
          </a:stretch>
        </p:blipFill>
        <p:spPr>
          <a:xfrm>
            <a:off x="10075427" y="3114606"/>
            <a:ext cx="1448871" cy="1482122"/>
          </a:xfrm>
          <a:prstGeom prst="rect">
            <a:avLst/>
          </a:prstGeom>
        </p:spPr>
      </p:pic>
      <p:graphicFrame>
        <p:nvGraphicFramePr>
          <p:cNvPr id="10" name="Diagram 9">
            <a:extLst>
              <a:ext uri="{FF2B5EF4-FFF2-40B4-BE49-F238E27FC236}">
                <a16:creationId xmlns:a16="http://schemas.microsoft.com/office/drawing/2014/main" id="{A3BB18F7-32DC-4FCA-A3AA-23C43EFE3C65}"/>
              </a:ext>
            </a:extLst>
          </p:cNvPr>
          <p:cNvGraphicFramePr/>
          <p:nvPr>
            <p:extLst>
              <p:ext uri="{D42A27DB-BD31-4B8C-83A1-F6EECF244321}">
                <p14:modId xmlns:p14="http://schemas.microsoft.com/office/powerpoint/2010/main" val="2901826487"/>
              </p:ext>
            </p:extLst>
          </p:nvPr>
        </p:nvGraphicFramePr>
        <p:xfrm>
          <a:off x="240632" y="3614070"/>
          <a:ext cx="5649422" cy="307695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 name="Multiplication Sign 10">
            <a:extLst>
              <a:ext uri="{FF2B5EF4-FFF2-40B4-BE49-F238E27FC236}">
                <a16:creationId xmlns:a16="http://schemas.microsoft.com/office/drawing/2014/main" id="{3A062302-02AA-4805-9194-DFF50D6D88A2}"/>
              </a:ext>
            </a:extLst>
          </p:cNvPr>
          <p:cNvSpPr/>
          <p:nvPr/>
        </p:nvSpPr>
        <p:spPr>
          <a:xfrm>
            <a:off x="4426005" y="3114606"/>
            <a:ext cx="1636167" cy="13788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250551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graphicEl>
                                              <a:dgm id="{27AE93A1-CDDA-4E12-A1B3-4F1DB25233B2}"/>
                                            </p:graphicEl>
                                          </p:spTgt>
                                        </p:tgtEl>
                                        <p:attrNameLst>
                                          <p:attrName>style.visibility</p:attrName>
                                        </p:attrNameLst>
                                      </p:cBhvr>
                                      <p:to>
                                        <p:strVal val="visible"/>
                                      </p:to>
                                    </p:set>
                                    <p:anim calcmode="lin" valueType="num">
                                      <p:cBhvr additive="base">
                                        <p:cTn id="31" dur="500" fill="hold"/>
                                        <p:tgtEl>
                                          <p:spTgt spid="10">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graphicEl>
                                              <a:dgm id="{3FA1A0BE-4E9F-4057-8734-4C4775E41EBC}"/>
                                            </p:graphicEl>
                                          </p:spTgt>
                                        </p:tgtEl>
                                        <p:attrNameLst>
                                          <p:attrName>style.visibility</p:attrName>
                                        </p:attrNameLst>
                                      </p:cBhvr>
                                      <p:to>
                                        <p:strVal val="visible"/>
                                      </p:to>
                                    </p:set>
                                    <p:anim calcmode="lin" valueType="num">
                                      <p:cBhvr additive="base">
                                        <p:cTn id="37" dur="500" fill="hold"/>
                                        <p:tgtEl>
                                          <p:spTgt spid="10">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graphicEl>
                                              <a:dgm id="{4CDDF7C0-5955-4906-863C-D34A7B9A5690}"/>
                                            </p:graphicEl>
                                          </p:spTgt>
                                        </p:tgtEl>
                                        <p:attrNameLst>
                                          <p:attrName>style.visibility</p:attrName>
                                        </p:attrNameLst>
                                      </p:cBhvr>
                                      <p:to>
                                        <p:strVal val="visible"/>
                                      </p:to>
                                    </p:set>
                                    <p:anim calcmode="lin" valueType="num">
                                      <p:cBhvr additive="base">
                                        <p:cTn id="43" dur="500" fill="hold"/>
                                        <p:tgtEl>
                                          <p:spTgt spid="10">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graphicEl>
                                              <a:dgm id="{6C613A72-D84E-4040-B33B-3C8125E7CF99}"/>
                                            </p:graphicEl>
                                          </p:spTgt>
                                        </p:tgtEl>
                                        <p:attrNameLst>
                                          <p:attrName>style.visibility</p:attrName>
                                        </p:attrNameLst>
                                      </p:cBhvr>
                                      <p:to>
                                        <p:strVal val="visible"/>
                                      </p:to>
                                    </p:set>
                                    <p:anim calcmode="lin" valueType="num">
                                      <p:cBhvr additive="base">
                                        <p:cTn id="49" dur="500" fill="hold"/>
                                        <p:tgtEl>
                                          <p:spTgt spid="10">
                                            <p:graphicEl>
                                              <a:dgm id="{6C613A72-D84E-4040-B33B-3C8125E7CF99}"/>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graphicEl>
                                              <a:dgm id="{6C613A72-D84E-4040-B33B-3C8125E7CF99}"/>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graphicEl>
                                              <a:dgm id="{AC3D1097-BE17-45C6-8987-4C9E97BB90AE}"/>
                                            </p:graphicEl>
                                          </p:spTgt>
                                        </p:tgtEl>
                                        <p:attrNameLst>
                                          <p:attrName>style.visibility</p:attrName>
                                        </p:attrNameLst>
                                      </p:cBhvr>
                                      <p:to>
                                        <p:strVal val="visible"/>
                                      </p:to>
                                    </p:set>
                                    <p:anim calcmode="lin" valueType="num">
                                      <p:cBhvr additive="base">
                                        <p:cTn id="61" dur="500" fill="hold"/>
                                        <p:tgtEl>
                                          <p:spTgt spid="8">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graphicEl>
                                              <a:dgm id="{CBAD2395-599C-45D0-8BCD-4E5783AEA215}"/>
                                            </p:graphicEl>
                                          </p:spTgt>
                                        </p:tgtEl>
                                        <p:attrNameLst>
                                          <p:attrName>style.visibility</p:attrName>
                                        </p:attrNameLst>
                                      </p:cBhvr>
                                      <p:to>
                                        <p:strVal val="visible"/>
                                      </p:to>
                                    </p:set>
                                    <p:anim calcmode="lin" valueType="num">
                                      <p:cBhvr additive="base">
                                        <p:cTn id="67" dur="500" fill="hold"/>
                                        <p:tgtEl>
                                          <p:spTgt spid="8">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graphicEl>
                                              <a:dgm id="{DB0D7849-7687-4052-8B8D-F8E761B62B05}"/>
                                            </p:graphicEl>
                                          </p:spTgt>
                                        </p:tgtEl>
                                        <p:attrNameLst>
                                          <p:attrName>style.visibility</p:attrName>
                                        </p:attrNameLst>
                                      </p:cBhvr>
                                      <p:to>
                                        <p:strVal val="visible"/>
                                      </p:to>
                                    </p:set>
                                    <p:anim calcmode="lin" valueType="num">
                                      <p:cBhvr additive="base">
                                        <p:cTn id="73" dur="500" fill="hold"/>
                                        <p:tgtEl>
                                          <p:spTgt spid="8">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graphicEl>
                                              <a:dgm id="{249DECDF-E025-4033-BC41-92A931521D48}"/>
                                            </p:graphicEl>
                                          </p:spTgt>
                                        </p:tgtEl>
                                        <p:attrNameLst>
                                          <p:attrName>style.visibility</p:attrName>
                                        </p:attrNameLst>
                                      </p:cBhvr>
                                      <p:to>
                                        <p:strVal val="visible"/>
                                      </p:to>
                                    </p:set>
                                    <p:anim calcmode="lin" valueType="num">
                                      <p:cBhvr additive="base">
                                        <p:cTn id="79" dur="500" fill="hold"/>
                                        <p:tgtEl>
                                          <p:spTgt spid="8">
                                            <p:graphicEl>
                                              <a:dgm id="{249DECDF-E025-4033-BC41-92A931521D48}"/>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graphicEl>
                                              <a:dgm id="{249DECDF-E025-4033-BC41-92A931521D4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8" grpId="0">
        <p:bldSub>
          <a:bldDgm bld="lvlOne"/>
        </p:bldSub>
      </p:bldGraphic>
      <p:bldGraphic spid="10" grpId="0">
        <p:bldSub>
          <a:bldDgm bld="lvlOne"/>
        </p:bldSub>
      </p:bldGraphic>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01190669"/>
              </p:ext>
            </p:extLst>
          </p:nvPr>
        </p:nvGraphicFramePr>
        <p:xfrm>
          <a:off x="713409" y="1176866"/>
          <a:ext cx="10765182" cy="45042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4623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extLst>
    <p:ext uri="{6950BFC3-D8DA-4A85-94F7-54DA5524770B}">
      <p188:commentRel xmlns:p188="http://schemas.microsoft.com/office/powerpoint/2018/8/main" r:id="rId4"/>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RACE &amp; LANGUAGE</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9" y="997162"/>
            <a:ext cx="11278286" cy="2677656"/>
          </a:xfrm>
          <a:prstGeom prst="rect">
            <a:avLst/>
          </a:prstGeom>
          <a:noFill/>
        </p:spPr>
        <p:txBody>
          <a:bodyPr wrap="square">
            <a:spAutoFit/>
          </a:bodyPr>
          <a:lstStyle/>
          <a:p>
            <a:pPr marL="285750" lvl="0" indent="-285750">
              <a:buFont typeface="Arial" panose="020B0604020202020204" pitchFamily="34" charset="0"/>
              <a:buChar char="•"/>
            </a:pPr>
            <a:r>
              <a:rPr lang="en-CA" sz="2800" b="1" dirty="0"/>
              <a:t>Race is a social construct and is mediated by language</a:t>
            </a:r>
          </a:p>
          <a:p>
            <a:pPr marL="285750" lvl="0" indent="-285750">
              <a:buFont typeface="Arial" panose="020B0604020202020204" pitchFamily="34" charset="0"/>
              <a:buChar char="•"/>
            </a:pPr>
            <a:r>
              <a:rPr lang="en-CA" sz="2800" b="1" dirty="0">
                <a:solidFill>
                  <a:schemeClr val="accent2"/>
                </a:solidFill>
              </a:rPr>
              <a:t>Always identify individuals and groups with the terms they choose for themselves</a:t>
            </a:r>
          </a:p>
          <a:p>
            <a:pPr marL="285750" lvl="0" indent="-285750">
              <a:buFont typeface="Arial" panose="020B0604020202020204" pitchFamily="34" charset="0"/>
              <a:buChar char="•"/>
            </a:pPr>
            <a:r>
              <a:rPr lang="en-CA" sz="2800" b="1" dirty="0"/>
              <a:t>Black and African American or African Canadian are not synonymous </a:t>
            </a:r>
          </a:p>
          <a:p>
            <a:pPr marL="285750" lvl="0" indent="-285750">
              <a:buFont typeface="Arial" panose="020B0604020202020204" pitchFamily="34" charset="0"/>
              <a:buChar char="•"/>
            </a:pPr>
            <a:endParaRPr lang="en-CA" sz="2800" b="1" dirty="0"/>
          </a:p>
        </p:txBody>
      </p:sp>
      <p:graphicFrame>
        <p:nvGraphicFramePr>
          <p:cNvPr id="8" name="Diagram 7">
            <a:extLst>
              <a:ext uri="{FF2B5EF4-FFF2-40B4-BE49-F238E27FC236}">
                <a16:creationId xmlns:a16="http://schemas.microsoft.com/office/drawing/2014/main" id="{9D747205-1F11-41AD-93C0-2F89CBC22234}"/>
              </a:ext>
            </a:extLst>
          </p:cNvPr>
          <p:cNvGraphicFramePr/>
          <p:nvPr>
            <p:extLst>
              <p:ext uri="{D42A27DB-BD31-4B8C-83A1-F6EECF244321}">
                <p14:modId xmlns:p14="http://schemas.microsoft.com/office/powerpoint/2010/main" val="1259576677"/>
              </p:ext>
            </p:extLst>
          </p:nvPr>
        </p:nvGraphicFramePr>
        <p:xfrm>
          <a:off x="6096000" y="3429000"/>
          <a:ext cx="5855368" cy="32620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A picture containing object&#10;&#10;Description generated with high confidence">
            <a:extLst>
              <a:ext uri="{FF2B5EF4-FFF2-40B4-BE49-F238E27FC236}">
                <a16:creationId xmlns:a16="http://schemas.microsoft.com/office/drawing/2014/main" id="{8D7ED597-4797-4578-AFB6-0FF76AE3BF47}"/>
              </a:ext>
            </a:extLst>
          </p:cNvPr>
          <p:cNvPicPr>
            <a:picLocks noChangeAspect="1"/>
          </p:cNvPicPr>
          <p:nvPr/>
        </p:nvPicPr>
        <p:blipFill>
          <a:blip r:embed="rId9"/>
          <a:stretch>
            <a:fillRect/>
          </a:stretch>
        </p:blipFill>
        <p:spPr>
          <a:xfrm>
            <a:off x="10061484" y="2904210"/>
            <a:ext cx="1448871" cy="1294477"/>
          </a:xfrm>
          <a:prstGeom prst="rect">
            <a:avLst/>
          </a:prstGeom>
        </p:spPr>
      </p:pic>
      <p:graphicFrame>
        <p:nvGraphicFramePr>
          <p:cNvPr id="10" name="Diagram 9">
            <a:extLst>
              <a:ext uri="{FF2B5EF4-FFF2-40B4-BE49-F238E27FC236}">
                <a16:creationId xmlns:a16="http://schemas.microsoft.com/office/drawing/2014/main" id="{A3BB18F7-32DC-4FCA-A3AA-23C43EFE3C65}"/>
              </a:ext>
            </a:extLst>
          </p:cNvPr>
          <p:cNvGraphicFramePr/>
          <p:nvPr>
            <p:extLst>
              <p:ext uri="{D42A27DB-BD31-4B8C-83A1-F6EECF244321}">
                <p14:modId xmlns:p14="http://schemas.microsoft.com/office/powerpoint/2010/main" val="2854697462"/>
              </p:ext>
            </p:extLst>
          </p:nvPr>
        </p:nvGraphicFramePr>
        <p:xfrm>
          <a:off x="240632" y="3429000"/>
          <a:ext cx="5649422" cy="326202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 name="Multiplication Sign 10">
            <a:extLst>
              <a:ext uri="{FF2B5EF4-FFF2-40B4-BE49-F238E27FC236}">
                <a16:creationId xmlns:a16="http://schemas.microsoft.com/office/drawing/2014/main" id="{3A062302-02AA-4805-9194-DFF50D6D88A2}"/>
              </a:ext>
            </a:extLst>
          </p:cNvPr>
          <p:cNvSpPr/>
          <p:nvPr/>
        </p:nvSpPr>
        <p:spPr>
          <a:xfrm>
            <a:off x="4424335" y="2870961"/>
            <a:ext cx="1636167" cy="146181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121552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graphicEl>
                                              <a:dgm id="{27AE93A1-CDDA-4E12-A1B3-4F1DB25233B2}"/>
                                            </p:graphicEl>
                                          </p:spTgt>
                                        </p:tgtEl>
                                        <p:attrNameLst>
                                          <p:attrName>style.visibility</p:attrName>
                                        </p:attrNameLst>
                                      </p:cBhvr>
                                      <p:to>
                                        <p:strVal val="visible"/>
                                      </p:to>
                                    </p:set>
                                    <p:anim calcmode="lin" valueType="num">
                                      <p:cBhvr additive="base">
                                        <p:cTn id="31" dur="500" fill="hold"/>
                                        <p:tgtEl>
                                          <p:spTgt spid="10">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graphicEl>
                                              <a:dgm id="{3FA1A0BE-4E9F-4057-8734-4C4775E41EBC}"/>
                                            </p:graphicEl>
                                          </p:spTgt>
                                        </p:tgtEl>
                                        <p:attrNameLst>
                                          <p:attrName>style.visibility</p:attrName>
                                        </p:attrNameLst>
                                      </p:cBhvr>
                                      <p:to>
                                        <p:strVal val="visible"/>
                                      </p:to>
                                    </p:set>
                                    <p:anim calcmode="lin" valueType="num">
                                      <p:cBhvr additive="base">
                                        <p:cTn id="37" dur="500" fill="hold"/>
                                        <p:tgtEl>
                                          <p:spTgt spid="10">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graphicEl>
                                              <a:dgm id="{4CDDF7C0-5955-4906-863C-D34A7B9A5690}"/>
                                            </p:graphicEl>
                                          </p:spTgt>
                                        </p:tgtEl>
                                        <p:attrNameLst>
                                          <p:attrName>style.visibility</p:attrName>
                                        </p:attrNameLst>
                                      </p:cBhvr>
                                      <p:to>
                                        <p:strVal val="visible"/>
                                      </p:to>
                                    </p:set>
                                    <p:anim calcmode="lin" valueType="num">
                                      <p:cBhvr additive="base">
                                        <p:cTn id="43" dur="500" fill="hold"/>
                                        <p:tgtEl>
                                          <p:spTgt spid="10">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graphicEl>
                                              <a:dgm id="{40BEC52F-3D88-4EBC-AABA-330B10A71542}"/>
                                            </p:graphicEl>
                                          </p:spTgt>
                                        </p:tgtEl>
                                        <p:attrNameLst>
                                          <p:attrName>style.visibility</p:attrName>
                                        </p:attrNameLst>
                                      </p:cBhvr>
                                      <p:to>
                                        <p:strVal val="visible"/>
                                      </p:to>
                                    </p:set>
                                    <p:anim calcmode="lin" valueType="num">
                                      <p:cBhvr additive="base">
                                        <p:cTn id="49" dur="500" fill="hold"/>
                                        <p:tgtEl>
                                          <p:spTgt spid="10">
                                            <p:graphicEl>
                                              <a:dgm id="{40BEC52F-3D88-4EBC-AABA-330B10A71542}"/>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graphicEl>
                                              <a:dgm id="{40BEC52F-3D88-4EBC-AABA-330B10A71542}"/>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graphicEl>
                                              <a:dgm id="{AC3D1097-BE17-45C6-8987-4C9E97BB90AE}"/>
                                            </p:graphicEl>
                                          </p:spTgt>
                                        </p:tgtEl>
                                        <p:attrNameLst>
                                          <p:attrName>style.visibility</p:attrName>
                                        </p:attrNameLst>
                                      </p:cBhvr>
                                      <p:to>
                                        <p:strVal val="visible"/>
                                      </p:to>
                                    </p:set>
                                    <p:anim calcmode="lin" valueType="num">
                                      <p:cBhvr additive="base">
                                        <p:cTn id="61" dur="500" fill="hold"/>
                                        <p:tgtEl>
                                          <p:spTgt spid="8">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graphicEl>
                                              <a:dgm id="{CBAD2395-599C-45D0-8BCD-4E5783AEA215}"/>
                                            </p:graphicEl>
                                          </p:spTgt>
                                        </p:tgtEl>
                                        <p:attrNameLst>
                                          <p:attrName>style.visibility</p:attrName>
                                        </p:attrNameLst>
                                      </p:cBhvr>
                                      <p:to>
                                        <p:strVal val="visible"/>
                                      </p:to>
                                    </p:set>
                                    <p:anim calcmode="lin" valueType="num">
                                      <p:cBhvr additive="base">
                                        <p:cTn id="67" dur="500" fill="hold"/>
                                        <p:tgtEl>
                                          <p:spTgt spid="8">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graphicEl>
                                              <a:dgm id="{DB0D7849-7687-4052-8B8D-F8E761B62B05}"/>
                                            </p:graphicEl>
                                          </p:spTgt>
                                        </p:tgtEl>
                                        <p:attrNameLst>
                                          <p:attrName>style.visibility</p:attrName>
                                        </p:attrNameLst>
                                      </p:cBhvr>
                                      <p:to>
                                        <p:strVal val="visible"/>
                                      </p:to>
                                    </p:set>
                                    <p:anim calcmode="lin" valueType="num">
                                      <p:cBhvr additive="base">
                                        <p:cTn id="73" dur="500" fill="hold"/>
                                        <p:tgtEl>
                                          <p:spTgt spid="8">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graphicEl>
                                              <a:dgm id="{87306DF6-10D6-4F89-9AE2-2C5080F3CBF7}"/>
                                            </p:graphicEl>
                                          </p:spTgt>
                                        </p:tgtEl>
                                        <p:attrNameLst>
                                          <p:attrName>style.visibility</p:attrName>
                                        </p:attrNameLst>
                                      </p:cBhvr>
                                      <p:to>
                                        <p:strVal val="visible"/>
                                      </p:to>
                                    </p:set>
                                    <p:anim calcmode="lin" valueType="num">
                                      <p:cBhvr additive="base">
                                        <p:cTn id="79" dur="500" fill="hold"/>
                                        <p:tgtEl>
                                          <p:spTgt spid="8">
                                            <p:graphicEl>
                                              <a:dgm id="{87306DF6-10D6-4F89-9AE2-2C5080F3CBF7}"/>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graphicEl>
                                              <a:dgm id="{87306DF6-10D6-4F89-9AE2-2C5080F3CBF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8" grpId="0">
        <p:bldSub>
          <a:bldDgm bld="lvlOne"/>
        </p:bldSub>
      </p:bldGraphic>
      <p:bldGraphic spid="10" grpId="0">
        <p:bldSub>
          <a:bldDgm bld="lvlOne"/>
        </p:bldSub>
      </p:bldGraphic>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RACE &amp; LANGUAGE</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308289" y="997162"/>
            <a:ext cx="11278286" cy="1384995"/>
          </a:xfrm>
          <a:prstGeom prst="rect">
            <a:avLst/>
          </a:prstGeom>
          <a:noFill/>
        </p:spPr>
        <p:txBody>
          <a:bodyPr wrap="square">
            <a:spAutoFit/>
          </a:bodyPr>
          <a:lstStyle/>
          <a:p>
            <a:pPr marL="285750" lvl="0" indent="-285750">
              <a:buFont typeface="Arial" panose="020B0604020202020204" pitchFamily="34" charset="0"/>
              <a:buChar char="•"/>
            </a:pPr>
            <a:r>
              <a:rPr lang="en-CA" sz="2800" b="1" dirty="0"/>
              <a:t>Some words have racist origins or call back to racial injustices</a:t>
            </a:r>
          </a:p>
          <a:p>
            <a:pPr marL="285750" lvl="0" indent="-285750">
              <a:buFont typeface="Arial" panose="020B0604020202020204" pitchFamily="34" charset="0"/>
              <a:buChar char="•"/>
            </a:pPr>
            <a:r>
              <a:rPr lang="en-CA" sz="2800" b="1" dirty="0">
                <a:solidFill>
                  <a:schemeClr val="accent2"/>
                </a:solidFill>
              </a:rPr>
              <a:t>These terms are gradually falling out of use and being replaced</a:t>
            </a:r>
          </a:p>
        </p:txBody>
      </p:sp>
      <p:graphicFrame>
        <p:nvGraphicFramePr>
          <p:cNvPr id="8" name="Diagram 7">
            <a:extLst>
              <a:ext uri="{FF2B5EF4-FFF2-40B4-BE49-F238E27FC236}">
                <a16:creationId xmlns:a16="http://schemas.microsoft.com/office/drawing/2014/main" id="{9D747205-1F11-41AD-93C0-2F89CBC22234}"/>
              </a:ext>
            </a:extLst>
          </p:cNvPr>
          <p:cNvGraphicFramePr/>
          <p:nvPr>
            <p:extLst>
              <p:ext uri="{D42A27DB-BD31-4B8C-83A1-F6EECF244321}">
                <p14:modId xmlns:p14="http://schemas.microsoft.com/office/powerpoint/2010/main" val="4128154633"/>
              </p:ext>
            </p:extLst>
          </p:nvPr>
        </p:nvGraphicFramePr>
        <p:xfrm>
          <a:off x="6060502" y="2385846"/>
          <a:ext cx="5855368" cy="433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A picture containing object&#10;&#10;Description generated with high confidence">
            <a:extLst>
              <a:ext uri="{FF2B5EF4-FFF2-40B4-BE49-F238E27FC236}">
                <a16:creationId xmlns:a16="http://schemas.microsoft.com/office/drawing/2014/main" id="{8D7ED597-4797-4578-AFB6-0FF76AE3BF47}"/>
              </a:ext>
            </a:extLst>
          </p:cNvPr>
          <p:cNvPicPr>
            <a:picLocks noChangeAspect="1"/>
          </p:cNvPicPr>
          <p:nvPr/>
        </p:nvPicPr>
        <p:blipFill>
          <a:blip r:embed="rId9"/>
          <a:stretch>
            <a:fillRect/>
          </a:stretch>
        </p:blipFill>
        <p:spPr>
          <a:xfrm>
            <a:off x="10087461" y="2292271"/>
            <a:ext cx="1448871" cy="1482122"/>
          </a:xfrm>
          <a:prstGeom prst="rect">
            <a:avLst/>
          </a:prstGeom>
        </p:spPr>
      </p:pic>
      <p:graphicFrame>
        <p:nvGraphicFramePr>
          <p:cNvPr id="10" name="Diagram 9">
            <a:extLst>
              <a:ext uri="{FF2B5EF4-FFF2-40B4-BE49-F238E27FC236}">
                <a16:creationId xmlns:a16="http://schemas.microsoft.com/office/drawing/2014/main" id="{A3BB18F7-32DC-4FCA-A3AA-23C43EFE3C65}"/>
              </a:ext>
            </a:extLst>
          </p:cNvPr>
          <p:cNvGraphicFramePr/>
          <p:nvPr>
            <p:extLst>
              <p:ext uri="{D42A27DB-BD31-4B8C-83A1-F6EECF244321}">
                <p14:modId xmlns:p14="http://schemas.microsoft.com/office/powerpoint/2010/main" val="829024133"/>
              </p:ext>
            </p:extLst>
          </p:nvPr>
        </p:nvGraphicFramePr>
        <p:xfrm>
          <a:off x="240632" y="2453915"/>
          <a:ext cx="5649422" cy="425443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 name="Multiplication Sign 10">
            <a:extLst>
              <a:ext uri="{FF2B5EF4-FFF2-40B4-BE49-F238E27FC236}">
                <a16:creationId xmlns:a16="http://schemas.microsoft.com/office/drawing/2014/main" id="{3A062302-02AA-4805-9194-DFF50D6D88A2}"/>
              </a:ext>
            </a:extLst>
          </p:cNvPr>
          <p:cNvSpPr/>
          <p:nvPr/>
        </p:nvSpPr>
        <p:spPr>
          <a:xfrm>
            <a:off x="4199199" y="2243422"/>
            <a:ext cx="1636167" cy="167371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887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graphicEl>
                                              <a:dgm id="{27AE93A1-CDDA-4E12-A1B3-4F1DB25233B2}"/>
                                            </p:graphicEl>
                                          </p:spTgt>
                                        </p:tgtEl>
                                        <p:attrNameLst>
                                          <p:attrName>style.visibility</p:attrName>
                                        </p:attrNameLst>
                                      </p:cBhvr>
                                      <p:to>
                                        <p:strVal val="visible"/>
                                      </p:to>
                                    </p:set>
                                    <p:anim calcmode="lin" valueType="num">
                                      <p:cBhvr additive="base">
                                        <p:cTn id="25" dur="500" fill="hold"/>
                                        <p:tgtEl>
                                          <p:spTgt spid="10">
                                            <p:graphicEl>
                                              <a:dgm id="{27AE93A1-CDDA-4E12-A1B3-4F1DB25233B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graphicEl>
                                              <a:dgm id="{27AE93A1-CDDA-4E12-A1B3-4F1DB25233B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graphicEl>
                                              <a:dgm id="{3FA1A0BE-4E9F-4057-8734-4C4775E41EBC}"/>
                                            </p:graphicEl>
                                          </p:spTgt>
                                        </p:tgtEl>
                                        <p:attrNameLst>
                                          <p:attrName>style.visibility</p:attrName>
                                        </p:attrNameLst>
                                      </p:cBhvr>
                                      <p:to>
                                        <p:strVal val="visible"/>
                                      </p:to>
                                    </p:set>
                                    <p:anim calcmode="lin" valueType="num">
                                      <p:cBhvr additive="base">
                                        <p:cTn id="31" dur="500" fill="hold"/>
                                        <p:tgtEl>
                                          <p:spTgt spid="10">
                                            <p:graphicEl>
                                              <a:dgm id="{3FA1A0BE-4E9F-4057-8734-4C4775E41EB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graphicEl>
                                              <a:dgm id="{3FA1A0BE-4E9F-4057-8734-4C4775E41EB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graphicEl>
                                              <a:dgm id="{4CDDF7C0-5955-4906-863C-D34A7B9A5690}"/>
                                            </p:graphicEl>
                                          </p:spTgt>
                                        </p:tgtEl>
                                        <p:attrNameLst>
                                          <p:attrName>style.visibility</p:attrName>
                                        </p:attrNameLst>
                                      </p:cBhvr>
                                      <p:to>
                                        <p:strVal val="visible"/>
                                      </p:to>
                                    </p:set>
                                    <p:anim calcmode="lin" valueType="num">
                                      <p:cBhvr additive="base">
                                        <p:cTn id="37" dur="500" fill="hold"/>
                                        <p:tgtEl>
                                          <p:spTgt spid="10">
                                            <p:graphicEl>
                                              <a:dgm id="{4CDDF7C0-5955-4906-863C-D34A7B9A569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graphicEl>
                                              <a:dgm id="{4CDDF7C0-5955-4906-863C-D34A7B9A569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graphicEl>
                                              <a:dgm id="{7C612FC8-B185-406E-A371-B55410703426}"/>
                                            </p:graphicEl>
                                          </p:spTgt>
                                        </p:tgtEl>
                                        <p:attrNameLst>
                                          <p:attrName>style.visibility</p:attrName>
                                        </p:attrNameLst>
                                      </p:cBhvr>
                                      <p:to>
                                        <p:strVal val="visible"/>
                                      </p:to>
                                    </p:set>
                                    <p:anim calcmode="lin" valueType="num">
                                      <p:cBhvr additive="base">
                                        <p:cTn id="43" dur="500" fill="hold"/>
                                        <p:tgtEl>
                                          <p:spTgt spid="10">
                                            <p:graphicEl>
                                              <a:dgm id="{7C612FC8-B185-406E-A371-B55410703426}"/>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graphicEl>
                                              <a:dgm id="{7C612FC8-B185-406E-A371-B55410703426}"/>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graphicEl>
                                              <a:dgm id="{51AF3270-585A-4555-8595-7EAAA09E63E4}"/>
                                            </p:graphicEl>
                                          </p:spTgt>
                                        </p:tgtEl>
                                        <p:attrNameLst>
                                          <p:attrName>style.visibility</p:attrName>
                                        </p:attrNameLst>
                                      </p:cBhvr>
                                      <p:to>
                                        <p:strVal val="visible"/>
                                      </p:to>
                                    </p:set>
                                    <p:anim calcmode="lin" valueType="num">
                                      <p:cBhvr additive="base">
                                        <p:cTn id="49" dur="500" fill="hold"/>
                                        <p:tgtEl>
                                          <p:spTgt spid="10">
                                            <p:graphicEl>
                                              <a:dgm id="{51AF3270-585A-4555-8595-7EAAA09E63E4}"/>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graphicEl>
                                              <a:dgm id="{51AF3270-585A-4555-8595-7EAAA09E63E4}"/>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graphicEl>
                                              <a:dgm id="{F152556F-6C8E-4C12-9399-5FB6C3B18462}"/>
                                            </p:graphicEl>
                                          </p:spTgt>
                                        </p:tgtEl>
                                        <p:attrNameLst>
                                          <p:attrName>style.visibility</p:attrName>
                                        </p:attrNameLst>
                                      </p:cBhvr>
                                      <p:to>
                                        <p:strVal val="visible"/>
                                      </p:to>
                                    </p:set>
                                    <p:anim calcmode="lin" valueType="num">
                                      <p:cBhvr additive="base">
                                        <p:cTn id="55" dur="500" fill="hold"/>
                                        <p:tgtEl>
                                          <p:spTgt spid="10">
                                            <p:graphicEl>
                                              <a:dgm id="{F152556F-6C8E-4C12-9399-5FB6C3B18462}"/>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graphicEl>
                                              <a:dgm id="{F152556F-6C8E-4C12-9399-5FB6C3B18462}"/>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graphicEl>
                                              <a:dgm id="{25A0E5E5-909C-444A-8620-95DEF8332466}"/>
                                            </p:graphicEl>
                                          </p:spTgt>
                                        </p:tgtEl>
                                        <p:attrNameLst>
                                          <p:attrName>style.visibility</p:attrName>
                                        </p:attrNameLst>
                                      </p:cBhvr>
                                      <p:to>
                                        <p:strVal val="visible"/>
                                      </p:to>
                                    </p:set>
                                    <p:anim calcmode="lin" valueType="num">
                                      <p:cBhvr additive="base">
                                        <p:cTn id="61" dur="500" fill="hold"/>
                                        <p:tgtEl>
                                          <p:spTgt spid="10">
                                            <p:graphicEl>
                                              <a:dgm id="{25A0E5E5-909C-444A-8620-95DEF83324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graphicEl>
                                              <a:dgm id="{25A0E5E5-909C-444A-8620-95DEF83324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graphicEl>
                                              <a:dgm id="{82761060-7869-447D-A856-C8F22A5550FB}"/>
                                            </p:graphicEl>
                                          </p:spTgt>
                                        </p:tgtEl>
                                        <p:attrNameLst>
                                          <p:attrName>style.visibility</p:attrName>
                                        </p:attrNameLst>
                                      </p:cBhvr>
                                      <p:to>
                                        <p:strVal val="visible"/>
                                      </p:to>
                                    </p:set>
                                    <p:anim calcmode="lin" valueType="num">
                                      <p:cBhvr additive="base">
                                        <p:cTn id="67" dur="500" fill="hold"/>
                                        <p:tgtEl>
                                          <p:spTgt spid="10">
                                            <p:graphicEl>
                                              <a:dgm id="{82761060-7869-447D-A856-C8F22A5550FB}"/>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graphicEl>
                                              <a:dgm id="{82761060-7869-447D-A856-C8F22A5550FB}"/>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graphicEl>
                                              <a:dgm id="{AC3D1097-BE17-45C6-8987-4C9E97BB90AE}"/>
                                            </p:graphicEl>
                                          </p:spTgt>
                                        </p:tgtEl>
                                        <p:attrNameLst>
                                          <p:attrName>style.visibility</p:attrName>
                                        </p:attrNameLst>
                                      </p:cBhvr>
                                      <p:to>
                                        <p:strVal val="visible"/>
                                      </p:to>
                                    </p:set>
                                    <p:anim calcmode="lin" valueType="num">
                                      <p:cBhvr additive="base">
                                        <p:cTn id="79" dur="500" fill="hold"/>
                                        <p:tgtEl>
                                          <p:spTgt spid="8">
                                            <p:graphicEl>
                                              <a:dgm id="{AC3D1097-BE17-45C6-8987-4C9E97BB90AE}"/>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graphicEl>
                                              <a:dgm id="{AC3D1097-BE17-45C6-8987-4C9E97BB90AE}"/>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graphicEl>
                                              <a:dgm id="{CBAD2395-599C-45D0-8BCD-4E5783AEA215}"/>
                                            </p:graphicEl>
                                          </p:spTgt>
                                        </p:tgtEl>
                                        <p:attrNameLst>
                                          <p:attrName>style.visibility</p:attrName>
                                        </p:attrNameLst>
                                      </p:cBhvr>
                                      <p:to>
                                        <p:strVal val="visible"/>
                                      </p:to>
                                    </p:set>
                                    <p:anim calcmode="lin" valueType="num">
                                      <p:cBhvr additive="base">
                                        <p:cTn id="85" dur="500" fill="hold"/>
                                        <p:tgtEl>
                                          <p:spTgt spid="8">
                                            <p:graphicEl>
                                              <a:dgm id="{CBAD2395-599C-45D0-8BCD-4E5783AEA21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graphicEl>
                                              <a:dgm id="{CBAD2395-599C-45D0-8BCD-4E5783AEA21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
                                            <p:graphicEl>
                                              <a:dgm id="{DB0D7849-7687-4052-8B8D-F8E761B62B05}"/>
                                            </p:graphicEl>
                                          </p:spTgt>
                                        </p:tgtEl>
                                        <p:attrNameLst>
                                          <p:attrName>style.visibility</p:attrName>
                                        </p:attrNameLst>
                                      </p:cBhvr>
                                      <p:to>
                                        <p:strVal val="visible"/>
                                      </p:to>
                                    </p:set>
                                    <p:anim calcmode="lin" valueType="num">
                                      <p:cBhvr additive="base">
                                        <p:cTn id="91" dur="500" fill="hold"/>
                                        <p:tgtEl>
                                          <p:spTgt spid="8">
                                            <p:graphicEl>
                                              <a:dgm id="{DB0D7849-7687-4052-8B8D-F8E761B62B05}"/>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graphicEl>
                                              <a:dgm id="{DB0D7849-7687-4052-8B8D-F8E761B62B05}"/>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
                                            <p:graphicEl>
                                              <a:dgm id="{292D2DDE-DC2E-4A1B-9EDD-742B79CC4394}"/>
                                            </p:graphicEl>
                                          </p:spTgt>
                                        </p:tgtEl>
                                        <p:attrNameLst>
                                          <p:attrName>style.visibility</p:attrName>
                                        </p:attrNameLst>
                                      </p:cBhvr>
                                      <p:to>
                                        <p:strVal val="visible"/>
                                      </p:to>
                                    </p:set>
                                    <p:anim calcmode="lin" valueType="num">
                                      <p:cBhvr additive="base">
                                        <p:cTn id="97" dur="500" fill="hold"/>
                                        <p:tgtEl>
                                          <p:spTgt spid="8">
                                            <p:graphicEl>
                                              <a:dgm id="{292D2DDE-DC2E-4A1B-9EDD-742B79CC4394}"/>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graphicEl>
                                              <a:dgm id="{292D2DDE-DC2E-4A1B-9EDD-742B79CC4394}"/>
                                            </p:graphic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8">
                                            <p:graphicEl>
                                              <a:dgm id="{E6B3590D-417B-402A-9A65-F560BDB9B41F}"/>
                                            </p:graphicEl>
                                          </p:spTgt>
                                        </p:tgtEl>
                                        <p:attrNameLst>
                                          <p:attrName>style.visibility</p:attrName>
                                        </p:attrNameLst>
                                      </p:cBhvr>
                                      <p:to>
                                        <p:strVal val="visible"/>
                                      </p:to>
                                    </p:set>
                                    <p:anim calcmode="lin" valueType="num">
                                      <p:cBhvr additive="base">
                                        <p:cTn id="103" dur="500" fill="hold"/>
                                        <p:tgtEl>
                                          <p:spTgt spid="8">
                                            <p:graphicEl>
                                              <a:dgm id="{E6B3590D-417B-402A-9A65-F560BDB9B41F}"/>
                                            </p:graphicEl>
                                          </p:spTgt>
                                        </p:tgtEl>
                                        <p:attrNameLst>
                                          <p:attrName>ppt_x</p:attrName>
                                        </p:attrNameLst>
                                      </p:cBhvr>
                                      <p:tavLst>
                                        <p:tav tm="0">
                                          <p:val>
                                            <p:strVal val="#ppt_x"/>
                                          </p:val>
                                        </p:tav>
                                        <p:tav tm="100000">
                                          <p:val>
                                            <p:strVal val="#ppt_x"/>
                                          </p:val>
                                        </p:tav>
                                      </p:tavLst>
                                    </p:anim>
                                    <p:anim calcmode="lin" valueType="num">
                                      <p:cBhvr additive="base">
                                        <p:cTn id="104" dur="500" fill="hold"/>
                                        <p:tgtEl>
                                          <p:spTgt spid="8">
                                            <p:graphicEl>
                                              <a:dgm id="{E6B3590D-417B-402A-9A65-F560BDB9B41F}"/>
                                            </p:graphic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8">
                                            <p:graphicEl>
                                              <a:dgm id="{388F59A5-7EC4-46B5-9DF9-D3FFA6FEE32F}"/>
                                            </p:graphicEl>
                                          </p:spTgt>
                                        </p:tgtEl>
                                        <p:attrNameLst>
                                          <p:attrName>style.visibility</p:attrName>
                                        </p:attrNameLst>
                                      </p:cBhvr>
                                      <p:to>
                                        <p:strVal val="visible"/>
                                      </p:to>
                                    </p:set>
                                    <p:anim calcmode="lin" valueType="num">
                                      <p:cBhvr additive="base">
                                        <p:cTn id="109" dur="500" fill="hold"/>
                                        <p:tgtEl>
                                          <p:spTgt spid="8">
                                            <p:graphicEl>
                                              <a:dgm id="{388F59A5-7EC4-46B5-9DF9-D3FFA6FEE32F}"/>
                                            </p:graphicEl>
                                          </p:spTgt>
                                        </p:tgtEl>
                                        <p:attrNameLst>
                                          <p:attrName>ppt_x</p:attrName>
                                        </p:attrNameLst>
                                      </p:cBhvr>
                                      <p:tavLst>
                                        <p:tav tm="0">
                                          <p:val>
                                            <p:strVal val="#ppt_x"/>
                                          </p:val>
                                        </p:tav>
                                        <p:tav tm="100000">
                                          <p:val>
                                            <p:strVal val="#ppt_x"/>
                                          </p:val>
                                        </p:tav>
                                      </p:tavLst>
                                    </p:anim>
                                    <p:anim calcmode="lin" valueType="num">
                                      <p:cBhvr additive="base">
                                        <p:cTn id="110" dur="500" fill="hold"/>
                                        <p:tgtEl>
                                          <p:spTgt spid="8">
                                            <p:graphicEl>
                                              <a:dgm id="{388F59A5-7EC4-46B5-9DF9-D3FFA6FEE32F}"/>
                                            </p:graphic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8">
                                            <p:graphicEl>
                                              <a:dgm id="{AF5595D3-2184-40D3-BA76-843A3F68FDAA}"/>
                                            </p:graphicEl>
                                          </p:spTgt>
                                        </p:tgtEl>
                                        <p:attrNameLst>
                                          <p:attrName>style.visibility</p:attrName>
                                        </p:attrNameLst>
                                      </p:cBhvr>
                                      <p:to>
                                        <p:strVal val="visible"/>
                                      </p:to>
                                    </p:set>
                                    <p:anim calcmode="lin" valueType="num">
                                      <p:cBhvr additive="base">
                                        <p:cTn id="115" dur="500" fill="hold"/>
                                        <p:tgtEl>
                                          <p:spTgt spid="8">
                                            <p:graphicEl>
                                              <a:dgm id="{AF5595D3-2184-40D3-BA76-843A3F68FDAA}"/>
                                            </p:graphicEl>
                                          </p:spTgt>
                                        </p:tgtEl>
                                        <p:attrNameLst>
                                          <p:attrName>ppt_x</p:attrName>
                                        </p:attrNameLst>
                                      </p:cBhvr>
                                      <p:tavLst>
                                        <p:tav tm="0">
                                          <p:val>
                                            <p:strVal val="#ppt_x"/>
                                          </p:val>
                                        </p:tav>
                                        <p:tav tm="100000">
                                          <p:val>
                                            <p:strVal val="#ppt_x"/>
                                          </p:val>
                                        </p:tav>
                                      </p:tavLst>
                                    </p:anim>
                                    <p:anim calcmode="lin" valueType="num">
                                      <p:cBhvr additive="base">
                                        <p:cTn id="116" dur="500" fill="hold"/>
                                        <p:tgtEl>
                                          <p:spTgt spid="8">
                                            <p:graphicEl>
                                              <a:dgm id="{AF5595D3-2184-40D3-BA76-843A3F68FDAA}"/>
                                            </p:graphic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8">
                                            <p:graphicEl>
                                              <a:dgm id="{DCBB8527-9A1C-41A9-A163-EA9E487A154E}"/>
                                            </p:graphicEl>
                                          </p:spTgt>
                                        </p:tgtEl>
                                        <p:attrNameLst>
                                          <p:attrName>style.visibility</p:attrName>
                                        </p:attrNameLst>
                                      </p:cBhvr>
                                      <p:to>
                                        <p:strVal val="visible"/>
                                      </p:to>
                                    </p:set>
                                    <p:anim calcmode="lin" valueType="num">
                                      <p:cBhvr additive="base">
                                        <p:cTn id="121" dur="500" fill="hold"/>
                                        <p:tgtEl>
                                          <p:spTgt spid="8">
                                            <p:graphicEl>
                                              <a:dgm id="{DCBB8527-9A1C-41A9-A163-EA9E487A154E}"/>
                                            </p:graphicEl>
                                          </p:spTgt>
                                        </p:tgtEl>
                                        <p:attrNameLst>
                                          <p:attrName>ppt_x</p:attrName>
                                        </p:attrNameLst>
                                      </p:cBhvr>
                                      <p:tavLst>
                                        <p:tav tm="0">
                                          <p:val>
                                            <p:strVal val="#ppt_x"/>
                                          </p:val>
                                        </p:tav>
                                        <p:tav tm="100000">
                                          <p:val>
                                            <p:strVal val="#ppt_x"/>
                                          </p:val>
                                        </p:tav>
                                      </p:tavLst>
                                    </p:anim>
                                    <p:anim calcmode="lin" valueType="num">
                                      <p:cBhvr additive="base">
                                        <p:cTn id="122" dur="500" fill="hold"/>
                                        <p:tgtEl>
                                          <p:spTgt spid="8">
                                            <p:graphicEl>
                                              <a:dgm id="{DCBB8527-9A1C-41A9-A163-EA9E487A154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8" grpId="0">
        <p:bldSub>
          <a:bldDgm bld="lvlOne"/>
        </p:bldSub>
      </p:bldGraphic>
      <p:bldGraphic spid="10" grpId="0">
        <p:bldSub>
          <a:bldDgm bld="lvlOne"/>
        </p:bldSub>
      </p:bldGraphic>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lide number background block">
            <a:extLst>
              <a:ext uri="{FF2B5EF4-FFF2-40B4-BE49-F238E27FC236}">
                <a16:creationId xmlns:a16="http://schemas.microsoft.com/office/drawing/2014/main" id="{4EB8303B-9502-480C-9C51-6EF9094D5E4F}"/>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rPr>
              <a:t>5</a:t>
            </a:r>
            <a:endParaRPr lang="en-GB" b="1" dirty="0">
              <a:solidFill>
                <a:schemeClr val="bg1"/>
              </a:solidFill>
            </a:endParaRPr>
          </a:p>
        </p:txBody>
      </p:sp>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1117756" cy="4869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WHAT IS INCLUSIVE LANGUAGE?</a:t>
            </a:r>
            <a:endParaRPr lang="en-US" sz="3600" dirty="0">
              <a:solidFill>
                <a:schemeClr val="accent2">
                  <a:lumMod val="75000"/>
                </a:schemeClr>
              </a:solidFill>
            </a:endParaRPr>
          </a:p>
        </p:txBody>
      </p:sp>
      <p:sp>
        <p:nvSpPr>
          <p:cNvPr id="7" name="TextBox 6">
            <a:extLst>
              <a:ext uri="{FF2B5EF4-FFF2-40B4-BE49-F238E27FC236}">
                <a16:creationId xmlns:a16="http://schemas.microsoft.com/office/drawing/2014/main" id="{0B8C70E5-4584-4FBF-8BF1-2C2192E1C335}"/>
              </a:ext>
            </a:extLst>
          </p:cNvPr>
          <p:cNvSpPr txBox="1"/>
          <p:nvPr/>
        </p:nvSpPr>
        <p:spPr>
          <a:xfrm>
            <a:off x="669236" y="1112612"/>
            <a:ext cx="11280594" cy="2554545"/>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3200" b="1" dirty="0"/>
              <a:t>Language that does not exclude or other individuals or groups</a:t>
            </a:r>
          </a:p>
          <a:p>
            <a:pPr marL="285750" lvl="0" indent="-285750">
              <a:buFont typeface="Arial" panose="020B0604020202020204" pitchFamily="34" charset="0"/>
              <a:buChar char="•"/>
            </a:pPr>
            <a:r>
              <a:rPr lang="en-CA" sz="3200" b="1" dirty="0">
                <a:solidFill>
                  <a:schemeClr val="accent2"/>
                </a:solidFill>
              </a:rPr>
              <a:t>Language that does not perpetuate discrimination or stereotypes </a:t>
            </a:r>
          </a:p>
          <a:p>
            <a:pPr marL="285750" lvl="0" indent="-285750">
              <a:buFont typeface="Arial" panose="020B0604020202020204" pitchFamily="34" charset="0"/>
              <a:buChar char="•"/>
            </a:pPr>
            <a:r>
              <a:rPr lang="en-CA" sz="3200" b="1" dirty="0"/>
              <a:t>Language that strives for equity &amp; to avoid harm</a:t>
            </a:r>
          </a:p>
        </p:txBody>
      </p:sp>
      <p:pic>
        <p:nvPicPr>
          <p:cNvPr id="2" name="Picture 1" descr="A diverse group of smiling people">
            <a:extLst>
              <a:ext uri="{FF2B5EF4-FFF2-40B4-BE49-F238E27FC236}">
                <a16:creationId xmlns:a16="http://schemas.microsoft.com/office/drawing/2014/main" id="{324D1AE1-7117-4F78-9B12-20459903869E}"/>
              </a:ext>
            </a:extLst>
          </p:cNvPr>
          <p:cNvPicPr>
            <a:picLocks noChangeAspect="1"/>
          </p:cNvPicPr>
          <p:nvPr/>
        </p:nvPicPr>
        <p:blipFill rotWithShape="1">
          <a:blip r:embed="rId4"/>
          <a:srcRect t="10671" b="21163"/>
          <a:stretch/>
        </p:blipFill>
        <p:spPr>
          <a:xfrm>
            <a:off x="2876800" y="3703795"/>
            <a:ext cx="9315201" cy="3154205"/>
          </a:xfrm>
          <a:prstGeom prst="rect">
            <a:avLst/>
          </a:prstGeom>
        </p:spPr>
      </p:pic>
    </p:spTree>
    <p:custDataLst>
      <p:tags r:id="rId1"/>
    </p:custDataLst>
    <p:extLst>
      <p:ext uri="{BB962C8B-B14F-4D97-AF65-F5344CB8AC3E}">
        <p14:creationId xmlns:p14="http://schemas.microsoft.com/office/powerpoint/2010/main" val="245575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F39BD33-4CBD-4A74-A2A4-E25B5B8C3FAD}"/>
              </a:ext>
            </a:extLst>
          </p:cNvPr>
          <p:cNvSpPr txBox="1">
            <a:spLocks/>
          </p:cNvSpPr>
          <p:nvPr/>
        </p:nvSpPr>
        <p:spPr>
          <a:xfrm>
            <a:off x="308289" y="166972"/>
            <a:ext cx="11863722"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RACE &amp; CAPITALIZATION</a:t>
            </a:r>
            <a:endParaRPr lang="en-US" sz="3600" dirty="0">
              <a:solidFill>
                <a:schemeClr val="accent2">
                  <a:lumMod val="75000"/>
                </a:schemeClr>
              </a:solidFill>
            </a:endParaRPr>
          </a:p>
        </p:txBody>
      </p:sp>
      <p:sp>
        <p:nvSpPr>
          <p:cNvPr id="18" name="TextBox 17">
            <a:extLst>
              <a:ext uri="{FF2B5EF4-FFF2-40B4-BE49-F238E27FC236}">
                <a16:creationId xmlns:a16="http://schemas.microsoft.com/office/drawing/2014/main" id="{EE1DFF28-9714-4424-B11D-5B9ABC0F090C}"/>
              </a:ext>
            </a:extLst>
          </p:cNvPr>
          <p:cNvSpPr txBox="1"/>
          <p:nvPr/>
        </p:nvSpPr>
        <p:spPr>
          <a:xfrm>
            <a:off x="283237" y="947058"/>
            <a:ext cx="7545530" cy="5632311"/>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CA" sz="2400" b="1" dirty="0"/>
              <a:t>Capitalize proper names of peoples, places, communities, and ethnicities (Arab, Cree, </a:t>
            </a:r>
            <a:r>
              <a:rPr lang="en-CA" sz="2400" b="1" dirty="0" err="1"/>
              <a:t>Latine</a:t>
            </a:r>
            <a:r>
              <a:rPr lang="en-CA" sz="2400" b="1" dirty="0"/>
              <a:t>, Jewish, Black, etc.)</a:t>
            </a:r>
          </a:p>
          <a:p>
            <a:pPr marL="285750" lvl="0" indent="-285750">
              <a:buFont typeface="Arial" panose="020B0604020202020204" pitchFamily="34" charset="0"/>
              <a:buChar char="•"/>
            </a:pPr>
            <a:r>
              <a:rPr lang="en-CA" sz="2400" b="1" dirty="0">
                <a:solidFill>
                  <a:schemeClr val="accent2"/>
                </a:solidFill>
              </a:rPr>
              <a:t>Lower-case black is a colour, not an adjective to describe a person or community. Capitalize Black when it describes people, cultures, and communities of African diaspora.</a:t>
            </a:r>
          </a:p>
          <a:p>
            <a:pPr marL="285750" indent="-285750">
              <a:buFont typeface="Arial" panose="020B0604020202020204" pitchFamily="34" charset="0"/>
              <a:buChar char="•"/>
            </a:pPr>
            <a:r>
              <a:rPr lang="en-CA" sz="2400" b="1" dirty="0"/>
              <a:t>There is debate in style guides and newspapers about whether to capitalize white as it refers to a skin colour, not necessarily a culture or community. </a:t>
            </a:r>
          </a:p>
          <a:p>
            <a:pPr marL="285750" indent="-285750">
              <a:buFont typeface="Arial" panose="020B0604020202020204" pitchFamily="34" charset="0"/>
              <a:buChar char="•"/>
            </a:pPr>
            <a:r>
              <a:rPr lang="en-CA" sz="2400" b="1" dirty="0">
                <a:solidFill>
                  <a:schemeClr val="accent2"/>
                </a:solidFill>
              </a:rPr>
              <a:t>APA style recommends capitalizing both Black and White when they refer to people. The Associated Press does not capitalize white but does capitalize Black.</a:t>
            </a:r>
          </a:p>
        </p:txBody>
      </p:sp>
      <p:pic>
        <p:nvPicPr>
          <p:cNvPr id="3" name="Picture 3" descr="A group of people at a Black Lives Matter demonstration with signs that read Black Lives Matter, Silence is Violence, and There is No Room for Racism">
            <a:extLst>
              <a:ext uri="{FF2B5EF4-FFF2-40B4-BE49-F238E27FC236}">
                <a16:creationId xmlns:a16="http://schemas.microsoft.com/office/drawing/2014/main" id="{90975583-9598-49DF-9BA1-19032CB53B09}"/>
              </a:ext>
            </a:extLst>
          </p:cNvPr>
          <p:cNvPicPr>
            <a:picLocks noChangeAspect="1"/>
          </p:cNvPicPr>
          <p:nvPr/>
        </p:nvPicPr>
        <p:blipFill>
          <a:blip r:embed="rId4"/>
          <a:stretch>
            <a:fillRect/>
          </a:stretch>
        </p:blipFill>
        <p:spPr>
          <a:xfrm>
            <a:off x="8237035" y="925550"/>
            <a:ext cx="3951248" cy="5917580"/>
          </a:xfrm>
          <a:prstGeom prst="rect">
            <a:avLst/>
          </a:prstGeom>
        </p:spPr>
      </p:pic>
    </p:spTree>
    <p:custDataLst>
      <p:tags r:id="rId1"/>
    </p:custDataLst>
    <p:extLst>
      <p:ext uri="{BB962C8B-B14F-4D97-AF65-F5344CB8AC3E}">
        <p14:creationId xmlns:p14="http://schemas.microsoft.com/office/powerpoint/2010/main" val="46708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98560325"/>
              </p:ext>
            </p:extLst>
          </p:nvPr>
        </p:nvGraphicFramePr>
        <p:xfrm>
          <a:off x="713409" y="1176866"/>
          <a:ext cx="10765182" cy="4504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8302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graphicEl>
                                              <a:dgm id="{222AE326-E437-4773-89C0-FAF65D74CA33}"/>
                                            </p:graphicEl>
                                          </p:spTgt>
                                        </p:tgtEl>
                                        <p:attrNameLst>
                                          <p:attrName>style.visibility</p:attrName>
                                        </p:attrNameLst>
                                      </p:cBhvr>
                                      <p:to>
                                        <p:strVal val="visible"/>
                                      </p:to>
                                    </p:set>
                                    <p:anim calcmode="lin" valueType="num">
                                      <p:cBhvr additive="base">
                                        <p:cTn id="7" dur="500" fill="hold"/>
                                        <p:tgtEl>
                                          <p:spTgt spid="3">
                                            <p:graphicEl>
                                              <a:dgm id="{222AE326-E437-4773-89C0-FAF65D74CA3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22AE326-E437-4773-89C0-FAF65D74CA33}"/>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graphicEl>
                                              <a:dgm id="{B78A0514-6FC7-495A-AF6A-7D3BAE6E8FA6}"/>
                                            </p:graphicEl>
                                          </p:spTgt>
                                        </p:tgtEl>
                                        <p:attrNameLst>
                                          <p:attrName>style.visibility</p:attrName>
                                        </p:attrNameLst>
                                      </p:cBhvr>
                                      <p:to>
                                        <p:strVal val="visible"/>
                                      </p:to>
                                    </p:set>
                                    <p:anim calcmode="lin" valueType="num">
                                      <p:cBhvr additive="base">
                                        <p:cTn id="11" dur="500" fill="hold"/>
                                        <p:tgtEl>
                                          <p:spTgt spid="3">
                                            <p:graphicEl>
                                              <a:dgm id="{B78A0514-6FC7-495A-AF6A-7D3BAE6E8FA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B78A0514-6FC7-495A-AF6A-7D3BAE6E8FA6}"/>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
                                            <p:graphicEl>
                                              <a:dgm id="{8D678B7F-6EEA-4F27-8787-80C786DA300D}"/>
                                            </p:graphicEl>
                                          </p:spTgt>
                                        </p:tgtEl>
                                        <p:attrNameLst>
                                          <p:attrName>style.visibility</p:attrName>
                                        </p:attrNameLst>
                                      </p:cBhvr>
                                      <p:to>
                                        <p:strVal val="visible"/>
                                      </p:to>
                                    </p:set>
                                    <p:anim calcmode="lin" valueType="num">
                                      <p:cBhvr additive="base">
                                        <p:cTn id="15" dur="500" fill="hold"/>
                                        <p:tgtEl>
                                          <p:spTgt spid="3">
                                            <p:graphicEl>
                                              <a:dgm id="{8D678B7F-6EEA-4F27-8787-80C786DA300D}"/>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graphicEl>
                                              <a:dgm id="{8D678B7F-6EEA-4F27-8787-80C786DA300D}"/>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
                                            <p:graphicEl>
                                              <a:dgm id="{268E90B0-ACA5-45AD-9817-A1A6471B405D}"/>
                                            </p:graphicEl>
                                          </p:spTgt>
                                        </p:tgtEl>
                                        <p:attrNameLst>
                                          <p:attrName>style.visibility</p:attrName>
                                        </p:attrNameLst>
                                      </p:cBhvr>
                                      <p:to>
                                        <p:strVal val="visible"/>
                                      </p:to>
                                    </p:set>
                                    <p:anim calcmode="lin" valueType="num">
                                      <p:cBhvr additive="base">
                                        <p:cTn id="19" dur="500" fill="hold"/>
                                        <p:tgtEl>
                                          <p:spTgt spid="3">
                                            <p:graphicEl>
                                              <a:dgm id="{268E90B0-ACA5-45AD-9817-A1A6471B405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268E90B0-ACA5-45AD-9817-A1A6471B405D}"/>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
                                            <p:graphicEl>
                                              <a:dgm id="{1A7E4292-A0DF-4AC8-8C2F-10A27689DEE1}"/>
                                            </p:graphicEl>
                                          </p:spTgt>
                                        </p:tgtEl>
                                        <p:attrNameLst>
                                          <p:attrName>style.visibility</p:attrName>
                                        </p:attrNameLst>
                                      </p:cBhvr>
                                      <p:to>
                                        <p:strVal val="visible"/>
                                      </p:to>
                                    </p:set>
                                    <p:anim calcmode="lin" valueType="num">
                                      <p:cBhvr additive="base">
                                        <p:cTn id="23" dur="500" fill="hold"/>
                                        <p:tgtEl>
                                          <p:spTgt spid="3">
                                            <p:graphicEl>
                                              <a:dgm id="{1A7E4292-A0DF-4AC8-8C2F-10A27689DEE1}"/>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graphicEl>
                                              <a:dgm id="{1A7E4292-A0DF-4AC8-8C2F-10A27689DEE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9C200-6D7C-BB8D-9E73-2C008F355BC4}"/>
              </a:ext>
            </a:extLst>
          </p:cNvPr>
          <p:cNvSpPr txBox="1"/>
          <p:nvPr/>
        </p:nvSpPr>
        <p:spPr>
          <a:xfrm>
            <a:off x="708705" y="1150937"/>
            <a:ext cx="1051321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b="1" dirty="0">
                <a:solidFill>
                  <a:srgbClr val="036977"/>
                </a:solidFill>
              </a:rPr>
              <a:t>This Presentation cannot cover each area in depth, and there are many other issues with language use to consider in terms of inclusivity.</a:t>
            </a:r>
          </a:p>
          <a:p>
            <a:endParaRPr lang="en-US" dirty="0"/>
          </a:p>
          <a:p>
            <a:pPr marL="285750" indent="-285750">
              <a:buFont typeface="Arial"/>
              <a:buChar char="•"/>
            </a:pPr>
            <a:r>
              <a:rPr lang="en-US" b="1" dirty="0"/>
              <a:t>Avoid Ageist Phrases (e.g., </a:t>
            </a:r>
            <a:r>
              <a:rPr lang="en-US" b="1" dirty="0">
                <a:ea typeface="+mn-lt"/>
                <a:cs typeface="+mn-lt"/>
              </a:rPr>
              <a:t>geezer,” “elderly,” “senior,” “senile,” “old school,” etc.)</a:t>
            </a:r>
          </a:p>
          <a:p>
            <a:pPr marL="285750" indent="-285750">
              <a:buFont typeface="Arial"/>
              <a:buChar char="•"/>
            </a:pPr>
            <a:endParaRPr lang="en-US" dirty="0"/>
          </a:p>
          <a:p>
            <a:pPr marL="285750" indent="-285750">
              <a:buFont typeface="Arial"/>
              <a:buChar char="•"/>
            </a:pPr>
            <a:r>
              <a:rPr lang="en-US" b="1" dirty="0">
                <a:solidFill>
                  <a:srgbClr val="036977"/>
                </a:solidFill>
              </a:rPr>
              <a:t>Many who have experienced sexual assault prefer to be referred to as survivors rather than victims.</a:t>
            </a:r>
          </a:p>
          <a:p>
            <a:pPr marL="285750" indent="-285750">
              <a:buFont typeface="Arial"/>
              <a:buChar char="•"/>
            </a:pPr>
            <a:endParaRPr lang="en-US" dirty="0"/>
          </a:p>
          <a:p>
            <a:pPr marL="285750" indent="-285750">
              <a:buFont typeface="Arial"/>
              <a:buChar char="•"/>
            </a:pPr>
            <a:r>
              <a:rPr lang="en-US" b="1" dirty="0"/>
              <a:t>When discussing suicide, the Government of Canada suggests using person-first language </a:t>
            </a:r>
            <a:r>
              <a:rPr lang="en-US" b="1" dirty="0">
                <a:ea typeface="+mn-lt"/>
                <a:cs typeface="+mn-lt"/>
              </a:rPr>
              <a:t>(Person who has died by suicide, Person thinking about suicide, or People who have experienced a suicide attempt) and avoiding problematic language like suicide victim, suicidal, contemplators, attempters. </a:t>
            </a:r>
            <a:r>
              <a:rPr lang="en-US" dirty="0">
                <a:ea typeface="+mn-lt"/>
                <a:cs typeface="+mn-lt"/>
              </a:rPr>
              <a:t>(</a:t>
            </a:r>
            <a:r>
              <a:rPr lang="en-US" dirty="0">
                <a:solidFill>
                  <a:srgbClr val="036977"/>
                </a:solidFill>
                <a:ea typeface="+mn-lt"/>
                <a:cs typeface="+mn-lt"/>
              </a:rPr>
              <a:t>https://www.canada.ca/en/public-health/services/publications/healthy-living/language-matters-safe-communication-suicide-prevention.html</a:t>
            </a:r>
            <a:r>
              <a:rPr lang="en-US" dirty="0">
                <a:ea typeface="+mn-lt"/>
                <a:cs typeface="+mn-lt"/>
              </a:rPr>
              <a:t>)</a:t>
            </a:r>
            <a:endParaRPr lang="en-US" dirty="0"/>
          </a:p>
          <a:p>
            <a:pPr marL="285750" indent="-285750">
              <a:buFont typeface="Arial"/>
              <a:buChar char="•"/>
            </a:pPr>
            <a:endParaRPr lang="en-US" dirty="0"/>
          </a:p>
          <a:p>
            <a:pPr marL="285750" indent="-285750">
              <a:buFont typeface="Arial"/>
              <a:buChar char="•"/>
            </a:pPr>
            <a:r>
              <a:rPr lang="en-US" b="1" dirty="0">
                <a:solidFill>
                  <a:srgbClr val="036977"/>
                </a:solidFill>
                <a:ea typeface="+mn-lt"/>
                <a:cs typeface="+mn-lt"/>
              </a:rPr>
              <a:t>Avoid sizeism and body shaming.</a:t>
            </a:r>
          </a:p>
          <a:p>
            <a:pPr marL="285750" indent="-285750">
              <a:buFont typeface="Arial"/>
              <a:buChar char="•"/>
            </a:pPr>
            <a:endParaRPr lang="en-US" dirty="0"/>
          </a:p>
          <a:p>
            <a:pPr marL="285750" indent="-285750">
              <a:buFont typeface="Arial"/>
              <a:buChar char="•"/>
            </a:pPr>
            <a:r>
              <a:rPr lang="en-CA" b="1" dirty="0">
                <a:ea typeface="+mn-lt"/>
                <a:cs typeface="+mn-lt"/>
              </a:rPr>
              <a:t>Generally, avoid discussing someone as a “victim” as many people prefer “survivor”.</a:t>
            </a:r>
            <a:endParaRPr lang="en-US" dirty="0"/>
          </a:p>
        </p:txBody>
      </p:sp>
      <p:sp>
        <p:nvSpPr>
          <p:cNvPr id="3" name="TextBox 2">
            <a:extLst>
              <a:ext uri="{FF2B5EF4-FFF2-40B4-BE49-F238E27FC236}">
                <a16:creationId xmlns:a16="http://schemas.microsoft.com/office/drawing/2014/main" id="{3CD27393-14F5-9664-E900-BC978973FE86}"/>
              </a:ext>
            </a:extLst>
          </p:cNvPr>
          <p:cNvSpPr txBox="1"/>
          <p:nvPr/>
        </p:nvSpPr>
        <p:spPr>
          <a:xfrm>
            <a:off x="707571" y="507998"/>
            <a:ext cx="98243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2">
                    <a:lumMod val="75000"/>
                  </a:schemeClr>
                </a:solidFill>
                <a:ea typeface="+mn-lt"/>
                <a:cs typeface="+mn-lt"/>
              </a:rPr>
              <a:t>Some Other Areas of Language to Consider</a:t>
            </a:r>
            <a:endParaRPr lang="en-US" sz="3600" b="1">
              <a:solidFill>
                <a:schemeClr val="accent2">
                  <a:lumMod val="75000"/>
                </a:schemeClr>
              </a:solidFill>
            </a:endParaRPr>
          </a:p>
        </p:txBody>
      </p:sp>
    </p:spTree>
    <p:extLst>
      <p:ext uri="{BB962C8B-B14F-4D97-AF65-F5344CB8AC3E}">
        <p14:creationId xmlns:p14="http://schemas.microsoft.com/office/powerpoint/2010/main" val="314847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 calcmode="lin" valueType="num">
                                      <p:cBhvr additive="base">
                                        <p:cTn id="18"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 calcmode="lin" valueType="num">
                                      <p:cBhvr additive="base">
                                        <p:cTn id="24"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 calcmode="lin" valueType="num">
                                      <p:cBhvr additive="base">
                                        <p:cTn id="30"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
                                            <p:txEl>
                                              <p:pRg st="11" end="11"/>
                                            </p:txEl>
                                          </p:spTgt>
                                        </p:tgtEl>
                                        <p:attrNameLst>
                                          <p:attrName>style.visibility</p:attrName>
                                        </p:attrNameLst>
                                      </p:cBhvr>
                                      <p:to>
                                        <p:strVal val="visible"/>
                                      </p:to>
                                    </p:set>
                                    <p:anim calcmode="lin" valueType="num">
                                      <p:cBhvr additive="base">
                                        <p:cTn id="36"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9C200-6D7C-BB8D-9E73-2C008F355BC4}"/>
              </a:ext>
            </a:extLst>
          </p:cNvPr>
          <p:cNvSpPr txBox="1"/>
          <p:nvPr/>
        </p:nvSpPr>
        <p:spPr>
          <a:xfrm>
            <a:off x="762983" y="1577595"/>
            <a:ext cx="1051321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036977"/>
                </a:solidFill>
              </a:rPr>
              <a:t>If you are unsure of specifics related to your discipline, each style guide has notes related to their discipline.</a:t>
            </a:r>
          </a:p>
          <a:p>
            <a:endParaRPr lang="en-US" dirty="0"/>
          </a:p>
          <a:p>
            <a:endParaRPr lang="en-US" dirty="0"/>
          </a:p>
          <a:p>
            <a:endParaRPr lang="en-US" dirty="0"/>
          </a:p>
        </p:txBody>
      </p:sp>
      <p:pic>
        <p:nvPicPr>
          <p:cNvPr id="4" name="Picture 4" descr="Graphical user interface, text, calendar&#10;&#10;Description automatically generated">
            <a:extLst>
              <a:ext uri="{FF2B5EF4-FFF2-40B4-BE49-F238E27FC236}">
                <a16:creationId xmlns:a16="http://schemas.microsoft.com/office/drawing/2014/main" id="{4738FEA3-3AEB-16E8-A4A2-9F40676BE167}"/>
              </a:ext>
            </a:extLst>
          </p:cNvPr>
          <p:cNvPicPr>
            <a:picLocks noChangeAspect="1"/>
          </p:cNvPicPr>
          <p:nvPr/>
        </p:nvPicPr>
        <p:blipFill>
          <a:blip r:embed="rId2"/>
          <a:stretch>
            <a:fillRect/>
          </a:stretch>
        </p:blipFill>
        <p:spPr>
          <a:xfrm>
            <a:off x="459059" y="2317248"/>
            <a:ext cx="2743200" cy="4100623"/>
          </a:xfrm>
          <a:prstGeom prst="rect">
            <a:avLst/>
          </a:prstGeom>
        </p:spPr>
      </p:pic>
      <p:pic>
        <p:nvPicPr>
          <p:cNvPr id="3" name="Picture 3" descr="Graphical user interface&#10;&#10;Description automatically generated">
            <a:extLst>
              <a:ext uri="{FF2B5EF4-FFF2-40B4-BE49-F238E27FC236}">
                <a16:creationId xmlns:a16="http://schemas.microsoft.com/office/drawing/2014/main" id="{EE728118-F950-5236-B975-DC9F4E3AB68B}"/>
              </a:ext>
            </a:extLst>
          </p:cNvPr>
          <p:cNvPicPr>
            <a:picLocks noChangeAspect="1"/>
          </p:cNvPicPr>
          <p:nvPr/>
        </p:nvPicPr>
        <p:blipFill>
          <a:blip r:embed="rId3"/>
          <a:stretch>
            <a:fillRect/>
          </a:stretch>
        </p:blipFill>
        <p:spPr>
          <a:xfrm>
            <a:off x="2983300" y="2312020"/>
            <a:ext cx="3149523" cy="4111083"/>
          </a:xfrm>
          <a:prstGeom prst="rect">
            <a:avLst/>
          </a:prstGeom>
        </p:spPr>
      </p:pic>
      <p:pic>
        <p:nvPicPr>
          <p:cNvPr id="6" name="Picture 6" descr="Chart, funnel chart&#10;&#10;Description automatically generated">
            <a:extLst>
              <a:ext uri="{FF2B5EF4-FFF2-40B4-BE49-F238E27FC236}">
                <a16:creationId xmlns:a16="http://schemas.microsoft.com/office/drawing/2014/main" id="{78B35C6A-69F2-62FC-BC2C-ADC19C29A220}"/>
              </a:ext>
            </a:extLst>
          </p:cNvPr>
          <p:cNvPicPr>
            <a:picLocks noChangeAspect="1"/>
          </p:cNvPicPr>
          <p:nvPr/>
        </p:nvPicPr>
        <p:blipFill>
          <a:blip r:embed="rId4"/>
          <a:stretch>
            <a:fillRect/>
          </a:stretch>
        </p:blipFill>
        <p:spPr>
          <a:xfrm>
            <a:off x="5809222" y="2310161"/>
            <a:ext cx="2729457" cy="4114800"/>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9F54F920-FD89-FE7F-E1BE-B47C7081F3FC}"/>
              </a:ext>
            </a:extLst>
          </p:cNvPr>
          <p:cNvPicPr>
            <a:picLocks noChangeAspect="1"/>
          </p:cNvPicPr>
          <p:nvPr/>
        </p:nvPicPr>
        <p:blipFill>
          <a:blip r:embed="rId5"/>
          <a:stretch>
            <a:fillRect/>
          </a:stretch>
        </p:blipFill>
        <p:spPr>
          <a:xfrm>
            <a:off x="8417034" y="2319453"/>
            <a:ext cx="2624809" cy="4114800"/>
          </a:xfrm>
          <a:prstGeom prst="rect">
            <a:avLst/>
          </a:prstGeom>
        </p:spPr>
      </p:pic>
      <p:sp>
        <p:nvSpPr>
          <p:cNvPr id="7" name="TextBox 6">
            <a:extLst>
              <a:ext uri="{FF2B5EF4-FFF2-40B4-BE49-F238E27FC236}">
                <a16:creationId xmlns:a16="http://schemas.microsoft.com/office/drawing/2014/main" id="{E3B6ACDA-E332-B7C7-4C28-353BAE451050}"/>
              </a:ext>
            </a:extLst>
          </p:cNvPr>
          <p:cNvSpPr txBox="1"/>
          <p:nvPr/>
        </p:nvSpPr>
        <p:spPr>
          <a:xfrm>
            <a:off x="4283926" y="715536"/>
            <a:ext cx="3048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2">
                    <a:lumMod val="75000"/>
                  </a:schemeClr>
                </a:solidFill>
              </a:rPr>
              <a:t>Style Guides</a:t>
            </a:r>
          </a:p>
        </p:txBody>
      </p:sp>
    </p:spTree>
    <p:extLst>
      <p:ext uri="{BB962C8B-B14F-4D97-AF65-F5344CB8AC3E}">
        <p14:creationId xmlns:p14="http://schemas.microsoft.com/office/powerpoint/2010/main" val="185046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3A0CD8A-58AD-BF9C-C5E7-73FEBF99A835}"/>
              </a:ext>
            </a:extLst>
          </p:cNvPr>
          <p:cNvSpPr>
            <a:spLocks noGrp="1"/>
          </p:cNvSpPr>
          <p:nvPr>
            <p:ph type="title"/>
          </p:nvPr>
        </p:nvSpPr>
        <p:spPr>
          <a:xfrm>
            <a:off x="446314" y="500215"/>
            <a:ext cx="11174186" cy="590931"/>
          </a:xfrm>
        </p:spPr>
        <p:txBody>
          <a:bodyPr/>
          <a:lstStyle/>
          <a:p>
            <a:r>
              <a:rPr lang="en-US">
                <a:solidFill>
                  <a:schemeClr val="accent2">
                    <a:lumMod val="75000"/>
                  </a:schemeClr>
                </a:solidFill>
                <a:ea typeface="+mj-lt"/>
                <a:cs typeface="+mj-lt"/>
              </a:rPr>
              <a:t>Chicago Style Guide</a:t>
            </a:r>
            <a:endParaRPr lang="en-US">
              <a:solidFill>
                <a:schemeClr val="accent2">
                  <a:lumMod val="75000"/>
                </a:schemeClr>
              </a:solidFill>
            </a:endParaRPr>
          </a:p>
        </p:txBody>
      </p:sp>
      <p:sp>
        <p:nvSpPr>
          <p:cNvPr id="2" name="TextBox 1">
            <a:extLst>
              <a:ext uri="{FF2B5EF4-FFF2-40B4-BE49-F238E27FC236}">
                <a16:creationId xmlns:a16="http://schemas.microsoft.com/office/drawing/2014/main" id="{4D19C200-6D7C-BB8D-9E73-2C008F355BC4}"/>
              </a:ext>
            </a:extLst>
          </p:cNvPr>
          <p:cNvSpPr txBox="1"/>
          <p:nvPr/>
        </p:nvSpPr>
        <p:spPr>
          <a:xfrm>
            <a:off x="446314" y="1356702"/>
            <a:ext cx="5306787"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b="1" dirty="0">
                <a:solidFill>
                  <a:srgbClr val="04758A"/>
                </a:solidFill>
              </a:rPr>
              <a:t>Chicago recommends the Conscious Style Guide as a place to explore if you are unsure of terms. This website outlines what might be relevant to understand related to certain areas of language.</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The Chicago Style Guide also outlines some point regarding bias-free language alongside some techniques to ensure gender neutrality:</a:t>
            </a:r>
          </a:p>
          <a:p>
            <a:pPr marL="285750" indent="-228600">
              <a:lnSpc>
                <a:spcPct val="90000"/>
              </a:lnSpc>
              <a:spcAft>
                <a:spcPts val="600"/>
              </a:spcAft>
              <a:buFont typeface="Arial" panose="020B0604020202020204" pitchFamily="34" charset="0"/>
              <a:buChar char="•"/>
            </a:pPr>
            <a:r>
              <a:rPr lang="en-US" sz="1600" b="1" dirty="0">
                <a:solidFill>
                  <a:srgbClr val="04758A"/>
                </a:solidFill>
              </a:rPr>
              <a:t>Biased language that is not central to the meaning of the work distracts many readers and makes the work less credible to them.</a:t>
            </a:r>
          </a:p>
          <a:p>
            <a:pPr marL="285750" indent="-228600">
              <a:lnSpc>
                <a:spcPct val="90000"/>
              </a:lnSpc>
              <a:spcAft>
                <a:spcPts val="600"/>
              </a:spcAft>
              <a:buFont typeface="Arial" panose="020B0604020202020204" pitchFamily="34" charset="0"/>
              <a:buChar char="•"/>
            </a:pPr>
            <a:r>
              <a:rPr lang="en-US" sz="1600" b="1" dirty="0"/>
              <a:t>Careful writers avoid language that reasonable readers might find offensive or distracting—unless the biased language is central to the meaning of the writing.</a:t>
            </a:r>
          </a:p>
          <a:p>
            <a:pPr marL="285750" indent="-228600">
              <a:lnSpc>
                <a:spcPct val="90000"/>
              </a:lnSpc>
              <a:spcAft>
                <a:spcPts val="600"/>
              </a:spcAft>
              <a:buFont typeface="Arial" panose="020B0604020202020204" pitchFamily="34" charset="0"/>
              <a:buChar char="•"/>
            </a:pPr>
            <a:r>
              <a:rPr lang="en-US" sz="1600" b="1" dirty="0">
                <a:solidFill>
                  <a:srgbClr val="04758A"/>
                </a:solidFill>
              </a:rPr>
              <a:t>Avoid irrelevant references to personal characteristics.</a:t>
            </a:r>
          </a:p>
          <a:p>
            <a:pPr marL="285750"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(5.251-5.260 in the Chicago Style Guide)</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endParaRPr lang="en-US" sz="1100"/>
          </a:p>
        </p:txBody>
      </p:sp>
      <p:pic>
        <p:nvPicPr>
          <p:cNvPr id="3" name="Picture 3" descr="Graphical user interface, text, calendar&#10;&#10;Description automatically generated">
            <a:extLst>
              <a:ext uri="{FF2B5EF4-FFF2-40B4-BE49-F238E27FC236}">
                <a16:creationId xmlns:a16="http://schemas.microsoft.com/office/drawing/2014/main" id="{D59181A9-73A1-7829-DD6D-67758259459A}"/>
              </a:ext>
            </a:extLst>
          </p:cNvPr>
          <p:cNvPicPr>
            <a:picLocks noChangeAspect="1"/>
          </p:cNvPicPr>
          <p:nvPr/>
        </p:nvPicPr>
        <p:blipFill>
          <a:blip r:embed="rId2"/>
          <a:stretch>
            <a:fillRect/>
          </a:stretch>
        </p:blipFill>
        <p:spPr>
          <a:xfrm>
            <a:off x="7572002" y="1825625"/>
            <a:ext cx="2915396" cy="4351338"/>
          </a:xfrm>
          <a:prstGeom prst="rect">
            <a:avLst/>
          </a:prstGeom>
          <a:noFill/>
        </p:spPr>
      </p:pic>
    </p:spTree>
    <p:extLst>
      <p:ext uri="{BB962C8B-B14F-4D97-AF65-F5344CB8AC3E}">
        <p14:creationId xmlns:p14="http://schemas.microsoft.com/office/powerpoint/2010/main" val="424575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8DD244-93BF-1986-DF17-0B2E424278B0}"/>
              </a:ext>
            </a:extLst>
          </p:cNvPr>
          <p:cNvSpPr>
            <a:spLocks noGrp="1"/>
          </p:cNvSpPr>
          <p:nvPr>
            <p:ph type="title"/>
          </p:nvPr>
        </p:nvSpPr>
        <p:spPr>
          <a:xfrm>
            <a:off x="446314" y="500215"/>
            <a:ext cx="11174186" cy="590931"/>
          </a:xfrm>
        </p:spPr>
        <p:txBody>
          <a:bodyPr/>
          <a:lstStyle/>
          <a:p>
            <a:r>
              <a:rPr lang="en-US">
                <a:solidFill>
                  <a:schemeClr val="accent2">
                    <a:lumMod val="75000"/>
                  </a:schemeClr>
                </a:solidFill>
                <a:ea typeface="+mj-lt"/>
                <a:cs typeface="+mj-lt"/>
              </a:rPr>
              <a:t>APA Style Guide</a:t>
            </a:r>
            <a:endParaRPr lang="en-US">
              <a:solidFill>
                <a:schemeClr val="accent2">
                  <a:lumMod val="75000"/>
                </a:schemeClr>
              </a:solidFill>
            </a:endParaRPr>
          </a:p>
        </p:txBody>
      </p:sp>
      <p:pic>
        <p:nvPicPr>
          <p:cNvPr id="3" name="Picture 3" descr="Graphical user interface&#10;&#10;Description automatically generated">
            <a:extLst>
              <a:ext uri="{FF2B5EF4-FFF2-40B4-BE49-F238E27FC236}">
                <a16:creationId xmlns:a16="http://schemas.microsoft.com/office/drawing/2014/main" id="{DE184A8B-3E93-0B02-0CEA-34C9444E1D33}"/>
              </a:ext>
            </a:extLst>
          </p:cNvPr>
          <p:cNvPicPr>
            <a:picLocks noChangeAspect="1"/>
          </p:cNvPicPr>
          <p:nvPr/>
        </p:nvPicPr>
        <p:blipFill>
          <a:blip r:embed="rId2"/>
          <a:stretch>
            <a:fillRect/>
          </a:stretch>
        </p:blipFill>
        <p:spPr>
          <a:xfrm>
            <a:off x="1425462" y="1825625"/>
            <a:ext cx="3348490" cy="4351338"/>
          </a:xfrm>
          <a:prstGeom prst="rect">
            <a:avLst/>
          </a:prstGeom>
          <a:noFill/>
        </p:spPr>
      </p:pic>
      <p:sp>
        <p:nvSpPr>
          <p:cNvPr id="2" name="TextBox 1">
            <a:extLst>
              <a:ext uri="{FF2B5EF4-FFF2-40B4-BE49-F238E27FC236}">
                <a16:creationId xmlns:a16="http://schemas.microsoft.com/office/drawing/2014/main" id="{4D19C200-6D7C-BB8D-9E73-2C008F355BC4}"/>
              </a:ext>
            </a:extLst>
          </p:cNvPr>
          <p:cNvSpPr txBox="1"/>
          <p:nvPr/>
        </p:nvSpPr>
        <p:spPr>
          <a:xfrm>
            <a:off x="6438900" y="1825625"/>
            <a:ext cx="5181600"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b="1" dirty="0">
                <a:solidFill>
                  <a:srgbClr val="04758A"/>
                </a:solidFill>
              </a:rPr>
              <a:t>APA's Inclusive Language Guidelines provide outlines and suggestions for language to remove bias and ensure the connection to equity, diversity, and inclusion within writing.</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Their guide has phrases, suggestions related to outdated phrases, definitions related to inclusion, and more on the topic of Inclusive Language.</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solidFill>
                  <a:srgbClr val="04758A"/>
                </a:solidFill>
              </a:rPr>
              <a:t>If you are unsure of a term, trying searching for it in the webpage below and following APA's guidelines.</a:t>
            </a:r>
          </a:p>
          <a:p>
            <a:pPr indent="-228600">
              <a:lnSpc>
                <a:spcPct val="90000"/>
              </a:lnSpc>
              <a:spcAft>
                <a:spcPts val="600"/>
              </a:spcAft>
              <a:buFont typeface="Arial" panose="020B0604020202020204" pitchFamily="34" charset="0"/>
              <a:buChar char="•"/>
            </a:pPr>
            <a:endParaRPr lang="en-US" sz="1400"/>
          </a:p>
          <a:p>
            <a:pPr>
              <a:lnSpc>
                <a:spcPct val="90000"/>
              </a:lnSpc>
              <a:spcAft>
                <a:spcPts val="600"/>
              </a:spcAft>
            </a:pPr>
            <a:r>
              <a:rPr lang="en-US" sz="1400" dirty="0">
                <a:solidFill>
                  <a:srgbClr val="04758A"/>
                </a:solidFill>
                <a:hlinkClick r:id="rId3">
                  <a:extLst>
                    <a:ext uri="{A12FA001-AC4F-418D-AE19-62706E023703}">
                      <ahyp:hlinkClr xmlns:ahyp="http://schemas.microsoft.com/office/drawing/2018/hyperlinkcolor" val="tx"/>
                    </a:ext>
                  </a:extLst>
                </a:hlinkClick>
              </a:rPr>
              <a:t>https://www.apa.org/about/apa/equity-diversity-inclusion/language-guidelines</a:t>
            </a:r>
            <a:endParaRPr lang="en-US" sz="1400">
              <a:solidFill>
                <a:srgbClr val="04758A"/>
              </a:solidFill>
            </a:endParaRPr>
          </a:p>
          <a:p>
            <a:pPr indent="-2286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383079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9C200-6D7C-BB8D-9E73-2C008F355BC4}"/>
              </a:ext>
            </a:extLst>
          </p:cNvPr>
          <p:cNvSpPr txBox="1"/>
          <p:nvPr/>
        </p:nvSpPr>
        <p:spPr>
          <a:xfrm>
            <a:off x="918574" y="1285947"/>
            <a:ext cx="5863065"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MLA offers several tips on how to write using inclusive language</a:t>
            </a:r>
          </a:p>
          <a:p>
            <a:endParaRPr lang="en-US" sz="1600" dirty="0"/>
          </a:p>
          <a:p>
            <a:pPr marL="285750" indent="-285750">
              <a:buFont typeface="Arial"/>
              <a:buChar char="•"/>
            </a:pPr>
            <a:r>
              <a:rPr lang="en-US" sz="1600" b="1" dirty="0">
                <a:solidFill>
                  <a:srgbClr val="04758A"/>
                </a:solidFill>
              </a:rPr>
              <a:t>Ensure identity markers are relevant to your point.</a:t>
            </a:r>
          </a:p>
          <a:p>
            <a:pPr marL="285750" indent="-285750">
              <a:buFont typeface="Arial"/>
              <a:buChar char="•"/>
            </a:pPr>
            <a:r>
              <a:rPr lang="en-US" sz="1600" b="1" dirty="0"/>
              <a:t>Be specific and avoid generalizations.</a:t>
            </a:r>
          </a:p>
          <a:p>
            <a:pPr marL="285750" indent="-285750">
              <a:buFont typeface="Arial"/>
              <a:buChar char="•"/>
            </a:pPr>
            <a:r>
              <a:rPr lang="en-US" sz="1600" b="1" dirty="0">
                <a:solidFill>
                  <a:srgbClr val="04758A"/>
                </a:solidFill>
              </a:rPr>
              <a:t>Respect community terms.</a:t>
            </a:r>
          </a:p>
          <a:p>
            <a:pPr marL="285750" indent="-285750">
              <a:buFont typeface="Arial"/>
              <a:buChar char="•"/>
            </a:pPr>
            <a:r>
              <a:rPr lang="en-US" sz="1600" b="1" dirty="0">
                <a:ea typeface="+mn-lt"/>
                <a:cs typeface="+mn-lt"/>
              </a:rPr>
              <a:t>Use consistent capitalization throughout the work.</a:t>
            </a:r>
          </a:p>
          <a:p>
            <a:pPr marL="285750" indent="-285750">
              <a:buFont typeface="Arial"/>
              <a:buChar char="•"/>
            </a:pPr>
            <a:r>
              <a:rPr lang="en-US" sz="1600" b="1" dirty="0">
                <a:solidFill>
                  <a:srgbClr val="04758A"/>
                </a:solidFill>
                <a:ea typeface="+mn-lt"/>
                <a:cs typeface="+mn-lt"/>
              </a:rPr>
              <a:t>Avoid quotation marks or italicization of identity terms to avoid weaking meaning.</a:t>
            </a:r>
          </a:p>
          <a:p>
            <a:pPr marL="285750" indent="-285750">
              <a:buFont typeface="Arial"/>
              <a:buChar char="•"/>
            </a:pPr>
            <a:r>
              <a:rPr lang="en-US" sz="1600" b="1" dirty="0">
                <a:ea typeface="+mn-lt"/>
                <a:cs typeface="+mn-lt"/>
              </a:rPr>
              <a:t>Avoid gender if not central to your statement.</a:t>
            </a:r>
          </a:p>
          <a:p>
            <a:pPr marL="285750" indent="-285750">
              <a:buFont typeface="Arial"/>
              <a:buChar char="•"/>
            </a:pPr>
            <a:r>
              <a:rPr lang="en-US" sz="1600" b="1" dirty="0">
                <a:solidFill>
                  <a:srgbClr val="04758A"/>
                </a:solidFill>
                <a:ea typeface="+mn-lt"/>
                <a:cs typeface="+mn-lt"/>
              </a:rPr>
              <a:t>Avoid adjectives that suggest negativity in relation to a person or groups experience.</a:t>
            </a:r>
          </a:p>
          <a:p>
            <a:pPr marL="285750" indent="-285750">
              <a:buFont typeface="Arial"/>
              <a:buChar char="•"/>
            </a:pPr>
            <a:r>
              <a:rPr lang="en-US" sz="1600" b="1" dirty="0">
                <a:ea typeface="+mn-lt"/>
                <a:cs typeface="+mn-lt"/>
              </a:rPr>
              <a:t>If quoting an offensive term, use the first letter and a dash in lieu of the complete spelling.</a:t>
            </a:r>
          </a:p>
          <a:p>
            <a:pPr marL="285750" indent="-285750">
              <a:buFont typeface="Arial"/>
              <a:buChar char="•"/>
            </a:pPr>
            <a:endParaRPr lang="en-US" sz="1600" dirty="0">
              <a:ea typeface="+mn-lt"/>
              <a:cs typeface="+mn-lt"/>
            </a:endParaRPr>
          </a:p>
          <a:p>
            <a:r>
              <a:rPr lang="en-US" dirty="0">
                <a:ea typeface="+mn-lt"/>
                <a:cs typeface="+mn-lt"/>
                <a:hlinkClick r:id="rId2"/>
              </a:rPr>
              <a:t>https://guides.lndlibrary.org/c.php?g=1190811&amp;p=8784900</a:t>
            </a:r>
            <a:endParaRPr lang="en-US"/>
          </a:p>
          <a:p>
            <a:endParaRPr lang="en-US" dirty="0"/>
          </a:p>
          <a:p>
            <a:endParaRPr lang="en-US" dirty="0"/>
          </a:p>
          <a:p>
            <a:endParaRPr lang="en-US" dirty="0"/>
          </a:p>
          <a:p>
            <a:endParaRPr lang="en-US" dirty="0"/>
          </a:p>
          <a:p>
            <a:endParaRPr lang="en-US" dirty="0"/>
          </a:p>
          <a:p>
            <a:endParaRPr lang="en-US" dirty="0"/>
          </a:p>
        </p:txBody>
      </p:sp>
      <p:pic>
        <p:nvPicPr>
          <p:cNvPr id="3" name="Picture 3" descr="Chart, funnel chart&#10;&#10;Description automatically generated">
            <a:extLst>
              <a:ext uri="{FF2B5EF4-FFF2-40B4-BE49-F238E27FC236}">
                <a16:creationId xmlns:a16="http://schemas.microsoft.com/office/drawing/2014/main" id="{4F48242B-8E19-E62A-4395-1114277A2920}"/>
              </a:ext>
            </a:extLst>
          </p:cNvPr>
          <p:cNvPicPr>
            <a:picLocks noChangeAspect="1"/>
          </p:cNvPicPr>
          <p:nvPr/>
        </p:nvPicPr>
        <p:blipFill>
          <a:blip r:embed="rId3"/>
          <a:stretch>
            <a:fillRect/>
          </a:stretch>
        </p:blipFill>
        <p:spPr>
          <a:xfrm>
            <a:off x="7730425" y="1283678"/>
            <a:ext cx="3012764" cy="4544646"/>
          </a:xfrm>
          <a:prstGeom prst="rect">
            <a:avLst/>
          </a:prstGeom>
        </p:spPr>
      </p:pic>
      <p:sp>
        <p:nvSpPr>
          <p:cNvPr id="4" name="TextBox 3">
            <a:extLst>
              <a:ext uri="{FF2B5EF4-FFF2-40B4-BE49-F238E27FC236}">
                <a16:creationId xmlns:a16="http://schemas.microsoft.com/office/drawing/2014/main" id="{009E7AEF-DB0C-5ECF-0E28-2520355E9F68}"/>
              </a:ext>
            </a:extLst>
          </p:cNvPr>
          <p:cNvSpPr txBox="1"/>
          <p:nvPr/>
        </p:nvSpPr>
        <p:spPr>
          <a:xfrm>
            <a:off x="918307" y="478692"/>
            <a:ext cx="60764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2">
                    <a:lumMod val="75000"/>
                  </a:schemeClr>
                </a:solidFill>
                <a:ea typeface="+mn-lt"/>
                <a:cs typeface="+mn-lt"/>
              </a:rPr>
              <a:t>MLA Style Guide</a:t>
            </a:r>
            <a:endParaRPr lang="en-US" sz="3600" b="1" dirty="0">
              <a:solidFill>
                <a:schemeClr val="accent2">
                  <a:lumMod val="75000"/>
                </a:schemeClr>
              </a:solidFill>
            </a:endParaRPr>
          </a:p>
        </p:txBody>
      </p:sp>
    </p:spTree>
    <p:extLst>
      <p:ext uri="{BB962C8B-B14F-4D97-AF65-F5344CB8AC3E}">
        <p14:creationId xmlns:p14="http://schemas.microsoft.com/office/powerpoint/2010/main" val="243892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FA4265-77CD-ACAC-5DD5-E7E99C946A94}"/>
              </a:ext>
            </a:extLst>
          </p:cNvPr>
          <p:cNvSpPr>
            <a:spLocks noGrp="1"/>
          </p:cNvSpPr>
          <p:nvPr>
            <p:ph type="title"/>
          </p:nvPr>
        </p:nvSpPr>
        <p:spPr>
          <a:xfrm>
            <a:off x="446314" y="500215"/>
            <a:ext cx="11174186" cy="590931"/>
          </a:xfrm>
        </p:spPr>
        <p:txBody>
          <a:bodyPr/>
          <a:lstStyle/>
          <a:p>
            <a:r>
              <a:rPr lang="en-US">
                <a:solidFill>
                  <a:schemeClr val="accent2">
                    <a:lumMod val="75000"/>
                  </a:schemeClr>
                </a:solidFill>
                <a:ea typeface="+mj-lt"/>
                <a:cs typeface="+mj-lt"/>
              </a:rPr>
              <a:t>IEEE Style Guide</a:t>
            </a:r>
            <a:endParaRPr lang="en-US">
              <a:solidFill>
                <a:schemeClr val="accent2">
                  <a:lumMod val="75000"/>
                </a:schemeClr>
              </a:solidFill>
            </a:endParaRPr>
          </a:p>
        </p:txBody>
      </p:sp>
      <p:pic>
        <p:nvPicPr>
          <p:cNvPr id="3" name="Picture 3" descr="A picture containing text&#10;&#10;Description automatically generated">
            <a:extLst>
              <a:ext uri="{FF2B5EF4-FFF2-40B4-BE49-F238E27FC236}">
                <a16:creationId xmlns:a16="http://schemas.microsoft.com/office/drawing/2014/main" id="{D53B1466-F169-D2C9-6CC6-BF91F6EFF961}"/>
              </a:ext>
            </a:extLst>
          </p:cNvPr>
          <p:cNvPicPr>
            <a:picLocks noChangeAspect="1"/>
          </p:cNvPicPr>
          <p:nvPr/>
        </p:nvPicPr>
        <p:blipFill>
          <a:blip r:embed="rId2"/>
          <a:stretch>
            <a:fillRect/>
          </a:stretch>
        </p:blipFill>
        <p:spPr>
          <a:xfrm>
            <a:off x="1712719" y="1825625"/>
            <a:ext cx="2773977" cy="4351338"/>
          </a:xfrm>
          <a:prstGeom prst="rect">
            <a:avLst/>
          </a:prstGeom>
          <a:noFill/>
        </p:spPr>
      </p:pic>
      <p:sp>
        <p:nvSpPr>
          <p:cNvPr id="2" name="TextBox 1">
            <a:extLst>
              <a:ext uri="{FF2B5EF4-FFF2-40B4-BE49-F238E27FC236}">
                <a16:creationId xmlns:a16="http://schemas.microsoft.com/office/drawing/2014/main" id="{4D19C200-6D7C-BB8D-9E73-2C008F355BC4}"/>
              </a:ext>
            </a:extLst>
          </p:cNvPr>
          <p:cNvSpPr txBox="1"/>
          <p:nvPr/>
        </p:nvSpPr>
        <p:spPr>
          <a:xfrm>
            <a:off x="6096977" y="1649779"/>
            <a:ext cx="5523523" cy="37944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b="1" dirty="0"/>
              <a:t>IEEE requires language that comply with its Nondiscrimination policy, specifically noting a specific resolution from its Standard Board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solidFill>
                  <a:srgbClr val="04758A"/>
                </a:solidFill>
              </a:rPr>
              <a:t>"IEEE standards (including recommended practices and guides) shall be written in such a way as to</a:t>
            </a:r>
            <a:br>
              <a:rPr lang="en-US" sz="1600" b="1" dirty="0">
                <a:solidFill>
                  <a:srgbClr val="04758A"/>
                </a:solidFill>
              </a:rPr>
            </a:br>
            <a:r>
              <a:rPr lang="en-US" sz="1600" b="1" dirty="0">
                <a:solidFill>
                  <a:srgbClr val="04758A"/>
                </a:solidFill>
              </a:rPr>
              <a:t>unambiguously communicate the technical necessities, preferences, and options of the standard to best enable market adoption, conformity assessment, interoperability, and other technical aspirations of the developing standards committee. IEEE standards should be written in such a way as to avoid non-inclusive and insensitive terminology (see IEEE Policy 9.27) and other deprecated terminology (see Clause 10 of the IEEE SA Style Manual) except when required by safety, legal, regulatory, and other similar considerations. Terms such as master/slave, blacklist, and whitelist should be avoided."</a:t>
            </a:r>
          </a:p>
          <a:p>
            <a:pPr indent="-2286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387375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7DA35E0A-F57F-407F-B143-B2BB978B40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02733"/>
            <a:ext cx="10905066" cy="545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82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0760764"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REMEMBER</a:t>
            </a:r>
            <a:endParaRPr lang="en-US" sz="3600" dirty="0">
              <a:solidFill>
                <a:schemeClr val="accent2">
                  <a:lumMod val="75000"/>
                </a:schemeClr>
              </a:solidFill>
            </a:endParaRPr>
          </a:p>
        </p:txBody>
      </p:sp>
      <p:graphicFrame>
        <p:nvGraphicFramePr>
          <p:cNvPr id="4" name="Diagram 3">
            <a:extLst>
              <a:ext uri="{FF2B5EF4-FFF2-40B4-BE49-F238E27FC236}">
                <a16:creationId xmlns:a16="http://schemas.microsoft.com/office/drawing/2014/main" id="{78236D80-5DC1-4DCE-98B8-AAD4825E2652}"/>
              </a:ext>
            </a:extLst>
          </p:cNvPr>
          <p:cNvGraphicFramePr/>
          <p:nvPr>
            <p:extLst>
              <p:ext uri="{D42A27DB-BD31-4B8C-83A1-F6EECF244321}">
                <p14:modId xmlns:p14="http://schemas.microsoft.com/office/powerpoint/2010/main" val="4071196175"/>
              </p:ext>
            </p:extLst>
          </p:nvPr>
        </p:nvGraphicFramePr>
        <p:xfrm>
          <a:off x="669236" y="1145571"/>
          <a:ext cx="10933925" cy="5291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5300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A0E2487A-CB63-4A62-9B14-AE81904CE84A}"/>
                                            </p:graphicEl>
                                          </p:spTgt>
                                        </p:tgtEl>
                                        <p:attrNameLst>
                                          <p:attrName>style.visibility</p:attrName>
                                        </p:attrNameLst>
                                      </p:cBhvr>
                                      <p:to>
                                        <p:strVal val="visible"/>
                                      </p:to>
                                    </p:set>
                                    <p:anim calcmode="lin" valueType="num">
                                      <p:cBhvr additive="base">
                                        <p:cTn id="7" dur="500" fill="hold"/>
                                        <p:tgtEl>
                                          <p:spTgt spid="4">
                                            <p:graphicEl>
                                              <a:dgm id="{A0E2487A-CB63-4A62-9B14-AE81904CE84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0E2487A-CB63-4A62-9B14-AE81904CE84A}"/>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graphicEl>
                                              <a:dgm id="{5769EB57-1E82-420F-9943-5C3D54D2214A}"/>
                                            </p:graphicEl>
                                          </p:spTgt>
                                        </p:tgtEl>
                                        <p:attrNameLst>
                                          <p:attrName>style.visibility</p:attrName>
                                        </p:attrNameLst>
                                      </p:cBhvr>
                                      <p:to>
                                        <p:strVal val="visible"/>
                                      </p:to>
                                    </p:set>
                                    <p:anim calcmode="lin" valueType="num">
                                      <p:cBhvr additive="base">
                                        <p:cTn id="13" dur="500" fill="hold"/>
                                        <p:tgtEl>
                                          <p:spTgt spid="4">
                                            <p:graphicEl>
                                              <a:dgm id="{5769EB57-1E82-420F-9943-5C3D54D2214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769EB57-1E82-420F-9943-5C3D54D2214A}"/>
                                            </p:graphic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
                                            <p:graphicEl>
                                              <a:dgm id="{864CB08B-14E4-46DB-8C36-AF98DDCA4057}"/>
                                            </p:graphicEl>
                                          </p:spTgt>
                                        </p:tgtEl>
                                        <p:attrNameLst>
                                          <p:attrName>style.visibility</p:attrName>
                                        </p:attrNameLst>
                                      </p:cBhvr>
                                      <p:to>
                                        <p:strVal val="visible"/>
                                      </p:to>
                                    </p:set>
                                    <p:anim calcmode="lin" valueType="num">
                                      <p:cBhvr additive="base">
                                        <p:cTn id="19" dur="500" fill="hold"/>
                                        <p:tgtEl>
                                          <p:spTgt spid="4">
                                            <p:graphicEl>
                                              <a:dgm id="{864CB08B-14E4-46DB-8C36-AF98DDCA4057}"/>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864CB08B-14E4-46DB-8C36-AF98DDCA4057}"/>
                                            </p:graphic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
                                            <p:graphicEl>
                                              <a:dgm id="{DD34F027-B31D-455C-8AEB-F6A6347B1C67}"/>
                                            </p:graphicEl>
                                          </p:spTgt>
                                        </p:tgtEl>
                                        <p:attrNameLst>
                                          <p:attrName>style.visibility</p:attrName>
                                        </p:attrNameLst>
                                      </p:cBhvr>
                                      <p:to>
                                        <p:strVal val="visible"/>
                                      </p:to>
                                    </p:set>
                                    <p:anim calcmode="lin" valueType="num">
                                      <p:cBhvr additive="base">
                                        <p:cTn id="25" dur="500" fill="hold"/>
                                        <p:tgtEl>
                                          <p:spTgt spid="4">
                                            <p:graphicEl>
                                              <a:dgm id="{DD34F027-B31D-455C-8AEB-F6A6347B1C6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D34F027-B31D-455C-8AEB-F6A6347B1C67}"/>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6" descr="A close up of a sign&#10;&#10;Description generated with very high confidence">
            <a:extLst>
              <a:ext uri="{FF2B5EF4-FFF2-40B4-BE49-F238E27FC236}">
                <a16:creationId xmlns:a16="http://schemas.microsoft.com/office/drawing/2014/main" id="{38403494-3933-40FD-A134-C264A6D7DDCB}"/>
              </a:ext>
            </a:extLst>
          </p:cNvPr>
          <p:cNvPicPr>
            <a:picLocks noChangeAspect="1"/>
          </p:cNvPicPr>
          <p:nvPr/>
        </p:nvPicPr>
        <p:blipFill>
          <a:blip r:embed="rId2"/>
          <a:stretch>
            <a:fillRect/>
          </a:stretch>
        </p:blipFill>
        <p:spPr>
          <a:xfrm>
            <a:off x="1944131" y="461475"/>
            <a:ext cx="8314036" cy="5759997"/>
          </a:xfrm>
          <a:prstGeom prst="rect">
            <a:avLst/>
          </a:prstGeom>
        </p:spPr>
      </p:pic>
    </p:spTree>
    <p:extLst>
      <p:ext uri="{BB962C8B-B14F-4D97-AF65-F5344CB8AC3E}">
        <p14:creationId xmlns:p14="http://schemas.microsoft.com/office/powerpoint/2010/main" val="368720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765489" y="186022"/>
            <a:ext cx="10760764"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GUIDING PRINCIPLES</a:t>
            </a:r>
            <a:endParaRPr lang="en-US" sz="3600" dirty="0">
              <a:solidFill>
                <a:schemeClr val="accent2">
                  <a:lumMod val="75000"/>
                </a:schemeClr>
              </a:solidFill>
            </a:endParaRPr>
          </a:p>
        </p:txBody>
      </p:sp>
      <p:graphicFrame>
        <p:nvGraphicFramePr>
          <p:cNvPr id="2" name="Diagram 1">
            <a:extLst>
              <a:ext uri="{FF2B5EF4-FFF2-40B4-BE49-F238E27FC236}">
                <a16:creationId xmlns:a16="http://schemas.microsoft.com/office/drawing/2014/main" id="{265F4FD4-0010-4B55-B8AB-A4EDB4A3AA48}"/>
              </a:ext>
            </a:extLst>
          </p:cNvPr>
          <p:cNvGraphicFramePr/>
          <p:nvPr/>
        </p:nvGraphicFramePr>
        <p:xfrm>
          <a:off x="496075" y="928705"/>
          <a:ext cx="11535505" cy="55501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1766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graphicEl>
                                              <a:dgm id="{38169883-08E7-4DA5-B534-61F9FDE1BAA4}"/>
                                            </p:graphicEl>
                                          </p:spTgt>
                                        </p:tgtEl>
                                        <p:attrNameLst>
                                          <p:attrName>style.visibility</p:attrName>
                                        </p:attrNameLst>
                                      </p:cBhvr>
                                      <p:to>
                                        <p:strVal val="visible"/>
                                      </p:to>
                                    </p:set>
                                    <p:anim calcmode="lin" valueType="num">
                                      <p:cBhvr additive="base">
                                        <p:cTn id="7" dur="500" fill="hold"/>
                                        <p:tgtEl>
                                          <p:spTgt spid="2">
                                            <p:graphicEl>
                                              <a:dgm id="{38169883-08E7-4DA5-B534-61F9FDE1BAA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graphicEl>
                                              <a:dgm id="{38169883-08E7-4DA5-B534-61F9FDE1BAA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graphicEl>
                                              <a:dgm id="{E2D1E78E-61A7-47A4-9AC1-35005489B739}"/>
                                            </p:graphicEl>
                                          </p:spTgt>
                                        </p:tgtEl>
                                        <p:attrNameLst>
                                          <p:attrName>style.visibility</p:attrName>
                                        </p:attrNameLst>
                                      </p:cBhvr>
                                      <p:to>
                                        <p:strVal val="visible"/>
                                      </p:to>
                                    </p:set>
                                    <p:anim calcmode="lin" valueType="num">
                                      <p:cBhvr additive="base">
                                        <p:cTn id="13" dur="500" fill="hold"/>
                                        <p:tgtEl>
                                          <p:spTgt spid="2">
                                            <p:graphicEl>
                                              <a:dgm id="{E2D1E78E-61A7-47A4-9AC1-35005489B739}"/>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graphicEl>
                                              <a:dgm id="{E2D1E78E-61A7-47A4-9AC1-35005489B739}"/>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graphicEl>
                                              <a:dgm id="{3E9EFFCA-C319-49C6-9DCA-86F63A731FDF}"/>
                                            </p:graphicEl>
                                          </p:spTgt>
                                        </p:tgtEl>
                                        <p:attrNameLst>
                                          <p:attrName>style.visibility</p:attrName>
                                        </p:attrNameLst>
                                      </p:cBhvr>
                                      <p:to>
                                        <p:strVal val="visible"/>
                                      </p:to>
                                    </p:set>
                                    <p:anim calcmode="lin" valueType="num">
                                      <p:cBhvr additive="base">
                                        <p:cTn id="19" dur="500" fill="hold"/>
                                        <p:tgtEl>
                                          <p:spTgt spid="2">
                                            <p:graphicEl>
                                              <a:dgm id="{3E9EFFCA-C319-49C6-9DCA-86F63A731FDF}"/>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graphicEl>
                                              <a:dgm id="{3E9EFFCA-C319-49C6-9DCA-86F63A731FDF}"/>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graphicEl>
                                              <a:dgm id="{4717DDFA-DA18-4500-B446-0CC1760EFDFB}"/>
                                            </p:graphicEl>
                                          </p:spTgt>
                                        </p:tgtEl>
                                        <p:attrNameLst>
                                          <p:attrName>style.visibility</p:attrName>
                                        </p:attrNameLst>
                                      </p:cBhvr>
                                      <p:to>
                                        <p:strVal val="visible"/>
                                      </p:to>
                                    </p:set>
                                    <p:anim calcmode="lin" valueType="num">
                                      <p:cBhvr additive="base">
                                        <p:cTn id="25" dur="500" fill="hold"/>
                                        <p:tgtEl>
                                          <p:spTgt spid="2">
                                            <p:graphicEl>
                                              <a:dgm id="{4717DDFA-DA18-4500-B446-0CC1760EFDFB}"/>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graphicEl>
                                              <a:dgm id="{4717DDFA-DA18-4500-B446-0CC1760EFDFB}"/>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graphicEl>
                                              <a:dgm id="{553FE3F9-580E-4A9B-A1F4-C76F5FF3A922}"/>
                                            </p:graphicEl>
                                          </p:spTgt>
                                        </p:tgtEl>
                                        <p:attrNameLst>
                                          <p:attrName>style.visibility</p:attrName>
                                        </p:attrNameLst>
                                      </p:cBhvr>
                                      <p:to>
                                        <p:strVal val="visible"/>
                                      </p:to>
                                    </p:set>
                                    <p:anim calcmode="lin" valueType="num">
                                      <p:cBhvr additive="base">
                                        <p:cTn id="31" dur="500" fill="hold"/>
                                        <p:tgtEl>
                                          <p:spTgt spid="2">
                                            <p:graphicEl>
                                              <a:dgm id="{553FE3F9-580E-4A9B-A1F4-C76F5FF3A922}"/>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graphicEl>
                                              <a:dgm id="{553FE3F9-580E-4A9B-A1F4-C76F5FF3A922}"/>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graphicEl>
                                              <a:dgm id="{6419E924-4DF2-454E-BF91-83F1C770FF57}"/>
                                            </p:graphicEl>
                                          </p:spTgt>
                                        </p:tgtEl>
                                        <p:attrNameLst>
                                          <p:attrName>style.visibility</p:attrName>
                                        </p:attrNameLst>
                                      </p:cBhvr>
                                      <p:to>
                                        <p:strVal val="visible"/>
                                      </p:to>
                                    </p:set>
                                    <p:anim calcmode="lin" valueType="num">
                                      <p:cBhvr additive="base">
                                        <p:cTn id="37" dur="500" fill="hold"/>
                                        <p:tgtEl>
                                          <p:spTgt spid="2">
                                            <p:graphicEl>
                                              <a:dgm id="{6419E924-4DF2-454E-BF91-83F1C770FF57}"/>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graphicEl>
                                              <a:dgm id="{6419E924-4DF2-454E-BF91-83F1C770FF57}"/>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
                                            <p:graphicEl>
                                              <a:dgm id="{9CE631A9-BFA6-4875-AD8C-B79BAE12A48A}"/>
                                            </p:graphicEl>
                                          </p:spTgt>
                                        </p:tgtEl>
                                        <p:attrNameLst>
                                          <p:attrName>style.visibility</p:attrName>
                                        </p:attrNameLst>
                                      </p:cBhvr>
                                      <p:to>
                                        <p:strVal val="visible"/>
                                      </p:to>
                                    </p:set>
                                    <p:anim calcmode="lin" valueType="num">
                                      <p:cBhvr additive="base">
                                        <p:cTn id="43" dur="500" fill="hold"/>
                                        <p:tgtEl>
                                          <p:spTgt spid="2">
                                            <p:graphicEl>
                                              <a:dgm id="{9CE631A9-BFA6-4875-AD8C-B79BAE12A48A}"/>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graphicEl>
                                              <a:dgm id="{9CE631A9-BFA6-4875-AD8C-B79BAE12A48A}"/>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
                                            <p:graphicEl>
                                              <a:dgm id="{6E44CB25-D6FA-4539-A04B-02F69E6C539C}"/>
                                            </p:graphicEl>
                                          </p:spTgt>
                                        </p:tgtEl>
                                        <p:attrNameLst>
                                          <p:attrName>style.visibility</p:attrName>
                                        </p:attrNameLst>
                                      </p:cBhvr>
                                      <p:to>
                                        <p:strVal val="visible"/>
                                      </p:to>
                                    </p:set>
                                    <p:anim calcmode="lin" valueType="num">
                                      <p:cBhvr additive="base">
                                        <p:cTn id="49" dur="500" fill="hold"/>
                                        <p:tgtEl>
                                          <p:spTgt spid="2">
                                            <p:graphicEl>
                                              <a:dgm id="{6E44CB25-D6FA-4539-A04B-02F69E6C539C}"/>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graphicEl>
                                              <a:dgm id="{6E44CB25-D6FA-4539-A04B-02F69E6C539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0760764"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UWINDSOR RESOURCES</a:t>
            </a:r>
            <a:endParaRPr lang="en-US" sz="3600" dirty="0">
              <a:solidFill>
                <a:schemeClr val="accent2">
                  <a:lumMod val="75000"/>
                </a:schemeClr>
              </a:solidFill>
            </a:endParaRPr>
          </a:p>
        </p:txBody>
      </p:sp>
      <p:graphicFrame>
        <p:nvGraphicFramePr>
          <p:cNvPr id="4" name="Diagram 3">
            <a:extLst>
              <a:ext uri="{FF2B5EF4-FFF2-40B4-BE49-F238E27FC236}">
                <a16:creationId xmlns:a16="http://schemas.microsoft.com/office/drawing/2014/main" id="{78236D80-5DC1-4DCE-98B8-AAD4825E2652}"/>
              </a:ext>
            </a:extLst>
          </p:cNvPr>
          <p:cNvGraphicFramePr/>
          <p:nvPr>
            <p:extLst>
              <p:ext uri="{D42A27DB-BD31-4B8C-83A1-F6EECF244321}">
                <p14:modId xmlns:p14="http://schemas.microsoft.com/office/powerpoint/2010/main" val="3240993495"/>
              </p:ext>
            </p:extLst>
          </p:nvPr>
        </p:nvGraphicFramePr>
        <p:xfrm>
          <a:off x="669236" y="1145571"/>
          <a:ext cx="10933925" cy="5291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5453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A0E2487A-CB63-4A62-9B14-AE81904CE84A}"/>
                                            </p:graphicEl>
                                          </p:spTgt>
                                        </p:tgtEl>
                                        <p:attrNameLst>
                                          <p:attrName>style.visibility</p:attrName>
                                        </p:attrNameLst>
                                      </p:cBhvr>
                                      <p:to>
                                        <p:strVal val="visible"/>
                                      </p:to>
                                    </p:set>
                                    <p:anim calcmode="lin" valueType="num">
                                      <p:cBhvr additive="base">
                                        <p:cTn id="7" dur="500" fill="hold"/>
                                        <p:tgtEl>
                                          <p:spTgt spid="4">
                                            <p:graphicEl>
                                              <a:dgm id="{A0E2487A-CB63-4A62-9B14-AE81904CE84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0E2487A-CB63-4A62-9B14-AE81904CE84A}"/>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graphicEl>
                                              <a:dgm id="{5769EB57-1E82-420F-9943-5C3D54D2214A}"/>
                                            </p:graphicEl>
                                          </p:spTgt>
                                        </p:tgtEl>
                                        <p:attrNameLst>
                                          <p:attrName>style.visibility</p:attrName>
                                        </p:attrNameLst>
                                      </p:cBhvr>
                                      <p:to>
                                        <p:strVal val="visible"/>
                                      </p:to>
                                    </p:set>
                                    <p:anim calcmode="lin" valueType="num">
                                      <p:cBhvr additive="base">
                                        <p:cTn id="13" dur="500" fill="hold"/>
                                        <p:tgtEl>
                                          <p:spTgt spid="4">
                                            <p:graphicEl>
                                              <a:dgm id="{5769EB57-1E82-420F-9943-5C3D54D2214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769EB57-1E82-420F-9943-5C3D54D2214A}"/>
                                            </p:graphic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
                                            <p:graphicEl>
                                              <a:dgm id="{864CB08B-14E4-46DB-8C36-AF98DDCA4057}"/>
                                            </p:graphicEl>
                                          </p:spTgt>
                                        </p:tgtEl>
                                        <p:attrNameLst>
                                          <p:attrName>style.visibility</p:attrName>
                                        </p:attrNameLst>
                                      </p:cBhvr>
                                      <p:to>
                                        <p:strVal val="visible"/>
                                      </p:to>
                                    </p:set>
                                    <p:anim calcmode="lin" valueType="num">
                                      <p:cBhvr additive="base">
                                        <p:cTn id="19" dur="500" fill="hold"/>
                                        <p:tgtEl>
                                          <p:spTgt spid="4">
                                            <p:graphicEl>
                                              <a:dgm id="{864CB08B-14E4-46DB-8C36-AF98DDCA4057}"/>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864CB08B-14E4-46DB-8C36-AF98DDCA4057}"/>
                                            </p:graphic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
                                            <p:graphicEl>
                                              <a:dgm id="{DD34F027-B31D-455C-8AEB-F6A6347B1C67}"/>
                                            </p:graphicEl>
                                          </p:spTgt>
                                        </p:tgtEl>
                                        <p:attrNameLst>
                                          <p:attrName>style.visibility</p:attrName>
                                        </p:attrNameLst>
                                      </p:cBhvr>
                                      <p:to>
                                        <p:strVal val="visible"/>
                                      </p:to>
                                    </p:set>
                                    <p:anim calcmode="lin" valueType="num">
                                      <p:cBhvr additive="base">
                                        <p:cTn id="25" dur="500" fill="hold"/>
                                        <p:tgtEl>
                                          <p:spTgt spid="4">
                                            <p:graphicEl>
                                              <a:dgm id="{DD34F027-B31D-455C-8AEB-F6A6347B1C6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D34F027-B31D-455C-8AEB-F6A6347B1C67}"/>
                                            </p:graphic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
                                            <p:graphicEl>
                                              <a:dgm id="{1238D027-AB88-472B-9A29-BBC104766716}"/>
                                            </p:graphicEl>
                                          </p:spTgt>
                                        </p:tgtEl>
                                        <p:attrNameLst>
                                          <p:attrName>style.visibility</p:attrName>
                                        </p:attrNameLst>
                                      </p:cBhvr>
                                      <p:to>
                                        <p:strVal val="visible"/>
                                      </p:to>
                                    </p:set>
                                    <p:anim calcmode="lin" valueType="num">
                                      <p:cBhvr additive="base">
                                        <p:cTn id="31" dur="500" fill="hold"/>
                                        <p:tgtEl>
                                          <p:spTgt spid="4">
                                            <p:graphicEl>
                                              <a:dgm id="{1238D027-AB88-472B-9A29-BBC10476671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1238D027-AB88-472B-9A29-BBC104766716}"/>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0760764"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ADDITIONAL RESOURCES</a:t>
            </a:r>
            <a:endParaRPr lang="en-US" sz="3600" dirty="0">
              <a:solidFill>
                <a:schemeClr val="accent2">
                  <a:lumMod val="75000"/>
                </a:schemeClr>
              </a:solidFill>
            </a:endParaRPr>
          </a:p>
        </p:txBody>
      </p:sp>
      <p:sp>
        <p:nvSpPr>
          <p:cNvPr id="7" name="TextBox 6">
            <a:extLst>
              <a:ext uri="{FF2B5EF4-FFF2-40B4-BE49-F238E27FC236}">
                <a16:creationId xmlns:a16="http://schemas.microsoft.com/office/drawing/2014/main" id="{2EE6CC60-0CD0-4152-B27B-077F32D51C6B}"/>
              </a:ext>
            </a:extLst>
          </p:cNvPr>
          <p:cNvSpPr txBox="1"/>
          <p:nvPr/>
        </p:nvSpPr>
        <p:spPr>
          <a:xfrm>
            <a:off x="669236" y="1441637"/>
            <a:ext cx="10856681" cy="5262979"/>
          </a:xfrm>
          <a:prstGeom prst="rect">
            <a:avLst/>
          </a:prstGeom>
          <a:noFill/>
        </p:spPr>
        <p:txBody>
          <a:bodyPr wrap="square">
            <a:spAutoFit/>
          </a:bodyPr>
          <a:lstStyle/>
          <a:p>
            <a:pPr marL="457200" indent="-457200" algn="l" rtl="0" fontAlgn="base">
              <a:buFont typeface="Arial" panose="020B0604020202020204" pitchFamily="34" charset="0"/>
              <a:buChar char="•"/>
            </a:pPr>
            <a:r>
              <a:rPr lang="en-US" sz="2800" b="1" i="0" u="sng" strike="noStrike" dirty="0">
                <a:solidFill>
                  <a:schemeClr val="accent2"/>
                </a:solidFill>
                <a:effectLst/>
                <a:latin typeface="+mj-lt"/>
                <a:hlinkClick r:id="rId4">
                  <a:extLst>
                    <a:ext uri="{A12FA001-AC4F-418D-AE19-62706E023703}">
                      <ahyp:hlinkClr xmlns:ahyp="http://schemas.microsoft.com/office/drawing/2018/hyperlinkcolor" val="tx"/>
                    </a:ext>
                  </a:extLst>
                </a:hlinkClick>
              </a:rPr>
              <a:t>https://www.queensu.ca/styleguide/inclusivelanguage</a:t>
            </a:r>
            <a:r>
              <a:rPr lang="en-US" sz="2800" b="1" i="0" dirty="0">
                <a:solidFill>
                  <a:schemeClr val="accent2"/>
                </a:solidFill>
                <a:effectLst/>
                <a:latin typeface="+mj-lt"/>
              </a:rPr>
              <a:t> </a:t>
            </a:r>
          </a:p>
          <a:p>
            <a:pPr marL="457200" indent="-457200" algn="l" rtl="0" fontAlgn="base">
              <a:buFont typeface="Arial" panose="020B0604020202020204" pitchFamily="34" charset="0"/>
              <a:buChar char="•"/>
            </a:pPr>
            <a:r>
              <a:rPr lang="en-US" sz="2800" b="1" i="0" u="sng" strike="noStrike" dirty="0">
                <a:solidFill>
                  <a:schemeClr val="accent2"/>
                </a:solidFill>
                <a:effectLst/>
                <a:latin typeface="+mj-lt"/>
                <a:hlinkClick r:id="rId5">
                  <a:extLst>
                    <a:ext uri="{A12FA001-AC4F-418D-AE19-62706E023703}">
                      <ahyp:hlinkClr xmlns:ahyp="http://schemas.microsoft.com/office/drawing/2018/hyperlinkcolor" val="tx"/>
                    </a:ext>
                  </a:extLst>
                </a:hlinkClick>
              </a:rPr>
              <a:t>https://www2.gov.bc.ca/gov/content/home/accessible-government/toolkit/audience-diversity/inclusive-language-and-terms</a:t>
            </a:r>
            <a:r>
              <a:rPr lang="en-US" sz="2800" b="1" i="0" dirty="0">
                <a:solidFill>
                  <a:schemeClr val="accent2"/>
                </a:solidFill>
                <a:effectLst/>
                <a:latin typeface="+mj-lt"/>
              </a:rPr>
              <a:t> </a:t>
            </a:r>
          </a:p>
          <a:p>
            <a:pPr marL="457200" indent="-457200" algn="l" rtl="0" fontAlgn="base">
              <a:buFont typeface="Arial" panose="020B0604020202020204" pitchFamily="34" charset="0"/>
              <a:buChar char="•"/>
            </a:pPr>
            <a:r>
              <a:rPr lang="en-US" sz="2800" b="1" i="0" u="sng" strike="noStrike" dirty="0">
                <a:solidFill>
                  <a:schemeClr val="accent2"/>
                </a:solidFill>
                <a:effectLst/>
                <a:latin typeface="+mj-lt"/>
                <a:hlinkClick r:id="rId6">
                  <a:extLst>
                    <a:ext uri="{A12FA001-AC4F-418D-AE19-62706E023703}">
                      <ahyp:hlinkClr xmlns:ahyp="http://schemas.microsoft.com/office/drawing/2018/hyperlinkcolor" val="tx"/>
                    </a:ext>
                  </a:extLst>
                </a:hlinkClick>
              </a:rPr>
              <a:t>http://www.humber.ca/makingaccessiblemedia/modules/01/transript/Inclusive_Language_Guide_Aug2017.pdf</a:t>
            </a:r>
            <a:r>
              <a:rPr lang="en-US" sz="2800" b="1" i="0" dirty="0">
                <a:solidFill>
                  <a:schemeClr val="accent2"/>
                </a:solidFill>
                <a:effectLst/>
                <a:latin typeface="+mj-lt"/>
              </a:rPr>
              <a:t> </a:t>
            </a:r>
          </a:p>
          <a:p>
            <a:pPr marL="457200" indent="-457200" algn="l" rtl="0" fontAlgn="base">
              <a:buFont typeface="Arial" panose="020B0604020202020204" pitchFamily="34" charset="0"/>
              <a:buChar char="•"/>
            </a:pPr>
            <a:r>
              <a:rPr lang="en-US" sz="2800" b="1" i="0" u="sng" strike="noStrike" dirty="0">
                <a:solidFill>
                  <a:schemeClr val="accent2"/>
                </a:solidFill>
                <a:effectLst/>
                <a:latin typeface="+mj-lt"/>
                <a:hlinkClick r:id="rId7">
                  <a:extLst>
                    <a:ext uri="{A12FA001-AC4F-418D-AE19-62706E023703}">
                      <ahyp:hlinkClr xmlns:ahyp="http://schemas.microsoft.com/office/drawing/2018/hyperlinkcolor" val="tx"/>
                    </a:ext>
                  </a:extLst>
                </a:hlinkClick>
              </a:rPr>
              <a:t>https://www.dal.ca/dept/communicationsandmarketing/tools-and-resources/editorial_style_guide/inclusive_language.html</a:t>
            </a:r>
            <a:r>
              <a:rPr lang="en-US" sz="2800" b="1" i="0" dirty="0">
                <a:solidFill>
                  <a:schemeClr val="accent2"/>
                </a:solidFill>
                <a:effectLst/>
                <a:latin typeface="+mj-lt"/>
              </a:rPr>
              <a:t> </a:t>
            </a:r>
          </a:p>
          <a:p>
            <a:pPr marL="457200" indent="-457200" algn="l" rtl="0" fontAlgn="base">
              <a:buFont typeface="Arial" panose="020B0604020202020204" pitchFamily="34" charset="0"/>
              <a:buChar char="•"/>
            </a:pPr>
            <a:r>
              <a:rPr lang="en-US" sz="2800" b="1" i="0" dirty="0">
                <a:solidFill>
                  <a:schemeClr val="accent2"/>
                </a:solidFill>
                <a:effectLst/>
                <a:latin typeface="+mj-lt"/>
                <a:hlinkClick r:id="rId8">
                  <a:extLst>
                    <a:ext uri="{A12FA001-AC4F-418D-AE19-62706E023703}">
                      <ahyp:hlinkClr xmlns:ahyp="http://schemas.microsoft.com/office/drawing/2018/hyperlinkcolor" val="tx"/>
                    </a:ext>
                  </a:extLst>
                </a:hlinkClick>
              </a:rPr>
              <a:t>https://apastyle.apa.org/style-grammar-guidelines/bias-free-language/disability</a:t>
            </a:r>
            <a:endParaRPr lang="en-US" sz="2800" b="1" i="0" dirty="0">
              <a:solidFill>
                <a:schemeClr val="accent2"/>
              </a:solidFill>
              <a:effectLst/>
              <a:latin typeface="+mj-lt"/>
            </a:endParaRPr>
          </a:p>
          <a:p>
            <a:pPr marL="457200" indent="-457200" algn="l" rtl="0" fontAlgn="base">
              <a:buFont typeface="Arial" panose="020B0604020202020204" pitchFamily="34" charset="0"/>
              <a:buChar char="•"/>
            </a:pPr>
            <a:endParaRPr lang="en-US" sz="2800" b="1" i="0" dirty="0">
              <a:solidFill>
                <a:schemeClr val="accent2"/>
              </a:solidFill>
              <a:effectLst/>
              <a:latin typeface="+mj-lt"/>
            </a:endParaRPr>
          </a:p>
        </p:txBody>
      </p:sp>
    </p:spTree>
    <p:custDataLst>
      <p:tags r:id="rId1"/>
    </p:custDataLst>
    <p:extLst>
      <p:ext uri="{BB962C8B-B14F-4D97-AF65-F5344CB8AC3E}">
        <p14:creationId xmlns:p14="http://schemas.microsoft.com/office/powerpoint/2010/main" val="3596738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30735" y="367470"/>
            <a:ext cx="11742526" cy="6272612"/>
          </a:xfrm>
          <a:prstGeom prst="roundRect">
            <a:avLst/>
          </a:prstGeom>
          <a:solidFill>
            <a:schemeClr val="accent2">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3" name="Text Placeholder 3"/>
          <p:cNvSpPr txBox="1">
            <a:spLocks/>
          </p:cNvSpPr>
          <p:nvPr/>
        </p:nvSpPr>
        <p:spPr>
          <a:xfrm>
            <a:off x="330837" y="760928"/>
            <a:ext cx="11542321" cy="588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800" b="1" dirty="0">
                <a:solidFill>
                  <a:schemeClr val="bg1"/>
                </a:solidFill>
              </a:rPr>
              <a:t>QUESTIONS?</a:t>
            </a:r>
            <a:endParaRPr lang="en-US" sz="1600" b="1" dirty="0">
              <a:solidFill>
                <a:schemeClr val="bg1"/>
              </a:solidFill>
            </a:endParaRPr>
          </a:p>
          <a:p>
            <a:pPr marL="0" indent="0" algn="ctr">
              <a:buNone/>
            </a:pPr>
            <a:r>
              <a:rPr lang="en-US" sz="4000" b="1" dirty="0">
                <a:solidFill>
                  <a:schemeClr val="bg1"/>
                </a:solidFill>
              </a:rPr>
              <a:t>Remember, this slideshow and many</a:t>
            </a:r>
            <a:br>
              <a:rPr lang="en-US" sz="4000" b="1" dirty="0">
                <a:solidFill>
                  <a:schemeClr val="bg1"/>
                </a:solidFill>
              </a:rPr>
            </a:br>
            <a:r>
              <a:rPr lang="en-US" sz="4000" b="1" dirty="0">
                <a:solidFill>
                  <a:schemeClr val="bg1"/>
                </a:solidFill>
              </a:rPr>
              <a:t>others are available to download via </a:t>
            </a:r>
            <a:br>
              <a:rPr lang="en-US" sz="4000" b="1" dirty="0">
                <a:solidFill>
                  <a:schemeClr val="bg1"/>
                </a:solidFill>
              </a:rPr>
            </a:br>
            <a:r>
              <a:rPr lang="en-US" sz="4000" b="1" dirty="0">
                <a:solidFill>
                  <a:schemeClr val="bg1"/>
                </a:solidFill>
              </a:rPr>
              <a:t>the Writing Support Brightspace page.</a:t>
            </a:r>
          </a:p>
          <a:p>
            <a:pPr marL="0" indent="0" algn="ctr">
              <a:buNone/>
            </a:pPr>
            <a:endParaRPr lang="en-US" sz="1400" b="1" dirty="0">
              <a:solidFill>
                <a:schemeClr val="bg1"/>
              </a:solidFill>
            </a:endParaRPr>
          </a:p>
          <a:p>
            <a:pPr marL="0" indent="0" algn="ctr">
              <a:buNone/>
            </a:pPr>
            <a:r>
              <a:rPr lang="en-CA" b="1" i="0" dirty="0">
                <a:solidFill>
                  <a:schemeClr val="bg2"/>
                </a:solidFill>
                <a:effectLst/>
                <a:latin typeface="din-2014"/>
              </a:rPr>
              <a:t>Students can self-enroll as 'learners' either by selecting 'Discover' from the Brightspace landing page and clicking 'Enroll' on the Writing Support organization.</a:t>
            </a:r>
            <a:endParaRPr lang="en-US" b="1" dirty="0">
              <a:solidFill>
                <a:schemeClr val="bg2"/>
              </a:solidFill>
            </a:endParaRPr>
          </a:p>
        </p:txBody>
      </p:sp>
    </p:spTree>
    <p:extLst>
      <p:ext uri="{BB962C8B-B14F-4D97-AF65-F5344CB8AC3E}">
        <p14:creationId xmlns:p14="http://schemas.microsoft.com/office/powerpoint/2010/main" val="343860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lide number background block">
            <a:extLst>
              <a:ext uri="{FF2B5EF4-FFF2-40B4-BE49-F238E27FC236}">
                <a16:creationId xmlns:a16="http://schemas.microsoft.com/office/drawing/2014/main" id="{4EB8303B-9502-480C-9C51-6EF9094D5E4F}"/>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rPr>
              <a:t>5</a:t>
            </a:r>
            <a:endParaRPr lang="en-GB" b="1" dirty="0">
              <a:solidFill>
                <a:schemeClr val="bg1"/>
              </a:solidFill>
            </a:endParaRPr>
          </a:p>
        </p:txBody>
      </p:sp>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669236" y="314694"/>
            <a:ext cx="11117756" cy="4869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WHY USE INCLUSIVE LANGUAGE?</a:t>
            </a:r>
            <a:endParaRPr lang="en-US" sz="3600" dirty="0">
              <a:solidFill>
                <a:schemeClr val="accent2">
                  <a:lumMod val="75000"/>
                </a:schemeClr>
              </a:solidFill>
            </a:endParaRPr>
          </a:p>
        </p:txBody>
      </p:sp>
      <p:sp>
        <p:nvSpPr>
          <p:cNvPr id="7" name="TextBox 6">
            <a:extLst>
              <a:ext uri="{FF2B5EF4-FFF2-40B4-BE49-F238E27FC236}">
                <a16:creationId xmlns:a16="http://schemas.microsoft.com/office/drawing/2014/main" id="{0B8C70E5-4584-4FBF-8BF1-2C2192E1C335}"/>
              </a:ext>
            </a:extLst>
          </p:cNvPr>
          <p:cNvSpPr txBox="1"/>
          <p:nvPr/>
        </p:nvSpPr>
        <p:spPr>
          <a:xfrm>
            <a:off x="669236" y="1112612"/>
            <a:ext cx="11280594" cy="2554545"/>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r>
              <a:rPr lang="en-CA" sz="3200" b="1" dirty="0"/>
              <a:t>Language is powerful. It not only describes but can perpetuate and create our realities.</a:t>
            </a:r>
          </a:p>
          <a:p>
            <a:pPr marL="285750" indent="-285750">
              <a:buFont typeface="Arial" panose="020B0604020202020204" pitchFamily="34" charset="0"/>
              <a:buChar char="•"/>
            </a:pPr>
            <a:r>
              <a:rPr lang="en-CA" sz="3200" b="1" dirty="0">
                <a:solidFill>
                  <a:schemeClr val="accent2"/>
                </a:solidFill>
              </a:rPr>
              <a:t>Inclusive language demonstrates respect for others.</a:t>
            </a:r>
          </a:p>
          <a:p>
            <a:pPr marL="285750" lvl="0" indent="-285750">
              <a:buFont typeface="Arial" panose="020B0604020202020204" pitchFamily="34" charset="0"/>
              <a:buChar char="•"/>
            </a:pPr>
            <a:r>
              <a:rPr lang="en-CA" sz="3200" b="1" dirty="0"/>
              <a:t>UWindsor is committed to equity, diversity, and inclusion.</a:t>
            </a:r>
          </a:p>
        </p:txBody>
      </p:sp>
      <p:pic>
        <p:nvPicPr>
          <p:cNvPr id="2" name="Picture 1" descr="A diverse group of smiling people">
            <a:extLst>
              <a:ext uri="{FF2B5EF4-FFF2-40B4-BE49-F238E27FC236}">
                <a16:creationId xmlns:a16="http://schemas.microsoft.com/office/drawing/2014/main" id="{324D1AE1-7117-4F78-9B12-20459903869E}"/>
              </a:ext>
            </a:extLst>
          </p:cNvPr>
          <p:cNvPicPr>
            <a:picLocks noChangeAspect="1"/>
          </p:cNvPicPr>
          <p:nvPr/>
        </p:nvPicPr>
        <p:blipFill rotWithShape="1">
          <a:blip r:embed="rId5"/>
          <a:srcRect t="10671" b="21163"/>
          <a:stretch/>
        </p:blipFill>
        <p:spPr>
          <a:xfrm>
            <a:off x="2876800" y="3703795"/>
            <a:ext cx="9315201" cy="3154205"/>
          </a:xfrm>
          <a:prstGeom prst="rect">
            <a:avLst/>
          </a:prstGeom>
        </p:spPr>
      </p:pic>
    </p:spTree>
    <p:custDataLst>
      <p:tags r:id="rId1"/>
    </p:custDataLst>
    <p:extLst>
      <p:ext uri="{BB962C8B-B14F-4D97-AF65-F5344CB8AC3E}">
        <p14:creationId xmlns:p14="http://schemas.microsoft.com/office/powerpoint/2010/main" val="54415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extLst>
    <p:ext uri="{6950BFC3-D8DA-4A85-94F7-54DA5524770B}">
      <p188:commentRel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indoor&#10;&#10;Description automatically generated">
            <a:extLst>
              <a:ext uri="{FF2B5EF4-FFF2-40B4-BE49-F238E27FC236}">
                <a16:creationId xmlns:a16="http://schemas.microsoft.com/office/drawing/2014/main" id="{FB5085E7-0921-AAD3-4CB9-0517BDD15570}"/>
              </a:ext>
            </a:extLst>
          </p:cNvPr>
          <p:cNvPicPr>
            <a:picLocks noGrp="1" noChangeAspect="1"/>
          </p:cNvPicPr>
          <p:nvPr>
            <p:ph type="pic" sz="quarter" idx="13"/>
          </p:nvPr>
        </p:nvPicPr>
        <p:blipFill rotWithShape="1">
          <a:blip r:embed="rId2"/>
          <a:srcRect/>
          <a:stretch/>
        </p:blipFill>
        <p:spPr/>
      </p:pic>
      <p:sp>
        <p:nvSpPr>
          <p:cNvPr id="3" name="Title 2">
            <a:extLst>
              <a:ext uri="{FF2B5EF4-FFF2-40B4-BE49-F238E27FC236}">
                <a16:creationId xmlns:a16="http://schemas.microsoft.com/office/drawing/2014/main" id="{8E3D6579-2678-AE54-07EF-82093DB4337E}"/>
              </a:ext>
            </a:extLst>
          </p:cNvPr>
          <p:cNvSpPr>
            <a:spLocks noGrp="1"/>
          </p:cNvSpPr>
          <p:nvPr>
            <p:ph type="title"/>
          </p:nvPr>
        </p:nvSpPr>
        <p:spPr>
          <a:xfrm>
            <a:off x="1199243" y="530062"/>
            <a:ext cx="3782786" cy="1089529"/>
          </a:xfrm>
        </p:spPr>
        <p:txBody>
          <a:bodyPr/>
          <a:lstStyle/>
          <a:p>
            <a:r>
              <a:rPr lang="en-US" dirty="0">
                <a:solidFill>
                  <a:schemeClr val="accent2">
                    <a:lumMod val="75000"/>
                  </a:schemeClr>
                </a:solidFill>
              </a:rPr>
              <a:t>Who determines inclusivity?</a:t>
            </a:r>
          </a:p>
        </p:txBody>
      </p:sp>
      <p:sp>
        <p:nvSpPr>
          <p:cNvPr id="5" name="Text Placeholder 4">
            <a:extLst>
              <a:ext uri="{FF2B5EF4-FFF2-40B4-BE49-F238E27FC236}">
                <a16:creationId xmlns:a16="http://schemas.microsoft.com/office/drawing/2014/main" id="{F507F178-043E-BA6E-9048-65FC28ADDBF9}"/>
              </a:ext>
            </a:extLst>
          </p:cNvPr>
          <p:cNvSpPr>
            <a:spLocks noGrp="1"/>
          </p:cNvSpPr>
          <p:nvPr>
            <p:ph type="body" sz="quarter" idx="17"/>
          </p:nvPr>
        </p:nvSpPr>
        <p:spPr>
          <a:xfrm>
            <a:off x="571499" y="2009727"/>
            <a:ext cx="5045529" cy="3561943"/>
          </a:xfrm>
        </p:spPr>
        <p:txBody>
          <a:bodyPr vert="horz" lIns="91440" tIns="45720" rIns="91440" bIns="45720" rtlCol="0" anchor="t">
            <a:noAutofit/>
          </a:bodyPr>
          <a:lstStyle/>
          <a:p>
            <a:r>
              <a:rPr lang="en-US" sz="1800" b="1" dirty="0">
                <a:solidFill>
                  <a:schemeClr val="tx1"/>
                </a:solidFill>
              </a:rPr>
              <a:t>Inclusivity is a practice, not a system of rules.</a:t>
            </a:r>
          </a:p>
          <a:p>
            <a:r>
              <a:rPr lang="en-US" sz="1800" b="1" dirty="0">
                <a:solidFill>
                  <a:srgbClr val="04758A"/>
                </a:solidFill>
                <a:ea typeface="+mn-lt"/>
                <a:cs typeface="+mn-lt"/>
              </a:rPr>
              <a:t>Individuals and their communities determine the language used to describe themselves.</a:t>
            </a:r>
            <a:endParaRPr lang="en-US" sz="1800" b="1">
              <a:solidFill>
                <a:srgbClr val="04758A"/>
              </a:solidFill>
            </a:endParaRPr>
          </a:p>
          <a:p>
            <a:r>
              <a:rPr lang="en-US" sz="1800" b="1" dirty="0">
                <a:solidFill>
                  <a:schemeClr val="tx1"/>
                </a:solidFill>
              </a:rPr>
              <a:t>Sometimes, people use "person-first language." </a:t>
            </a:r>
          </a:p>
          <a:p>
            <a:r>
              <a:rPr lang="en-US" sz="1800" b="1" dirty="0">
                <a:solidFill>
                  <a:srgbClr val="04758A"/>
                </a:solidFill>
              </a:rPr>
              <a:t>Other times, people use "identity-first language."</a:t>
            </a:r>
          </a:p>
          <a:p>
            <a:r>
              <a:rPr lang="en-US" b="1" dirty="0">
                <a:solidFill>
                  <a:schemeClr val="accent2">
                    <a:lumMod val="75000"/>
                  </a:schemeClr>
                </a:solidFill>
              </a:rPr>
              <a:t>(We'll get into more details in the next section)</a:t>
            </a:r>
          </a:p>
          <a:p>
            <a:r>
              <a:rPr lang="en-US" sz="1800" b="1" dirty="0">
                <a:solidFill>
                  <a:schemeClr val="tx1"/>
                </a:solidFill>
              </a:rPr>
              <a:t>Focus on the agency of the individual or groups you are interacting with or writing about.</a:t>
            </a:r>
          </a:p>
          <a:p>
            <a:endParaRPr lang="en-US" b="1" dirty="0"/>
          </a:p>
          <a:p>
            <a:endParaRPr lang="en-US" dirty="0"/>
          </a:p>
          <a:p>
            <a:endParaRPr lang="en-US" dirty="0"/>
          </a:p>
        </p:txBody>
      </p:sp>
    </p:spTree>
    <p:extLst>
      <p:ext uri="{BB962C8B-B14F-4D97-AF65-F5344CB8AC3E}">
        <p14:creationId xmlns:p14="http://schemas.microsoft.com/office/powerpoint/2010/main" val="61383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308289" y="166972"/>
            <a:ext cx="10760764"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GUIDING PRINCIPLES</a:t>
            </a:r>
            <a:endParaRPr lang="en-US" sz="3600" dirty="0">
              <a:solidFill>
                <a:schemeClr val="accent2">
                  <a:lumMod val="75000"/>
                </a:schemeClr>
              </a:solidFill>
            </a:endParaRPr>
          </a:p>
        </p:txBody>
      </p:sp>
      <p:graphicFrame>
        <p:nvGraphicFramePr>
          <p:cNvPr id="2" name="Diagram 1">
            <a:extLst>
              <a:ext uri="{FF2B5EF4-FFF2-40B4-BE49-F238E27FC236}">
                <a16:creationId xmlns:a16="http://schemas.microsoft.com/office/drawing/2014/main" id="{265F4FD4-0010-4B55-B8AB-A4EDB4A3AA48}"/>
              </a:ext>
            </a:extLst>
          </p:cNvPr>
          <p:cNvGraphicFramePr/>
          <p:nvPr>
            <p:extLst>
              <p:ext uri="{D42A27DB-BD31-4B8C-83A1-F6EECF244321}">
                <p14:modId xmlns:p14="http://schemas.microsoft.com/office/powerpoint/2010/main" val="1836728292"/>
              </p:ext>
            </p:extLst>
          </p:nvPr>
        </p:nvGraphicFramePr>
        <p:xfrm>
          <a:off x="496075" y="928705"/>
          <a:ext cx="11535505" cy="55501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9426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graphicEl>
                                              <a:dgm id="{38169883-08E7-4DA5-B534-61F9FDE1BAA4}"/>
                                            </p:graphicEl>
                                          </p:spTgt>
                                        </p:tgtEl>
                                        <p:attrNameLst>
                                          <p:attrName>style.visibility</p:attrName>
                                        </p:attrNameLst>
                                      </p:cBhvr>
                                      <p:to>
                                        <p:strVal val="visible"/>
                                      </p:to>
                                    </p:set>
                                    <p:anim calcmode="lin" valueType="num">
                                      <p:cBhvr additive="base">
                                        <p:cTn id="7" dur="500" fill="hold"/>
                                        <p:tgtEl>
                                          <p:spTgt spid="2">
                                            <p:graphicEl>
                                              <a:dgm id="{38169883-08E7-4DA5-B534-61F9FDE1BAA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graphicEl>
                                              <a:dgm id="{38169883-08E7-4DA5-B534-61F9FDE1BAA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graphicEl>
                                              <a:dgm id="{E2D1E78E-61A7-47A4-9AC1-35005489B739}"/>
                                            </p:graphicEl>
                                          </p:spTgt>
                                        </p:tgtEl>
                                        <p:attrNameLst>
                                          <p:attrName>style.visibility</p:attrName>
                                        </p:attrNameLst>
                                      </p:cBhvr>
                                      <p:to>
                                        <p:strVal val="visible"/>
                                      </p:to>
                                    </p:set>
                                    <p:anim calcmode="lin" valueType="num">
                                      <p:cBhvr additive="base">
                                        <p:cTn id="13" dur="500" fill="hold"/>
                                        <p:tgtEl>
                                          <p:spTgt spid="2">
                                            <p:graphicEl>
                                              <a:dgm id="{E2D1E78E-61A7-47A4-9AC1-35005489B739}"/>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graphicEl>
                                              <a:dgm id="{E2D1E78E-61A7-47A4-9AC1-35005489B739}"/>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graphicEl>
                                              <a:dgm id="{3E9EFFCA-C319-49C6-9DCA-86F63A731FDF}"/>
                                            </p:graphicEl>
                                          </p:spTgt>
                                        </p:tgtEl>
                                        <p:attrNameLst>
                                          <p:attrName>style.visibility</p:attrName>
                                        </p:attrNameLst>
                                      </p:cBhvr>
                                      <p:to>
                                        <p:strVal val="visible"/>
                                      </p:to>
                                    </p:set>
                                    <p:anim calcmode="lin" valueType="num">
                                      <p:cBhvr additive="base">
                                        <p:cTn id="19" dur="500" fill="hold"/>
                                        <p:tgtEl>
                                          <p:spTgt spid="2">
                                            <p:graphicEl>
                                              <a:dgm id="{3E9EFFCA-C319-49C6-9DCA-86F63A731FDF}"/>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graphicEl>
                                              <a:dgm id="{3E9EFFCA-C319-49C6-9DCA-86F63A731FDF}"/>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graphicEl>
                                              <a:dgm id="{4717DDFA-DA18-4500-B446-0CC1760EFDFB}"/>
                                            </p:graphicEl>
                                          </p:spTgt>
                                        </p:tgtEl>
                                        <p:attrNameLst>
                                          <p:attrName>style.visibility</p:attrName>
                                        </p:attrNameLst>
                                      </p:cBhvr>
                                      <p:to>
                                        <p:strVal val="visible"/>
                                      </p:to>
                                    </p:set>
                                    <p:anim calcmode="lin" valueType="num">
                                      <p:cBhvr additive="base">
                                        <p:cTn id="25" dur="500" fill="hold"/>
                                        <p:tgtEl>
                                          <p:spTgt spid="2">
                                            <p:graphicEl>
                                              <a:dgm id="{4717DDFA-DA18-4500-B446-0CC1760EFDFB}"/>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graphicEl>
                                              <a:dgm id="{4717DDFA-DA18-4500-B446-0CC1760EFDFB}"/>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graphicEl>
                                              <a:dgm id="{553FE3F9-580E-4A9B-A1F4-C76F5FF3A922}"/>
                                            </p:graphicEl>
                                          </p:spTgt>
                                        </p:tgtEl>
                                        <p:attrNameLst>
                                          <p:attrName>style.visibility</p:attrName>
                                        </p:attrNameLst>
                                      </p:cBhvr>
                                      <p:to>
                                        <p:strVal val="visible"/>
                                      </p:to>
                                    </p:set>
                                    <p:anim calcmode="lin" valueType="num">
                                      <p:cBhvr additive="base">
                                        <p:cTn id="31" dur="500" fill="hold"/>
                                        <p:tgtEl>
                                          <p:spTgt spid="2">
                                            <p:graphicEl>
                                              <a:dgm id="{553FE3F9-580E-4A9B-A1F4-C76F5FF3A922}"/>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graphicEl>
                                              <a:dgm id="{553FE3F9-580E-4A9B-A1F4-C76F5FF3A922}"/>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graphicEl>
                                              <a:dgm id="{6419E924-4DF2-454E-BF91-83F1C770FF57}"/>
                                            </p:graphicEl>
                                          </p:spTgt>
                                        </p:tgtEl>
                                        <p:attrNameLst>
                                          <p:attrName>style.visibility</p:attrName>
                                        </p:attrNameLst>
                                      </p:cBhvr>
                                      <p:to>
                                        <p:strVal val="visible"/>
                                      </p:to>
                                    </p:set>
                                    <p:anim calcmode="lin" valueType="num">
                                      <p:cBhvr additive="base">
                                        <p:cTn id="37" dur="500" fill="hold"/>
                                        <p:tgtEl>
                                          <p:spTgt spid="2">
                                            <p:graphicEl>
                                              <a:dgm id="{6419E924-4DF2-454E-BF91-83F1C770FF57}"/>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graphicEl>
                                              <a:dgm id="{6419E924-4DF2-454E-BF91-83F1C770FF57}"/>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
                                            <p:graphicEl>
                                              <a:dgm id="{9CE631A9-BFA6-4875-AD8C-B79BAE12A48A}"/>
                                            </p:graphicEl>
                                          </p:spTgt>
                                        </p:tgtEl>
                                        <p:attrNameLst>
                                          <p:attrName>style.visibility</p:attrName>
                                        </p:attrNameLst>
                                      </p:cBhvr>
                                      <p:to>
                                        <p:strVal val="visible"/>
                                      </p:to>
                                    </p:set>
                                    <p:anim calcmode="lin" valueType="num">
                                      <p:cBhvr additive="base">
                                        <p:cTn id="43" dur="500" fill="hold"/>
                                        <p:tgtEl>
                                          <p:spTgt spid="2">
                                            <p:graphicEl>
                                              <a:dgm id="{9CE631A9-BFA6-4875-AD8C-B79BAE12A48A}"/>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graphicEl>
                                              <a:dgm id="{9CE631A9-BFA6-4875-AD8C-B79BAE12A48A}"/>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
                                            <p:graphicEl>
                                              <a:dgm id="{6E44CB25-D6FA-4539-A04B-02F69E6C539C}"/>
                                            </p:graphicEl>
                                          </p:spTgt>
                                        </p:tgtEl>
                                        <p:attrNameLst>
                                          <p:attrName>style.visibility</p:attrName>
                                        </p:attrNameLst>
                                      </p:cBhvr>
                                      <p:to>
                                        <p:strVal val="visible"/>
                                      </p:to>
                                    </p:set>
                                    <p:anim calcmode="lin" valueType="num">
                                      <p:cBhvr additive="base">
                                        <p:cTn id="49" dur="500" fill="hold"/>
                                        <p:tgtEl>
                                          <p:spTgt spid="2">
                                            <p:graphicEl>
                                              <a:dgm id="{6E44CB25-D6FA-4539-A04B-02F69E6C539C}"/>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graphicEl>
                                              <a:dgm id="{6E44CB25-D6FA-4539-A04B-02F69E6C539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p:cNvSpPr>
            <a:spLocks noGrp="1"/>
          </p:cNvSpPr>
          <p:nvPr>
            <p:ph type="body" sz="quarter" idx="14"/>
          </p:nvPr>
        </p:nvSpPr>
        <p:spPr>
          <a:xfrm>
            <a:off x="6650396" y="3369287"/>
            <a:ext cx="5045529" cy="334508"/>
          </a:xfrm>
        </p:spPr>
        <p:txBody>
          <a:bodyPr/>
          <a:lstStyle/>
          <a:p>
            <a:endParaRPr lang="en-CA" sz="2800" i="1" dirty="0">
              <a:solidFill>
                <a:schemeClr val="bg1"/>
              </a:solidFill>
            </a:endParaRPr>
          </a:p>
          <a:p>
            <a:endParaRPr lang="en-CA" sz="2800" i="1" dirty="0">
              <a:solidFill>
                <a:schemeClr val="bg1"/>
              </a:solidFill>
            </a:endParaRPr>
          </a:p>
          <a:p>
            <a:endParaRPr lang="en-US" sz="2800" dirty="0">
              <a:solidFill>
                <a:schemeClr val="bg1"/>
              </a:solidFill>
            </a:endParaRPr>
          </a:p>
        </p:txBody>
      </p:sp>
      <p:sp>
        <p:nvSpPr>
          <p:cNvPr id="6" name="Text Placeholder 3">
            <a:extLst>
              <a:ext uri="{FF2B5EF4-FFF2-40B4-BE49-F238E27FC236}">
                <a16:creationId xmlns:a16="http://schemas.microsoft.com/office/drawing/2014/main" id="{D98DF80D-22BE-49D6-9E69-65F0F9AC0E8C}"/>
              </a:ext>
            </a:extLst>
          </p:cNvPr>
          <p:cNvSpPr txBox="1">
            <a:spLocks/>
          </p:cNvSpPr>
          <p:nvPr/>
        </p:nvSpPr>
        <p:spPr>
          <a:xfrm>
            <a:off x="308289" y="166972"/>
            <a:ext cx="10760764" cy="5511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5400" b="1" dirty="0">
                <a:solidFill>
                  <a:schemeClr val="accent2">
                    <a:lumMod val="75000"/>
                  </a:schemeClr>
                </a:solidFill>
              </a:rPr>
              <a:t>GENERAL INCLUSIVITY TIPS</a:t>
            </a:r>
            <a:endParaRPr lang="en-US" sz="3600" dirty="0">
              <a:solidFill>
                <a:schemeClr val="accent2">
                  <a:lumMod val="75000"/>
                </a:schemeClr>
              </a:solidFill>
            </a:endParaRPr>
          </a:p>
        </p:txBody>
      </p:sp>
      <p:graphicFrame>
        <p:nvGraphicFramePr>
          <p:cNvPr id="2" name="Diagram 1">
            <a:extLst>
              <a:ext uri="{FF2B5EF4-FFF2-40B4-BE49-F238E27FC236}">
                <a16:creationId xmlns:a16="http://schemas.microsoft.com/office/drawing/2014/main" id="{265F4FD4-0010-4B55-B8AB-A4EDB4A3AA48}"/>
              </a:ext>
            </a:extLst>
          </p:cNvPr>
          <p:cNvGraphicFramePr/>
          <p:nvPr>
            <p:extLst>
              <p:ext uri="{D42A27DB-BD31-4B8C-83A1-F6EECF244321}">
                <p14:modId xmlns:p14="http://schemas.microsoft.com/office/powerpoint/2010/main" val="1095894995"/>
              </p:ext>
            </p:extLst>
          </p:nvPr>
        </p:nvGraphicFramePr>
        <p:xfrm>
          <a:off x="496075" y="928705"/>
          <a:ext cx="11535505" cy="55501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4163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graphicEl>
                                              <a:dgm id="{38169883-08E7-4DA5-B534-61F9FDE1BAA4}"/>
                                            </p:graphicEl>
                                          </p:spTgt>
                                        </p:tgtEl>
                                        <p:attrNameLst>
                                          <p:attrName>style.visibility</p:attrName>
                                        </p:attrNameLst>
                                      </p:cBhvr>
                                      <p:to>
                                        <p:strVal val="visible"/>
                                      </p:to>
                                    </p:set>
                                    <p:anim calcmode="lin" valueType="num">
                                      <p:cBhvr additive="base">
                                        <p:cTn id="7" dur="500" fill="hold"/>
                                        <p:tgtEl>
                                          <p:spTgt spid="2">
                                            <p:graphicEl>
                                              <a:dgm id="{38169883-08E7-4DA5-B534-61F9FDE1BAA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graphicEl>
                                              <a:dgm id="{38169883-08E7-4DA5-B534-61F9FDE1BAA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graphicEl>
                                              <a:dgm id="{E2D1E78E-61A7-47A4-9AC1-35005489B739}"/>
                                            </p:graphicEl>
                                          </p:spTgt>
                                        </p:tgtEl>
                                        <p:attrNameLst>
                                          <p:attrName>style.visibility</p:attrName>
                                        </p:attrNameLst>
                                      </p:cBhvr>
                                      <p:to>
                                        <p:strVal val="visible"/>
                                      </p:to>
                                    </p:set>
                                    <p:anim calcmode="lin" valueType="num">
                                      <p:cBhvr additive="base">
                                        <p:cTn id="13" dur="500" fill="hold"/>
                                        <p:tgtEl>
                                          <p:spTgt spid="2">
                                            <p:graphicEl>
                                              <a:dgm id="{E2D1E78E-61A7-47A4-9AC1-35005489B739}"/>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graphicEl>
                                              <a:dgm id="{E2D1E78E-61A7-47A4-9AC1-35005489B739}"/>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graphicEl>
                                              <a:dgm id="{3E9EFFCA-C319-49C6-9DCA-86F63A731FDF}"/>
                                            </p:graphicEl>
                                          </p:spTgt>
                                        </p:tgtEl>
                                        <p:attrNameLst>
                                          <p:attrName>style.visibility</p:attrName>
                                        </p:attrNameLst>
                                      </p:cBhvr>
                                      <p:to>
                                        <p:strVal val="visible"/>
                                      </p:to>
                                    </p:set>
                                    <p:anim calcmode="lin" valueType="num">
                                      <p:cBhvr additive="base">
                                        <p:cTn id="19" dur="500" fill="hold"/>
                                        <p:tgtEl>
                                          <p:spTgt spid="2">
                                            <p:graphicEl>
                                              <a:dgm id="{3E9EFFCA-C319-49C6-9DCA-86F63A731FDF}"/>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graphicEl>
                                              <a:dgm id="{3E9EFFCA-C319-49C6-9DCA-86F63A731FDF}"/>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graphicEl>
                                              <a:dgm id="{4717DDFA-DA18-4500-B446-0CC1760EFDFB}"/>
                                            </p:graphicEl>
                                          </p:spTgt>
                                        </p:tgtEl>
                                        <p:attrNameLst>
                                          <p:attrName>style.visibility</p:attrName>
                                        </p:attrNameLst>
                                      </p:cBhvr>
                                      <p:to>
                                        <p:strVal val="visible"/>
                                      </p:to>
                                    </p:set>
                                    <p:anim calcmode="lin" valueType="num">
                                      <p:cBhvr additive="base">
                                        <p:cTn id="25" dur="500" fill="hold"/>
                                        <p:tgtEl>
                                          <p:spTgt spid="2">
                                            <p:graphicEl>
                                              <a:dgm id="{4717DDFA-DA18-4500-B446-0CC1760EFDFB}"/>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graphicEl>
                                              <a:dgm id="{4717DDFA-DA18-4500-B446-0CC1760EFDFB}"/>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graphicEl>
                                              <a:dgm id="{553FE3F9-580E-4A9B-A1F4-C76F5FF3A922}"/>
                                            </p:graphicEl>
                                          </p:spTgt>
                                        </p:tgtEl>
                                        <p:attrNameLst>
                                          <p:attrName>style.visibility</p:attrName>
                                        </p:attrNameLst>
                                      </p:cBhvr>
                                      <p:to>
                                        <p:strVal val="visible"/>
                                      </p:to>
                                    </p:set>
                                    <p:anim calcmode="lin" valueType="num">
                                      <p:cBhvr additive="base">
                                        <p:cTn id="31" dur="500" fill="hold"/>
                                        <p:tgtEl>
                                          <p:spTgt spid="2">
                                            <p:graphicEl>
                                              <a:dgm id="{553FE3F9-580E-4A9B-A1F4-C76F5FF3A922}"/>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graphicEl>
                                              <a:dgm id="{553FE3F9-580E-4A9B-A1F4-C76F5FF3A922}"/>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graphicEl>
                                              <a:dgm id="{6419E924-4DF2-454E-BF91-83F1C770FF57}"/>
                                            </p:graphicEl>
                                          </p:spTgt>
                                        </p:tgtEl>
                                        <p:attrNameLst>
                                          <p:attrName>style.visibility</p:attrName>
                                        </p:attrNameLst>
                                      </p:cBhvr>
                                      <p:to>
                                        <p:strVal val="visible"/>
                                      </p:to>
                                    </p:set>
                                    <p:anim calcmode="lin" valueType="num">
                                      <p:cBhvr additive="base">
                                        <p:cTn id="37" dur="500" fill="hold"/>
                                        <p:tgtEl>
                                          <p:spTgt spid="2">
                                            <p:graphicEl>
                                              <a:dgm id="{6419E924-4DF2-454E-BF91-83F1C770FF57}"/>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graphicEl>
                                              <a:dgm id="{6419E924-4DF2-454E-BF91-83F1C770FF5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13.2|7.1|2.4"/>
</p:tagLst>
</file>

<file path=ppt/tags/tag10.xml><?xml version="1.0" encoding="utf-8"?>
<p:tagLst xmlns:a="http://schemas.openxmlformats.org/drawingml/2006/main" xmlns:r="http://schemas.openxmlformats.org/officeDocument/2006/relationships" xmlns:p="http://schemas.openxmlformats.org/presentationml/2006/main">
  <p:tag name="TIMING" val="|3|9.1|17.5"/>
</p:tagLst>
</file>

<file path=ppt/tags/tag11.xml><?xml version="1.0" encoding="utf-8"?>
<p:tagLst xmlns:a="http://schemas.openxmlformats.org/drawingml/2006/main" xmlns:r="http://schemas.openxmlformats.org/officeDocument/2006/relationships" xmlns:p="http://schemas.openxmlformats.org/presentationml/2006/main">
  <p:tag name="TIMING" val="|1.1|11.5|9|0.8|0.8|0.8|0.8|0.5|0.6|0.7|0.8|1.4|7.1|7.3|12.5|22.1"/>
</p:tagLst>
</file>

<file path=ppt/tags/tag12.xml><?xml version="1.0" encoding="utf-8"?>
<p:tagLst xmlns:a="http://schemas.openxmlformats.org/drawingml/2006/main" xmlns:r="http://schemas.openxmlformats.org/officeDocument/2006/relationships" xmlns:p="http://schemas.openxmlformats.org/presentationml/2006/main">
  <p:tag name="TIMING" val="|1.3|16.4|15.6|3.3|41.2|11|14.7"/>
</p:tagLst>
</file>

<file path=ppt/tags/tag13.xml><?xml version="1.0" encoding="utf-8"?>
<p:tagLst xmlns:a="http://schemas.openxmlformats.org/drawingml/2006/main" xmlns:r="http://schemas.openxmlformats.org/officeDocument/2006/relationships" xmlns:p="http://schemas.openxmlformats.org/presentationml/2006/main">
  <p:tag name="TIMING" val="|1.5|4.6|11.7|4.1|1.3|1|1.6|0.9|0.6|0.7|1|0.9|3.4|5.1|8.1|12"/>
</p:tagLst>
</file>

<file path=ppt/tags/tag14.xml><?xml version="1.0" encoding="utf-8"?>
<p:tagLst xmlns:a="http://schemas.openxmlformats.org/drawingml/2006/main" xmlns:r="http://schemas.openxmlformats.org/officeDocument/2006/relationships" xmlns:p="http://schemas.openxmlformats.org/presentationml/2006/main">
  <p:tag name="TIMING" val="|0.8|6|24.1|15.3|11.8|14.2|0.6|0.9|1|0.7|0.7|15"/>
</p:tagLst>
</file>

<file path=ppt/tags/tag15.xml><?xml version="1.0" encoding="utf-8"?>
<p:tagLst xmlns:a="http://schemas.openxmlformats.org/drawingml/2006/main" xmlns:r="http://schemas.openxmlformats.org/officeDocument/2006/relationships" xmlns:p="http://schemas.openxmlformats.org/presentationml/2006/main">
  <p:tag name="TIMING" val="|6.2|4.5|4.2|5.1|5.9"/>
</p:tagLst>
</file>

<file path=ppt/tags/tag16.xml><?xml version="1.0" encoding="utf-8"?>
<p:tagLst xmlns:a="http://schemas.openxmlformats.org/drawingml/2006/main" xmlns:r="http://schemas.openxmlformats.org/officeDocument/2006/relationships" xmlns:p="http://schemas.openxmlformats.org/presentationml/2006/main">
  <p:tag name="TIMING" val="|0.8|2.3|23.2|1.4"/>
</p:tagLst>
</file>

<file path=ppt/tags/tag17.xml><?xml version="1.0" encoding="utf-8"?>
<p:tagLst xmlns:a="http://schemas.openxmlformats.org/drawingml/2006/main" xmlns:r="http://schemas.openxmlformats.org/officeDocument/2006/relationships" xmlns:p="http://schemas.openxmlformats.org/presentationml/2006/main">
  <p:tag name="TIMING" val="|0.8|1|28.7|1.6"/>
</p:tagLst>
</file>

<file path=ppt/tags/tag18.xml><?xml version="1.0" encoding="utf-8"?>
<p:tagLst xmlns:a="http://schemas.openxmlformats.org/drawingml/2006/main" xmlns:r="http://schemas.openxmlformats.org/officeDocument/2006/relationships" xmlns:p="http://schemas.openxmlformats.org/presentationml/2006/main">
  <p:tag name="TIMING" val="|1.2|10.5|2.1|6.4|1|0.7|0.6|0.5|0.6|0.6|2.8|26.7|26.7"/>
</p:tagLst>
</file>

<file path=ppt/tags/tag19.xml><?xml version="1.0" encoding="utf-8"?>
<p:tagLst xmlns:a="http://schemas.openxmlformats.org/drawingml/2006/main" xmlns:r="http://schemas.openxmlformats.org/officeDocument/2006/relationships" xmlns:p="http://schemas.openxmlformats.org/presentationml/2006/main">
  <p:tag name="TIMING" val="|0.9|13.2|7.1|2.4"/>
</p:tagLst>
</file>

<file path=ppt/tags/tag2.xml><?xml version="1.0" encoding="utf-8"?>
<p:tagLst xmlns:a="http://schemas.openxmlformats.org/drawingml/2006/main" xmlns:r="http://schemas.openxmlformats.org/officeDocument/2006/relationships" xmlns:p="http://schemas.openxmlformats.org/presentationml/2006/main">
  <p:tag name="TIMING" val="|4.9|7.1|5"/>
</p:tagLst>
</file>

<file path=ppt/tags/tag20.xml><?xml version="1.0" encoding="utf-8"?>
<p:tagLst xmlns:a="http://schemas.openxmlformats.org/drawingml/2006/main" xmlns:r="http://schemas.openxmlformats.org/officeDocument/2006/relationships" xmlns:p="http://schemas.openxmlformats.org/presentationml/2006/main">
  <p:tag name="TIMING" val="|6.2|4.5|4.2|5.1|5.9"/>
</p:tagLst>
</file>

<file path=ppt/tags/tag21.xml><?xml version="1.0" encoding="utf-8"?>
<p:tagLst xmlns:a="http://schemas.openxmlformats.org/drawingml/2006/main" xmlns:r="http://schemas.openxmlformats.org/officeDocument/2006/relationships" xmlns:p="http://schemas.openxmlformats.org/presentationml/2006/main">
  <p:tag name="TIMING" val="|1.5|5.3|6.8|5.4|0.8|0.7|0.8|0.5|0.6|0.7|0.6|0.5|5.2|13|9.2"/>
</p:tagLst>
</file>

<file path=ppt/tags/tag22.xml><?xml version="1.0" encoding="utf-8"?>
<p:tagLst xmlns:a="http://schemas.openxmlformats.org/drawingml/2006/main" xmlns:r="http://schemas.openxmlformats.org/officeDocument/2006/relationships" xmlns:p="http://schemas.openxmlformats.org/presentationml/2006/main">
  <p:tag name="TIMING" val="|1.7|4.4|3.8|5.1"/>
</p:tagLst>
</file>

<file path=ppt/tags/tag23.xml><?xml version="1.0" encoding="utf-8"?>
<p:tagLst xmlns:a="http://schemas.openxmlformats.org/drawingml/2006/main" xmlns:r="http://schemas.openxmlformats.org/officeDocument/2006/relationships" xmlns:p="http://schemas.openxmlformats.org/presentationml/2006/main">
  <p:tag name="TIMING" val="|3.7|25.5|20.1|17.6|9.1|9.3|0.9|4.2|0.6|0.6|0.7|1.1|14.6|27.4"/>
</p:tagLst>
</file>

<file path=ppt/tags/tag24.xml><?xml version="1.0" encoding="utf-8"?>
<p:tagLst xmlns:a="http://schemas.openxmlformats.org/drawingml/2006/main" xmlns:r="http://schemas.openxmlformats.org/officeDocument/2006/relationships" xmlns:p="http://schemas.openxmlformats.org/presentationml/2006/main">
  <p:tag name="TIMING" val="|1|22.8|6.9|2.1|0.7|4|3.3|1|0.9|12.1"/>
</p:tagLst>
</file>

<file path=ppt/tags/tag25.xml><?xml version="1.0" encoding="utf-8"?>
<p:tagLst xmlns:a="http://schemas.openxmlformats.org/drawingml/2006/main" xmlns:r="http://schemas.openxmlformats.org/officeDocument/2006/relationships" xmlns:p="http://schemas.openxmlformats.org/presentationml/2006/main">
  <p:tag name="TIMING" val="|1.9|14.7|17.5|8.1|0.8|1.7|5.5|0.7|0.6|0.5|0.4|10.3|4.8"/>
</p:tagLst>
</file>

<file path=ppt/tags/tag26.xml><?xml version="1.0" encoding="utf-8"?>
<p:tagLst xmlns:a="http://schemas.openxmlformats.org/drawingml/2006/main" xmlns:r="http://schemas.openxmlformats.org/officeDocument/2006/relationships" xmlns:p="http://schemas.openxmlformats.org/presentationml/2006/main">
  <p:tag name="TIMING" val="|0.9|2.6"/>
</p:tagLst>
</file>

<file path=ppt/tags/tag27.xml><?xml version="1.0" encoding="utf-8"?>
<p:tagLst xmlns:a="http://schemas.openxmlformats.org/drawingml/2006/main" xmlns:r="http://schemas.openxmlformats.org/officeDocument/2006/relationships" xmlns:p="http://schemas.openxmlformats.org/presentationml/2006/main">
  <p:tag name="TIMING" val="|4.8|9.4|13.5|9.9"/>
</p:tagLst>
</file>

<file path=ppt/tags/tag28.xml><?xml version="1.0" encoding="utf-8"?>
<p:tagLst xmlns:a="http://schemas.openxmlformats.org/drawingml/2006/main" xmlns:r="http://schemas.openxmlformats.org/officeDocument/2006/relationships" xmlns:p="http://schemas.openxmlformats.org/presentationml/2006/main">
  <p:tag name="TIMING" val="|11.3|3|0.7|0.9|1|1.5|1.1|1|1.1"/>
</p:tagLst>
</file>

<file path=ppt/tags/tag29.xml><?xml version="1.0" encoding="utf-8"?>
<p:tagLst xmlns:a="http://schemas.openxmlformats.org/drawingml/2006/main" xmlns:r="http://schemas.openxmlformats.org/officeDocument/2006/relationships" xmlns:p="http://schemas.openxmlformats.org/presentationml/2006/main">
  <p:tag name="TIMING" val="|4.3|21.7|21.1|23.6|1.1|1.3|0.6|0.6|0.6|1.1|2.1|33|14.8"/>
</p:tagLst>
</file>

<file path=ppt/tags/tag3.xml><?xml version="1.0" encoding="utf-8"?>
<p:tagLst xmlns:a="http://schemas.openxmlformats.org/drawingml/2006/main" xmlns:r="http://schemas.openxmlformats.org/officeDocument/2006/relationships" xmlns:p="http://schemas.openxmlformats.org/presentationml/2006/main">
  <p:tag name="TIMING" val="|7.8|14.3|10.1"/>
</p:tagLst>
</file>

<file path=ppt/tags/tag30.xml><?xml version="1.0" encoding="utf-8"?>
<p:tagLst xmlns:a="http://schemas.openxmlformats.org/drawingml/2006/main" xmlns:r="http://schemas.openxmlformats.org/officeDocument/2006/relationships" xmlns:p="http://schemas.openxmlformats.org/presentationml/2006/main">
  <p:tag name="TIMING" val="|11.1|0.8|1.2|1.1|1.1"/>
</p:tagLst>
</file>

<file path=ppt/tags/tag31.xml><?xml version="1.0" encoding="utf-8"?>
<p:tagLst xmlns:a="http://schemas.openxmlformats.org/drawingml/2006/main" xmlns:r="http://schemas.openxmlformats.org/officeDocument/2006/relationships" xmlns:p="http://schemas.openxmlformats.org/presentationml/2006/main">
  <p:tag name="TIMING" val="|1.2|8.2|13.3|27.3|1.2|0.9|0.8|0.8|0.9|1|5.5|26.1|25.8"/>
</p:tagLst>
</file>

<file path=ppt/tags/tag32.xml><?xml version="1.0" encoding="utf-8"?>
<p:tagLst xmlns:a="http://schemas.openxmlformats.org/drawingml/2006/main" xmlns:r="http://schemas.openxmlformats.org/officeDocument/2006/relationships" xmlns:p="http://schemas.openxmlformats.org/presentationml/2006/main">
  <p:tag name="TIMING" val="|8.4|4.8|9|0.9|0.6|0.7|0.6|0.8|0.6|0.7|0.7|1.4|1.1|1.7|9.2|16.8|2.3|8.3|3|4.2"/>
</p:tagLst>
</file>

<file path=ppt/tags/tag33.xml><?xml version="1.0" encoding="utf-8"?>
<p:tagLst xmlns:a="http://schemas.openxmlformats.org/drawingml/2006/main" xmlns:r="http://schemas.openxmlformats.org/officeDocument/2006/relationships" xmlns:p="http://schemas.openxmlformats.org/presentationml/2006/main">
  <p:tag name="TIMING" val="|3.3|12.1|13.8|9.6"/>
</p:tagLst>
</file>

<file path=ppt/tags/tag34.xml><?xml version="1.0" encoding="utf-8"?>
<p:tagLst xmlns:a="http://schemas.openxmlformats.org/drawingml/2006/main" xmlns:r="http://schemas.openxmlformats.org/officeDocument/2006/relationships" xmlns:p="http://schemas.openxmlformats.org/presentationml/2006/main">
  <p:tag name="TIMING" val="|11.1|0.8|1.2|1.1|1.1"/>
</p:tagLst>
</file>

<file path=ppt/tags/tag35.xml><?xml version="1.0" encoding="utf-8"?>
<p:tagLst xmlns:a="http://schemas.openxmlformats.org/drawingml/2006/main" xmlns:r="http://schemas.openxmlformats.org/officeDocument/2006/relationships" xmlns:p="http://schemas.openxmlformats.org/presentationml/2006/main">
  <p:tag name="TIMING" val="|2.6|9|20.9|8.6"/>
</p:tagLst>
</file>

<file path=ppt/tags/tag36.xml><?xml version="1.0" encoding="utf-8"?>
<p:tagLst xmlns:a="http://schemas.openxmlformats.org/drawingml/2006/main" xmlns:r="http://schemas.openxmlformats.org/officeDocument/2006/relationships" xmlns:p="http://schemas.openxmlformats.org/presentationml/2006/main">
  <p:tag name="TIMING" val="|9|2.4|19.9|1.4|9.9|1.4|13.6|2.2"/>
</p:tagLst>
</file>

<file path=ppt/tags/tag37.xml><?xml version="1.0" encoding="utf-8"?>
<p:tagLst xmlns:a="http://schemas.openxmlformats.org/drawingml/2006/main" xmlns:r="http://schemas.openxmlformats.org/officeDocument/2006/relationships" xmlns:p="http://schemas.openxmlformats.org/presentationml/2006/main">
  <p:tag name="TIMING" val="|3.6|4.6|3.8|3.3|3"/>
</p:tagLst>
</file>

<file path=ppt/tags/tag38.xml><?xml version="1.0" encoding="utf-8"?>
<p:tagLst xmlns:a="http://schemas.openxmlformats.org/drawingml/2006/main" xmlns:r="http://schemas.openxmlformats.org/officeDocument/2006/relationships" xmlns:p="http://schemas.openxmlformats.org/presentationml/2006/main">
  <p:tag name="TIMING" val="|3.8|4.8|6.7"/>
</p:tagLst>
</file>

<file path=ppt/tags/tag4.xml><?xml version="1.0" encoding="utf-8"?>
<p:tagLst xmlns:a="http://schemas.openxmlformats.org/drawingml/2006/main" xmlns:r="http://schemas.openxmlformats.org/officeDocument/2006/relationships" xmlns:p="http://schemas.openxmlformats.org/presentationml/2006/main">
  <p:tag name="TIMING" val="|9|2.4|19.9|1.4|9.9|1.4|13.6|2.2"/>
</p:tagLst>
</file>

<file path=ppt/tags/tag5.xml><?xml version="1.0" encoding="utf-8"?>
<p:tagLst xmlns:a="http://schemas.openxmlformats.org/drawingml/2006/main" xmlns:r="http://schemas.openxmlformats.org/officeDocument/2006/relationships" xmlns:p="http://schemas.openxmlformats.org/presentationml/2006/main">
  <p:tag name="TIMING" val="|2.8|1.5|28.3|2.9|28.6|1.9"/>
</p:tagLst>
</file>

<file path=ppt/tags/tag6.xml><?xml version="1.0" encoding="utf-8"?>
<p:tagLst xmlns:a="http://schemas.openxmlformats.org/drawingml/2006/main" xmlns:r="http://schemas.openxmlformats.org/officeDocument/2006/relationships" xmlns:p="http://schemas.openxmlformats.org/presentationml/2006/main">
  <p:tag name="TIMING" val="|11.1|0.8|1.2|1.1|1.1"/>
</p:tagLst>
</file>

<file path=ppt/tags/tag7.xml><?xml version="1.0" encoding="utf-8"?>
<p:tagLst xmlns:a="http://schemas.openxmlformats.org/drawingml/2006/main" xmlns:r="http://schemas.openxmlformats.org/officeDocument/2006/relationships" xmlns:p="http://schemas.openxmlformats.org/presentationml/2006/main">
  <p:tag name="TIMING" val="|11.1|0.8|1.2|1.1|1.1"/>
</p:tagLst>
</file>

<file path=ppt/tags/tag8.xml><?xml version="1.0" encoding="utf-8"?>
<p:tagLst xmlns:a="http://schemas.openxmlformats.org/drawingml/2006/main" xmlns:r="http://schemas.openxmlformats.org/officeDocument/2006/relationships" xmlns:p="http://schemas.openxmlformats.org/presentationml/2006/main">
  <p:tag name="TIMING" val="|8|11.8|11.5|1.9|0.8|1.5|1.3|1.6"/>
</p:tagLst>
</file>

<file path=ppt/tags/tag9.xml><?xml version="1.0" encoding="utf-8"?>
<p:tagLst xmlns:a="http://schemas.openxmlformats.org/drawingml/2006/main" xmlns:r="http://schemas.openxmlformats.org/officeDocument/2006/relationships" xmlns:p="http://schemas.openxmlformats.org/presentationml/2006/main">
  <p:tag name="TIMING" val="|1.6|3.9|17.8|1.4|7.9|13.3|4.5|2.2|1.9"/>
</p:tagLst>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_Template_03_CA - v7" id="{215D63C3-B139-4AD7-9F60-51396BC82D2C}" vid="{FAE53EBD-DCD0-4C4A-8B10-EB06EA236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220D665E05544788A1DE57D652212C" ma:contentTypeVersion="12" ma:contentTypeDescription="Create a new document." ma:contentTypeScope="" ma:versionID="ea753c4c59cadde8f338e82e40d1e370">
  <xsd:schema xmlns:xsd="http://www.w3.org/2001/XMLSchema" xmlns:xs="http://www.w3.org/2001/XMLSchema" xmlns:p="http://schemas.microsoft.com/office/2006/metadata/properties" xmlns:ns2="0e028b44-5165-4274-949e-7db2ad5b64d3" xmlns:ns3="0b0a42bf-818f-4adb-9388-4096a2f2355c" targetNamespace="http://schemas.microsoft.com/office/2006/metadata/properties" ma:root="true" ma:fieldsID="41f095d2088c89b5f7e579a64f808157" ns2:_="" ns3:_="">
    <xsd:import namespace="0e028b44-5165-4274-949e-7db2ad5b64d3"/>
    <xsd:import namespace="0b0a42bf-818f-4adb-9388-4096a2f235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AutoKeyPoints" minOccurs="0"/>
                <xsd:element ref="ns3:MediaServiceKeyPoints"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28b44-5165-4274-949e-7db2ad5b64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0a42bf-818f-4adb-9388-4096a2f2355c"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e028b44-5165-4274-949e-7db2ad5b64d3">
      <UserInfo>
        <DisplayName>Beth Oakley</DisplayName>
        <AccountId>13</AccountId>
        <AccountType/>
      </UserInfo>
      <UserInfo>
        <DisplayName>Jason Horn</DisplayName>
        <AccountId>19</AccountId>
        <AccountType/>
      </UserInfo>
      <UserInfo>
        <DisplayName>Grant Yocom</DisplayName>
        <AccountId>38</AccountId>
        <AccountType/>
      </UserInfo>
      <UserInfo>
        <DisplayName>Aj Nogueira</DisplayName>
        <AccountId>67</AccountId>
        <AccountType/>
      </UserInfo>
      <UserInfo>
        <DisplayName>Kathleen Roy</DisplayName>
        <AccountId>15</AccountId>
        <AccountType/>
      </UserInfo>
      <UserInfo>
        <DisplayName>Derrick Biso</DisplayName>
        <AccountId>121</AccountId>
        <AccountType/>
      </UserInfo>
      <UserInfo>
        <DisplayName>Janet Macisaac</DisplayName>
        <AccountId>122</AccountId>
        <AccountType/>
      </UserInfo>
      <UserInfo>
        <DisplayName>Ryan Flannagan</DisplayName>
        <AccountId>44</AccountId>
        <AccountType/>
      </UserInfo>
      <UserInfo>
        <DisplayName>Kathryn Pasquach</DisplayName>
        <AccountId>123</AccountId>
        <AccountType/>
      </UserInfo>
      <UserInfo>
        <DisplayName>Mike Houston</DisplayName>
        <AccountId>125</AccountId>
        <AccountType/>
      </UserInfo>
    </SharedWithUsers>
  </documentManagement>
</p:properties>
</file>

<file path=customXml/itemProps1.xml><?xml version="1.0" encoding="utf-8"?>
<ds:datastoreItem xmlns:ds="http://schemas.openxmlformats.org/officeDocument/2006/customXml" ds:itemID="{723BE856-B6C2-4675-AE16-47A27D415D46}">
  <ds:schemaRefs>
    <ds:schemaRef ds:uri="http://schemas.microsoft.com/sharepoint/v3/contenttype/forms"/>
  </ds:schemaRefs>
</ds:datastoreItem>
</file>

<file path=customXml/itemProps2.xml><?xml version="1.0" encoding="utf-8"?>
<ds:datastoreItem xmlns:ds="http://schemas.openxmlformats.org/officeDocument/2006/customXml" ds:itemID="{91179DCA-51B3-4F6D-AEF0-FCA5BBB80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28b44-5165-4274-949e-7db2ad5b64d3"/>
    <ds:schemaRef ds:uri="0b0a42bf-818f-4adb-9388-4096a2f235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439D9-8631-4FC1-BCE0-1BDB23425EE1}">
  <ds:schemaRefs>
    <ds:schemaRef ds:uri="http://schemas.microsoft.com/office/infopath/2007/PartnerControls"/>
    <ds:schemaRef ds:uri="http://schemas.microsoft.com/office/2006/documentManagement/types"/>
    <ds:schemaRef ds:uri="http://purl.org/dc/elements/1.1/"/>
    <ds:schemaRef ds:uri="0e028b44-5165-4274-949e-7db2ad5b64d3"/>
    <ds:schemaRef ds:uri="http://www.w3.org/XML/1998/namespace"/>
    <ds:schemaRef ds:uri="0b0a42bf-818f-4adb-9388-4096a2f2355c"/>
    <ds:schemaRef ds:uri="http://purl.org/dc/term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3486</Words>
  <Application>Microsoft Office PowerPoint</Application>
  <PresentationFormat>Widescreen</PresentationFormat>
  <Paragraphs>472</Paragraphs>
  <Slides>53</Slides>
  <Notes>39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Arial,Sans-Serif</vt:lpstr>
      <vt:lpstr>Calibri</vt:lpstr>
      <vt:lpstr>Century Gothic</vt:lpstr>
      <vt:lpstr>din-2014</vt:lpstr>
      <vt:lpstr>Office Theme</vt:lpstr>
      <vt:lpstr>INCLUSIVE LANGUAGE</vt:lpstr>
      <vt:lpstr>PowerPoint Presentation</vt:lpstr>
      <vt:lpstr>About this Workshop</vt:lpstr>
      <vt:lpstr>PowerPoint Presentation</vt:lpstr>
      <vt:lpstr>PowerPoint Presentation</vt:lpstr>
      <vt:lpstr>PowerPoint Presentation</vt:lpstr>
      <vt:lpstr>Who determines inclusivity?</vt:lpstr>
      <vt:lpstr>PowerPoint Presentation</vt:lpstr>
      <vt:lpstr>PowerPoint Presentation</vt:lpstr>
      <vt:lpstr>Using Older Source Material</vt:lpstr>
      <vt:lpstr>On Making a Mistake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Chicago Style Guide</vt:lpstr>
      <vt:lpstr>APA Style Guide</vt:lpstr>
      <vt:lpstr>PowerPoint Presentation</vt:lpstr>
      <vt:lpstr>IEEE Style Guide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STRUCTURE</dc:title>
  <dc:creator/>
  <cp:lastModifiedBy/>
  <cp:revision>3327</cp:revision>
  <dcterms:created xsi:type="dcterms:W3CDTF">2019-04-24T14:18:13Z</dcterms:created>
  <dcterms:modified xsi:type="dcterms:W3CDTF">2023-01-10T18:37:39Z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0x01010042220D665E05544788A1DE57D652212C</vt:lpwstr>
  </property>
</Properties>
</file>