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82"/>
  </p:notesMasterIdLst>
  <p:sldIdLst>
    <p:sldId id="256" r:id="rId6"/>
    <p:sldId id="257" r:id="rId7"/>
    <p:sldId id="258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297" r:id="rId16"/>
    <p:sldId id="298" r:id="rId17"/>
    <p:sldId id="260" r:id="rId18"/>
    <p:sldId id="269" r:id="rId19"/>
    <p:sldId id="270" r:id="rId20"/>
    <p:sldId id="273" r:id="rId21"/>
    <p:sldId id="263" r:id="rId22"/>
    <p:sldId id="282" r:id="rId23"/>
    <p:sldId id="286" r:id="rId24"/>
    <p:sldId id="283" r:id="rId25"/>
    <p:sldId id="287" r:id="rId26"/>
    <p:sldId id="284" r:id="rId27"/>
    <p:sldId id="288" r:id="rId28"/>
    <p:sldId id="289" r:id="rId29"/>
    <p:sldId id="285" r:id="rId30"/>
    <p:sldId id="339" r:id="rId31"/>
    <p:sldId id="261" r:id="rId32"/>
    <p:sldId id="294" r:id="rId33"/>
    <p:sldId id="293" r:id="rId34"/>
    <p:sldId id="290" r:id="rId35"/>
    <p:sldId id="340" r:id="rId36"/>
    <p:sldId id="281" r:id="rId37"/>
    <p:sldId id="276" r:id="rId38"/>
    <p:sldId id="280" r:id="rId39"/>
    <p:sldId id="278" r:id="rId40"/>
    <p:sldId id="277" r:id="rId41"/>
    <p:sldId id="279" r:id="rId42"/>
    <p:sldId id="341" r:id="rId43"/>
    <p:sldId id="264" r:id="rId44"/>
    <p:sldId id="295" r:id="rId45"/>
    <p:sldId id="296" r:id="rId46"/>
    <p:sldId id="343" r:id="rId47"/>
    <p:sldId id="346" r:id="rId48"/>
    <p:sldId id="347" r:id="rId49"/>
    <p:sldId id="348" r:id="rId50"/>
    <p:sldId id="266" r:id="rId51"/>
    <p:sldId id="299" r:id="rId52"/>
    <p:sldId id="300" r:id="rId53"/>
    <p:sldId id="303" r:id="rId54"/>
    <p:sldId id="301" r:id="rId55"/>
    <p:sldId id="304" r:id="rId56"/>
    <p:sldId id="305" r:id="rId57"/>
    <p:sldId id="306" r:id="rId58"/>
    <p:sldId id="351" r:id="rId59"/>
    <p:sldId id="352" r:id="rId60"/>
    <p:sldId id="353" r:id="rId61"/>
    <p:sldId id="311" r:id="rId62"/>
    <p:sldId id="308" r:id="rId63"/>
    <p:sldId id="349" r:id="rId64"/>
    <p:sldId id="354" r:id="rId65"/>
    <p:sldId id="265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12" r:id="rId76"/>
    <p:sldId id="313" r:id="rId77"/>
    <p:sldId id="323" r:id="rId78"/>
    <p:sldId id="327" r:id="rId79"/>
    <p:sldId id="329" r:id="rId80"/>
    <p:sldId id="33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BFC"/>
    <a:srgbClr val="AC00B0"/>
    <a:srgbClr val="008A55"/>
    <a:srgbClr val="898600"/>
    <a:srgbClr val="78160E"/>
    <a:srgbClr val="FFFEC5"/>
    <a:srgbClr val="FFFB5B"/>
    <a:srgbClr val="FDAC7F"/>
    <a:srgbClr val="8630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endParaRPr lang="en-CA" b="1" dirty="0"/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endParaRPr lang="en-CA" b="1" dirty="0"/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endParaRPr lang="en-CA" b="1" dirty="0"/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endParaRPr lang="en-CA" b="1" dirty="0"/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endParaRPr lang="en-CA" b="1" dirty="0"/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0E8F4103-85C8-4122-8531-3A7149DE0A0E}" type="presOf" srcId="{45F1DCA6-068B-4F47-8FD2-BF95CA6259AC}" destId="{8EEC0B49-E7DC-4DE7-B4BF-2A18B53D977F}" srcOrd="0" destOrd="0" presId="urn:microsoft.com/office/officeart/2005/8/layout/default"/>
    <dgm:cxn modelId="{2AF80507-3CED-4434-9BFD-E8D408A9244D}" type="presOf" srcId="{B1C666FC-5B58-40E7-9842-5EC83B797221}" destId="{678DBC0C-DA5E-4507-A9E7-D71910842B0E}" srcOrd="0" destOrd="0" presId="urn:microsoft.com/office/officeart/2005/8/layout/default"/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A35A552C-88D2-4D2A-BB1E-51D05E8290B5}" type="presOf" srcId="{C5C94DC9-0147-4F3D-AAB7-07FB15F307D6}" destId="{C494121F-C221-4AE7-AFF0-7B39B22FFE88}" srcOrd="0" destOrd="0" presId="urn:microsoft.com/office/officeart/2005/8/layout/default"/>
    <dgm:cxn modelId="{37DF7235-2F76-4097-877E-C5C121078FB5}" type="presOf" srcId="{32F03BCB-B562-4816-9527-E7FEB70FB38F}" destId="{F9B504BB-D1CC-43C8-AD49-1AC66C1C2994}" srcOrd="0" destOrd="0" presId="urn:microsoft.com/office/officeart/2005/8/layout/default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1B222798-DA6B-44AA-A74B-8C45A1B724AE}" type="presOf" srcId="{F7665EFF-A1C8-4634-9ABE-42966051EE76}" destId="{D0EE2C6D-A193-4E49-B044-6A2109991132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4B96B7D1-7231-47E9-A8C2-41FBEE64EB39}" type="presOf" srcId="{DD19A312-C867-4DBF-9E54-4F5B24D68849}" destId="{E37CA0BD-2E40-4141-B478-B7C50FB721D7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4BADCCE3-1635-4FA6-9894-59DDD993ACE0}" type="presOf" srcId="{10092102-D13E-4AD1-A852-55A75F868DD7}" destId="{98CD5E2D-37B7-43D6-A130-5F7A14C715E6}" srcOrd="0" destOrd="0" presId="urn:microsoft.com/office/officeart/2005/8/layout/default"/>
    <dgm:cxn modelId="{B6ABF1EF-DDAE-4A6F-BF50-0DCEE11272FC}" type="presOf" srcId="{7D1702ED-AE6E-47FC-B0B4-757ACE16FCD4}" destId="{372967C5-9334-4549-8AFC-ADFDF6616A5F}" srcOrd="0" destOrd="0" presId="urn:microsoft.com/office/officeart/2005/8/layout/default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E49749F5-1E63-43F1-A38A-E74012E05E62}" type="presOf" srcId="{DB228C03-88F4-4C74-B2D1-A40194B6AF1D}" destId="{B83BA5AD-750B-4A72-A965-9B79F4D330A9}" srcOrd="0" destOrd="0" presId="urn:microsoft.com/office/officeart/2005/8/layout/default"/>
    <dgm:cxn modelId="{D5F3DF7E-363A-41A9-917B-6A2B42BAED9E}" type="presParOf" srcId="{678DBC0C-DA5E-4507-A9E7-D71910842B0E}" destId="{C494121F-C221-4AE7-AFF0-7B39B22FFE88}" srcOrd="0" destOrd="0" presId="urn:microsoft.com/office/officeart/2005/8/layout/default"/>
    <dgm:cxn modelId="{ECC966F2-8FA9-4B51-95EB-C08D5C23C594}" type="presParOf" srcId="{678DBC0C-DA5E-4507-A9E7-D71910842B0E}" destId="{518D2360-7F14-4145-BB33-DB2A942E3F09}" srcOrd="1" destOrd="0" presId="urn:microsoft.com/office/officeart/2005/8/layout/default"/>
    <dgm:cxn modelId="{E3353933-661B-4244-9712-F570D83C0FC2}" type="presParOf" srcId="{678DBC0C-DA5E-4507-A9E7-D71910842B0E}" destId="{8EEC0B49-E7DC-4DE7-B4BF-2A18B53D977F}" srcOrd="2" destOrd="0" presId="urn:microsoft.com/office/officeart/2005/8/layout/default"/>
    <dgm:cxn modelId="{3730B331-1396-4C09-A3EB-591917F97BC3}" type="presParOf" srcId="{678DBC0C-DA5E-4507-A9E7-D71910842B0E}" destId="{B0F8BC5C-7B95-48AB-B30D-538EB5EFC3C9}" srcOrd="3" destOrd="0" presId="urn:microsoft.com/office/officeart/2005/8/layout/default"/>
    <dgm:cxn modelId="{3E977438-30A9-46DF-85D9-A516D3905A8B}" type="presParOf" srcId="{678DBC0C-DA5E-4507-A9E7-D71910842B0E}" destId="{372967C5-9334-4549-8AFC-ADFDF6616A5F}" srcOrd="4" destOrd="0" presId="urn:microsoft.com/office/officeart/2005/8/layout/default"/>
    <dgm:cxn modelId="{BF858EB6-2611-4A31-AAFF-B85A6B06D5A9}" type="presParOf" srcId="{678DBC0C-DA5E-4507-A9E7-D71910842B0E}" destId="{976DABAC-CAF6-41DA-8620-B4DAA8F0E617}" srcOrd="5" destOrd="0" presId="urn:microsoft.com/office/officeart/2005/8/layout/default"/>
    <dgm:cxn modelId="{42A77D3E-31CD-4120-AAC0-DC5681D31A48}" type="presParOf" srcId="{678DBC0C-DA5E-4507-A9E7-D71910842B0E}" destId="{D0EE2C6D-A193-4E49-B044-6A2109991132}" srcOrd="6" destOrd="0" presId="urn:microsoft.com/office/officeart/2005/8/layout/default"/>
    <dgm:cxn modelId="{5B51663D-9641-475B-A078-950F76B06398}" type="presParOf" srcId="{678DBC0C-DA5E-4507-A9E7-D71910842B0E}" destId="{1BA31467-DB74-448A-BC82-9B2B51CA39D2}" srcOrd="7" destOrd="0" presId="urn:microsoft.com/office/officeart/2005/8/layout/default"/>
    <dgm:cxn modelId="{C548A3AE-AACD-43A1-AF03-DF69A36EF124}" type="presParOf" srcId="{678DBC0C-DA5E-4507-A9E7-D71910842B0E}" destId="{E37CA0BD-2E40-4141-B478-B7C50FB721D7}" srcOrd="8" destOrd="0" presId="urn:microsoft.com/office/officeart/2005/8/layout/default"/>
    <dgm:cxn modelId="{ECF18F37-779E-4117-B5FB-F69A3367F2E3}" type="presParOf" srcId="{678DBC0C-DA5E-4507-A9E7-D71910842B0E}" destId="{44EF6942-A9C7-4D11-BF53-F3941BD23953}" srcOrd="9" destOrd="0" presId="urn:microsoft.com/office/officeart/2005/8/layout/default"/>
    <dgm:cxn modelId="{A7DDA124-6481-477D-9794-7B69A1284FB9}" type="presParOf" srcId="{678DBC0C-DA5E-4507-A9E7-D71910842B0E}" destId="{98CD5E2D-37B7-43D6-A130-5F7A14C715E6}" srcOrd="10" destOrd="0" presId="urn:microsoft.com/office/officeart/2005/8/layout/default"/>
    <dgm:cxn modelId="{C6518FC3-2D95-48A6-9C78-9CC741C6713C}" type="presParOf" srcId="{678DBC0C-DA5E-4507-A9E7-D71910842B0E}" destId="{5090AF20-86BE-4E20-8DCD-300984B89382}" srcOrd="11" destOrd="0" presId="urn:microsoft.com/office/officeart/2005/8/layout/default"/>
    <dgm:cxn modelId="{5704187E-D850-4B06-A6B3-0B8EAF53D930}" type="presParOf" srcId="{678DBC0C-DA5E-4507-A9E7-D71910842B0E}" destId="{B83BA5AD-750B-4A72-A965-9B79F4D330A9}" srcOrd="12" destOrd="0" presId="urn:microsoft.com/office/officeart/2005/8/layout/default"/>
    <dgm:cxn modelId="{C39465BC-68EF-4DFF-B394-8A5AB9252B2B}" type="presParOf" srcId="{678DBC0C-DA5E-4507-A9E7-D71910842B0E}" destId="{F1C54A52-F378-4C2A-BD49-4E9E8F98DC14}" srcOrd="13" destOrd="0" presId="urn:microsoft.com/office/officeart/2005/8/layout/default"/>
    <dgm:cxn modelId="{DFF600E8-2E07-4963-973F-684290FBCC8D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5C0000"/>
        </a:solidFill>
      </dgm:spPr>
      <dgm:t>
        <a:bodyPr/>
        <a:lstStyle/>
        <a:p>
          <a:pPr rtl="0"/>
          <a:r>
            <a:rPr lang="en-US" b="1"/>
            <a:t>NOUNS</a:t>
          </a:r>
          <a:endParaRPr lang="en-CA" b="1"/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 b="1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 b="1"/>
        </a:p>
      </dgm:t>
    </dgm:pt>
    <dgm:pt modelId="{5AB4AA90-30B3-4B35-8919-2C979E8C02C3}">
      <dgm:prSet/>
      <dgm:spPr>
        <a:solidFill>
          <a:srgbClr val="FD8484"/>
        </a:solidFill>
      </dgm:spPr>
      <dgm:t>
        <a:bodyPr/>
        <a:lstStyle/>
        <a:p>
          <a:pPr rtl="0"/>
          <a:r>
            <a:rPr lang="en-CA" b="1" dirty="0"/>
            <a:t>Person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 b="1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 b="1"/>
        </a:p>
      </dgm:t>
    </dgm:pt>
    <dgm:pt modelId="{A4A234DB-3CB4-41B0-8A00-5021F7C2637A}">
      <dgm:prSet/>
      <dgm:spPr>
        <a:solidFill>
          <a:srgbClr val="FD8484"/>
        </a:solidFill>
      </dgm:spPr>
      <dgm:t>
        <a:bodyPr/>
        <a:lstStyle/>
        <a:p>
          <a:pPr rtl="0"/>
          <a:r>
            <a:rPr lang="en-CA" b="1"/>
            <a:t>Place</a:t>
          </a:r>
        </a:p>
      </dgm:t>
    </dgm:pt>
    <dgm:pt modelId="{A1BF1262-4762-488D-921D-AA3BDED6216B}" type="parTrans" cxnId="{943104AA-6306-440E-9B57-57FA73A024BF}">
      <dgm:prSet/>
      <dgm:spPr/>
    </dgm:pt>
    <dgm:pt modelId="{5EF78DD0-1987-4BA1-B639-50653D0462EF}" type="sibTrans" cxnId="{943104AA-6306-440E-9B57-57FA73A024BF}">
      <dgm:prSet/>
      <dgm:spPr/>
    </dgm:pt>
    <dgm:pt modelId="{A8A28FBA-DF57-4676-A86B-D613CEF44340}">
      <dgm:prSet/>
      <dgm:spPr>
        <a:solidFill>
          <a:srgbClr val="FD8484"/>
        </a:solidFill>
      </dgm:spPr>
      <dgm:t>
        <a:bodyPr/>
        <a:lstStyle/>
        <a:p>
          <a:pPr rtl="0"/>
          <a:r>
            <a:rPr lang="en-CA" b="1"/>
            <a:t>Thing</a:t>
          </a:r>
        </a:p>
      </dgm:t>
    </dgm:pt>
    <dgm:pt modelId="{7C6ECE73-90E8-4333-99BA-5A1014788E09}" type="parTrans" cxnId="{D19177AD-FC47-40E3-8049-FF2F17DACBE4}">
      <dgm:prSet/>
      <dgm:spPr/>
    </dgm:pt>
    <dgm:pt modelId="{8A2BAA2C-4B66-4C41-9B34-C72F939A7984}" type="sibTrans" cxnId="{D19177AD-FC47-40E3-8049-FF2F17DACBE4}">
      <dgm:prSet/>
      <dgm:spPr/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1824404-5311-4564-A0D3-FBE3B0C8ADFB}" type="presOf" srcId="{A4A234DB-3CB4-41B0-8A00-5021F7C2637A}" destId="{52FDE09D-2469-4C32-B56E-3B2494C57031}" srcOrd="0" destOrd="1" presId="urn:microsoft.com/office/officeart/2005/8/layout/vList5"/>
    <dgm:cxn modelId="{F0A2023A-A55F-48F8-8E1F-15AB14B9E276}" type="presOf" srcId="{E9B77F77-2A30-41E9-B233-42F3C17B7FE1}" destId="{C91DD0AC-C3ED-4C04-9409-F43DB89882E0}" srcOrd="0" destOrd="0" presId="urn:microsoft.com/office/officeart/2005/8/layout/vList5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B29E4C8F-7AD4-432A-86F0-A469D8188373}" type="presOf" srcId="{A8A28FBA-DF57-4676-A86B-D613CEF44340}" destId="{52FDE09D-2469-4C32-B56E-3B2494C57031}" srcOrd="0" destOrd="2" presId="urn:microsoft.com/office/officeart/2005/8/layout/vList5"/>
    <dgm:cxn modelId="{E36134A1-3C63-4EB8-85B6-D6193EF2745A}" type="presOf" srcId="{0F75B1F8-7D31-44C4-A291-341C9B8D4F3A}" destId="{988E0F77-EF8F-4A7A-A2E5-630E7D5264FF}" srcOrd="0" destOrd="0" presId="urn:microsoft.com/office/officeart/2005/8/layout/vList5"/>
    <dgm:cxn modelId="{943104AA-6306-440E-9B57-57FA73A024BF}" srcId="{0F75B1F8-7D31-44C4-A291-341C9B8D4F3A}" destId="{A4A234DB-3CB4-41B0-8A00-5021F7C2637A}" srcOrd="1" destOrd="0" parTransId="{A1BF1262-4762-488D-921D-AA3BDED6216B}" sibTransId="{5EF78DD0-1987-4BA1-B639-50653D0462EF}"/>
    <dgm:cxn modelId="{D19177AD-FC47-40E3-8049-FF2F17DACBE4}" srcId="{0F75B1F8-7D31-44C4-A291-341C9B8D4F3A}" destId="{A8A28FBA-DF57-4676-A86B-D613CEF44340}" srcOrd="2" destOrd="0" parTransId="{7C6ECE73-90E8-4333-99BA-5A1014788E09}" sibTransId="{8A2BAA2C-4B66-4C41-9B34-C72F939A7984}"/>
    <dgm:cxn modelId="{7857A7C3-5C88-4D13-8D61-C991F8950217}" type="presOf" srcId="{5AB4AA90-30B3-4B35-8919-2C979E8C02C3}" destId="{52FDE09D-2469-4C32-B56E-3B2494C57031}" srcOrd="0" destOrd="0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33D13F44-8368-42D8-8336-EDF0F4EDA340}" type="presParOf" srcId="{C91DD0AC-C3ED-4C04-9409-F43DB89882E0}" destId="{6560C2F0-6A5F-491E-AAA5-9ECE910AECB9}" srcOrd="0" destOrd="0" presId="urn:microsoft.com/office/officeart/2005/8/layout/vList5"/>
    <dgm:cxn modelId="{8E569FEA-B7B8-433F-AF86-951799D05A2E}" type="presParOf" srcId="{6560C2F0-6A5F-491E-AAA5-9ECE910AECB9}" destId="{988E0F77-EF8F-4A7A-A2E5-630E7D5264FF}" srcOrd="0" destOrd="0" presId="urn:microsoft.com/office/officeart/2005/8/layout/vList5"/>
    <dgm:cxn modelId="{C1DD4947-1723-497A-9C47-D440E7ED3957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F4355C-0B4D-46D9-823D-DD8DAA78CF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A7BE0E-B6A5-476F-BD9C-3DAB33C25671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932E76CC-8813-4591-922F-99842574533E}" type="parTrans" cxnId="{E2FCE74E-F52C-45FD-8B21-A20EE4E640FF}">
      <dgm:prSet/>
      <dgm:spPr/>
      <dgm:t>
        <a:bodyPr/>
        <a:lstStyle/>
        <a:p>
          <a:endParaRPr lang="en-CA"/>
        </a:p>
      </dgm:t>
    </dgm:pt>
    <dgm:pt modelId="{A91C1383-8FD3-4B33-BA7C-5BB1352E8E3D}" type="sibTrans" cxnId="{E2FCE74E-F52C-45FD-8B21-A20EE4E640FF}">
      <dgm:prSet/>
      <dgm:spPr/>
      <dgm:t>
        <a:bodyPr/>
        <a:lstStyle/>
        <a:p>
          <a:endParaRPr lang="en-CA"/>
        </a:p>
      </dgm:t>
    </dgm:pt>
    <dgm:pt modelId="{E591BB91-60A3-4106-8F25-C26D52C1DBCE}">
      <dgm:prSet phldrT="[Text]"/>
      <dgm:spPr>
        <a:solidFill>
          <a:srgbClr val="FD8484"/>
        </a:solidFill>
      </dgm:spPr>
      <dgm:t>
        <a:bodyPr/>
        <a:lstStyle/>
        <a:p>
          <a:r>
            <a:rPr lang="en-CA" b="1"/>
            <a:t>Common</a:t>
          </a:r>
        </a:p>
        <a:p>
          <a:r>
            <a:rPr lang="en-CA" b="1"/>
            <a:t>Nouns</a:t>
          </a:r>
        </a:p>
      </dgm:t>
    </dgm:pt>
    <dgm:pt modelId="{53A589FC-DB0C-4F46-A111-FCE266297A7D}" type="parTrans" cxnId="{D6D3B401-4D7B-480D-9BBC-85321D6D5B3B}">
      <dgm:prSet/>
      <dgm:spPr/>
      <dgm:t>
        <a:bodyPr/>
        <a:lstStyle/>
        <a:p>
          <a:endParaRPr lang="en-CA"/>
        </a:p>
      </dgm:t>
    </dgm:pt>
    <dgm:pt modelId="{08FC4184-2652-4CDE-B344-E349034C16CE}" type="sibTrans" cxnId="{D6D3B401-4D7B-480D-9BBC-85321D6D5B3B}">
      <dgm:prSet/>
      <dgm:spPr/>
      <dgm:t>
        <a:bodyPr/>
        <a:lstStyle/>
        <a:p>
          <a:endParaRPr lang="en-CA"/>
        </a:p>
      </dgm:t>
    </dgm:pt>
    <dgm:pt modelId="{FDA15CBF-992F-4651-B419-D497EB78E5DD}">
      <dgm:prSet phldrT="[Text]"/>
      <dgm:spPr>
        <a:solidFill>
          <a:srgbClr val="C00000"/>
        </a:solidFill>
      </dgm:spPr>
      <dgm:t>
        <a:bodyPr/>
        <a:lstStyle/>
        <a:p>
          <a:r>
            <a:rPr lang="en-CA" b="1" dirty="0">
              <a:solidFill>
                <a:schemeClr val="bg1"/>
              </a:solidFill>
            </a:rPr>
            <a:t>Proper</a:t>
          </a:r>
        </a:p>
        <a:p>
          <a:r>
            <a:rPr lang="en-CA" b="1" dirty="0">
              <a:solidFill>
                <a:schemeClr val="bg1"/>
              </a:solidFill>
            </a:rPr>
            <a:t>Nouns</a:t>
          </a:r>
        </a:p>
      </dgm:t>
    </dgm:pt>
    <dgm:pt modelId="{E0525DA8-E489-4E07-AB99-F4BC41EB651C}" type="parTrans" cxnId="{B0067848-DFE6-4AE8-A050-22112C2ECA7F}">
      <dgm:prSet/>
      <dgm:spPr/>
      <dgm:t>
        <a:bodyPr/>
        <a:lstStyle/>
        <a:p>
          <a:endParaRPr lang="en-CA"/>
        </a:p>
      </dgm:t>
    </dgm:pt>
    <dgm:pt modelId="{EE546DD5-6A7C-4278-9EB9-7E1327C8A9F8}" type="sibTrans" cxnId="{B0067848-DFE6-4AE8-A050-22112C2ECA7F}">
      <dgm:prSet/>
      <dgm:spPr/>
      <dgm:t>
        <a:bodyPr/>
        <a:lstStyle/>
        <a:p>
          <a:endParaRPr lang="en-CA"/>
        </a:p>
      </dgm:t>
    </dgm:pt>
    <dgm:pt modelId="{BEE3B38A-723F-4D92-B38D-6455519803CD}" type="pres">
      <dgm:prSet presAssocID="{B0F4355C-0B4D-46D9-823D-DD8DAA78CF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F99F6D-67B4-4F20-B93E-75808FB82444}" type="pres">
      <dgm:prSet presAssocID="{8FA7BE0E-B6A5-476F-BD9C-3DAB33C25671}" presName="hierRoot1" presStyleCnt="0">
        <dgm:presLayoutVars>
          <dgm:hierBranch val="init"/>
        </dgm:presLayoutVars>
      </dgm:prSet>
      <dgm:spPr/>
    </dgm:pt>
    <dgm:pt modelId="{ED3BA497-0645-46B9-9B10-8D98935C55B1}" type="pres">
      <dgm:prSet presAssocID="{8FA7BE0E-B6A5-476F-BD9C-3DAB33C25671}" presName="rootComposite1" presStyleCnt="0"/>
      <dgm:spPr/>
    </dgm:pt>
    <dgm:pt modelId="{AAE1304C-BA70-4951-9710-BADADF2BCE88}" type="pres">
      <dgm:prSet presAssocID="{8FA7BE0E-B6A5-476F-BD9C-3DAB33C25671}" presName="rootText1" presStyleLbl="node0" presStyleIdx="0" presStyleCnt="1">
        <dgm:presLayoutVars>
          <dgm:chPref val="3"/>
        </dgm:presLayoutVars>
      </dgm:prSet>
      <dgm:spPr/>
    </dgm:pt>
    <dgm:pt modelId="{12238E64-CFA7-42C3-BC9E-8A7A3DFA8DC0}" type="pres">
      <dgm:prSet presAssocID="{8FA7BE0E-B6A5-476F-BD9C-3DAB33C25671}" presName="rootConnector1" presStyleLbl="node1" presStyleIdx="0" presStyleCnt="0"/>
      <dgm:spPr/>
    </dgm:pt>
    <dgm:pt modelId="{5C7D6783-D847-43EA-AD27-513A1350A287}" type="pres">
      <dgm:prSet presAssocID="{8FA7BE0E-B6A5-476F-BD9C-3DAB33C25671}" presName="hierChild2" presStyleCnt="0"/>
      <dgm:spPr/>
    </dgm:pt>
    <dgm:pt modelId="{58E6103F-D52D-4376-99A6-164290C3BAA3}" type="pres">
      <dgm:prSet presAssocID="{53A589FC-DB0C-4F46-A111-FCE266297A7D}" presName="Name37" presStyleLbl="parChTrans1D2" presStyleIdx="0" presStyleCnt="2"/>
      <dgm:spPr/>
    </dgm:pt>
    <dgm:pt modelId="{8C51D7F1-2D13-4E44-B9FB-AD4814C9E0E6}" type="pres">
      <dgm:prSet presAssocID="{E591BB91-60A3-4106-8F25-C26D52C1DBCE}" presName="hierRoot2" presStyleCnt="0">
        <dgm:presLayoutVars>
          <dgm:hierBranch val="init"/>
        </dgm:presLayoutVars>
      </dgm:prSet>
      <dgm:spPr/>
    </dgm:pt>
    <dgm:pt modelId="{FCE10BDD-3AC9-413E-B11D-F4CA47B64C64}" type="pres">
      <dgm:prSet presAssocID="{E591BB91-60A3-4106-8F25-C26D52C1DBCE}" presName="rootComposite" presStyleCnt="0"/>
      <dgm:spPr/>
    </dgm:pt>
    <dgm:pt modelId="{E34D2DF6-3C74-467F-90D8-4E7D1347C5A6}" type="pres">
      <dgm:prSet presAssocID="{E591BB91-60A3-4106-8F25-C26D52C1DBCE}" presName="rootText" presStyleLbl="node2" presStyleIdx="0" presStyleCnt="2">
        <dgm:presLayoutVars>
          <dgm:chPref val="3"/>
        </dgm:presLayoutVars>
      </dgm:prSet>
      <dgm:spPr/>
    </dgm:pt>
    <dgm:pt modelId="{5C3C0C50-2158-4625-8A46-1703FEB58E3C}" type="pres">
      <dgm:prSet presAssocID="{E591BB91-60A3-4106-8F25-C26D52C1DBCE}" presName="rootConnector" presStyleLbl="node2" presStyleIdx="0" presStyleCnt="2"/>
      <dgm:spPr/>
    </dgm:pt>
    <dgm:pt modelId="{BEFF87DC-BD7D-4B55-A0AC-FF05CDFAE042}" type="pres">
      <dgm:prSet presAssocID="{E591BB91-60A3-4106-8F25-C26D52C1DBCE}" presName="hierChild4" presStyleCnt="0"/>
      <dgm:spPr/>
    </dgm:pt>
    <dgm:pt modelId="{E1406293-E660-4AF9-89F3-B3421710BF7D}" type="pres">
      <dgm:prSet presAssocID="{E591BB91-60A3-4106-8F25-C26D52C1DBCE}" presName="hierChild5" presStyleCnt="0"/>
      <dgm:spPr/>
    </dgm:pt>
    <dgm:pt modelId="{8300E2CC-A541-4035-A24F-4AE85A237A0A}" type="pres">
      <dgm:prSet presAssocID="{E0525DA8-E489-4E07-AB99-F4BC41EB651C}" presName="Name37" presStyleLbl="parChTrans1D2" presStyleIdx="1" presStyleCnt="2"/>
      <dgm:spPr/>
    </dgm:pt>
    <dgm:pt modelId="{EE5E37BC-1045-4882-8C89-847164CE33B1}" type="pres">
      <dgm:prSet presAssocID="{FDA15CBF-992F-4651-B419-D497EB78E5DD}" presName="hierRoot2" presStyleCnt="0">
        <dgm:presLayoutVars>
          <dgm:hierBranch val="init"/>
        </dgm:presLayoutVars>
      </dgm:prSet>
      <dgm:spPr/>
    </dgm:pt>
    <dgm:pt modelId="{48BEADB8-4091-4E60-B1FC-15B45967F713}" type="pres">
      <dgm:prSet presAssocID="{FDA15CBF-992F-4651-B419-D497EB78E5DD}" presName="rootComposite" presStyleCnt="0"/>
      <dgm:spPr/>
    </dgm:pt>
    <dgm:pt modelId="{077AFCEE-5D43-4980-A104-4BF719756A35}" type="pres">
      <dgm:prSet presAssocID="{FDA15CBF-992F-4651-B419-D497EB78E5DD}" presName="rootText" presStyleLbl="node2" presStyleIdx="1" presStyleCnt="2">
        <dgm:presLayoutVars>
          <dgm:chPref val="3"/>
        </dgm:presLayoutVars>
      </dgm:prSet>
      <dgm:spPr/>
    </dgm:pt>
    <dgm:pt modelId="{D9CF830E-4CDE-483B-8CE2-8661912ABB9B}" type="pres">
      <dgm:prSet presAssocID="{FDA15CBF-992F-4651-B419-D497EB78E5DD}" presName="rootConnector" presStyleLbl="node2" presStyleIdx="1" presStyleCnt="2"/>
      <dgm:spPr/>
    </dgm:pt>
    <dgm:pt modelId="{97C51804-D496-4AD6-A2F3-BBDE6743FFBB}" type="pres">
      <dgm:prSet presAssocID="{FDA15CBF-992F-4651-B419-D497EB78E5DD}" presName="hierChild4" presStyleCnt="0"/>
      <dgm:spPr/>
    </dgm:pt>
    <dgm:pt modelId="{DAECE445-14CC-4FA4-9A2C-B3524D883C6B}" type="pres">
      <dgm:prSet presAssocID="{FDA15CBF-992F-4651-B419-D497EB78E5DD}" presName="hierChild5" presStyleCnt="0"/>
      <dgm:spPr/>
    </dgm:pt>
    <dgm:pt modelId="{F4078889-36D2-495D-B979-DE7379DB9EE1}" type="pres">
      <dgm:prSet presAssocID="{8FA7BE0E-B6A5-476F-BD9C-3DAB33C25671}" presName="hierChild3" presStyleCnt="0"/>
      <dgm:spPr/>
    </dgm:pt>
  </dgm:ptLst>
  <dgm:cxnLst>
    <dgm:cxn modelId="{D6D3B401-4D7B-480D-9BBC-85321D6D5B3B}" srcId="{8FA7BE0E-B6A5-476F-BD9C-3DAB33C25671}" destId="{E591BB91-60A3-4106-8F25-C26D52C1DBCE}" srcOrd="0" destOrd="0" parTransId="{53A589FC-DB0C-4F46-A111-FCE266297A7D}" sibTransId="{08FC4184-2652-4CDE-B344-E349034C16CE}"/>
    <dgm:cxn modelId="{E4793C04-BB4F-4F6D-A6CA-837E691624FA}" type="presOf" srcId="{E0525DA8-E489-4E07-AB99-F4BC41EB651C}" destId="{8300E2CC-A541-4035-A24F-4AE85A237A0A}" srcOrd="0" destOrd="0" presId="urn:microsoft.com/office/officeart/2005/8/layout/orgChart1"/>
    <dgm:cxn modelId="{5D57FD3B-0B06-4E02-94B1-7E88E531F4CB}" type="presOf" srcId="{FDA15CBF-992F-4651-B419-D497EB78E5DD}" destId="{077AFCEE-5D43-4980-A104-4BF719756A35}" srcOrd="0" destOrd="0" presId="urn:microsoft.com/office/officeart/2005/8/layout/orgChart1"/>
    <dgm:cxn modelId="{AA64F263-CD84-4A33-8F50-E7890E03D22A}" type="presOf" srcId="{53A589FC-DB0C-4F46-A111-FCE266297A7D}" destId="{58E6103F-D52D-4376-99A6-164290C3BAA3}" srcOrd="0" destOrd="0" presId="urn:microsoft.com/office/officeart/2005/8/layout/orgChart1"/>
    <dgm:cxn modelId="{EC8CBE67-2B56-4789-8896-8BCCB7DC3CE1}" type="presOf" srcId="{FDA15CBF-992F-4651-B419-D497EB78E5DD}" destId="{D9CF830E-4CDE-483B-8CE2-8661912ABB9B}" srcOrd="1" destOrd="0" presId="urn:microsoft.com/office/officeart/2005/8/layout/orgChart1"/>
    <dgm:cxn modelId="{B0067848-DFE6-4AE8-A050-22112C2ECA7F}" srcId="{8FA7BE0E-B6A5-476F-BD9C-3DAB33C25671}" destId="{FDA15CBF-992F-4651-B419-D497EB78E5DD}" srcOrd="1" destOrd="0" parTransId="{E0525DA8-E489-4E07-AB99-F4BC41EB651C}" sibTransId="{EE546DD5-6A7C-4278-9EB9-7E1327C8A9F8}"/>
    <dgm:cxn modelId="{B0AAB96A-3FDB-4696-B830-A73DF3B6CD60}" type="presOf" srcId="{B0F4355C-0B4D-46D9-823D-DD8DAA78CF1D}" destId="{BEE3B38A-723F-4D92-B38D-6455519803CD}" srcOrd="0" destOrd="0" presId="urn:microsoft.com/office/officeart/2005/8/layout/orgChart1"/>
    <dgm:cxn modelId="{E2FCE74E-F52C-45FD-8B21-A20EE4E640FF}" srcId="{B0F4355C-0B4D-46D9-823D-DD8DAA78CF1D}" destId="{8FA7BE0E-B6A5-476F-BD9C-3DAB33C25671}" srcOrd="0" destOrd="0" parTransId="{932E76CC-8813-4591-922F-99842574533E}" sibTransId="{A91C1383-8FD3-4B33-BA7C-5BB1352E8E3D}"/>
    <dgm:cxn modelId="{A9E31187-EF2E-493D-AECC-E608269057B3}" type="presOf" srcId="{8FA7BE0E-B6A5-476F-BD9C-3DAB33C25671}" destId="{AAE1304C-BA70-4951-9710-BADADF2BCE88}" srcOrd="0" destOrd="0" presId="urn:microsoft.com/office/officeart/2005/8/layout/orgChart1"/>
    <dgm:cxn modelId="{374057A3-1237-4651-9652-61E3DD3F3306}" type="presOf" srcId="{E591BB91-60A3-4106-8F25-C26D52C1DBCE}" destId="{5C3C0C50-2158-4625-8A46-1703FEB58E3C}" srcOrd="1" destOrd="0" presId="urn:microsoft.com/office/officeart/2005/8/layout/orgChart1"/>
    <dgm:cxn modelId="{01D69FCE-20E3-483B-A00E-D2B90054C361}" type="presOf" srcId="{E591BB91-60A3-4106-8F25-C26D52C1DBCE}" destId="{E34D2DF6-3C74-467F-90D8-4E7D1347C5A6}" srcOrd="0" destOrd="0" presId="urn:microsoft.com/office/officeart/2005/8/layout/orgChart1"/>
    <dgm:cxn modelId="{C7FA2DFC-A119-4DB4-B301-4B2F2E5867F8}" type="presOf" srcId="{8FA7BE0E-B6A5-476F-BD9C-3DAB33C25671}" destId="{12238E64-CFA7-42C3-BC9E-8A7A3DFA8DC0}" srcOrd="1" destOrd="0" presId="urn:microsoft.com/office/officeart/2005/8/layout/orgChart1"/>
    <dgm:cxn modelId="{141D3A8C-C918-4583-A469-986CDD73DDBA}" type="presParOf" srcId="{BEE3B38A-723F-4D92-B38D-6455519803CD}" destId="{0DF99F6D-67B4-4F20-B93E-75808FB82444}" srcOrd="0" destOrd="0" presId="urn:microsoft.com/office/officeart/2005/8/layout/orgChart1"/>
    <dgm:cxn modelId="{7D84C0C7-1D3C-4621-A038-EDC18027E863}" type="presParOf" srcId="{0DF99F6D-67B4-4F20-B93E-75808FB82444}" destId="{ED3BA497-0645-46B9-9B10-8D98935C55B1}" srcOrd="0" destOrd="0" presId="urn:microsoft.com/office/officeart/2005/8/layout/orgChart1"/>
    <dgm:cxn modelId="{73D50CBE-82D1-48F9-92B2-7E19DBCA728C}" type="presParOf" srcId="{ED3BA497-0645-46B9-9B10-8D98935C55B1}" destId="{AAE1304C-BA70-4951-9710-BADADF2BCE88}" srcOrd="0" destOrd="0" presId="urn:microsoft.com/office/officeart/2005/8/layout/orgChart1"/>
    <dgm:cxn modelId="{4039B561-734D-450B-9DE0-FC44292254EF}" type="presParOf" srcId="{ED3BA497-0645-46B9-9B10-8D98935C55B1}" destId="{12238E64-CFA7-42C3-BC9E-8A7A3DFA8DC0}" srcOrd="1" destOrd="0" presId="urn:microsoft.com/office/officeart/2005/8/layout/orgChart1"/>
    <dgm:cxn modelId="{797014D5-B5D1-45F1-86EE-A242CC0935A9}" type="presParOf" srcId="{0DF99F6D-67B4-4F20-B93E-75808FB82444}" destId="{5C7D6783-D847-43EA-AD27-513A1350A287}" srcOrd="1" destOrd="0" presId="urn:microsoft.com/office/officeart/2005/8/layout/orgChart1"/>
    <dgm:cxn modelId="{C61F5243-C239-4B1C-9150-B3A96BC6E72F}" type="presParOf" srcId="{5C7D6783-D847-43EA-AD27-513A1350A287}" destId="{58E6103F-D52D-4376-99A6-164290C3BAA3}" srcOrd="0" destOrd="0" presId="urn:microsoft.com/office/officeart/2005/8/layout/orgChart1"/>
    <dgm:cxn modelId="{4E2A61DD-BEB6-4D4C-ADD4-338B28C49FA0}" type="presParOf" srcId="{5C7D6783-D847-43EA-AD27-513A1350A287}" destId="{8C51D7F1-2D13-4E44-B9FB-AD4814C9E0E6}" srcOrd="1" destOrd="0" presId="urn:microsoft.com/office/officeart/2005/8/layout/orgChart1"/>
    <dgm:cxn modelId="{ABE54A39-F7DE-4497-8C5B-D338B5E1FA9C}" type="presParOf" srcId="{8C51D7F1-2D13-4E44-B9FB-AD4814C9E0E6}" destId="{FCE10BDD-3AC9-413E-B11D-F4CA47B64C64}" srcOrd="0" destOrd="0" presId="urn:microsoft.com/office/officeart/2005/8/layout/orgChart1"/>
    <dgm:cxn modelId="{970249C6-6864-4C14-9A6B-60D107C9B2A7}" type="presParOf" srcId="{FCE10BDD-3AC9-413E-B11D-F4CA47B64C64}" destId="{E34D2DF6-3C74-467F-90D8-4E7D1347C5A6}" srcOrd="0" destOrd="0" presId="urn:microsoft.com/office/officeart/2005/8/layout/orgChart1"/>
    <dgm:cxn modelId="{54DAB5F2-3C11-4B89-AFFB-F90583A9B87C}" type="presParOf" srcId="{FCE10BDD-3AC9-413E-B11D-F4CA47B64C64}" destId="{5C3C0C50-2158-4625-8A46-1703FEB58E3C}" srcOrd="1" destOrd="0" presId="urn:microsoft.com/office/officeart/2005/8/layout/orgChart1"/>
    <dgm:cxn modelId="{006990A1-28A3-43B0-9244-EE99B2AABB38}" type="presParOf" srcId="{8C51D7F1-2D13-4E44-B9FB-AD4814C9E0E6}" destId="{BEFF87DC-BD7D-4B55-A0AC-FF05CDFAE042}" srcOrd="1" destOrd="0" presId="urn:microsoft.com/office/officeart/2005/8/layout/orgChart1"/>
    <dgm:cxn modelId="{4C0EDDCE-85E4-4F6D-A4DD-566820A5E718}" type="presParOf" srcId="{8C51D7F1-2D13-4E44-B9FB-AD4814C9E0E6}" destId="{E1406293-E660-4AF9-89F3-B3421710BF7D}" srcOrd="2" destOrd="0" presId="urn:microsoft.com/office/officeart/2005/8/layout/orgChart1"/>
    <dgm:cxn modelId="{FCE69BF5-705F-4C07-AC8D-5DB581787F45}" type="presParOf" srcId="{5C7D6783-D847-43EA-AD27-513A1350A287}" destId="{8300E2CC-A541-4035-A24F-4AE85A237A0A}" srcOrd="2" destOrd="0" presId="urn:microsoft.com/office/officeart/2005/8/layout/orgChart1"/>
    <dgm:cxn modelId="{E9FF68DE-EA0C-4DF8-810C-61D0708D6DFF}" type="presParOf" srcId="{5C7D6783-D847-43EA-AD27-513A1350A287}" destId="{EE5E37BC-1045-4882-8C89-847164CE33B1}" srcOrd="3" destOrd="0" presId="urn:microsoft.com/office/officeart/2005/8/layout/orgChart1"/>
    <dgm:cxn modelId="{CBA94457-191B-4D63-9003-BF260B6BDC21}" type="presParOf" srcId="{EE5E37BC-1045-4882-8C89-847164CE33B1}" destId="{48BEADB8-4091-4E60-B1FC-15B45967F713}" srcOrd="0" destOrd="0" presId="urn:microsoft.com/office/officeart/2005/8/layout/orgChart1"/>
    <dgm:cxn modelId="{1880693C-6B15-4995-B0EF-BA7293F46887}" type="presParOf" srcId="{48BEADB8-4091-4E60-B1FC-15B45967F713}" destId="{077AFCEE-5D43-4980-A104-4BF719756A35}" srcOrd="0" destOrd="0" presId="urn:microsoft.com/office/officeart/2005/8/layout/orgChart1"/>
    <dgm:cxn modelId="{D8AE2D6D-D80C-47BE-8947-2B6C60DEC15F}" type="presParOf" srcId="{48BEADB8-4091-4E60-B1FC-15B45967F713}" destId="{D9CF830E-4CDE-483B-8CE2-8661912ABB9B}" srcOrd="1" destOrd="0" presId="urn:microsoft.com/office/officeart/2005/8/layout/orgChart1"/>
    <dgm:cxn modelId="{6E0AC373-5A40-486D-9CE2-0D4C49792009}" type="presParOf" srcId="{EE5E37BC-1045-4882-8C89-847164CE33B1}" destId="{97C51804-D496-4AD6-A2F3-BBDE6743FFBB}" srcOrd="1" destOrd="0" presId="urn:microsoft.com/office/officeart/2005/8/layout/orgChart1"/>
    <dgm:cxn modelId="{147E1C2E-01D7-48D6-B849-D8B048E31F4F}" type="presParOf" srcId="{EE5E37BC-1045-4882-8C89-847164CE33B1}" destId="{DAECE445-14CC-4FA4-9A2C-B3524D883C6B}" srcOrd="2" destOrd="0" presId="urn:microsoft.com/office/officeart/2005/8/layout/orgChart1"/>
    <dgm:cxn modelId="{D97E3125-1770-42AA-B623-5C1F6CD6AF25}" type="presParOf" srcId="{0DF99F6D-67B4-4F20-B93E-75808FB82444}" destId="{F4078889-36D2-495D-B979-DE7379DB9E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CA" b="1"/>
            <a:t>VERBS</a:t>
          </a:r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/>
      <dgm:spPr>
        <a:solidFill>
          <a:srgbClr val="C5E0B4"/>
        </a:solidFill>
      </dgm:spPr>
      <dgm:t>
        <a:bodyPr/>
        <a:lstStyle/>
        <a:p>
          <a:pPr rtl="0"/>
          <a:r>
            <a:rPr lang="en-CA" dirty="0"/>
            <a:t>Action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88D3EC90-7EC4-461A-95BE-61FE91D0F3AE}">
      <dgm:prSet/>
      <dgm:spPr>
        <a:solidFill>
          <a:srgbClr val="C5E0B4"/>
        </a:solidFill>
      </dgm:spPr>
      <dgm:t>
        <a:bodyPr/>
        <a:lstStyle/>
        <a:p>
          <a:pPr rtl="0"/>
          <a:r>
            <a:rPr lang="en-CA"/>
            <a:t>Occurrence</a:t>
          </a:r>
        </a:p>
      </dgm:t>
    </dgm:pt>
    <dgm:pt modelId="{93EBE85D-E89F-427B-854A-A8E141B0E840}" type="parTrans" cxnId="{55C5431D-C03D-4BD7-B208-4C5855E6BBA3}">
      <dgm:prSet/>
      <dgm:spPr/>
      <dgm:t>
        <a:bodyPr/>
        <a:lstStyle/>
        <a:p>
          <a:endParaRPr lang="en-US"/>
        </a:p>
      </dgm:t>
    </dgm:pt>
    <dgm:pt modelId="{EA1AB8B5-B4BC-481B-B0EF-717F540C8EF3}" type="sibTrans" cxnId="{55C5431D-C03D-4BD7-B208-4C5855E6BBA3}">
      <dgm:prSet/>
      <dgm:spPr/>
      <dgm:t>
        <a:bodyPr/>
        <a:lstStyle/>
        <a:p>
          <a:endParaRPr lang="en-US"/>
        </a:p>
      </dgm:t>
    </dgm:pt>
    <dgm:pt modelId="{9B05D0DB-93C8-4753-BA90-4C60CF168F6F}">
      <dgm:prSet/>
      <dgm:spPr>
        <a:solidFill>
          <a:srgbClr val="C5E0B4"/>
        </a:solidFill>
      </dgm:spPr>
      <dgm:t>
        <a:bodyPr/>
        <a:lstStyle/>
        <a:p>
          <a:pPr rtl="0"/>
          <a:r>
            <a:rPr lang="en-CA"/>
            <a:t>State of being</a:t>
          </a:r>
        </a:p>
      </dgm:t>
    </dgm:pt>
    <dgm:pt modelId="{BF33C393-8669-451C-9F90-AB8390AD74FB}" type="parTrans" cxnId="{184B8A0C-DC53-4985-93BC-79CF948CC3A5}">
      <dgm:prSet/>
      <dgm:spPr/>
      <dgm:t>
        <a:bodyPr/>
        <a:lstStyle/>
        <a:p>
          <a:endParaRPr lang="en-US"/>
        </a:p>
      </dgm:t>
    </dgm:pt>
    <dgm:pt modelId="{21A59508-6C22-4DE6-9EFE-455E568E46CF}" type="sibTrans" cxnId="{184B8A0C-DC53-4985-93BC-79CF948CC3A5}">
      <dgm:prSet/>
      <dgm:spPr/>
      <dgm:t>
        <a:bodyPr/>
        <a:lstStyle/>
        <a:p>
          <a:endParaRPr lang="en-US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84B8A0C-DC53-4985-93BC-79CF948CC3A5}" srcId="{0F75B1F8-7D31-44C4-A291-341C9B8D4F3A}" destId="{9B05D0DB-93C8-4753-BA90-4C60CF168F6F}" srcOrd="2" destOrd="0" parTransId="{BF33C393-8669-451C-9F90-AB8390AD74FB}" sibTransId="{21A59508-6C22-4DE6-9EFE-455E568E46CF}"/>
    <dgm:cxn modelId="{55C5431D-C03D-4BD7-B208-4C5855E6BBA3}" srcId="{0F75B1F8-7D31-44C4-A291-341C9B8D4F3A}" destId="{88D3EC90-7EC4-461A-95BE-61FE91D0F3AE}" srcOrd="1" destOrd="0" parTransId="{93EBE85D-E89F-427B-854A-A8E141B0E840}" sibTransId="{EA1AB8B5-B4BC-481B-B0EF-717F540C8EF3}"/>
    <dgm:cxn modelId="{B6EAA03A-7C0D-45C3-A7D7-3665F042C67F}" type="presOf" srcId="{0F75B1F8-7D31-44C4-A291-341C9B8D4F3A}" destId="{988E0F77-EF8F-4A7A-A2E5-630E7D5264FF}" srcOrd="0" destOrd="0" presId="urn:microsoft.com/office/officeart/2005/8/layout/vList5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1811745A-CAAA-4AEE-B4D4-6F29D96BB99F}" type="presOf" srcId="{5AB4AA90-30B3-4B35-8919-2C979E8C02C3}" destId="{52FDE09D-2469-4C32-B56E-3B2494C57031}" srcOrd="0" destOrd="0" presId="urn:microsoft.com/office/officeart/2005/8/layout/vList5"/>
    <dgm:cxn modelId="{A3F2EB83-CC2F-4D97-A47F-B97819991E78}" type="presOf" srcId="{88D3EC90-7EC4-461A-95BE-61FE91D0F3AE}" destId="{52FDE09D-2469-4C32-B56E-3B2494C57031}" srcOrd="0" destOrd="1" presId="urn:microsoft.com/office/officeart/2005/8/layout/vList5"/>
    <dgm:cxn modelId="{DCE0CBD9-5810-4C1D-B078-281F07CAB071}" type="presOf" srcId="{E9B77F77-2A30-41E9-B233-42F3C17B7FE1}" destId="{C91DD0AC-C3ED-4C04-9409-F43DB89882E0}" srcOrd="0" destOrd="0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CD606EF9-D7C4-49E5-91A9-90CE63997E78}" type="presOf" srcId="{9B05D0DB-93C8-4753-BA90-4C60CF168F6F}" destId="{52FDE09D-2469-4C32-B56E-3B2494C57031}" srcOrd="0" destOrd="2" presId="urn:microsoft.com/office/officeart/2005/8/layout/vList5"/>
    <dgm:cxn modelId="{A491356E-FA10-488E-8DF6-8D8C25FC05A8}" type="presParOf" srcId="{C91DD0AC-C3ED-4C04-9409-F43DB89882E0}" destId="{6560C2F0-6A5F-491E-AAA5-9ECE910AECB9}" srcOrd="0" destOrd="0" presId="urn:microsoft.com/office/officeart/2005/8/layout/vList5"/>
    <dgm:cxn modelId="{E9217929-F877-4711-95A1-220A84E3E02A}" type="presParOf" srcId="{6560C2F0-6A5F-491E-AAA5-9ECE910AECB9}" destId="{988E0F77-EF8F-4A7A-A2E5-630E7D5264FF}" srcOrd="0" destOrd="0" presId="urn:microsoft.com/office/officeart/2005/8/layout/vList5"/>
    <dgm:cxn modelId="{3739D356-07A1-4B80-A432-CE30B55AC135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685D28-14D7-4E2A-8CF2-E0446EFE2F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CB8D956-402B-4B2B-9F6F-8CD3E9D9FF29}">
      <dgm:prSet phldrT="[Text]" custT="1"/>
      <dgm:spPr>
        <a:solidFill>
          <a:srgbClr val="385723"/>
        </a:solidFill>
      </dgm:spPr>
      <dgm:t>
        <a:bodyPr/>
        <a:lstStyle/>
        <a:p>
          <a:r>
            <a:rPr lang="en-CA" sz="6600" b="1"/>
            <a:t>Tenses</a:t>
          </a:r>
          <a:endParaRPr lang="en-CA" sz="5900" b="1"/>
        </a:p>
      </dgm:t>
    </dgm:pt>
    <dgm:pt modelId="{09D2C4DD-EB7E-4D2C-985E-F8F359F9B8EA}" type="parTrans" cxnId="{86FBF982-304E-434D-8051-C8443695D4FE}">
      <dgm:prSet/>
      <dgm:spPr/>
      <dgm:t>
        <a:bodyPr/>
        <a:lstStyle/>
        <a:p>
          <a:endParaRPr lang="en-CA"/>
        </a:p>
      </dgm:t>
    </dgm:pt>
    <dgm:pt modelId="{5052B1BE-5FAA-44B0-8182-666FA0F095AC}" type="sibTrans" cxnId="{86FBF982-304E-434D-8051-C8443695D4FE}">
      <dgm:prSet/>
      <dgm:spPr/>
      <dgm:t>
        <a:bodyPr/>
        <a:lstStyle/>
        <a:p>
          <a:endParaRPr lang="en-CA"/>
        </a:p>
      </dgm:t>
    </dgm:pt>
    <dgm:pt modelId="{2D1696DB-FBD8-4515-9C20-3193B92EF431}">
      <dgm:prSet phldrT="[Text]"/>
      <dgm:spPr>
        <a:solidFill>
          <a:srgbClr val="C5E0B4"/>
        </a:solidFill>
      </dgm:spPr>
      <dgm:t>
        <a:bodyPr/>
        <a:lstStyle/>
        <a:p>
          <a:r>
            <a:rPr lang="en-CA" b="1" dirty="0">
              <a:solidFill>
                <a:schemeClr val="tx1"/>
              </a:solidFill>
            </a:rPr>
            <a:t>Subject-</a:t>
          </a:r>
          <a:r>
            <a:rPr lang="en-US" b="1" dirty="0">
              <a:solidFill>
                <a:schemeClr val="tx1"/>
              </a:solidFill>
            </a:rPr>
            <a:t>Verb</a:t>
          </a:r>
          <a:endParaRPr lang="en-CA" b="1" dirty="0">
            <a:solidFill>
              <a:schemeClr val="tx1"/>
            </a:solidFill>
          </a:endParaRPr>
        </a:p>
        <a:p>
          <a:r>
            <a:rPr lang="en-CA" b="1" dirty="0">
              <a:solidFill>
                <a:schemeClr val="tx1"/>
              </a:solidFill>
            </a:rPr>
            <a:t>Agreement</a:t>
          </a:r>
        </a:p>
      </dgm:t>
    </dgm:pt>
    <dgm:pt modelId="{3BB58D8F-6A59-437F-AF2D-DD6D283D2B5A}" type="parTrans" cxnId="{3146D407-2552-4F12-A375-5A5534CA6904}">
      <dgm:prSet/>
      <dgm:spPr/>
      <dgm:t>
        <a:bodyPr/>
        <a:lstStyle/>
        <a:p>
          <a:endParaRPr lang="en-CA"/>
        </a:p>
      </dgm:t>
    </dgm:pt>
    <dgm:pt modelId="{DE8B098D-F38D-401D-AFE1-77B2942F8362}" type="sibTrans" cxnId="{3146D407-2552-4F12-A375-5A5534CA6904}">
      <dgm:prSet/>
      <dgm:spPr/>
      <dgm:t>
        <a:bodyPr/>
        <a:lstStyle/>
        <a:p>
          <a:endParaRPr lang="en-CA"/>
        </a:p>
      </dgm:t>
    </dgm:pt>
    <dgm:pt modelId="{565BA0A0-C0AA-4FD8-AE12-07414A171142}" type="pres">
      <dgm:prSet presAssocID="{69685D28-14D7-4E2A-8CF2-E0446EFE2FD6}" presName="diagram" presStyleCnt="0">
        <dgm:presLayoutVars>
          <dgm:dir/>
          <dgm:resizeHandles val="exact"/>
        </dgm:presLayoutVars>
      </dgm:prSet>
      <dgm:spPr/>
    </dgm:pt>
    <dgm:pt modelId="{6781C245-C08B-4A8A-A21B-2F786C0537C7}" type="pres">
      <dgm:prSet presAssocID="{9CB8D956-402B-4B2B-9F6F-8CD3E9D9FF29}" presName="node" presStyleLbl="node1" presStyleIdx="0" presStyleCnt="2" custLinFactNeighborX="528">
        <dgm:presLayoutVars>
          <dgm:bulletEnabled val="1"/>
        </dgm:presLayoutVars>
      </dgm:prSet>
      <dgm:spPr/>
    </dgm:pt>
    <dgm:pt modelId="{081314FA-0258-441D-B754-DDFD89938A4B}" type="pres">
      <dgm:prSet presAssocID="{5052B1BE-5FAA-44B0-8182-666FA0F095AC}" presName="sibTrans" presStyleCnt="0"/>
      <dgm:spPr/>
    </dgm:pt>
    <dgm:pt modelId="{781AA2F9-CDC6-4420-973A-AFC8A52755D9}" type="pres">
      <dgm:prSet presAssocID="{2D1696DB-FBD8-4515-9C20-3193B92EF431}" presName="node" presStyleLbl="node1" presStyleIdx="1" presStyleCnt="2">
        <dgm:presLayoutVars>
          <dgm:bulletEnabled val="1"/>
        </dgm:presLayoutVars>
      </dgm:prSet>
      <dgm:spPr/>
    </dgm:pt>
  </dgm:ptLst>
  <dgm:cxnLst>
    <dgm:cxn modelId="{3146D407-2552-4F12-A375-5A5534CA6904}" srcId="{69685D28-14D7-4E2A-8CF2-E0446EFE2FD6}" destId="{2D1696DB-FBD8-4515-9C20-3193B92EF431}" srcOrd="1" destOrd="0" parTransId="{3BB58D8F-6A59-437F-AF2D-DD6D283D2B5A}" sibTransId="{DE8B098D-F38D-401D-AFE1-77B2942F8362}"/>
    <dgm:cxn modelId="{86FBF982-304E-434D-8051-C8443695D4FE}" srcId="{69685D28-14D7-4E2A-8CF2-E0446EFE2FD6}" destId="{9CB8D956-402B-4B2B-9F6F-8CD3E9D9FF29}" srcOrd="0" destOrd="0" parTransId="{09D2C4DD-EB7E-4D2C-985E-F8F359F9B8EA}" sibTransId="{5052B1BE-5FAA-44B0-8182-666FA0F095AC}"/>
    <dgm:cxn modelId="{2FB2959A-C145-4404-8942-BE6CC820E87C}" type="presOf" srcId="{2D1696DB-FBD8-4515-9C20-3193B92EF431}" destId="{781AA2F9-CDC6-4420-973A-AFC8A52755D9}" srcOrd="0" destOrd="0" presId="urn:microsoft.com/office/officeart/2005/8/layout/default"/>
    <dgm:cxn modelId="{DAB545BC-6FAA-4945-A69A-23DB10A8F712}" type="presOf" srcId="{69685D28-14D7-4E2A-8CF2-E0446EFE2FD6}" destId="{565BA0A0-C0AA-4FD8-AE12-07414A171142}" srcOrd="0" destOrd="0" presId="urn:microsoft.com/office/officeart/2005/8/layout/default"/>
    <dgm:cxn modelId="{16A2F8EB-BE05-4055-A561-B953AFC3FF5D}" type="presOf" srcId="{9CB8D956-402B-4B2B-9F6F-8CD3E9D9FF29}" destId="{6781C245-C08B-4A8A-A21B-2F786C0537C7}" srcOrd="0" destOrd="0" presId="urn:microsoft.com/office/officeart/2005/8/layout/default"/>
    <dgm:cxn modelId="{F126AB23-1F83-49A1-8A41-8FBD33295707}" type="presParOf" srcId="{565BA0A0-C0AA-4FD8-AE12-07414A171142}" destId="{6781C245-C08B-4A8A-A21B-2F786C0537C7}" srcOrd="0" destOrd="0" presId="urn:microsoft.com/office/officeart/2005/8/layout/default"/>
    <dgm:cxn modelId="{F73671C7-1161-4ABD-BBBA-C21B6675A731}" type="presParOf" srcId="{565BA0A0-C0AA-4FD8-AE12-07414A171142}" destId="{081314FA-0258-441D-B754-DDFD89938A4B}" srcOrd="1" destOrd="0" presId="urn:microsoft.com/office/officeart/2005/8/layout/default"/>
    <dgm:cxn modelId="{D2976988-3B70-42DA-AF13-0560F61A3BB8}" type="presParOf" srcId="{565BA0A0-C0AA-4FD8-AE12-07414A171142}" destId="{781AA2F9-CDC6-4420-973A-AFC8A52755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863000"/>
        </a:solidFill>
      </dgm:spPr>
      <dgm:t>
        <a:bodyPr/>
        <a:lstStyle/>
        <a:p>
          <a:pPr rtl="0"/>
          <a:r>
            <a:rPr lang="en-US" b="1"/>
            <a:t>ADJECTIVES</a:t>
          </a:r>
          <a:endParaRPr lang="en-CA" b="1"/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 custT="1"/>
      <dgm:spPr>
        <a:solidFill>
          <a:srgbClr val="FD9862"/>
        </a:solidFill>
      </dgm:spPr>
      <dgm:t>
        <a:bodyPr/>
        <a:lstStyle/>
        <a:p>
          <a:pPr rtl="0"/>
          <a:r>
            <a:rPr lang="en-CA" sz="4800" dirty="0"/>
            <a:t>Describing words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5A8CDF2F-7369-4A9A-9B34-590CE7C09139}">
      <dgm:prSet custT="1"/>
      <dgm:spPr>
        <a:solidFill>
          <a:srgbClr val="FD9862"/>
        </a:solidFill>
      </dgm:spPr>
      <dgm:t>
        <a:bodyPr/>
        <a:lstStyle/>
        <a:p>
          <a:pPr rtl="0"/>
          <a:r>
            <a:rPr lang="en-CA" sz="4800" dirty="0"/>
            <a:t>They restrict or qualify nouns or noun phrases</a:t>
          </a:r>
        </a:p>
      </dgm:t>
    </dgm:pt>
    <dgm:pt modelId="{FA776EDE-78FC-4F27-9C5C-F0F52896CB9E}" type="parTrans" cxnId="{2742841F-D890-4290-A31E-BEFAD1F693CC}">
      <dgm:prSet/>
      <dgm:spPr/>
      <dgm:t>
        <a:bodyPr/>
        <a:lstStyle/>
        <a:p>
          <a:endParaRPr lang="en-US"/>
        </a:p>
      </dgm:t>
    </dgm:pt>
    <dgm:pt modelId="{12E3A4FF-24D3-4BAE-A17D-D82A13889D5A}" type="sibTrans" cxnId="{2742841F-D890-4290-A31E-BEFAD1F693CC}">
      <dgm:prSet/>
      <dgm:spPr/>
      <dgm:t>
        <a:bodyPr/>
        <a:lstStyle/>
        <a:p>
          <a:endParaRPr lang="en-US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112910A-95BA-4B67-9056-A9AE5C00F197}" type="presOf" srcId="{0F75B1F8-7D31-44C4-A291-341C9B8D4F3A}" destId="{988E0F77-EF8F-4A7A-A2E5-630E7D5264FF}" srcOrd="0" destOrd="0" presId="urn:microsoft.com/office/officeart/2005/8/layout/vList5"/>
    <dgm:cxn modelId="{2742841F-D890-4290-A31E-BEFAD1F693CC}" srcId="{0F75B1F8-7D31-44C4-A291-341C9B8D4F3A}" destId="{5A8CDF2F-7369-4A9A-9B34-590CE7C09139}" srcOrd="1" destOrd="0" parTransId="{FA776EDE-78FC-4F27-9C5C-F0F52896CB9E}" sibTransId="{12E3A4FF-24D3-4BAE-A17D-D82A13889D5A}"/>
    <dgm:cxn modelId="{D70A0037-8494-4217-B6E8-002BCCF74BA9}" type="presOf" srcId="{E9B77F77-2A30-41E9-B233-42F3C17B7FE1}" destId="{C91DD0AC-C3ED-4C04-9409-F43DB89882E0}" srcOrd="0" destOrd="0" presId="urn:microsoft.com/office/officeart/2005/8/layout/vList5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C1A0968F-67BD-41B0-87C9-27C9A44229CC}" type="presOf" srcId="{5AB4AA90-30B3-4B35-8919-2C979E8C02C3}" destId="{52FDE09D-2469-4C32-B56E-3B2494C57031}" srcOrd="0" destOrd="0" presId="urn:microsoft.com/office/officeart/2005/8/layout/vList5"/>
    <dgm:cxn modelId="{69560F98-799E-458E-A6A7-74EFD4B1B002}" type="presOf" srcId="{5A8CDF2F-7369-4A9A-9B34-590CE7C09139}" destId="{52FDE09D-2469-4C32-B56E-3B2494C57031}" srcOrd="0" destOrd="1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4286C8C6-078E-4C2E-AB7E-311C8A06D13D}" type="presParOf" srcId="{C91DD0AC-C3ED-4C04-9409-F43DB89882E0}" destId="{6560C2F0-6A5F-491E-AAA5-9ECE910AECB9}" srcOrd="0" destOrd="0" presId="urn:microsoft.com/office/officeart/2005/8/layout/vList5"/>
    <dgm:cxn modelId="{6C1EC216-B43D-42AB-932F-DA78C5F216EF}" type="presParOf" srcId="{6560C2F0-6A5F-491E-AAA5-9ECE910AECB9}" destId="{988E0F77-EF8F-4A7A-A2E5-630E7D5264FF}" srcOrd="0" destOrd="0" presId="urn:microsoft.com/office/officeart/2005/8/layout/vList5"/>
    <dgm:cxn modelId="{83B3D991-97B6-4D2C-B5A8-CC6AC37E1455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898600"/>
        </a:solidFill>
      </dgm:spPr>
      <dgm:t>
        <a:bodyPr/>
        <a:lstStyle/>
        <a:p>
          <a:pPr rtl="0"/>
          <a:r>
            <a:rPr lang="en-CA" b="1" dirty="0"/>
            <a:t>PRONOUNS</a:t>
          </a:r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 custT="1"/>
      <dgm:spPr>
        <a:solidFill>
          <a:srgbClr val="FFFB65">
            <a:alpha val="89804"/>
          </a:srgbClr>
        </a:solidFill>
      </dgm:spPr>
      <dgm:t>
        <a:bodyPr/>
        <a:lstStyle/>
        <a:p>
          <a:pPr rtl="0"/>
          <a:r>
            <a:rPr lang="en-CA" sz="5400" dirty="0"/>
            <a:t>Function as nouns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A18595B0-F962-4844-95E5-D090F96731FA}">
      <dgm:prSet custT="1"/>
      <dgm:spPr/>
      <dgm:t>
        <a:bodyPr/>
        <a:lstStyle/>
        <a:p>
          <a:pPr rtl="0"/>
          <a:r>
            <a:rPr lang="en-CA" sz="5400" dirty="0"/>
            <a:t>Replace or refer to nouns</a:t>
          </a:r>
        </a:p>
      </dgm:t>
    </dgm:pt>
    <dgm:pt modelId="{4F897D52-CB9D-47DF-A112-E2218EBF1D25}" type="parTrans" cxnId="{7909A617-6B19-40F3-AD1F-2701C1869564}">
      <dgm:prSet/>
      <dgm:spPr/>
      <dgm:t>
        <a:bodyPr/>
        <a:lstStyle/>
        <a:p>
          <a:endParaRPr lang="en-CA"/>
        </a:p>
      </dgm:t>
    </dgm:pt>
    <dgm:pt modelId="{466C319E-4AF0-46A1-9342-257783781B11}" type="sibTrans" cxnId="{7909A617-6B19-40F3-AD1F-2701C1869564}">
      <dgm:prSet/>
      <dgm:spPr/>
      <dgm:t>
        <a:bodyPr/>
        <a:lstStyle/>
        <a:p>
          <a:endParaRPr lang="en-CA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909A617-6B19-40F3-AD1F-2701C1869564}" srcId="{0F75B1F8-7D31-44C4-A291-341C9B8D4F3A}" destId="{A18595B0-F962-4844-95E5-D090F96731FA}" srcOrd="1" destOrd="0" parTransId="{4F897D52-CB9D-47DF-A112-E2218EBF1D25}" sibTransId="{466C319E-4AF0-46A1-9342-257783781B11}"/>
    <dgm:cxn modelId="{B4EED164-4C67-4E30-9A1F-5A85D3F1BA2C}" type="presOf" srcId="{0F75B1F8-7D31-44C4-A291-341C9B8D4F3A}" destId="{988E0F77-EF8F-4A7A-A2E5-630E7D5264FF}" srcOrd="0" destOrd="0" presId="urn:microsoft.com/office/officeart/2005/8/layout/vList5"/>
    <dgm:cxn modelId="{B5AB7D46-F872-4C7D-9769-951B6680B68E}" type="presOf" srcId="{A18595B0-F962-4844-95E5-D090F96731FA}" destId="{52FDE09D-2469-4C32-B56E-3B2494C57031}" srcOrd="0" destOrd="1" presId="urn:microsoft.com/office/officeart/2005/8/layout/vList5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EA3378B4-AC97-48FA-BCA8-3BED43A28FDF}" type="presOf" srcId="{E9B77F77-2A30-41E9-B233-42F3C17B7FE1}" destId="{C91DD0AC-C3ED-4C04-9409-F43DB89882E0}" srcOrd="0" destOrd="0" presId="urn:microsoft.com/office/officeart/2005/8/layout/vList5"/>
    <dgm:cxn modelId="{288868E0-64F0-4310-A369-3F7F171A7495}" type="presOf" srcId="{5AB4AA90-30B3-4B35-8919-2C979E8C02C3}" destId="{52FDE09D-2469-4C32-B56E-3B2494C57031}" srcOrd="0" destOrd="0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1ECBA178-51F9-4E5B-841F-4320A9279D56}" type="presParOf" srcId="{C91DD0AC-C3ED-4C04-9409-F43DB89882E0}" destId="{6560C2F0-6A5F-491E-AAA5-9ECE910AECB9}" srcOrd="0" destOrd="0" presId="urn:microsoft.com/office/officeart/2005/8/layout/vList5"/>
    <dgm:cxn modelId="{657F18DB-1138-4352-BC8B-B6D6A2E7340B}" type="presParOf" srcId="{6560C2F0-6A5F-491E-AAA5-9ECE910AECB9}" destId="{988E0F77-EF8F-4A7A-A2E5-630E7D5264FF}" srcOrd="0" destOrd="0" presId="urn:microsoft.com/office/officeart/2005/8/layout/vList5"/>
    <dgm:cxn modelId="{AAC69A64-21E7-452A-B9ED-A42FFE823022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008A55"/>
        </a:solidFill>
      </dgm:spPr>
      <dgm:t>
        <a:bodyPr/>
        <a:lstStyle/>
        <a:p>
          <a:pPr rtl="0"/>
          <a:r>
            <a:rPr lang="en-CA" b="1" dirty="0"/>
            <a:t>ADVERBS</a:t>
          </a:r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/>
      <dgm:spPr>
        <a:solidFill>
          <a:srgbClr val="4BFFBA">
            <a:alpha val="89804"/>
          </a:srgbClr>
        </a:solidFill>
      </dgm:spPr>
      <dgm:t>
        <a:bodyPr/>
        <a:lstStyle/>
        <a:p>
          <a:pPr rtl="0"/>
          <a:r>
            <a:rPr lang="en-CA" dirty="0"/>
            <a:t>Describe verbs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E53DC883-82FB-4959-87C7-E45E3491CF8B}">
      <dgm:prSet/>
      <dgm:spPr>
        <a:solidFill>
          <a:srgbClr val="4BFFBA">
            <a:alpha val="89804"/>
          </a:srgbClr>
        </a:solidFill>
      </dgm:spPr>
      <dgm:t>
        <a:bodyPr/>
        <a:lstStyle/>
        <a:p>
          <a:pPr rtl="0"/>
          <a:r>
            <a:rPr lang="en-CA"/>
            <a:t>Describe adjectives</a:t>
          </a:r>
        </a:p>
      </dgm:t>
    </dgm:pt>
    <dgm:pt modelId="{AA4603CE-FFF6-4541-9E11-7CD42E2B3EC6}" type="parTrans" cxnId="{C4E01343-BDB1-43B3-8DC8-A67F85A89C75}">
      <dgm:prSet/>
      <dgm:spPr/>
    </dgm:pt>
    <dgm:pt modelId="{96A94114-FA89-46E7-98EC-8846A4A21ECE}" type="sibTrans" cxnId="{C4E01343-BDB1-43B3-8DC8-A67F85A89C75}">
      <dgm:prSet/>
      <dgm:spPr/>
    </dgm:pt>
    <dgm:pt modelId="{66CA17CA-5281-4DE2-BEA1-DD4D29C099EB}">
      <dgm:prSet/>
      <dgm:spPr>
        <a:solidFill>
          <a:srgbClr val="4BFFBA">
            <a:alpha val="89804"/>
          </a:srgbClr>
        </a:solidFill>
      </dgm:spPr>
      <dgm:t>
        <a:bodyPr/>
        <a:lstStyle/>
        <a:p>
          <a:pPr rtl="0"/>
          <a:r>
            <a:rPr lang="en-CA"/>
            <a:t>Describe other adverbs</a:t>
          </a:r>
        </a:p>
      </dgm:t>
    </dgm:pt>
    <dgm:pt modelId="{86A2B980-ED02-46F4-BD6F-CD75BED85882}" type="parTrans" cxnId="{303628E0-4C5D-4CB9-A241-B5D522989F70}">
      <dgm:prSet/>
      <dgm:spPr/>
    </dgm:pt>
    <dgm:pt modelId="{FB61F804-0F9B-44D2-9DD7-A8CFF0B184E8}" type="sibTrans" cxnId="{303628E0-4C5D-4CB9-A241-B5D522989F70}">
      <dgm:prSet/>
      <dgm:spPr/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8A1AC0F-EF3C-41CD-8C6A-3F9FE239B68F}" type="presOf" srcId="{5AB4AA90-30B3-4B35-8919-2C979E8C02C3}" destId="{52FDE09D-2469-4C32-B56E-3B2494C57031}" srcOrd="0" destOrd="0" presId="urn:microsoft.com/office/officeart/2005/8/layout/vList5"/>
    <dgm:cxn modelId="{89865837-3180-4E31-9031-963C80DA078B}" type="presOf" srcId="{E53DC883-82FB-4959-87C7-E45E3491CF8B}" destId="{52FDE09D-2469-4C32-B56E-3B2494C57031}" srcOrd="0" destOrd="1" presId="urn:microsoft.com/office/officeart/2005/8/layout/vList5"/>
    <dgm:cxn modelId="{E7274E39-F537-49D6-A1A9-5CC171D8DD2F}" type="presOf" srcId="{66CA17CA-5281-4DE2-BEA1-DD4D29C099EB}" destId="{52FDE09D-2469-4C32-B56E-3B2494C57031}" srcOrd="0" destOrd="2" presId="urn:microsoft.com/office/officeart/2005/8/layout/vList5"/>
    <dgm:cxn modelId="{C4E01343-BDB1-43B3-8DC8-A67F85A89C75}" srcId="{0F75B1F8-7D31-44C4-A291-341C9B8D4F3A}" destId="{E53DC883-82FB-4959-87C7-E45E3491CF8B}" srcOrd="1" destOrd="0" parTransId="{AA4603CE-FFF6-4541-9E11-7CD42E2B3EC6}" sibTransId="{96A94114-FA89-46E7-98EC-8846A4A21ECE}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152A6582-0CBE-4C6A-9D08-44985DD52F9D}" type="presOf" srcId="{E9B77F77-2A30-41E9-B233-42F3C17B7FE1}" destId="{C91DD0AC-C3ED-4C04-9409-F43DB89882E0}" srcOrd="0" destOrd="0" presId="urn:microsoft.com/office/officeart/2005/8/layout/vList5"/>
    <dgm:cxn modelId="{507E95CE-2DFF-4571-8B7A-6DE4035FB536}" type="presOf" srcId="{0F75B1F8-7D31-44C4-A291-341C9B8D4F3A}" destId="{988E0F77-EF8F-4A7A-A2E5-630E7D5264FF}" srcOrd="0" destOrd="0" presId="urn:microsoft.com/office/officeart/2005/8/layout/vList5"/>
    <dgm:cxn modelId="{303628E0-4C5D-4CB9-A241-B5D522989F70}" srcId="{0F75B1F8-7D31-44C4-A291-341C9B8D4F3A}" destId="{66CA17CA-5281-4DE2-BEA1-DD4D29C099EB}" srcOrd="2" destOrd="0" parTransId="{86A2B980-ED02-46F4-BD6F-CD75BED85882}" sibTransId="{FB61F804-0F9B-44D2-9DD7-A8CFF0B184E8}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A8B13BE1-66F6-43E4-9CE4-AFFF338B67F2}" type="presParOf" srcId="{C91DD0AC-C3ED-4C04-9409-F43DB89882E0}" destId="{6560C2F0-6A5F-491E-AAA5-9ECE910AECB9}" srcOrd="0" destOrd="0" presId="urn:microsoft.com/office/officeart/2005/8/layout/vList5"/>
    <dgm:cxn modelId="{0300B615-E3BC-41D7-81A9-67495B7D39EB}" type="presParOf" srcId="{6560C2F0-6A5F-491E-AAA5-9ECE910AECB9}" destId="{988E0F77-EF8F-4A7A-A2E5-630E7D5264FF}" srcOrd="0" destOrd="0" presId="urn:microsoft.com/office/officeart/2005/8/layout/vList5"/>
    <dgm:cxn modelId="{4E564B3A-D379-4794-8BD0-8648F51D3DF9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77007A"/>
        </a:solidFill>
      </dgm:spPr>
      <dgm:t>
        <a:bodyPr/>
        <a:lstStyle/>
        <a:p>
          <a:pPr rtl="0"/>
          <a:r>
            <a:rPr lang="en-CA" b="1" dirty="0"/>
            <a:t>CONJUNCTIONS</a:t>
          </a:r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 custT="1"/>
      <dgm:spPr>
        <a:solidFill>
          <a:srgbClr val="F96BFC"/>
        </a:solidFill>
      </dgm:spPr>
      <dgm:t>
        <a:bodyPr/>
        <a:lstStyle/>
        <a:p>
          <a:pPr rtl="0"/>
          <a:r>
            <a:rPr lang="en-CA" sz="6000" dirty="0"/>
            <a:t>Link clauses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32FFC3B2-B8EB-4893-833A-E602922A8A5E}">
      <dgm:prSet custT="1"/>
      <dgm:spPr>
        <a:solidFill>
          <a:srgbClr val="F96BFC"/>
        </a:solidFill>
      </dgm:spPr>
      <dgm:t>
        <a:bodyPr/>
        <a:lstStyle/>
        <a:p>
          <a:pPr rtl="0"/>
          <a:r>
            <a:rPr lang="en-CA" sz="6000"/>
            <a:t>Link phrases</a:t>
          </a:r>
        </a:p>
      </dgm:t>
    </dgm:pt>
    <dgm:pt modelId="{2B065D45-7A51-459C-8281-7C8CF3BAF3BE}" type="parTrans" cxnId="{97A3F40E-1F1E-4E69-97D2-FD8C78E4EAC0}">
      <dgm:prSet/>
      <dgm:spPr/>
      <dgm:t>
        <a:bodyPr/>
        <a:lstStyle/>
        <a:p>
          <a:endParaRPr lang="en-US"/>
        </a:p>
      </dgm:t>
    </dgm:pt>
    <dgm:pt modelId="{7324EF96-82FA-4DD1-BFCA-4447DEB9AC3C}" type="sibTrans" cxnId="{97A3F40E-1F1E-4E69-97D2-FD8C78E4EAC0}">
      <dgm:prSet/>
      <dgm:spPr/>
      <dgm:t>
        <a:bodyPr/>
        <a:lstStyle/>
        <a:p>
          <a:endParaRPr lang="en-US"/>
        </a:p>
      </dgm:t>
    </dgm:pt>
    <dgm:pt modelId="{D9BF8D69-F633-4630-9D5A-7127D6FA08E6}">
      <dgm:prSet custT="1"/>
      <dgm:spPr>
        <a:solidFill>
          <a:srgbClr val="F96BFC"/>
        </a:solidFill>
      </dgm:spPr>
      <dgm:t>
        <a:bodyPr/>
        <a:lstStyle/>
        <a:p>
          <a:pPr rtl="0"/>
          <a:r>
            <a:rPr lang="en-CA" sz="6000" dirty="0"/>
            <a:t>Link words</a:t>
          </a:r>
        </a:p>
      </dgm:t>
    </dgm:pt>
    <dgm:pt modelId="{54F8813F-3859-4A1A-B1F2-39EB59EAC0C7}" type="parTrans" cxnId="{8520CE35-3E7F-4B60-98A4-12A3A96029EA}">
      <dgm:prSet/>
      <dgm:spPr/>
      <dgm:t>
        <a:bodyPr/>
        <a:lstStyle/>
        <a:p>
          <a:endParaRPr lang="en-US"/>
        </a:p>
      </dgm:t>
    </dgm:pt>
    <dgm:pt modelId="{5B888A82-B454-44EF-84DB-9D9E72753C77}" type="sibTrans" cxnId="{8520CE35-3E7F-4B60-98A4-12A3A96029EA}">
      <dgm:prSet/>
      <dgm:spPr/>
      <dgm:t>
        <a:bodyPr/>
        <a:lstStyle/>
        <a:p>
          <a:endParaRPr lang="en-US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7A3F40E-1F1E-4E69-97D2-FD8C78E4EAC0}" srcId="{0F75B1F8-7D31-44C4-A291-341C9B8D4F3A}" destId="{32FFC3B2-B8EB-4893-833A-E602922A8A5E}" srcOrd="1" destOrd="0" parTransId="{2B065D45-7A51-459C-8281-7C8CF3BAF3BE}" sibTransId="{7324EF96-82FA-4DD1-BFCA-4447DEB9AC3C}"/>
    <dgm:cxn modelId="{91568B1A-6F6B-4B89-96EE-528859367E88}" type="presOf" srcId="{E9B77F77-2A30-41E9-B233-42F3C17B7FE1}" destId="{C91DD0AC-C3ED-4C04-9409-F43DB89882E0}" srcOrd="0" destOrd="0" presId="urn:microsoft.com/office/officeart/2005/8/layout/vList5"/>
    <dgm:cxn modelId="{90F2C831-8242-4375-95AA-20146B1E6488}" type="presOf" srcId="{0F75B1F8-7D31-44C4-A291-341C9B8D4F3A}" destId="{988E0F77-EF8F-4A7A-A2E5-630E7D5264FF}" srcOrd="0" destOrd="0" presId="urn:microsoft.com/office/officeart/2005/8/layout/vList5"/>
    <dgm:cxn modelId="{F4B44935-5F9E-4CB2-89B1-B9F836899FE0}" type="presOf" srcId="{D9BF8D69-F633-4630-9D5A-7127D6FA08E6}" destId="{52FDE09D-2469-4C32-B56E-3B2494C57031}" srcOrd="0" destOrd="2" presId="urn:microsoft.com/office/officeart/2005/8/layout/vList5"/>
    <dgm:cxn modelId="{8520CE35-3E7F-4B60-98A4-12A3A96029EA}" srcId="{0F75B1F8-7D31-44C4-A291-341C9B8D4F3A}" destId="{D9BF8D69-F633-4630-9D5A-7127D6FA08E6}" srcOrd="2" destOrd="0" parTransId="{54F8813F-3859-4A1A-B1F2-39EB59EAC0C7}" sibTransId="{5B888A82-B454-44EF-84DB-9D9E72753C77}"/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9D9C0E90-E81D-43A1-BB5D-EF5D6C91837E}" type="presOf" srcId="{32FFC3B2-B8EB-4893-833A-E602922A8A5E}" destId="{52FDE09D-2469-4C32-B56E-3B2494C57031}" srcOrd="0" destOrd="1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050B69E9-AC01-4E84-A97E-463717369E8D}" type="presOf" srcId="{5AB4AA90-30B3-4B35-8919-2C979E8C02C3}" destId="{52FDE09D-2469-4C32-B56E-3B2494C57031}" srcOrd="0" destOrd="0" presId="urn:microsoft.com/office/officeart/2005/8/layout/vList5"/>
    <dgm:cxn modelId="{AD909D3D-F1E4-4430-BF43-90FC589765AF}" type="presParOf" srcId="{C91DD0AC-C3ED-4C04-9409-F43DB89882E0}" destId="{6560C2F0-6A5F-491E-AAA5-9ECE910AECB9}" srcOrd="0" destOrd="0" presId="urn:microsoft.com/office/officeart/2005/8/layout/vList5"/>
    <dgm:cxn modelId="{8458B28D-83D2-4850-B6FA-E0614E53FBCB}" type="presParOf" srcId="{6560C2F0-6A5F-491E-AAA5-9ECE910AECB9}" destId="{988E0F77-EF8F-4A7A-A2E5-630E7D5264FF}" srcOrd="0" destOrd="0" presId="urn:microsoft.com/office/officeart/2005/8/layout/vList5"/>
    <dgm:cxn modelId="{57BB020E-9AB2-4391-8182-F19050FC94B8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966AB2-CF04-4A27-8FAF-DF311C7A439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F04678D-D8BE-4B12-ADC0-6451D1083124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77007A"/>
        </a:solidFill>
      </dgm:spPr>
      <dgm:t>
        <a:bodyPr/>
        <a:lstStyle/>
        <a:p>
          <a:r>
            <a:rPr lang="en-CA" b="1" dirty="0"/>
            <a:t>CONJUNCTIONS</a:t>
          </a:r>
        </a:p>
      </dgm:t>
    </dgm:pt>
    <dgm:pt modelId="{A704A519-BE06-49F0-B8B5-CF44CA5126CB}" type="parTrans" cxnId="{83FB2C3F-6A63-4510-B0AA-CAB029756572}">
      <dgm:prSet/>
      <dgm:spPr/>
      <dgm:t>
        <a:bodyPr/>
        <a:lstStyle/>
        <a:p>
          <a:endParaRPr lang="en-CA"/>
        </a:p>
      </dgm:t>
    </dgm:pt>
    <dgm:pt modelId="{09B4B83A-582D-4DA8-803B-E9AFDC986814}" type="sibTrans" cxnId="{83FB2C3F-6A63-4510-B0AA-CAB029756572}">
      <dgm:prSet/>
      <dgm:spPr/>
      <dgm:t>
        <a:bodyPr/>
        <a:lstStyle/>
        <a:p>
          <a:endParaRPr lang="en-CA"/>
        </a:p>
      </dgm:t>
    </dgm:pt>
    <dgm:pt modelId="{78C1AB74-C261-486F-B7FC-B01291BB5D0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rgbClr val="AC00B0"/>
        </a:solidFill>
      </dgm:spPr>
      <dgm:t>
        <a:bodyPr/>
        <a:lstStyle/>
        <a:p>
          <a:r>
            <a:rPr lang="en-CA" dirty="0">
              <a:solidFill>
                <a:schemeClr val="bg1"/>
              </a:solidFill>
            </a:rPr>
            <a:t>Coordinating</a:t>
          </a:r>
        </a:p>
      </dgm:t>
    </dgm:pt>
    <dgm:pt modelId="{63529184-2144-4CFF-A423-19FA59239354}" type="parTrans" cxnId="{2F7FC21D-07D9-484C-B901-7FE9C2DA51CE}">
      <dgm:prSet/>
      <dgm:spPr>
        <a:ln>
          <a:solidFill>
            <a:srgbClr val="AC00B0"/>
          </a:solidFill>
        </a:ln>
      </dgm:spPr>
      <dgm:t>
        <a:bodyPr/>
        <a:lstStyle/>
        <a:p>
          <a:endParaRPr lang="en-CA"/>
        </a:p>
      </dgm:t>
    </dgm:pt>
    <dgm:pt modelId="{D65E4ED6-1093-4E71-BFA7-8E8E047D16A7}" type="sibTrans" cxnId="{2F7FC21D-07D9-484C-B901-7FE9C2DA51CE}">
      <dgm:prSet/>
      <dgm:spPr/>
      <dgm:t>
        <a:bodyPr/>
        <a:lstStyle/>
        <a:p>
          <a:endParaRPr lang="en-CA"/>
        </a:p>
      </dgm:t>
    </dgm:pt>
    <dgm:pt modelId="{F2E844C3-552E-489B-94B4-C74AEFF20F7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B65FF"/>
        </a:solidFill>
      </dgm:spPr>
      <dgm:t>
        <a:bodyPr/>
        <a:lstStyle/>
        <a:p>
          <a:r>
            <a:rPr lang="en-CA" dirty="0">
              <a:solidFill>
                <a:schemeClr val="bg1"/>
              </a:solidFill>
            </a:rPr>
            <a:t>Correlating</a:t>
          </a:r>
        </a:p>
      </dgm:t>
    </dgm:pt>
    <dgm:pt modelId="{7B93BAB1-8AA4-4D64-A810-813775E14CFF}" type="parTrans" cxnId="{D0793E4A-4B6E-4593-90B9-69600109DBED}">
      <dgm:prSet/>
      <dgm:spPr>
        <a:ln>
          <a:solidFill>
            <a:srgbClr val="AC00B0"/>
          </a:solidFill>
        </a:ln>
      </dgm:spPr>
      <dgm:t>
        <a:bodyPr/>
        <a:lstStyle/>
        <a:p>
          <a:endParaRPr lang="en-CA"/>
        </a:p>
      </dgm:t>
    </dgm:pt>
    <dgm:pt modelId="{25785CBD-8E33-446D-9B52-F5C99A26654C}" type="sibTrans" cxnId="{D0793E4A-4B6E-4593-90B9-69600109DBED}">
      <dgm:prSet/>
      <dgm:spPr/>
      <dgm:t>
        <a:bodyPr/>
        <a:lstStyle/>
        <a:p>
          <a:endParaRPr lang="en-CA"/>
        </a:p>
      </dgm:t>
    </dgm:pt>
    <dgm:pt modelId="{1E3196A2-5CBE-4B3D-8446-10928DAEAB9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CD00D2"/>
        </a:solidFill>
      </dgm:spPr>
      <dgm:t>
        <a:bodyPr/>
        <a:lstStyle/>
        <a:p>
          <a:r>
            <a:rPr lang="en-CA" dirty="0"/>
            <a:t>Subordinating</a:t>
          </a:r>
        </a:p>
      </dgm:t>
    </dgm:pt>
    <dgm:pt modelId="{8D6C8D8F-E98F-4604-B54D-AC2054F8DE16}" type="parTrans" cxnId="{9777D10C-CAF7-4683-B085-CBF0D5379D6F}">
      <dgm:prSet/>
      <dgm:spPr>
        <a:ln>
          <a:solidFill>
            <a:srgbClr val="AC00B0"/>
          </a:solidFill>
        </a:ln>
      </dgm:spPr>
      <dgm:t>
        <a:bodyPr/>
        <a:lstStyle/>
        <a:p>
          <a:endParaRPr lang="en-CA"/>
        </a:p>
      </dgm:t>
    </dgm:pt>
    <dgm:pt modelId="{01A0D926-3BFC-4E90-950B-911C38DECA94}" type="sibTrans" cxnId="{9777D10C-CAF7-4683-B085-CBF0D5379D6F}">
      <dgm:prSet/>
      <dgm:spPr/>
      <dgm:t>
        <a:bodyPr/>
        <a:lstStyle/>
        <a:p>
          <a:endParaRPr lang="en-CA"/>
        </a:p>
      </dgm:t>
    </dgm:pt>
    <dgm:pt modelId="{DAAF14A9-42AA-423B-8800-B97DA4A22CD1}" type="pres">
      <dgm:prSet presAssocID="{15966AB2-CF04-4A27-8FAF-DF311C7A43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D6C5AE-B7C1-46DE-9DCC-D2E103D1AC34}" type="pres">
      <dgm:prSet presAssocID="{15966AB2-CF04-4A27-8FAF-DF311C7A439E}" presName="hierFlow" presStyleCnt="0"/>
      <dgm:spPr/>
    </dgm:pt>
    <dgm:pt modelId="{5780FE5D-9451-49F8-8EED-43162E151D2E}" type="pres">
      <dgm:prSet presAssocID="{15966AB2-CF04-4A27-8FAF-DF311C7A439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A46818-EA20-453A-8EC1-D3B3EA98C873}" type="pres">
      <dgm:prSet presAssocID="{2F04678D-D8BE-4B12-ADC0-6451D1083124}" presName="Name17" presStyleCnt="0"/>
      <dgm:spPr/>
    </dgm:pt>
    <dgm:pt modelId="{3734A159-A919-46B2-AAC8-D82A0BB022F1}" type="pres">
      <dgm:prSet presAssocID="{2F04678D-D8BE-4B12-ADC0-6451D1083124}" presName="level1Shape" presStyleLbl="node0" presStyleIdx="0" presStyleCnt="1" custScaleX="110924" custScaleY="109311">
        <dgm:presLayoutVars>
          <dgm:chPref val="3"/>
        </dgm:presLayoutVars>
      </dgm:prSet>
      <dgm:spPr/>
    </dgm:pt>
    <dgm:pt modelId="{7847311F-01FB-4D34-BB29-12B3C91DF4A0}" type="pres">
      <dgm:prSet presAssocID="{2F04678D-D8BE-4B12-ADC0-6451D1083124}" presName="hierChild2" presStyleCnt="0"/>
      <dgm:spPr/>
    </dgm:pt>
    <dgm:pt modelId="{22C58120-E292-4FDE-B353-872DBEA579F7}" type="pres">
      <dgm:prSet presAssocID="{63529184-2144-4CFF-A423-19FA59239354}" presName="Name25" presStyleLbl="parChTrans1D2" presStyleIdx="0" presStyleCnt="3"/>
      <dgm:spPr/>
    </dgm:pt>
    <dgm:pt modelId="{FC2AA05E-C8F6-4022-85A8-A992F98FAA28}" type="pres">
      <dgm:prSet presAssocID="{63529184-2144-4CFF-A423-19FA59239354}" presName="connTx" presStyleLbl="parChTrans1D2" presStyleIdx="0" presStyleCnt="3"/>
      <dgm:spPr/>
    </dgm:pt>
    <dgm:pt modelId="{7D608371-B0B6-414D-924E-01EF352F7C74}" type="pres">
      <dgm:prSet presAssocID="{78C1AB74-C261-486F-B7FC-B01291BB5D02}" presName="Name30" presStyleCnt="0"/>
      <dgm:spPr/>
    </dgm:pt>
    <dgm:pt modelId="{DDE204D3-BBE6-4396-B940-F2E7CBB38234}" type="pres">
      <dgm:prSet presAssocID="{78C1AB74-C261-486F-B7FC-B01291BB5D02}" presName="level2Shape" presStyleLbl="node2" presStyleIdx="0" presStyleCnt="3"/>
      <dgm:spPr/>
    </dgm:pt>
    <dgm:pt modelId="{E2840F17-06B4-4BB8-9943-4802FB6DF5E5}" type="pres">
      <dgm:prSet presAssocID="{78C1AB74-C261-486F-B7FC-B01291BB5D02}" presName="hierChild3" presStyleCnt="0"/>
      <dgm:spPr/>
    </dgm:pt>
    <dgm:pt modelId="{B75FE5D8-54DC-462E-8A78-26F5C215B083}" type="pres">
      <dgm:prSet presAssocID="{8D6C8D8F-E98F-4604-B54D-AC2054F8DE16}" presName="Name25" presStyleLbl="parChTrans1D2" presStyleIdx="1" presStyleCnt="3"/>
      <dgm:spPr/>
    </dgm:pt>
    <dgm:pt modelId="{1D8D92CA-A303-489C-8615-9D5D25AE1D87}" type="pres">
      <dgm:prSet presAssocID="{8D6C8D8F-E98F-4604-B54D-AC2054F8DE16}" presName="connTx" presStyleLbl="parChTrans1D2" presStyleIdx="1" presStyleCnt="3"/>
      <dgm:spPr/>
    </dgm:pt>
    <dgm:pt modelId="{E81C3AB9-F350-4C55-B190-F854847C2CB7}" type="pres">
      <dgm:prSet presAssocID="{1E3196A2-5CBE-4B3D-8446-10928DAEAB99}" presName="Name30" presStyleCnt="0"/>
      <dgm:spPr/>
    </dgm:pt>
    <dgm:pt modelId="{D0230536-BA7B-4F85-B65D-35D0D57DDC53}" type="pres">
      <dgm:prSet presAssocID="{1E3196A2-5CBE-4B3D-8446-10928DAEAB99}" presName="level2Shape" presStyleLbl="node2" presStyleIdx="1" presStyleCnt="3"/>
      <dgm:spPr/>
    </dgm:pt>
    <dgm:pt modelId="{524BD797-D9AD-49E7-A5A4-7FC3C39B4494}" type="pres">
      <dgm:prSet presAssocID="{1E3196A2-5CBE-4B3D-8446-10928DAEAB99}" presName="hierChild3" presStyleCnt="0"/>
      <dgm:spPr/>
    </dgm:pt>
    <dgm:pt modelId="{AD40701D-2FCF-43D5-9776-303908D99663}" type="pres">
      <dgm:prSet presAssocID="{7B93BAB1-8AA4-4D64-A810-813775E14CFF}" presName="Name25" presStyleLbl="parChTrans1D2" presStyleIdx="2" presStyleCnt="3"/>
      <dgm:spPr/>
    </dgm:pt>
    <dgm:pt modelId="{1DEB6334-5841-4315-8661-C92064AF841D}" type="pres">
      <dgm:prSet presAssocID="{7B93BAB1-8AA4-4D64-A810-813775E14CFF}" presName="connTx" presStyleLbl="parChTrans1D2" presStyleIdx="2" presStyleCnt="3"/>
      <dgm:spPr/>
    </dgm:pt>
    <dgm:pt modelId="{2100234D-3916-4D38-9495-794DA25CBE94}" type="pres">
      <dgm:prSet presAssocID="{F2E844C3-552E-489B-94B4-C74AEFF20F78}" presName="Name30" presStyleCnt="0"/>
      <dgm:spPr/>
    </dgm:pt>
    <dgm:pt modelId="{B66104FF-C1A9-4666-815B-AB355BE3AC56}" type="pres">
      <dgm:prSet presAssocID="{F2E844C3-552E-489B-94B4-C74AEFF20F78}" presName="level2Shape" presStyleLbl="node2" presStyleIdx="2" presStyleCnt="3"/>
      <dgm:spPr/>
    </dgm:pt>
    <dgm:pt modelId="{EFF90940-EB5C-4282-A8B0-73DFEFB95CBF}" type="pres">
      <dgm:prSet presAssocID="{F2E844C3-552E-489B-94B4-C74AEFF20F78}" presName="hierChild3" presStyleCnt="0"/>
      <dgm:spPr/>
    </dgm:pt>
    <dgm:pt modelId="{CC4A2655-A101-43F9-868F-1757F6D8AA64}" type="pres">
      <dgm:prSet presAssocID="{15966AB2-CF04-4A27-8FAF-DF311C7A439E}" presName="bgShapesFlow" presStyleCnt="0"/>
      <dgm:spPr/>
    </dgm:pt>
  </dgm:ptLst>
  <dgm:cxnLst>
    <dgm:cxn modelId="{3DC8E804-C5B7-42DE-81AC-0C1C0CE5DA40}" type="presOf" srcId="{78C1AB74-C261-486F-B7FC-B01291BB5D02}" destId="{DDE204D3-BBE6-4396-B940-F2E7CBB38234}" srcOrd="0" destOrd="0" presId="urn:microsoft.com/office/officeart/2005/8/layout/hierarchy5"/>
    <dgm:cxn modelId="{9777D10C-CAF7-4683-B085-CBF0D5379D6F}" srcId="{2F04678D-D8BE-4B12-ADC0-6451D1083124}" destId="{1E3196A2-5CBE-4B3D-8446-10928DAEAB99}" srcOrd="1" destOrd="0" parTransId="{8D6C8D8F-E98F-4604-B54D-AC2054F8DE16}" sibTransId="{01A0D926-3BFC-4E90-950B-911C38DECA94}"/>
    <dgm:cxn modelId="{A54D1515-15F2-4B2C-945D-8F0991966AC3}" type="presOf" srcId="{2F04678D-D8BE-4B12-ADC0-6451D1083124}" destId="{3734A159-A919-46B2-AAC8-D82A0BB022F1}" srcOrd="0" destOrd="0" presId="urn:microsoft.com/office/officeart/2005/8/layout/hierarchy5"/>
    <dgm:cxn modelId="{2F7FC21D-07D9-484C-B901-7FE9C2DA51CE}" srcId="{2F04678D-D8BE-4B12-ADC0-6451D1083124}" destId="{78C1AB74-C261-486F-B7FC-B01291BB5D02}" srcOrd="0" destOrd="0" parTransId="{63529184-2144-4CFF-A423-19FA59239354}" sibTransId="{D65E4ED6-1093-4E71-BFA7-8E8E047D16A7}"/>
    <dgm:cxn modelId="{057DA639-38B7-4847-A8E7-04A1B83CA8A1}" type="presOf" srcId="{7B93BAB1-8AA4-4D64-A810-813775E14CFF}" destId="{1DEB6334-5841-4315-8661-C92064AF841D}" srcOrd="1" destOrd="0" presId="urn:microsoft.com/office/officeart/2005/8/layout/hierarchy5"/>
    <dgm:cxn modelId="{9BF9133E-6605-4C45-9D2D-CB2B97095220}" type="presOf" srcId="{8D6C8D8F-E98F-4604-B54D-AC2054F8DE16}" destId="{B75FE5D8-54DC-462E-8A78-26F5C215B083}" srcOrd="0" destOrd="0" presId="urn:microsoft.com/office/officeart/2005/8/layout/hierarchy5"/>
    <dgm:cxn modelId="{83FB2C3F-6A63-4510-B0AA-CAB029756572}" srcId="{15966AB2-CF04-4A27-8FAF-DF311C7A439E}" destId="{2F04678D-D8BE-4B12-ADC0-6451D1083124}" srcOrd="0" destOrd="0" parTransId="{A704A519-BE06-49F0-B8B5-CF44CA5126CB}" sibTransId="{09B4B83A-582D-4DA8-803B-E9AFDC986814}"/>
    <dgm:cxn modelId="{D0793E4A-4B6E-4593-90B9-69600109DBED}" srcId="{2F04678D-D8BE-4B12-ADC0-6451D1083124}" destId="{F2E844C3-552E-489B-94B4-C74AEFF20F78}" srcOrd="2" destOrd="0" parTransId="{7B93BAB1-8AA4-4D64-A810-813775E14CFF}" sibTransId="{25785CBD-8E33-446D-9B52-F5C99A26654C}"/>
    <dgm:cxn modelId="{AD33F454-D622-45BC-AE54-48CF6F826856}" type="presOf" srcId="{63529184-2144-4CFF-A423-19FA59239354}" destId="{FC2AA05E-C8F6-4022-85A8-A992F98FAA28}" srcOrd="1" destOrd="0" presId="urn:microsoft.com/office/officeart/2005/8/layout/hierarchy5"/>
    <dgm:cxn modelId="{B7A09E88-AD31-47F8-8D98-89071A9D20E6}" type="presOf" srcId="{8D6C8D8F-E98F-4604-B54D-AC2054F8DE16}" destId="{1D8D92CA-A303-489C-8615-9D5D25AE1D87}" srcOrd="1" destOrd="0" presId="urn:microsoft.com/office/officeart/2005/8/layout/hierarchy5"/>
    <dgm:cxn modelId="{B2959CA4-FBC5-4168-8B47-AB98C58FF32A}" type="presOf" srcId="{1E3196A2-5CBE-4B3D-8446-10928DAEAB99}" destId="{D0230536-BA7B-4F85-B65D-35D0D57DDC53}" srcOrd="0" destOrd="0" presId="urn:microsoft.com/office/officeart/2005/8/layout/hierarchy5"/>
    <dgm:cxn modelId="{5861D3D0-E5DD-48B4-921D-C78A51A190FB}" type="presOf" srcId="{15966AB2-CF04-4A27-8FAF-DF311C7A439E}" destId="{DAAF14A9-42AA-423B-8800-B97DA4A22CD1}" srcOrd="0" destOrd="0" presId="urn:microsoft.com/office/officeart/2005/8/layout/hierarchy5"/>
    <dgm:cxn modelId="{13D2F0DD-33F9-4DCC-A1EF-740A8EFB73B6}" type="presOf" srcId="{63529184-2144-4CFF-A423-19FA59239354}" destId="{22C58120-E292-4FDE-B353-872DBEA579F7}" srcOrd="0" destOrd="0" presId="urn:microsoft.com/office/officeart/2005/8/layout/hierarchy5"/>
    <dgm:cxn modelId="{7EE85FE5-4BB4-408D-8315-1FEE0DC28699}" type="presOf" srcId="{F2E844C3-552E-489B-94B4-C74AEFF20F78}" destId="{B66104FF-C1A9-4666-815B-AB355BE3AC56}" srcOrd="0" destOrd="0" presId="urn:microsoft.com/office/officeart/2005/8/layout/hierarchy5"/>
    <dgm:cxn modelId="{85920FE6-25C7-49FE-AECB-F67E4AA4E2F7}" type="presOf" srcId="{7B93BAB1-8AA4-4D64-A810-813775E14CFF}" destId="{AD40701D-2FCF-43D5-9776-303908D99663}" srcOrd="0" destOrd="0" presId="urn:microsoft.com/office/officeart/2005/8/layout/hierarchy5"/>
    <dgm:cxn modelId="{5D7794B9-6C31-4C6E-B0C0-47E16A04AF95}" type="presParOf" srcId="{DAAF14A9-42AA-423B-8800-B97DA4A22CD1}" destId="{0AD6C5AE-B7C1-46DE-9DCC-D2E103D1AC34}" srcOrd="0" destOrd="0" presId="urn:microsoft.com/office/officeart/2005/8/layout/hierarchy5"/>
    <dgm:cxn modelId="{94BF26ED-EF98-45AF-930D-4CAEB4F8E3E0}" type="presParOf" srcId="{0AD6C5AE-B7C1-46DE-9DCC-D2E103D1AC34}" destId="{5780FE5D-9451-49F8-8EED-43162E151D2E}" srcOrd="0" destOrd="0" presId="urn:microsoft.com/office/officeart/2005/8/layout/hierarchy5"/>
    <dgm:cxn modelId="{98213361-302F-4EBB-8F41-D4DC682B01E0}" type="presParOf" srcId="{5780FE5D-9451-49F8-8EED-43162E151D2E}" destId="{38A46818-EA20-453A-8EC1-D3B3EA98C873}" srcOrd="0" destOrd="0" presId="urn:microsoft.com/office/officeart/2005/8/layout/hierarchy5"/>
    <dgm:cxn modelId="{6A09852A-EB80-4655-B015-D9BF93482487}" type="presParOf" srcId="{38A46818-EA20-453A-8EC1-D3B3EA98C873}" destId="{3734A159-A919-46B2-AAC8-D82A0BB022F1}" srcOrd="0" destOrd="0" presId="urn:microsoft.com/office/officeart/2005/8/layout/hierarchy5"/>
    <dgm:cxn modelId="{97080CEC-7376-4A19-8EDC-59A6606BD67A}" type="presParOf" srcId="{38A46818-EA20-453A-8EC1-D3B3EA98C873}" destId="{7847311F-01FB-4D34-BB29-12B3C91DF4A0}" srcOrd="1" destOrd="0" presId="urn:microsoft.com/office/officeart/2005/8/layout/hierarchy5"/>
    <dgm:cxn modelId="{A931AD57-9F70-4CC0-A790-14D89886A5A7}" type="presParOf" srcId="{7847311F-01FB-4D34-BB29-12B3C91DF4A0}" destId="{22C58120-E292-4FDE-B353-872DBEA579F7}" srcOrd="0" destOrd="0" presId="urn:microsoft.com/office/officeart/2005/8/layout/hierarchy5"/>
    <dgm:cxn modelId="{FC05E4C2-4BE2-476B-B2DB-274256A8580A}" type="presParOf" srcId="{22C58120-E292-4FDE-B353-872DBEA579F7}" destId="{FC2AA05E-C8F6-4022-85A8-A992F98FAA28}" srcOrd="0" destOrd="0" presId="urn:microsoft.com/office/officeart/2005/8/layout/hierarchy5"/>
    <dgm:cxn modelId="{530C4DFF-FDE5-4B66-BFED-77E3EBCC914B}" type="presParOf" srcId="{7847311F-01FB-4D34-BB29-12B3C91DF4A0}" destId="{7D608371-B0B6-414D-924E-01EF352F7C74}" srcOrd="1" destOrd="0" presId="urn:microsoft.com/office/officeart/2005/8/layout/hierarchy5"/>
    <dgm:cxn modelId="{FB1062D5-F328-4DE6-9847-BD3F38E3815C}" type="presParOf" srcId="{7D608371-B0B6-414D-924E-01EF352F7C74}" destId="{DDE204D3-BBE6-4396-B940-F2E7CBB38234}" srcOrd="0" destOrd="0" presId="urn:microsoft.com/office/officeart/2005/8/layout/hierarchy5"/>
    <dgm:cxn modelId="{8F9CD68B-57B4-4DFE-A837-8FEB1E8EDD25}" type="presParOf" srcId="{7D608371-B0B6-414D-924E-01EF352F7C74}" destId="{E2840F17-06B4-4BB8-9943-4802FB6DF5E5}" srcOrd="1" destOrd="0" presId="urn:microsoft.com/office/officeart/2005/8/layout/hierarchy5"/>
    <dgm:cxn modelId="{7231D24B-FACA-44F6-9CE1-FC7129F63149}" type="presParOf" srcId="{7847311F-01FB-4D34-BB29-12B3C91DF4A0}" destId="{B75FE5D8-54DC-462E-8A78-26F5C215B083}" srcOrd="2" destOrd="0" presId="urn:microsoft.com/office/officeart/2005/8/layout/hierarchy5"/>
    <dgm:cxn modelId="{3B799834-B5D1-4194-84CE-87ACE2EFC660}" type="presParOf" srcId="{B75FE5D8-54DC-462E-8A78-26F5C215B083}" destId="{1D8D92CA-A303-489C-8615-9D5D25AE1D87}" srcOrd="0" destOrd="0" presId="urn:microsoft.com/office/officeart/2005/8/layout/hierarchy5"/>
    <dgm:cxn modelId="{05716DAC-38D4-4A81-85CD-040C8E745179}" type="presParOf" srcId="{7847311F-01FB-4D34-BB29-12B3C91DF4A0}" destId="{E81C3AB9-F350-4C55-B190-F854847C2CB7}" srcOrd="3" destOrd="0" presId="urn:microsoft.com/office/officeart/2005/8/layout/hierarchy5"/>
    <dgm:cxn modelId="{EE375232-C8B0-4434-BD00-A098B4756941}" type="presParOf" srcId="{E81C3AB9-F350-4C55-B190-F854847C2CB7}" destId="{D0230536-BA7B-4F85-B65D-35D0D57DDC53}" srcOrd="0" destOrd="0" presId="urn:microsoft.com/office/officeart/2005/8/layout/hierarchy5"/>
    <dgm:cxn modelId="{89A53112-5423-4644-97EB-7FD37E752EDF}" type="presParOf" srcId="{E81C3AB9-F350-4C55-B190-F854847C2CB7}" destId="{524BD797-D9AD-49E7-A5A4-7FC3C39B4494}" srcOrd="1" destOrd="0" presId="urn:microsoft.com/office/officeart/2005/8/layout/hierarchy5"/>
    <dgm:cxn modelId="{D93354F8-7E12-4DD7-BE67-7B6A2D033EB6}" type="presParOf" srcId="{7847311F-01FB-4D34-BB29-12B3C91DF4A0}" destId="{AD40701D-2FCF-43D5-9776-303908D99663}" srcOrd="4" destOrd="0" presId="urn:microsoft.com/office/officeart/2005/8/layout/hierarchy5"/>
    <dgm:cxn modelId="{364E0AD1-C2AB-4709-950F-A31EC640ED33}" type="presParOf" srcId="{AD40701D-2FCF-43D5-9776-303908D99663}" destId="{1DEB6334-5841-4315-8661-C92064AF841D}" srcOrd="0" destOrd="0" presId="urn:microsoft.com/office/officeart/2005/8/layout/hierarchy5"/>
    <dgm:cxn modelId="{89F08EBE-3097-4AEB-AAE0-514317AC226B}" type="presParOf" srcId="{7847311F-01FB-4D34-BB29-12B3C91DF4A0}" destId="{2100234D-3916-4D38-9495-794DA25CBE94}" srcOrd="5" destOrd="0" presId="urn:microsoft.com/office/officeart/2005/8/layout/hierarchy5"/>
    <dgm:cxn modelId="{2913D221-E366-4EA6-BB88-BB6F0467CF9F}" type="presParOf" srcId="{2100234D-3916-4D38-9495-794DA25CBE94}" destId="{B66104FF-C1A9-4666-815B-AB355BE3AC56}" srcOrd="0" destOrd="0" presId="urn:microsoft.com/office/officeart/2005/8/layout/hierarchy5"/>
    <dgm:cxn modelId="{A890DE2D-22C0-4096-95C0-61E682DE86EA}" type="presParOf" srcId="{2100234D-3916-4D38-9495-794DA25CBE94}" destId="{EFF90940-EB5C-4282-A8B0-73DFEFB95CBF}" srcOrd="1" destOrd="0" presId="urn:microsoft.com/office/officeart/2005/8/layout/hierarchy5"/>
    <dgm:cxn modelId="{2B1100A6-3A9A-482C-95BB-CDD3668FEEF3}" type="presParOf" srcId="{DAAF14A9-42AA-423B-8800-B97DA4A22CD1}" destId="{CC4A2655-A101-43F9-868F-1757F6D8AA6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CA5F431-0133-414F-A93B-1F0FCBF30B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BDAEA0-C331-48A1-9478-04E6DBD3200D}">
      <dgm:prSet phldrT="[Text]"/>
      <dgm:spPr>
        <a:solidFill>
          <a:srgbClr val="CD00D2"/>
        </a:solidFill>
      </dgm:spPr>
      <dgm:t>
        <a:bodyPr/>
        <a:lstStyle/>
        <a:p>
          <a:r>
            <a:rPr lang="en-CA" b="1" dirty="0"/>
            <a:t>Coordinating Conjunctions</a:t>
          </a:r>
        </a:p>
      </dgm:t>
    </dgm:pt>
    <dgm:pt modelId="{F41C8A1F-2E29-4A29-AD12-1A123896FC74}" type="parTrans" cxnId="{AFEC02AF-C3A4-4C3A-B528-3BC2EED77D34}">
      <dgm:prSet/>
      <dgm:spPr/>
      <dgm:t>
        <a:bodyPr/>
        <a:lstStyle/>
        <a:p>
          <a:endParaRPr lang="en-CA"/>
        </a:p>
      </dgm:t>
    </dgm:pt>
    <dgm:pt modelId="{3EE90C06-898D-40DD-B633-62698966A219}" type="sibTrans" cxnId="{AFEC02AF-C3A4-4C3A-B528-3BC2EED77D34}">
      <dgm:prSet/>
      <dgm:spPr/>
      <dgm:t>
        <a:bodyPr/>
        <a:lstStyle/>
        <a:p>
          <a:endParaRPr lang="en-CA"/>
        </a:p>
      </dgm:t>
    </dgm:pt>
    <dgm:pt modelId="{8AF06AAF-0AE9-405C-9DBC-C878E54E6116}">
      <dgm:prSet phldrT="[Text]"/>
      <dgm:spPr>
        <a:solidFill>
          <a:srgbClr val="F96BFC"/>
        </a:solidFill>
      </dgm:spPr>
      <dgm:t>
        <a:bodyPr/>
        <a:lstStyle/>
        <a:p>
          <a:r>
            <a:rPr lang="en-CA"/>
            <a:t>Lists</a:t>
          </a:r>
        </a:p>
      </dgm:t>
    </dgm:pt>
    <dgm:pt modelId="{D5CD2452-0A2E-41BB-91EC-FED01643FC59}" type="parTrans" cxnId="{CB57263B-DF4E-4854-8A8C-BAC9F3D3063B}">
      <dgm:prSet/>
      <dgm:spPr/>
      <dgm:t>
        <a:bodyPr/>
        <a:lstStyle/>
        <a:p>
          <a:endParaRPr lang="en-CA"/>
        </a:p>
      </dgm:t>
    </dgm:pt>
    <dgm:pt modelId="{A9DFFCEC-70AA-4D25-B333-6333F2A679A4}" type="sibTrans" cxnId="{CB57263B-DF4E-4854-8A8C-BAC9F3D3063B}">
      <dgm:prSet/>
      <dgm:spPr/>
      <dgm:t>
        <a:bodyPr/>
        <a:lstStyle/>
        <a:p>
          <a:endParaRPr lang="en-CA"/>
        </a:p>
      </dgm:t>
    </dgm:pt>
    <dgm:pt modelId="{15B6848B-B0C1-4B4D-934A-13A020D7FF65}">
      <dgm:prSet phldrT="[Text]"/>
      <dgm:spPr>
        <a:solidFill>
          <a:srgbClr val="FA21FF"/>
        </a:solidFill>
      </dgm:spPr>
      <dgm:t>
        <a:bodyPr/>
        <a:lstStyle/>
        <a:p>
          <a:r>
            <a:rPr lang="en-CA"/>
            <a:t>Phrases</a:t>
          </a:r>
        </a:p>
      </dgm:t>
    </dgm:pt>
    <dgm:pt modelId="{46D7DA4A-1104-461E-BF15-F28857904159}" type="parTrans" cxnId="{FBE7CAA0-0B35-43FE-AE19-E3ED4A593D34}">
      <dgm:prSet/>
      <dgm:spPr/>
      <dgm:t>
        <a:bodyPr/>
        <a:lstStyle/>
        <a:p>
          <a:endParaRPr lang="en-CA"/>
        </a:p>
      </dgm:t>
    </dgm:pt>
    <dgm:pt modelId="{AA007D6C-F969-422F-9946-B156D7FBE72E}" type="sibTrans" cxnId="{FBE7CAA0-0B35-43FE-AE19-E3ED4A593D34}">
      <dgm:prSet/>
      <dgm:spPr/>
      <dgm:t>
        <a:bodyPr/>
        <a:lstStyle/>
        <a:p>
          <a:endParaRPr lang="en-CA"/>
        </a:p>
      </dgm:t>
    </dgm:pt>
    <dgm:pt modelId="{DD4331C6-9881-45F1-A44B-63FE293FF919}">
      <dgm:prSet phldrT="[Text]"/>
      <dgm:spPr>
        <a:solidFill>
          <a:srgbClr val="AC00B0"/>
        </a:solidFill>
      </dgm:spPr>
      <dgm:t>
        <a:bodyPr/>
        <a:lstStyle/>
        <a:p>
          <a:r>
            <a:rPr lang="en-CA" dirty="0">
              <a:solidFill>
                <a:schemeClr val="bg1"/>
              </a:solidFill>
            </a:rPr>
            <a:t>Clauses</a:t>
          </a:r>
        </a:p>
      </dgm:t>
    </dgm:pt>
    <dgm:pt modelId="{85864E57-E06B-47D4-9E0A-FA3605868110}" type="parTrans" cxnId="{BBC70FB5-3157-4004-9C9F-376CEC8FDAC4}">
      <dgm:prSet/>
      <dgm:spPr/>
      <dgm:t>
        <a:bodyPr/>
        <a:lstStyle/>
        <a:p>
          <a:endParaRPr lang="en-CA"/>
        </a:p>
      </dgm:t>
    </dgm:pt>
    <dgm:pt modelId="{32AFE610-F345-4CA6-8AE8-4318F4519380}" type="sibTrans" cxnId="{BBC70FB5-3157-4004-9C9F-376CEC8FDAC4}">
      <dgm:prSet/>
      <dgm:spPr/>
      <dgm:t>
        <a:bodyPr/>
        <a:lstStyle/>
        <a:p>
          <a:endParaRPr lang="en-CA"/>
        </a:p>
      </dgm:t>
    </dgm:pt>
    <dgm:pt modelId="{1BCA7CE1-DB33-4E75-B608-93605538014E}" type="pres">
      <dgm:prSet presAssocID="{ECA5F431-0133-414F-A93B-1F0FCBF30B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2EFF1F-ACBD-4FA4-BEE9-19F088B201F5}" type="pres">
      <dgm:prSet presAssocID="{76BDAEA0-C331-48A1-9478-04E6DBD3200D}" presName="hierRoot1" presStyleCnt="0">
        <dgm:presLayoutVars>
          <dgm:hierBranch val="init"/>
        </dgm:presLayoutVars>
      </dgm:prSet>
      <dgm:spPr/>
    </dgm:pt>
    <dgm:pt modelId="{5B9D8C35-076D-4649-B529-7C548A42AE63}" type="pres">
      <dgm:prSet presAssocID="{76BDAEA0-C331-48A1-9478-04E6DBD3200D}" presName="rootComposite1" presStyleCnt="0"/>
      <dgm:spPr/>
    </dgm:pt>
    <dgm:pt modelId="{110F1A24-9DA9-4920-89FD-0BD2EBA28AF9}" type="pres">
      <dgm:prSet presAssocID="{76BDAEA0-C331-48A1-9478-04E6DBD3200D}" presName="rootText1" presStyleLbl="node0" presStyleIdx="0" presStyleCnt="1" custScaleX="125293" custScaleY="137475">
        <dgm:presLayoutVars>
          <dgm:chPref val="3"/>
        </dgm:presLayoutVars>
      </dgm:prSet>
      <dgm:spPr/>
    </dgm:pt>
    <dgm:pt modelId="{1398D287-93BF-4F64-98AC-9C356B3CBA19}" type="pres">
      <dgm:prSet presAssocID="{76BDAEA0-C331-48A1-9478-04E6DBD3200D}" presName="rootConnector1" presStyleLbl="node1" presStyleIdx="0" presStyleCnt="0"/>
      <dgm:spPr/>
    </dgm:pt>
    <dgm:pt modelId="{B822B19D-82E6-4DFC-9B68-170985DCBA1B}" type="pres">
      <dgm:prSet presAssocID="{76BDAEA0-C331-48A1-9478-04E6DBD3200D}" presName="hierChild2" presStyleCnt="0"/>
      <dgm:spPr/>
    </dgm:pt>
    <dgm:pt modelId="{D5A08428-50D1-4C5E-83EF-AFE34C163762}" type="pres">
      <dgm:prSet presAssocID="{D5CD2452-0A2E-41BB-91EC-FED01643FC59}" presName="Name37" presStyleLbl="parChTrans1D2" presStyleIdx="0" presStyleCnt="3"/>
      <dgm:spPr/>
    </dgm:pt>
    <dgm:pt modelId="{FF5F46DC-AB25-4EA5-8DDF-2E6FEF2F207F}" type="pres">
      <dgm:prSet presAssocID="{8AF06AAF-0AE9-405C-9DBC-C878E54E6116}" presName="hierRoot2" presStyleCnt="0">
        <dgm:presLayoutVars>
          <dgm:hierBranch val="init"/>
        </dgm:presLayoutVars>
      </dgm:prSet>
      <dgm:spPr/>
    </dgm:pt>
    <dgm:pt modelId="{F45B941D-B66F-43E7-9AE6-015348FB2796}" type="pres">
      <dgm:prSet presAssocID="{8AF06AAF-0AE9-405C-9DBC-C878E54E6116}" presName="rootComposite" presStyleCnt="0"/>
      <dgm:spPr/>
    </dgm:pt>
    <dgm:pt modelId="{C34AC725-9AA4-4D48-9D1F-E18A6C7604EA}" type="pres">
      <dgm:prSet presAssocID="{8AF06AAF-0AE9-405C-9DBC-C878E54E6116}" presName="rootText" presStyleLbl="node2" presStyleIdx="0" presStyleCnt="3">
        <dgm:presLayoutVars>
          <dgm:chPref val="3"/>
        </dgm:presLayoutVars>
      </dgm:prSet>
      <dgm:spPr/>
    </dgm:pt>
    <dgm:pt modelId="{559D7136-F4FE-4327-B5F4-B8CC2CCBEEAA}" type="pres">
      <dgm:prSet presAssocID="{8AF06AAF-0AE9-405C-9DBC-C878E54E6116}" presName="rootConnector" presStyleLbl="node2" presStyleIdx="0" presStyleCnt="3"/>
      <dgm:spPr/>
    </dgm:pt>
    <dgm:pt modelId="{8EB50921-FF5C-48AE-9AC4-6C1A913BFE8C}" type="pres">
      <dgm:prSet presAssocID="{8AF06AAF-0AE9-405C-9DBC-C878E54E6116}" presName="hierChild4" presStyleCnt="0"/>
      <dgm:spPr/>
    </dgm:pt>
    <dgm:pt modelId="{085D1280-2C48-41F5-BDAA-342B3AD027BE}" type="pres">
      <dgm:prSet presAssocID="{8AF06AAF-0AE9-405C-9DBC-C878E54E6116}" presName="hierChild5" presStyleCnt="0"/>
      <dgm:spPr/>
    </dgm:pt>
    <dgm:pt modelId="{C46E0BC6-9906-4CA7-9DF4-28802D44C207}" type="pres">
      <dgm:prSet presAssocID="{46D7DA4A-1104-461E-BF15-F28857904159}" presName="Name37" presStyleLbl="parChTrans1D2" presStyleIdx="1" presStyleCnt="3"/>
      <dgm:spPr/>
    </dgm:pt>
    <dgm:pt modelId="{29FC0C3F-A3BB-4902-90CB-AAECCB0E2C84}" type="pres">
      <dgm:prSet presAssocID="{15B6848B-B0C1-4B4D-934A-13A020D7FF65}" presName="hierRoot2" presStyleCnt="0">
        <dgm:presLayoutVars>
          <dgm:hierBranch val="init"/>
        </dgm:presLayoutVars>
      </dgm:prSet>
      <dgm:spPr/>
    </dgm:pt>
    <dgm:pt modelId="{9C229A0E-D259-4869-9CB0-4469DCE3FA33}" type="pres">
      <dgm:prSet presAssocID="{15B6848B-B0C1-4B4D-934A-13A020D7FF65}" presName="rootComposite" presStyleCnt="0"/>
      <dgm:spPr/>
    </dgm:pt>
    <dgm:pt modelId="{3AF0AEC7-824E-4EFF-8518-05B80079530C}" type="pres">
      <dgm:prSet presAssocID="{15B6848B-B0C1-4B4D-934A-13A020D7FF65}" presName="rootText" presStyleLbl="node2" presStyleIdx="1" presStyleCnt="3">
        <dgm:presLayoutVars>
          <dgm:chPref val="3"/>
        </dgm:presLayoutVars>
      </dgm:prSet>
      <dgm:spPr/>
    </dgm:pt>
    <dgm:pt modelId="{77764C75-6A5A-46BB-A54C-E6FCBE24D5CC}" type="pres">
      <dgm:prSet presAssocID="{15B6848B-B0C1-4B4D-934A-13A020D7FF65}" presName="rootConnector" presStyleLbl="node2" presStyleIdx="1" presStyleCnt="3"/>
      <dgm:spPr/>
    </dgm:pt>
    <dgm:pt modelId="{209E1EC6-F547-4A6C-A69D-EA5F80B7B4F7}" type="pres">
      <dgm:prSet presAssocID="{15B6848B-B0C1-4B4D-934A-13A020D7FF65}" presName="hierChild4" presStyleCnt="0"/>
      <dgm:spPr/>
    </dgm:pt>
    <dgm:pt modelId="{EC2C99A9-91D6-49E6-ACFB-CD73E679CBA0}" type="pres">
      <dgm:prSet presAssocID="{15B6848B-B0C1-4B4D-934A-13A020D7FF65}" presName="hierChild5" presStyleCnt="0"/>
      <dgm:spPr/>
    </dgm:pt>
    <dgm:pt modelId="{ECB6A427-BD7D-4CDD-99F0-7B04A1F9851E}" type="pres">
      <dgm:prSet presAssocID="{85864E57-E06B-47D4-9E0A-FA3605868110}" presName="Name37" presStyleLbl="parChTrans1D2" presStyleIdx="2" presStyleCnt="3"/>
      <dgm:spPr/>
    </dgm:pt>
    <dgm:pt modelId="{E44F19BC-56B9-44C1-99F9-63119E4E467D}" type="pres">
      <dgm:prSet presAssocID="{DD4331C6-9881-45F1-A44B-63FE293FF919}" presName="hierRoot2" presStyleCnt="0">
        <dgm:presLayoutVars>
          <dgm:hierBranch val="init"/>
        </dgm:presLayoutVars>
      </dgm:prSet>
      <dgm:spPr/>
    </dgm:pt>
    <dgm:pt modelId="{A67860A2-6EB1-42FD-90E2-F439CEEA70E1}" type="pres">
      <dgm:prSet presAssocID="{DD4331C6-9881-45F1-A44B-63FE293FF919}" presName="rootComposite" presStyleCnt="0"/>
      <dgm:spPr/>
    </dgm:pt>
    <dgm:pt modelId="{881502E0-DAD9-4119-B57E-F493CBEF56F1}" type="pres">
      <dgm:prSet presAssocID="{DD4331C6-9881-45F1-A44B-63FE293FF919}" presName="rootText" presStyleLbl="node2" presStyleIdx="2" presStyleCnt="3">
        <dgm:presLayoutVars>
          <dgm:chPref val="3"/>
        </dgm:presLayoutVars>
      </dgm:prSet>
      <dgm:spPr/>
    </dgm:pt>
    <dgm:pt modelId="{BBDAC730-3DE4-4371-9C53-245CDEF9D53C}" type="pres">
      <dgm:prSet presAssocID="{DD4331C6-9881-45F1-A44B-63FE293FF919}" presName="rootConnector" presStyleLbl="node2" presStyleIdx="2" presStyleCnt="3"/>
      <dgm:spPr/>
    </dgm:pt>
    <dgm:pt modelId="{532AB101-207A-4861-B256-33E202A140C5}" type="pres">
      <dgm:prSet presAssocID="{DD4331C6-9881-45F1-A44B-63FE293FF919}" presName="hierChild4" presStyleCnt="0"/>
      <dgm:spPr/>
    </dgm:pt>
    <dgm:pt modelId="{D5BE8A07-A869-49B8-8CB3-47D0F75F9375}" type="pres">
      <dgm:prSet presAssocID="{DD4331C6-9881-45F1-A44B-63FE293FF919}" presName="hierChild5" presStyleCnt="0"/>
      <dgm:spPr/>
    </dgm:pt>
    <dgm:pt modelId="{A6BEAA3A-BF6E-4464-BCA9-E1235120511D}" type="pres">
      <dgm:prSet presAssocID="{76BDAEA0-C331-48A1-9478-04E6DBD3200D}" presName="hierChild3" presStyleCnt="0"/>
      <dgm:spPr/>
    </dgm:pt>
  </dgm:ptLst>
  <dgm:cxnLst>
    <dgm:cxn modelId="{3CA62A0F-DB1F-40F0-AC45-0AA22F8BFFE7}" type="presOf" srcId="{8AF06AAF-0AE9-405C-9DBC-C878E54E6116}" destId="{C34AC725-9AA4-4D48-9D1F-E18A6C7604EA}" srcOrd="0" destOrd="0" presId="urn:microsoft.com/office/officeart/2005/8/layout/orgChart1"/>
    <dgm:cxn modelId="{9382DE10-AB4A-4922-BAE8-5B70379FB54F}" type="presOf" srcId="{46D7DA4A-1104-461E-BF15-F28857904159}" destId="{C46E0BC6-9906-4CA7-9DF4-28802D44C207}" srcOrd="0" destOrd="0" presId="urn:microsoft.com/office/officeart/2005/8/layout/orgChart1"/>
    <dgm:cxn modelId="{91B3893A-04AF-4DD7-9FDD-CA94CE788367}" type="presOf" srcId="{DD4331C6-9881-45F1-A44B-63FE293FF919}" destId="{BBDAC730-3DE4-4371-9C53-245CDEF9D53C}" srcOrd="1" destOrd="0" presId="urn:microsoft.com/office/officeart/2005/8/layout/orgChart1"/>
    <dgm:cxn modelId="{CB57263B-DF4E-4854-8A8C-BAC9F3D3063B}" srcId="{76BDAEA0-C331-48A1-9478-04E6DBD3200D}" destId="{8AF06AAF-0AE9-405C-9DBC-C878E54E6116}" srcOrd="0" destOrd="0" parTransId="{D5CD2452-0A2E-41BB-91EC-FED01643FC59}" sibTransId="{A9DFFCEC-70AA-4D25-B333-6333F2A679A4}"/>
    <dgm:cxn modelId="{4BCC593C-1641-45E2-BF8D-3B50DD3C7193}" type="presOf" srcId="{76BDAEA0-C331-48A1-9478-04E6DBD3200D}" destId="{1398D287-93BF-4F64-98AC-9C356B3CBA19}" srcOrd="1" destOrd="0" presId="urn:microsoft.com/office/officeart/2005/8/layout/orgChart1"/>
    <dgm:cxn modelId="{23AF2A68-183B-4685-BE40-3DDF9E940351}" type="presOf" srcId="{76BDAEA0-C331-48A1-9478-04E6DBD3200D}" destId="{110F1A24-9DA9-4920-89FD-0BD2EBA28AF9}" srcOrd="0" destOrd="0" presId="urn:microsoft.com/office/officeart/2005/8/layout/orgChart1"/>
    <dgm:cxn modelId="{6B81DA4A-53F1-48B8-8194-2CF391050480}" type="presOf" srcId="{15B6848B-B0C1-4B4D-934A-13A020D7FF65}" destId="{77764C75-6A5A-46BB-A54C-E6FCBE24D5CC}" srcOrd="1" destOrd="0" presId="urn:microsoft.com/office/officeart/2005/8/layout/orgChart1"/>
    <dgm:cxn modelId="{7CF8AE71-0151-45AC-8E7B-8356F55E98C2}" type="presOf" srcId="{15B6848B-B0C1-4B4D-934A-13A020D7FF65}" destId="{3AF0AEC7-824E-4EFF-8518-05B80079530C}" srcOrd="0" destOrd="0" presId="urn:microsoft.com/office/officeart/2005/8/layout/orgChart1"/>
    <dgm:cxn modelId="{FBE7CAA0-0B35-43FE-AE19-E3ED4A593D34}" srcId="{76BDAEA0-C331-48A1-9478-04E6DBD3200D}" destId="{15B6848B-B0C1-4B4D-934A-13A020D7FF65}" srcOrd="1" destOrd="0" parTransId="{46D7DA4A-1104-461E-BF15-F28857904159}" sibTransId="{AA007D6C-F969-422F-9946-B156D7FBE72E}"/>
    <dgm:cxn modelId="{AFEC02AF-C3A4-4C3A-B528-3BC2EED77D34}" srcId="{ECA5F431-0133-414F-A93B-1F0FCBF30B4B}" destId="{76BDAEA0-C331-48A1-9478-04E6DBD3200D}" srcOrd="0" destOrd="0" parTransId="{F41C8A1F-2E29-4A29-AD12-1A123896FC74}" sibTransId="{3EE90C06-898D-40DD-B633-62698966A219}"/>
    <dgm:cxn modelId="{BBC70FB5-3157-4004-9C9F-376CEC8FDAC4}" srcId="{76BDAEA0-C331-48A1-9478-04E6DBD3200D}" destId="{DD4331C6-9881-45F1-A44B-63FE293FF919}" srcOrd="2" destOrd="0" parTransId="{85864E57-E06B-47D4-9E0A-FA3605868110}" sibTransId="{32AFE610-F345-4CA6-8AE8-4318F4519380}"/>
    <dgm:cxn modelId="{188D55B6-DC5B-476E-943E-D7FC6F5170CD}" type="presOf" srcId="{85864E57-E06B-47D4-9E0A-FA3605868110}" destId="{ECB6A427-BD7D-4CDD-99F0-7B04A1F9851E}" srcOrd="0" destOrd="0" presId="urn:microsoft.com/office/officeart/2005/8/layout/orgChart1"/>
    <dgm:cxn modelId="{A1E2E7B8-1892-4C61-A923-58B2D7BA49E9}" type="presOf" srcId="{DD4331C6-9881-45F1-A44B-63FE293FF919}" destId="{881502E0-DAD9-4119-B57E-F493CBEF56F1}" srcOrd="0" destOrd="0" presId="urn:microsoft.com/office/officeart/2005/8/layout/orgChart1"/>
    <dgm:cxn modelId="{2E6EE8B8-4201-445B-88D9-5A98DC484CFE}" type="presOf" srcId="{ECA5F431-0133-414F-A93B-1F0FCBF30B4B}" destId="{1BCA7CE1-DB33-4E75-B608-93605538014E}" srcOrd="0" destOrd="0" presId="urn:microsoft.com/office/officeart/2005/8/layout/orgChart1"/>
    <dgm:cxn modelId="{11B6DEEC-6AE6-424C-86C3-E9CC800C8BCC}" type="presOf" srcId="{8AF06AAF-0AE9-405C-9DBC-C878E54E6116}" destId="{559D7136-F4FE-4327-B5F4-B8CC2CCBEEAA}" srcOrd="1" destOrd="0" presId="urn:microsoft.com/office/officeart/2005/8/layout/orgChart1"/>
    <dgm:cxn modelId="{253576EE-447A-4FBD-B528-3395A59101FC}" type="presOf" srcId="{D5CD2452-0A2E-41BB-91EC-FED01643FC59}" destId="{D5A08428-50D1-4C5E-83EF-AFE34C163762}" srcOrd="0" destOrd="0" presId="urn:microsoft.com/office/officeart/2005/8/layout/orgChart1"/>
    <dgm:cxn modelId="{DE56DCEE-14BD-4176-BBB0-1EEA5160E56B}" type="presParOf" srcId="{1BCA7CE1-DB33-4E75-B608-93605538014E}" destId="{512EFF1F-ACBD-4FA4-BEE9-19F088B201F5}" srcOrd="0" destOrd="0" presId="urn:microsoft.com/office/officeart/2005/8/layout/orgChart1"/>
    <dgm:cxn modelId="{17A3F361-C57B-4398-853B-D798923218DE}" type="presParOf" srcId="{512EFF1F-ACBD-4FA4-BEE9-19F088B201F5}" destId="{5B9D8C35-076D-4649-B529-7C548A42AE63}" srcOrd="0" destOrd="0" presId="urn:microsoft.com/office/officeart/2005/8/layout/orgChart1"/>
    <dgm:cxn modelId="{BD44D355-5E82-4934-8FC6-02EF73CDADE2}" type="presParOf" srcId="{5B9D8C35-076D-4649-B529-7C548A42AE63}" destId="{110F1A24-9DA9-4920-89FD-0BD2EBA28AF9}" srcOrd="0" destOrd="0" presId="urn:microsoft.com/office/officeart/2005/8/layout/orgChart1"/>
    <dgm:cxn modelId="{B18B4A81-8B79-408D-B4D0-206883D856BE}" type="presParOf" srcId="{5B9D8C35-076D-4649-B529-7C548A42AE63}" destId="{1398D287-93BF-4F64-98AC-9C356B3CBA19}" srcOrd="1" destOrd="0" presId="urn:microsoft.com/office/officeart/2005/8/layout/orgChart1"/>
    <dgm:cxn modelId="{A39611BA-ECF5-4D89-A954-9CD8615E0B3D}" type="presParOf" srcId="{512EFF1F-ACBD-4FA4-BEE9-19F088B201F5}" destId="{B822B19D-82E6-4DFC-9B68-170985DCBA1B}" srcOrd="1" destOrd="0" presId="urn:microsoft.com/office/officeart/2005/8/layout/orgChart1"/>
    <dgm:cxn modelId="{9B180C96-12DB-498D-993F-3CAE21B0D8CC}" type="presParOf" srcId="{B822B19D-82E6-4DFC-9B68-170985DCBA1B}" destId="{D5A08428-50D1-4C5E-83EF-AFE34C163762}" srcOrd="0" destOrd="0" presId="urn:microsoft.com/office/officeart/2005/8/layout/orgChart1"/>
    <dgm:cxn modelId="{75518251-EED2-465E-A6B6-A4E7AF0284E3}" type="presParOf" srcId="{B822B19D-82E6-4DFC-9B68-170985DCBA1B}" destId="{FF5F46DC-AB25-4EA5-8DDF-2E6FEF2F207F}" srcOrd="1" destOrd="0" presId="urn:microsoft.com/office/officeart/2005/8/layout/orgChart1"/>
    <dgm:cxn modelId="{A11B864E-D2B6-4E52-8D16-E4CDA8183E01}" type="presParOf" srcId="{FF5F46DC-AB25-4EA5-8DDF-2E6FEF2F207F}" destId="{F45B941D-B66F-43E7-9AE6-015348FB2796}" srcOrd="0" destOrd="0" presId="urn:microsoft.com/office/officeart/2005/8/layout/orgChart1"/>
    <dgm:cxn modelId="{B98563C8-D575-4D86-BFDC-5BE329E2F362}" type="presParOf" srcId="{F45B941D-B66F-43E7-9AE6-015348FB2796}" destId="{C34AC725-9AA4-4D48-9D1F-E18A6C7604EA}" srcOrd="0" destOrd="0" presId="urn:microsoft.com/office/officeart/2005/8/layout/orgChart1"/>
    <dgm:cxn modelId="{F82D5799-D90F-41D3-BAE8-A7AE0B2A268A}" type="presParOf" srcId="{F45B941D-B66F-43E7-9AE6-015348FB2796}" destId="{559D7136-F4FE-4327-B5F4-B8CC2CCBEEAA}" srcOrd="1" destOrd="0" presId="urn:microsoft.com/office/officeart/2005/8/layout/orgChart1"/>
    <dgm:cxn modelId="{B8D5E045-4CA4-494E-AAD9-231B200B6CEB}" type="presParOf" srcId="{FF5F46DC-AB25-4EA5-8DDF-2E6FEF2F207F}" destId="{8EB50921-FF5C-48AE-9AC4-6C1A913BFE8C}" srcOrd="1" destOrd="0" presId="urn:microsoft.com/office/officeart/2005/8/layout/orgChart1"/>
    <dgm:cxn modelId="{4EAB2DB4-DC69-4914-B672-59D54A39E834}" type="presParOf" srcId="{FF5F46DC-AB25-4EA5-8DDF-2E6FEF2F207F}" destId="{085D1280-2C48-41F5-BDAA-342B3AD027BE}" srcOrd="2" destOrd="0" presId="urn:microsoft.com/office/officeart/2005/8/layout/orgChart1"/>
    <dgm:cxn modelId="{0D53769A-8B82-4D01-98DD-1BD6C1CDAB28}" type="presParOf" srcId="{B822B19D-82E6-4DFC-9B68-170985DCBA1B}" destId="{C46E0BC6-9906-4CA7-9DF4-28802D44C207}" srcOrd="2" destOrd="0" presId="urn:microsoft.com/office/officeart/2005/8/layout/orgChart1"/>
    <dgm:cxn modelId="{0438B561-FA25-43F9-99D3-01787A51BEEA}" type="presParOf" srcId="{B822B19D-82E6-4DFC-9B68-170985DCBA1B}" destId="{29FC0C3F-A3BB-4902-90CB-AAECCB0E2C84}" srcOrd="3" destOrd="0" presId="urn:microsoft.com/office/officeart/2005/8/layout/orgChart1"/>
    <dgm:cxn modelId="{C7B4262D-27FC-4845-A289-BD0837CC2C8F}" type="presParOf" srcId="{29FC0C3F-A3BB-4902-90CB-AAECCB0E2C84}" destId="{9C229A0E-D259-4869-9CB0-4469DCE3FA33}" srcOrd="0" destOrd="0" presId="urn:microsoft.com/office/officeart/2005/8/layout/orgChart1"/>
    <dgm:cxn modelId="{7CAFFC64-A206-4B45-9E36-B9358E044DFD}" type="presParOf" srcId="{9C229A0E-D259-4869-9CB0-4469DCE3FA33}" destId="{3AF0AEC7-824E-4EFF-8518-05B80079530C}" srcOrd="0" destOrd="0" presId="urn:microsoft.com/office/officeart/2005/8/layout/orgChart1"/>
    <dgm:cxn modelId="{01F14851-60D2-4029-87D2-5E4D107BF660}" type="presParOf" srcId="{9C229A0E-D259-4869-9CB0-4469DCE3FA33}" destId="{77764C75-6A5A-46BB-A54C-E6FCBE24D5CC}" srcOrd="1" destOrd="0" presId="urn:microsoft.com/office/officeart/2005/8/layout/orgChart1"/>
    <dgm:cxn modelId="{2E3C3C63-4921-4DA7-BA8E-0A6C829DF8FA}" type="presParOf" srcId="{29FC0C3F-A3BB-4902-90CB-AAECCB0E2C84}" destId="{209E1EC6-F547-4A6C-A69D-EA5F80B7B4F7}" srcOrd="1" destOrd="0" presId="urn:microsoft.com/office/officeart/2005/8/layout/orgChart1"/>
    <dgm:cxn modelId="{A12EB314-3B58-4113-B76B-CFD3AE0945EE}" type="presParOf" srcId="{29FC0C3F-A3BB-4902-90CB-AAECCB0E2C84}" destId="{EC2C99A9-91D6-49E6-ACFB-CD73E679CBA0}" srcOrd="2" destOrd="0" presId="urn:microsoft.com/office/officeart/2005/8/layout/orgChart1"/>
    <dgm:cxn modelId="{31226BC2-CF4D-401F-A917-6F1A6B7BE54C}" type="presParOf" srcId="{B822B19D-82E6-4DFC-9B68-170985DCBA1B}" destId="{ECB6A427-BD7D-4CDD-99F0-7B04A1F9851E}" srcOrd="4" destOrd="0" presId="urn:microsoft.com/office/officeart/2005/8/layout/orgChart1"/>
    <dgm:cxn modelId="{9064F754-1614-40FE-A976-F91DA65DC576}" type="presParOf" srcId="{B822B19D-82E6-4DFC-9B68-170985DCBA1B}" destId="{E44F19BC-56B9-44C1-99F9-63119E4E467D}" srcOrd="5" destOrd="0" presId="urn:microsoft.com/office/officeart/2005/8/layout/orgChart1"/>
    <dgm:cxn modelId="{7C59E5C7-49F9-4380-8099-CB68EF0B407B}" type="presParOf" srcId="{E44F19BC-56B9-44C1-99F9-63119E4E467D}" destId="{A67860A2-6EB1-42FD-90E2-F439CEEA70E1}" srcOrd="0" destOrd="0" presId="urn:microsoft.com/office/officeart/2005/8/layout/orgChart1"/>
    <dgm:cxn modelId="{D20A576E-114A-48FB-A621-F14C5E4ED61D}" type="presParOf" srcId="{A67860A2-6EB1-42FD-90E2-F439CEEA70E1}" destId="{881502E0-DAD9-4119-B57E-F493CBEF56F1}" srcOrd="0" destOrd="0" presId="urn:microsoft.com/office/officeart/2005/8/layout/orgChart1"/>
    <dgm:cxn modelId="{4861C0AA-F13B-45CF-A23F-0A3A1D5DDB6B}" type="presParOf" srcId="{A67860A2-6EB1-42FD-90E2-F439CEEA70E1}" destId="{BBDAC730-3DE4-4371-9C53-245CDEF9D53C}" srcOrd="1" destOrd="0" presId="urn:microsoft.com/office/officeart/2005/8/layout/orgChart1"/>
    <dgm:cxn modelId="{0338B900-4124-4F52-99E4-E33662E5C1EC}" type="presParOf" srcId="{E44F19BC-56B9-44C1-99F9-63119E4E467D}" destId="{532AB101-207A-4861-B256-33E202A140C5}" srcOrd="1" destOrd="0" presId="urn:microsoft.com/office/officeart/2005/8/layout/orgChart1"/>
    <dgm:cxn modelId="{4BA42081-8F47-4168-88B0-B1C7FFE5F2E2}" type="presParOf" srcId="{E44F19BC-56B9-44C1-99F9-63119E4E467D}" destId="{D5BE8A07-A869-49B8-8CB3-47D0F75F9375}" srcOrd="2" destOrd="0" presId="urn:microsoft.com/office/officeart/2005/8/layout/orgChart1"/>
    <dgm:cxn modelId="{AB826D28-2204-4582-AC14-58162EF6C2C8}" type="presParOf" srcId="{512EFF1F-ACBD-4FA4-BEE9-19F088B201F5}" destId="{A6BEAA3A-BF6E-4464-BCA9-E123512051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endParaRPr lang="en-CA" b="1" dirty="0"/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endParaRPr lang="en-CA" b="1" dirty="0"/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endParaRPr lang="en-CA" b="1" dirty="0"/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endParaRPr lang="en-CA" b="1" dirty="0"/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5A83F10C-5C23-4092-ABF1-E55E0D38D6FB}" type="presOf" srcId="{DD19A312-C867-4DBF-9E54-4F5B24D68849}" destId="{E37CA0BD-2E40-4141-B478-B7C50FB721D7}" srcOrd="0" destOrd="0" presId="urn:microsoft.com/office/officeart/2005/8/layout/default"/>
    <dgm:cxn modelId="{648FBF15-2D9A-4628-A9AF-D63CE979F09A}" type="presOf" srcId="{DB228C03-88F4-4C74-B2D1-A40194B6AF1D}" destId="{B83BA5AD-750B-4A72-A965-9B79F4D330A9}" srcOrd="0" destOrd="0" presId="urn:microsoft.com/office/officeart/2005/8/layout/default"/>
    <dgm:cxn modelId="{79B32621-4DA3-42D9-8E9E-4C6B9574DB93}" type="presOf" srcId="{C5C94DC9-0147-4F3D-AAB7-07FB15F307D6}" destId="{C494121F-C221-4AE7-AFF0-7B39B22FFE88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E230E129-7753-44B2-B129-9125F4D1A12A}" type="presOf" srcId="{B1C666FC-5B58-40E7-9842-5EC83B797221}" destId="{678DBC0C-DA5E-4507-A9E7-D71910842B0E}" srcOrd="0" destOrd="0" presId="urn:microsoft.com/office/officeart/2005/8/layout/default"/>
    <dgm:cxn modelId="{CB2C7931-F7CB-4CC3-A117-129A793B86E8}" type="presOf" srcId="{7D1702ED-AE6E-47FC-B0B4-757ACE16FCD4}" destId="{372967C5-9334-4549-8AFC-ADFDF6616A5F}" srcOrd="0" destOrd="0" presId="urn:microsoft.com/office/officeart/2005/8/layout/default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BE289348-070E-4840-9087-C7456FC69A59}" type="presOf" srcId="{F7665EFF-A1C8-4634-9ABE-42966051EE76}" destId="{D0EE2C6D-A193-4E49-B044-6A2109991132}" srcOrd="0" destOrd="0" presId="urn:microsoft.com/office/officeart/2005/8/layout/default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2963AA50-57B9-4E2A-844A-4683142DA755}" type="presOf" srcId="{45F1DCA6-068B-4F47-8FD2-BF95CA6259AC}" destId="{8EEC0B49-E7DC-4DE7-B4BF-2A18B53D977F}" srcOrd="0" destOrd="0" presId="urn:microsoft.com/office/officeart/2005/8/layout/default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4A40B557-0FB1-4013-B0E1-C2AC699C982D}" type="presOf" srcId="{10092102-D13E-4AD1-A852-55A75F868DD7}" destId="{98CD5E2D-37B7-43D6-A130-5F7A14C715E6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FAB116E6-0CB3-4D15-A571-E75F658D3E54}" type="presOf" srcId="{32F03BCB-B562-4816-9527-E7FEB70FB38F}" destId="{F9B504BB-D1CC-43C8-AD49-1AC66C1C2994}" srcOrd="0" destOrd="0" presId="urn:microsoft.com/office/officeart/2005/8/layout/default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08885951-CBA6-44FB-AEFF-9BC4F9A53FB7}" type="presParOf" srcId="{678DBC0C-DA5E-4507-A9E7-D71910842B0E}" destId="{C494121F-C221-4AE7-AFF0-7B39B22FFE88}" srcOrd="0" destOrd="0" presId="urn:microsoft.com/office/officeart/2005/8/layout/default"/>
    <dgm:cxn modelId="{C4C8684A-36ED-4C4B-A551-C37B4C5BCC98}" type="presParOf" srcId="{678DBC0C-DA5E-4507-A9E7-D71910842B0E}" destId="{518D2360-7F14-4145-BB33-DB2A942E3F09}" srcOrd="1" destOrd="0" presId="urn:microsoft.com/office/officeart/2005/8/layout/default"/>
    <dgm:cxn modelId="{B429B1BA-970F-45E7-A7C8-4471EE8A327F}" type="presParOf" srcId="{678DBC0C-DA5E-4507-A9E7-D71910842B0E}" destId="{8EEC0B49-E7DC-4DE7-B4BF-2A18B53D977F}" srcOrd="2" destOrd="0" presId="urn:microsoft.com/office/officeart/2005/8/layout/default"/>
    <dgm:cxn modelId="{FBFEA7CF-A6FA-4F3B-AC42-081BD2E0486F}" type="presParOf" srcId="{678DBC0C-DA5E-4507-A9E7-D71910842B0E}" destId="{B0F8BC5C-7B95-48AB-B30D-538EB5EFC3C9}" srcOrd="3" destOrd="0" presId="urn:microsoft.com/office/officeart/2005/8/layout/default"/>
    <dgm:cxn modelId="{4BE0529F-8B81-4770-8283-4FF75FAFAE87}" type="presParOf" srcId="{678DBC0C-DA5E-4507-A9E7-D71910842B0E}" destId="{372967C5-9334-4549-8AFC-ADFDF6616A5F}" srcOrd="4" destOrd="0" presId="urn:microsoft.com/office/officeart/2005/8/layout/default"/>
    <dgm:cxn modelId="{D935A58E-428D-416F-AEBC-D4A0DEF144A4}" type="presParOf" srcId="{678DBC0C-DA5E-4507-A9E7-D71910842B0E}" destId="{976DABAC-CAF6-41DA-8620-B4DAA8F0E617}" srcOrd="5" destOrd="0" presId="urn:microsoft.com/office/officeart/2005/8/layout/default"/>
    <dgm:cxn modelId="{53D3E768-0E37-4021-9D96-2E20A4A90886}" type="presParOf" srcId="{678DBC0C-DA5E-4507-A9E7-D71910842B0E}" destId="{D0EE2C6D-A193-4E49-B044-6A2109991132}" srcOrd="6" destOrd="0" presId="urn:microsoft.com/office/officeart/2005/8/layout/default"/>
    <dgm:cxn modelId="{EB7CD577-06C2-48A9-85C5-95A6F92AD188}" type="presParOf" srcId="{678DBC0C-DA5E-4507-A9E7-D71910842B0E}" destId="{1BA31467-DB74-448A-BC82-9B2B51CA39D2}" srcOrd="7" destOrd="0" presId="urn:microsoft.com/office/officeart/2005/8/layout/default"/>
    <dgm:cxn modelId="{84A30C3B-7A6C-4890-8E01-F4DD3F706A44}" type="presParOf" srcId="{678DBC0C-DA5E-4507-A9E7-D71910842B0E}" destId="{E37CA0BD-2E40-4141-B478-B7C50FB721D7}" srcOrd="8" destOrd="0" presId="urn:microsoft.com/office/officeart/2005/8/layout/default"/>
    <dgm:cxn modelId="{B96A1E29-38D6-4EA5-8AC0-8B495E857124}" type="presParOf" srcId="{678DBC0C-DA5E-4507-A9E7-D71910842B0E}" destId="{44EF6942-A9C7-4D11-BF53-F3941BD23953}" srcOrd="9" destOrd="0" presId="urn:microsoft.com/office/officeart/2005/8/layout/default"/>
    <dgm:cxn modelId="{803103E0-B3F8-4C81-A060-7387130AE6BB}" type="presParOf" srcId="{678DBC0C-DA5E-4507-A9E7-D71910842B0E}" destId="{98CD5E2D-37B7-43D6-A130-5F7A14C715E6}" srcOrd="10" destOrd="0" presId="urn:microsoft.com/office/officeart/2005/8/layout/default"/>
    <dgm:cxn modelId="{E01B842D-BCE2-466F-880D-364F9ED814D1}" type="presParOf" srcId="{678DBC0C-DA5E-4507-A9E7-D71910842B0E}" destId="{5090AF20-86BE-4E20-8DCD-300984B89382}" srcOrd="11" destOrd="0" presId="urn:microsoft.com/office/officeart/2005/8/layout/default"/>
    <dgm:cxn modelId="{CA74AEE0-5F34-42B0-B3B1-DB24A4E77D7C}" type="presParOf" srcId="{678DBC0C-DA5E-4507-A9E7-D71910842B0E}" destId="{B83BA5AD-750B-4A72-A965-9B79F4D330A9}" srcOrd="12" destOrd="0" presId="urn:microsoft.com/office/officeart/2005/8/layout/default"/>
    <dgm:cxn modelId="{2FC21A12-7BDC-4855-9C87-07CD461A65ED}" type="presParOf" srcId="{678DBC0C-DA5E-4507-A9E7-D71910842B0E}" destId="{F1C54A52-F378-4C2A-BD49-4E9E8F98DC14}" srcOrd="13" destOrd="0" presId="urn:microsoft.com/office/officeart/2005/8/layout/default"/>
    <dgm:cxn modelId="{5B109453-6F6C-4BC1-856A-1FB9B6298115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CA5F431-0133-414F-A93B-1F0FCBF30B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BDAEA0-C331-48A1-9478-04E6DBD3200D}">
      <dgm:prSet phldrT="[Text]"/>
      <dgm:spPr>
        <a:solidFill>
          <a:srgbClr val="AC00B0"/>
        </a:solidFill>
      </dgm:spPr>
      <dgm:t>
        <a:bodyPr/>
        <a:lstStyle/>
        <a:p>
          <a:r>
            <a:rPr lang="en-CA" b="1" dirty="0"/>
            <a:t>Subordinating Conjunctions</a:t>
          </a:r>
        </a:p>
      </dgm:t>
    </dgm:pt>
    <dgm:pt modelId="{F41C8A1F-2E29-4A29-AD12-1A123896FC74}" type="parTrans" cxnId="{AFEC02AF-C3A4-4C3A-B528-3BC2EED77D34}">
      <dgm:prSet/>
      <dgm:spPr/>
      <dgm:t>
        <a:bodyPr/>
        <a:lstStyle/>
        <a:p>
          <a:endParaRPr lang="en-CA"/>
        </a:p>
      </dgm:t>
    </dgm:pt>
    <dgm:pt modelId="{3EE90C06-898D-40DD-B633-62698966A219}" type="sibTrans" cxnId="{AFEC02AF-C3A4-4C3A-B528-3BC2EED77D34}">
      <dgm:prSet/>
      <dgm:spPr/>
      <dgm:t>
        <a:bodyPr/>
        <a:lstStyle/>
        <a:p>
          <a:endParaRPr lang="en-CA"/>
        </a:p>
      </dgm:t>
    </dgm:pt>
    <dgm:pt modelId="{8AF06AAF-0AE9-405C-9DBC-C878E54E6116}">
      <dgm:prSet phldrT="[Text]"/>
      <dgm:spPr>
        <a:solidFill>
          <a:srgbClr val="FA21FF"/>
        </a:solidFill>
      </dgm:spPr>
      <dgm:t>
        <a:bodyPr/>
        <a:lstStyle/>
        <a:p>
          <a:r>
            <a:rPr lang="en-CA" dirty="0"/>
            <a:t>Preceding</a:t>
          </a:r>
        </a:p>
      </dgm:t>
    </dgm:pt>
    <dgm:pt modelId="{D5CD2452-0A2E-41BB-91EC-FED01643FC59}" type="parTrans" cxnId="{CB57263B-DF4E-4854-8A8C-BAC9F3D3063B}">
      <dgm:prSet/>
      <dgm:spPr>
        <a:ln>
          <a:solidFill>
            <a:srgbClr val="AC00B0"/>
          </a:solidFill>
        </a:ln>
      </dgm:spPr>
      <dgm:t>
        <a:bodyPr/>
        <a:lstStyle/>
        <a:p>
          <a:endParaRPr lang="en-CA"/>
        </a:p>
      </dgm:t>
    </dgm:pt>
    <dgm:pt modelId="{A9DFFCEC-70AA-4D25-B333-6333F2A679A4}" type="sibTrans" cxnId="{CB57263B-DF4E-4854-8A8C-BAC9F3D3063B}">
      <dgm:prSet/>
      <dgm:spPr/>
      <dgm:t>
        <a:bodyPr/>
        <a:lstStyle/>
        <a:p>
          <a:endParaRPr lang="en-CA"/>
        </a:p>
      </dgm:t>
    </dgm:pt>
    <dgm:pt modelId="{15B6848B-B0C1-4B4D-934A-13A020D7FF65}">
      <dgm:prSet phldrT="[Text]"/>
      <dgm:spPr>
        <a:solidFill>
          <a:srgbClr val="F96BFC"/>
        </a:solidFill>
      </dgm:spPr>
      <dgm:t>
        <a:bodyPr/>
        <a:lstStyle/>
        <a:p>
          <a:r>
            <a:rPr lang="en-CA" dirty="0"/>
            <a:t>Concluding</a:t>
          </a:r>
        </a:p>
      </dgm:t>
    </dgm:pt>
    <dgm:pt modelId="{46D7DA4A-1104-461E-BF15-F28857904159}" type="parTrans" cxnId="{FBE7CAA0-0B35-43FE-AE19-E3ED4A593D34}">
      <dgm:prSet/>
      <dgm:spPr>
        <a:ln>
          <a:solidFill>
            <a:srgbClr val="AC00B0"/>
          </a:solidFill>
        </a:ln>
      </dgm:spPr>
      <dgm:t>
        <a:bodyPr/>
        <a:lstStyle/>
        <a:p>
          <a:endParaRPr lang="en-CA"/>
        </a:p>
      </dgm:t>
    </dgm:pt>
    <dgm:pt modelId="{AA007D6C-F969-422F-9946-B156D7FBE72E}" type="sibTrans" cxnId="{FBE7CAA0-0B35-43FE-AE19-E3ED4A593D34}">
      <dgm:prSet/>
      <dgm:spPr/>
      <dgm:t>
        <a:bodyPr/>
        <a:lstStyle/>
        <a:p>
          <a:endParaRPr lang="en-CA"/>
        </a:p>
      </dgm:t>
    </dgm:pt>
    <dgm:pt modelId="{1BCA7CE1-DB33-4E75-B608-93605538014E}" type="pres">
      <dgm:prSet presAssocID="{ECA5F431-0133-414F-A93B-1F0FCBF30B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2EFF1F-ACBD-4FA4-BEE9-19F088B201F5}" type="pres">
      <dgm:prSet presAssocID="{76BDAEA0-C331-48A1-9478-04E6DBD3200D}" presName="hierRoot1" presStyleCnt="0">
        <dgm:presLayoutVars>
          <dgm:hierBranch val="init"/>
        </dgm:presLayoutVars>
      </dgm:prSet>
      <dgm:spPr/>
    </dgm:pt>
    <dgm:pt modelId="{5B9D8C35-076D-4649-B529-7C548A42AE63}" type="pres">
      <dgm:prSet presAssocID="{76BDAEA0-C331-48A1-9478-04E6DBD3200D}" presName="rootComposite1" presStyleCnt="0"/>
      <dgm:spPr/>
    </dgm:pt>
    <dgm:pt modelId="{110F1A24-9DA9-4920-89FD-0BD2EBA28AF9}" type="pres">
      <dgm:prSet presAssocID="{76BDAEA0-C331-48A1-9478-04E6DBD3200D}" presName="rootText1" presStyleLbl="node0" presStyleIdx="0" presStyleCnt="1" custScaleX="125293" custScaleY="137475">
        <dgm:presLayoutVars>
          <dgm:chPref val="3"/>
        </dgm:presLayoutVars>
      </dgm:prSet>
      <dgm:spPr/>
    </dgm:pt>
    <dgm:pt modelId="{1398D287-93BF-4F64-98AC-9C356B3CBA19}" type="pres">
      <dgm:prSet presAssocID="{76BDAEA0-C331-48A1-9478-04E6DBD3200D}" presName="rootConnector1" presStyleLbl="node1" presStyleIdx="0" presStyleCnt="0"/>
      <dgm:spPr/>
    </dgm:pt>
    <dgm:pt modelId="{B822B19D-82E6-4DFC-9B68-170985DCBA1B}" type="pres">
      <dgm:prSet presAssocID="{76BDAEA0-C331-48A1-9478-04E6DBD3200D}" presName="hierChild2" presStyleCnt="0"/>
      <dgm:spPr/>
    </dgm:pt>
    <dgm:pt modelId="{D5A08428-50D1-4C5E-83EF-AFE34C163762}" type="pres">
      <dgm:prSet presAssocID="{D5CD2452-0A2E-41BB-91EC-FED01643FC59}" presName="Name37" presStyleLbl="parChTrans1D2" presStyleIdx="0" presStyleCnt="2"/>
      <dgm:spPr/>
    </dgm:pt>
    <dgm:pt modelId="{FF5F46DC-AB25-4EA5-8DDF-2E6FEF2F207F}" type="pres">
      <dgm:prSet presAssocID="{8AF06AAF-0AE9-405C-9DBC-C878E54E6116}" presName="hierRoot2" presStyleCnt="0">
        <dgm:presLayoutVars>
          <dgm:hierBranch val="init"/>
        </dgm:presLayoutVars>
      </dgm:prSet>
      <dgm:spPr/>
    </dgm:pt>
    <dgm:pt modelId="{F45B941D-B66F-43E7-9AE6-015348FB2796}" type="pres">
      <dgm:prSet presAssocID="{8AF06AAF-0AE9-405C-9DBC-C878E54E6116}" presName="rootComposite" presStyleCnt="0"/>
      <dgm:spPr/>
    </dgm:pt>
    <dgm:pt modelId="{C34AC725-9AA4-4D48-9D1F-E18A6C7604EA}" type="pres">
      <dgm:prSet presAssocID="{8AF06AAF-0AE9-405C-9DBC-C878E54E6116}" presName="rootText" presStyleLbl="node2" presStyleIdx="0" presStyleCnt="2">
        <dgm:presLayoutVars>
          <dgm:chPref val="3"/>
        </dgm:presLayoutVars>
      </dgm:prSet>
      <dgm:spPr/>
    </dgm:pt>
    <dgm:pt modelId="{559D7136-F4FE-4327-B5F4-B8CC2CCBEEAA}" type="pres">
      <dgm:prSet presAssocID="{8AF06AAF-0AE9-405C-9DBC-C878E54E6116}" presName="rootConnector" presStyleLbl="node2" presStyleIdx="0" presStyleCnt="2"/>
      <dgm:spPr/>
    </dgm:pt>
    <dgm:pt modelId="{8EB50921-FF5C-48AE-9AC4-6C1A913BFE8C}" type="pres">
      <dgm:prSet presAssocID="{8AF06AAF-0AE9-405C-9DBC-C878E54E6116}" presName="hierChild4" presStyleCnt="0"/>
      <dgm:spPr/>
    </dgm:pt>
    <dgm:pt modelId="{085D1280-2C48-41F5-BDAA-342B3AD027BE}" type="pres">
      <dgm:prSet presAssocID="{8AF06AAF-0AE9-405C-9DBC-C878E54E6116}" presName="hierChild5" presStyleCnt="0"/>
      <dgm:spPr/>
    </dgm:pt>
    <dgm:pt modelId="{C46E0BC6-9906-4CA7-9DF4-28802D44C207}" type="pres">
      <dgm:prSet presAssocID="{46D7DA4A-1104-461E-BF15-F28857904159}" presName="Name37" presStyleLbl="parChTrans1D2" presStyleIdx="1" presStyleCnt="2"/>
      <dgm:spPr/>
    </dgm:pt>
    <dgm:pt modelId="{29FC0C3F-A3BB-4902-90CB-AAECCB0E2C84}" type="pres">
      <dgm:prSet presAssocID="{15B6848B-B0C1-4B4D-934A-13A020D7FF65}" presName="hierRoot2" presStyleCnt="0">
        <dgm:presLayoutVars>
          <dgm:hierBranch val="init"/>
        </dgm:presLayoutVars>
      </dgm:prSet>
      <dgm:spPr/>
    </dgm:pt>
    <dgm:pt modelId="{9C229A0E-D259-4869-9CB0-4469DCE3FA33}" type="pres">
      <dgm:prSet presAssocID="{15B6848B-B0C1-4B4D-934A-13A020D7FF65}" presName="rootComposite" presStyleCnt="0"/>
      <dgm:spPr/>
    </dgm:pt>
    <dgm:pt modelId="{3AF0AEC7-824E-4EFF-8518-05B80079530C}" type="pres">
      <dgm:prSet presAssocID="{15B6848B-B0C1-4B4D-934A-13A020D7FF65}" presName="rootText" presStyleLbl="node2" presStyleIdx="1" presStyleCnt="2">
        <dgm:presLayoutVars>
          <dgm:chPref val="3"/>
        </dgm:presLayoutVars>
      </dgm:prSet>
      <dgm:spPr/>
    </dgm:pt>
    <dgm:pt modelId="{77764C75-6A5A-46BB-A54C-E6FCBE24D5CC}" type="pres">
      <dgm:prSet presAssocID="{15B6848B-B0C1-4B4D-934A-13A020D7FF65}" presName="rootConnector" presStyleLbl="node2" presStyleIdx="1" presStyleCnt="2"/>
      <dgm:spPr/>
    </dgm:pt>
    <dgm:pt modelId="{209E1EC6-F547-4A6C-A69D-EA5F80B7B4F7}" type="pres">
      <dgm:prSet presAssocID="{15B6848B-B0C1-4B4D-934A-13A020D7FF65}" presName="hierChild4" presStyleCnt="0"/>
      <dgm:spPr/>
    </dgm:pt>
    <dgm:pt modelId="{EC2C99A9-91D6-49E6-ACFB-CD73E679CBA0}" type="pres">
      <dgm:prSet presAssocID="{15B6848B-B0C1-4B4D-934A-13A020D7FF65}" presName="hierChild5" presStyleCnt="0"/>
      <dgm:spPr/>
    </dgm:pt>
    <dgm:pt modelId="{A6BEAA3A-BF6E-4464-BCA9-E1235120511D}" type="pres">
      <dgm:prSet presAssocID="{76BDAEA0-C331-48A1-9478-04E6DBD3200D}" presName="hierChild3" presStyleCnt="0"/>
      <dgm:spPr/>
    </dgm:pt>
  </dgm:ptLst>
  <dgm:cxnLst>
    <dgm:cxn modelId="{03F91A03-3917-4019-BCC3-A88794F6A2EB}" type="presOf" srcId="{46D7DA4A-1104-461E-BF15-F28857904159}" destId="{C46E0BC6-9906-4CA7-9DF4-28802D44C207}" srcOrd="0" destOrd="0" presId="urn:microsoft.com/office/officeart/2005/8/layout/orgChart1"/>
    <dgm:cxn modelId="{CB57263B-DF4E-4854-8A8C-BAC9F3D3063B}" srcId="{76BDAEA0-C331-48A1-9478-04E6DBD3200D}" destId="{8AF06AAF-0AE9-405C-9DBC-C878E54E6116}" srcOrd="0" destOrd="0" parTransId="{D5CD2452-0A2E-41BB-91EC-FED01643FC59}" sibTransId="{A9DFFCEC-70AA-4D25-B333-6333F2A679A4}"/>
    <dgm:cxn modelId="{208EE13B-0882-438A-82C8-0C38806B5532}" type="presOf" srcId="{15B6848B-B0C1-4B4D-934A-13A020D7FF65}" destId="{3AF0AEC7-824E-4EFF-8518-05B80079530C}" srcOrd="0" destOrd="0" presId="urn:microsoft.com/office/officeart/2005/8/layout/orgChart1"/>
    <dgm:cxn modelId="{F8C5A563-DB93-45F1-9BD9-0AE39AA7F7D1}" type="presOf" srcId="{76BDAEA0-C331-48A1-9478-04E6DBD3200D}" destId="{110F1A24-9DA9-4920-89FD-0BD2EBA28AF9}" srcOrd="0" destOrd="0" presId="urn:microsoft.com/office/officeart/2005/8/layout/orgChart1"/>
    <dgm:cxn modelId="{FE491248-9E98-423E-98C8-190E7A87C60A}" type="presOf" srcId="{ECA5F431-0133-414F-A93B-1F0FCBF30B4B}" destId="{1BCA7CE1-DB33-4E75-B608-93605538014E}" srcOrd="0" destOrd="0" presId="urn:microsoft.com/office/officeart/2005/8/layout/orgChart1"/>
    <dgm:cxn modelId="{28F04C6B-658F-46A1-BBB1-DA73C6ECA91A}" type="presOf" srcId="{15B6848B-B0C1-4B4D-934A-13A020D7FF65}" destId="{77764C75-6A5A-46BB-A54C-E6FCBE24D5CC}" srcOrd="1" destOrd="0" presId="urn:microsoft.com/office/officeart/2005/8/layout/orgChart1"/>
    <dgm:cxn modelId="{4A05A258-C857-4190-85BE-D7119B9A6F41}" type="presOf" srcId="{8AF06AAF-0AE9-405C-9DBC-C878E54E6116}" destId="{559D7136-F4FE-4327-B5F4-B8CC2CCBEEAA}" srcOrd="1" destOrd="0" presId="urn:microsoft.com/office/officeart/2005/8/layout/orgChart1"/>
    <dgm:cxn modelId="{85D9AC59-DDF0-483E-8F5A-8515FD4327E6}" type="presOf" srcId="{76BDAEA0-C331-48A1-9478-04E6DBD3200D}" destId="{1398D287-93BF-4F64-98AC-9C356B3CBA19}" srcOrd="1" destOrd="0" presId="urn:microsoft.com/office/officeart/2005/8/layout/orgChart1"/>
    <dgm:cxn modelId="{FBE7CAA0-0B35-43FE-AE19-E3ED4A593D34}" srcId="{76BDAEA0-C331-48A1-9478-04E6DBD3200D}" destId="{15B6848B-B0C1-4B4D-934A-13A020D7FF65}" srcOrd="1" destOrd="0" parTransId="{46D7DA4A-1104-461E-BF15-F28857904159}" sibTransId="{AA007D6C-F969-422F-9946-B156D7FBE72E}"/>
    <dgm:cxn modelId="{15F9B7A4-E57A-412E-8630-661DE037AD97}" type="presOf" srcId="{8AF06AAF-0AE9-405C-9DBC-C878E54E6116}" destId="{C34AC725-9AA4-4D48-9D1F-E18A6C7604EA}" srcOrd="0" destOrd="0" presId="urn:microsoft.com/office/officeart/2005/8/layout/orgChart1"/>
    <dgm:cxn modelId="{AFEC02AF-C3A4-4C3A-B528-3BC2EED77D34}" srcId="{ECA5F431-0133-414F-A93B-1F0FCBF30B4B}" destId="{76BDAEA0-C331-48A1-9478-04E6DBD3200D}" srcOrd="0" destOrd="0" parTransId="{F41C8A1F-2E29-4A29-AD12-1A123896FC74}" sibTransId="{3EE90C06-898D-40DD-B633-62698966A219}"/>
    <dgm:cxn modelId="{022A2FFE-8428-47ED-A5DF-DCAD28EF3196}" type="presOf" srcId="{D5CD2452-0A2E-41BB-91EC-FED01643FC59}" destId="{D5A08428-50D1-4C5E-83EF-AFE34C163762}" srcOrd="0" destOrd="0" presId="urn:microsoft.com/office/officeart/2005/8/layout/orgChart1"/>
    <dgm:cxn modelId="{35DCA229-EE28-4387-B17C-5230A621A678}" type="presParOf" srcId="{1BCA7CE1-DB33-4E75-B608-93605538014E}" destId="{512EFF1F-ACBD-4FA4-BEE9-19F088B201F5}" srcOrd="0" destOrd="0" presId="urn:microsoft.com/office/officeart/2005/8/layout/orgChart1"/>
    <dgm:cxn modelId="{E851B151-B242-48C2-9D14-3922A3197B9C}" type="presParOf" srcId="{512EFF1F-ACBD-4FA4-BEE9-19F088B201F5}" destId="{5B9D8C35-076D-4649-B529-7C548A42AE63}" srcOrd="0" destOrd="0" presId="urn:microsoft.com/office/officeart/2005/8/layout/orgChart1"/>
    <dgm:cxn modelId="{3BC19EA8-EF48-4DC3-808D-3B6C2E6BFFFB}" type="presParOf" srcId="{5B9D8C35-076D-4649-B529-7C548A42AE63}" destId="{110F1A24-9DA9-4920-89FD-0BD2EBA28AF9}" srcOrd="0" destOrd="0" presId="urn:microsoft.com/office/officeart/2005/8/layout/orgChart1"/>
    <dgm:cxn modelId="{C079B20E-A9EA-4A75-8AD0-CBF01FC6F435}" type="presParOf" srcId="{5B9D8C35-076D-4649-B529-7C548A42AE63}" destId="{1398D287-93BF-4F64-98AC-9C356B3CBA19}" srcOrd="1" destOrd="0" presId="urn:microsoft.com/office/officeart/2005/8/layout/orgChart1"/>
    <dgm:cxn modelId="{31D69E2A-4EDA-4640-9D91-F8BB1DC7DDCC}" type="presParOf" srcId="{512EFF1F-ACBD-4FA4-BEE9-19F088B201F5}" destId="{B822B19D-82E6-4DFC-9B68-170985DCBA1B}" srcOrd="1" destOrd="0" presId="urn:microsoft.com/office/officeart/2005/8/layout/orgChart1"/>
    <dgm:cxn modelId="{2746A892-97E8-4188-B8EA-438A5A88AD5B}" type="presParOf" srcId="{B822B19D-82E6-4DFC-9B68-170985DCBA1B}" destId="{D5A08428-50D1-4C5E-83EF-AFE34C163762}" srcOrd="0" destOrd="0" presId="urn:microsoft.com/office/officeart/2005/8/layout/orgChart1"/>
    <dgm:cxn modelId="{3EADC51B-5ECA-476B-B16A-D636F32CDE83}" type="presParOf" srcId="{B822B19D-82E6-4DFC-9B68-170985DCBA1B}" destId="{FF5F46DC-AB25-4EA5-8DDF-2E6FEF2F207F}" srcOrd="1" destOrd="0" presId="urn:microsoft.com/office/officeart/2005/8/layout/orgChart1"/>
    <dgm:cxn modelId="{6A183181-BCD4-4A55-92A4-F87602A8BE93}" type="presParOf" srcId="{FF5F46DC-AB25-4EA5-8DDF-2E6FEF2F207F}" destId="{F45B941D-B66F-43E7-9AE6-015348FB2796}" srcOrd="0" destOrd="0" presId="urn:microsoft.com/office/officeart/2005/8/layout/orgChart1"/>
    <dgm:cxn modelId="{F36E3B31-50EE-4C19-B992-548DA0303B2F}" type="presParOf" srcId="{F45B941D-B66F-43E7-9AE6-015348FB2796}" destId="{C34AC725-9AA4-4D48-9D1F-E18A6C7604EA}" srcOrd="0" destOrd="0" presId="urn:microsoft.com/office/officeart/2005/8/layout/orgChart1"/>
    <dgm:cxn modelId="{2F6924FF-13C1-4F1B-9FBC-5850B3893ACB}" type="presParOf" srcId="{F45B941D-B66F-43E7-9AE6-015348FB2796}" destId="{559D7136-F4FE-4327-B5F4-B8CC2CCBEEAA}" srcOrd="1" destOrd="0" presId="urn:microsoft.com/office/officeart/2005/8/layout/orgChart1"/>
    <dgm:cxn modelId="{F3354905-08D3-403A-B5A2-F90E9D582AC5}" type="presParOf" srcId="{FF5F46DC-AB25-4EA5-8DDF-2E6FEF2F207F}" destId="{8EB50921-FF5C-48AE-9AC4-6C1A913BFE8C}" srcOrd="1" destOrd="0" presId="urn:microsoft.com/office/officeart/2005/8/layout/orgChart1"/>
    <dgm:cxn modelId="{B116080A-92C8-4899-8A94-D9839289A666}" type="presParOf" srcId="{FF5F46DC-AB25-4EA5-8DDF-2E6FEF2F207F}" destId="{085D1280-2C48-41F5-BDAA-342B3AD027BE}" srcOrd="2" destOrd="0" presId="urn:microsoft.com/office/officeart/2005/8/layout/orgChart1"/>
    <dgm:cxn modelId="{C4CF5502-7387-4D11-84B0-80390E4D5F87}" type="presParOf" srcId="{B822B19D-82E6-4DFC-9B68-170985DCBA1B}" destId="{C46E0BC6-9906-4CA7-9DF4-28802D44C207}" srcOrd="2" destOrd="0" presId="urn:microsoft.com/office/officeart/2005/8/layout/orgChart1"/>
    <dgm:cxn modelId="{E4676849-80CA-435E-A938-64830023ED56}" type="presParOf" srcId="{B822B19D-82E6-4DFC-9B68-170985DCBA1B}" destId="{29FC0C3F-A3BB-4902-90CB-AAECCB0E2C84}" srcOrd="3" destOrd="0" presId="urn:microsoft.com/office/officeart/2005/8/layout/orgChart1"/>
    <dgm:cxn modelId="{FD05BADF-728C-4788-807B-53B75E1AC5A1}" type="presParOf" srcId="{29FC0C3F-A3BB-4902-90CB-AAECCB0E2C84}" destId="{9C229A0E-D259-4869-9CB0-4469DCE3FA33}" srcOrd="0" destOrd="0" presId="urn:microsoft.com/office/officeart/2005/8/layout/orgChart1"/>
    <dgm:cxn modelId="{761C9D87-599E-4ED9-AED4-76029FEFFC27}" type="presParOf" srcId="{9C229A0E-D259-4869-9CB0-4469DCE3FA33}" destId="{3AF0AEC7-824E-4EFF-8518-05B80079530C}" srcOrd="0" destOrd="0" presId="urn:microsoft.com/office/officeart/2005/8/layout/orgChart1"/>
    <dgm:cxn modelId="{0C769F12-4BB2-4CA1-A1D2-E4DD6724DAE1}" type="presParOf" srcId="{9C229A0E-D259-4869-9CB0-4469DCE3FA33}" destId="{77764C75-6A5A-46BB-A54C-E6FCBE24D5CC}" srcOrd="1" destOrd="0" presId="urn:microsoft.com/office/officeart/2005/8/layout/orgChart1"/>
    <dgm:cxn modelId="{60C1FBE3-EA6B-4708-A1D4-3065DD79094A}" type="presParOf" srcId="{29FC0C3F-A3BB-4902-90CB-AAECCB0E2C84}" destId="{209E1EC6-F547-4A6C-A69D-EA5F80B7B4F7}" srcOrd="1" destOrd="0" presId="urn:microsoft.com/office/officeart/2005/8/layout/orgChart1"/>
    <dgm:cxn modelId="{5ED423BF-305A-4749-AEA0-72C6CCA648BE}" type="presParOf" srcId="{29FC0C3F-A3BB-4902-90CB-AAECCB0E2C84}" destId="{EC2C99A9-91D6-49E6-ACFB-CD73E679CBA0}" srcOrd="2" destOrd="0" presId="urn:microsoft.com/office/officeart/2005/8/layout/orgChart1"/>
    <dgm:cxn modelId="{90653721-4E11-4A81-A50E-8B7CA71E517E}" type="presParOf" srcId="{512EFF1F-ACBD-4FA4-BEE9-19F088B201F5}" destId="{A6BEAA3A-BF6E-4464-BCA9-E123512051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/>
      <dgm:spPr>
        <a:solidFill>
          <a:srgbClr val="00037A"/>
        </a:solidFill>
      </dgm:spPr>
      <dgm:t>
        <a:bodyPr/>
        <a:lstStyle/>
        <a:p>
          <a:pPr rtl="0"/>
          <a:r>
            <a:rPr lang="en-CA" b="1" dirty="0"/>
            <a:t>PREPOSITIONS</a:t>
          </a:r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 custT="1"/>
      <dgm:spPr>
        <a:solidFill>
          <a:srgbClr val="8586FC"/>
        </a:solidFill>
      </dgm:spPr>
      <dgm:t>
        <a:bodyPr/>
        <a:lstStyle/>
        <a:p>
          <a:pPr rtl="0"/>
          <a:r>
            <a:rPr lang="en-CA" sz="4400" dirty="0"/>
            <a:t>Show </a:t>
          </a:r>
          <a:r>
            <a:rPr lang="en-CA" sz="4800" b="1" dirty="0"/>
            <a:t>temporal</a:t>
          </a:r>
          <a:r>
            <a:rPr lang="en-CA" sz="4800" dirty="0"/>
            <a:t> </a:t>
          </a:r>
          <a:r>
            <a:rPr lang="en-CA" sz="4400" dirty="0"/>
            <a:t>and </a:t>
          </a:r>
          <a:r>
            <a:rPr lang="en-CA" sz="4800" b="1" dirty="0"/>
            <a:t>spatial</a:t>
          </a:r>
          <a:r>
            <a:rPr lang="en-CA" sz="4800" dirty="0"/>
            <a:t> </a:t>
          </a:r>
          <a:r>
            <a:rPr lang="en-CA" sz="4400" dirty="0"/>
            <a:t>relationships between nouns and other parts of a sentence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C0221B4E-4E72-4111-B8AA-82FA69834641}" type="presOf" srcId="{E9B77F77-2A30-41E9-B233-42F3C17B7FE1}" destId="{C91DD0AC-C3ED-4C04-9409-F43DB89882E0}" srcOrd="0" destOrd="0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2FB861E6-09A7-4AEF-AA2B-BA84C35B684A}" type="presOf" srcId="{5AB4AA90-30B3-4B35-8919-2C979E8C02C3}" destId="{52FDE09D-2469-4C32-B56E-3B2494C57031}" srcOrd="0" destOrd="0" presId="urn:microsoft.com/office/officeart/2005/8/layout/vList5"/>
    <dgm:cxn modelId="{CA5853FA-8E3A-4B82-96C0-3CDCD1086EE5}" type="presOf" srcId="{0F75B1F8-7D31-44C4-A291-341C9B8D4F3A}" destId="{988E0F77-EF8F-4A7A-A2E5-630E7D5264FF}" srcOrd="0" destOrd="0" presId="urn:microsoft.com/office/officeart/2005/8/layout/vList5"/>
    <dgm:cxn modelId="{6280108D-1A37-4C77-9D20-06E90F47C2E1}" type="presParOf" srcId="{C91DD0AC-C3ED-4C04-9409-F43DB89882E0}" destId="{6560C2F0-6A5F-491E-AAA5-9ECE910AECB9}" srcOrd="0" destOrd="0" presId="urn:microsoft.com/office/officeart/2005/8/layout/vList5"/>
    <dgm:cxn modelId="{8828299E-D479-4FAD-9E3D-73E3A121BE1E}" type="presParOf" srcId="{6560C2F0-6A5F-491E-AAA5-9ECE910AECB9}" destId="{988E0F77-EF8F-4A7A-A2E5-630E7D5264FF}" srcOrd="0" destOrd="0" presId="urn:microsoft.com/office/officeart/2005/8/layout/vList5"/>
    <dgm:cxn modelId="{63E23536-6E79-42E5-B557-AF7B07FDF260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498CB92-D97A-4C0E-A8B6-E3C0B7DC0B7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B5D7D194-C8FE-4108-99E6-8C541E61008B}">
      <dgm:prSet phldrT="[Text]"/>
      <dgm:spPr>
        <a:solidFill>
          <a:srgbClr val="00037A"/>
        </a:solidFill>
      </dgm:spPr>
      <dgm:t>
        <a:bodyPr/>
        <a:lstStyle/>
        <a:p>
          <a:r>
            <a:rPr lang="en-CA" b="1" dirty="0"/>
            <a:t>PREPOSITION</a:t>
          </a:r>
        </a:p>
      </dgm:t>
    </dgm:pt>
    <dgm:pt modelId="{5CF0FF91-28FD-45F0-96D0-BFBE37E9A127}" type="parTrans" cxnId="{F35BC028-4C7A-4000-9174-B87E262EC874}">
      <dgm:prSet/>
      <dgm:spPr/>
      <dgm:t>
        <a:bodyPr/>
        <a:lstStyle/>
        <a:p>
          <a:endParaRPr lang="en-CA"/>
        </a:p>
      </dgm:t>
    </dgm:pt>
    <dgm:pt modelId="{9884FFDA-2101-480A-B733-976DF181636C}" type="sibTrans" cxnId="{F35BC028-4C7A-4000-9174-B87E262EC874}">
      <dgm:prSet/>
      <dgm:spPr/>
      <dgm:t>
        <a:bodyPr/>
        <a:lstStyle/>
        <a:p>
          <a:endParaRPr lang="en-CA"/>
        </a:p>
      </dgm:t>
    </dgm:pt>
    <dgm:pt modelId="{6E170170-B2E1-47CE-BAD9-DBB694F4CF3F}">
      <dgm:prSet phldrT="[Text]"/>
      <dgm:spPr>
        <a:solidFill>
          <a:srgbClr val="8586FC"/>
        </a:solidFill>
      </dgm:spPr>
      <dgm:t>
        <a:bodyPr/>
        <a:lstStyle/>
        <a:p>
          <a:r>
            <a:rPr lang="en-CA" dirty="0"/>
            <a:t>Single word</a:t>
          </a:r>
        </a:p>
      </dgm:t>
    </dgm:pt>
    <dgm:pt modelId="{7618ADD5-FB78-4AF6-8B45-E57688DE4E0D}" type="parTrans" cxnId="{1FE0EB20-DC07-4A84-B37A-B103EA9677A2}">
      <dgm:prSet/>
      <dgm:spPr/>
      <dgm:t>
        <a:bodyPr/>
        <a:lstStyle/>
        <a:p>
          <a:endParaRPr lang="en-CA"/>
        </a:p>
      </dgm:t>
    </dgm:pt>
    <dgm:pt modelId="{F8423010-D434-4DEA-AD4C-FD0C860EA39C}" type="sibTrans" cxnId="{1FE0EB20-DC07-4A84-B37A-B103EA9677A2}">
      <dgm:prSet/>
      <dgm:spPr/>
      <dgm:t>
        <a:bodyPr/>
        <a:lstStyle/>
        <a:p>
          <a:endParaRPr lang="en-CA"/>
        </a:p>
      </dgm:t>
    </dgm:pt>
    <dgm:pt modelId="{C90C268C-22AB-43E7-BEEF-F8F9A52BA64E}">
      <dgm:prSet phldrT="[Text]"/>
      <dgm:spPr>
        <a:solidFill>
          <a:srgbClr val="8586FC"/>
        </a:solidFill>
      </dgm:spPr>
      <dgm:t>
        <a:bodyPr/>
        <a:lstStyle/>
        <a:p>
          <a:r>
            <a:rPr lang="en-CA"/>
            <a:t>Two-word combinations</a:t>
          </a:r>
        </a:p>
      </dgm:t>
    </dgm:pt>
    <dgm:pt modelId="{0CA33DBB-C7F7-4508-9AFB-1B11C78D0AD1}" type="parTrans" cxnId="{218383AF-B810-42F1-ACD8-22BA9EB94840}">
      <dgm:prSet/>
      <dgm:spPr/>
      <dgm:t>
        <a:bodyPr/>
        <a:lstStyle/>
        <a:p>
          <a:endParaRPr lang="en-CA"/>
        </a:p>
      </dgm:t>
    </dgm:pt>
    <dgm:pt modelId="{4DD1BA9D-ECB2-4231-8B2C-B2BE255F9B25}" type="sibTrans" cxnId="{218383AF-B810-42F1-ACD8-22BA9EB94840}">
      <dgm:prSet/>
      <dgm:spPr/>
      <dgm:t>
        <a:bodyPr/>
        <a:lstStyle/>
        <a:p>
          <a:endParaRPr lang="en-CA"/>
        </a:p>
      </dgm:t>
    </dgm:pt>
    <dgm:pt modelId="{83AF87A7-70F4-4066-98C7-08ADADB26A49}">
      <dgm:prSet phldrT="[Text]"/>
      <dgm:spPr>
        <a:solidFill>
          <a:srgbClr val="8586FC"/>
        </a:solidFill>
      </dgm:spPr>
      <dgm:t>
        <a:bodyPr/>
        <a:lstStyle/>
        <a:p>
          <a:r>
            <a:rPr lang="en-CA" dirty="0"/>
            <a:t>Prepositional phrases</a:t>
          </a:r>
        </a:p>
      </dgm:t>
    </dgm:pt>
    <dgm:pt modelId="{A0C64C81-D631-4F80-816B-5B3C7E0842AA}" type="parTrans" cxnId="{A8B34805-6056-4EDD-9283-E98F2BBA6C28}">
      <dgm:prSet/>
      <dgm:spPr/>
      <dgm:t>
        <a:bodyPr/>
        <a:lstStyle/>
        <a:p>
          <a:endParaRPr lang="en-CA"/>
        </a:p>
      </dgm:t>
    </dgm:pt>
    <dgm:pt modelId="{AD349714-DC12-4B63-8593-B48968F3A7B0}" type="sibTrans" cxnId="{A8B34805-6056-4EDD-9283-E98F2BBA6C28}">
      <dgm:prSet/>
      <dgm:spPr/>
      <dgm:t>
        <a:bodyPr/>
        <a:lstStyle/>
        <a:p>
          <a:endParaRPr lang="en-CA"/>
        </a:p>
      </dgm:t>
    </dgm:pt>
    <dgm:pt modelId="{746CA70B-0682-4C57-A8E8-BF5CE574810D}" type="pres">
      <dgm:prSet presAssocID="{4498CB92-D97A-4C0E-A8B6-E3C0B7DC0B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8FC694-285B-4D40-BC9D-6869F3EFEC60}" type="pres">
      <dgm:prSet presAssocID="{B5D7D194-C8FE-4108-99E6-8C541E61008B}" presName="hierRoot1" presStyleCnt="0">
        <dgm:presLayoutVars>
          <dgm:hierBranch val="init"/>
        </dgm:presLayoutVars>
      </dgm:prSet>
      <dgm:spPr/>
    </dgm:pt>
    <dgm:pt modelId="{23026811-ADAB-4A08-A2E1-E4F5030C06AC}" type="pres">
      <dgm:prSet presAssocID="{B5D7D194-C8FE-4108-99E6-8C541E61008B}" presName="rootComposite1" presStyleCnt="0"/>
      <dgm:spPr/>
    </dgm:pt>
    <dgm:pt modelId="{0F91A0F7-C163-46F1-9D2B-747171C63B0C}" type="pres">
      <dgm:prSet presAssocID="{B5D7D194-C8FE-4108-99E6-8C541E61008B}" presName="rootText1" presStyleLbl="node0" presStyleIdx="0" presStyleCnt="1">
        <dgm:presLayoutVars>
          <dgm:chPref val="3"/>
        </dgm:presLayoutVars>
      </dgm:prSet>
      <dgm:spPr/>
    </dgm:pt>
    <dgm:pt modelId="{593B04E4-7FB9-40D0-963C-4800262A15F6}" type="pres">
      <dgm:prSet presAssocID="{B5D7D194-C8FE-4108-99E6-8C541E61008B}" presName="rootConnector1" presStyleLbl="node1" presStyleIdx="0" presStyleCnt="0"/>
      <dgm:spPr/>
    </dgm:pt>
    <dgm:pt modelId="{55683280-18F1-46F2-920E-310283745BAB}" type="pres">
      <dgm:prSet presAssocID="{B5D7D194-C8FE-4108-99E6-8C541E61008B}" presName="hierChild2" presStyleCnt="0"/>
      <dgm:spPr/>
    </dgm:pt>
    <dgm:pt modelId="{EBD45AD8-F63C-4A87-9DF2-ED1C51A877D9}" type="pres">
      <dgm:prSet presAssocID="{7618ADD5-FB78-4AF6-8B45-E57688DE4E0D}" presName="Name37" presStyleLbl="parChTrans1D2" presStyleIdx="0" presStyleCnt="3"/>
      <dgm:spPr/>
    </dgm:pt>
    <dgm:pt modelId="{D17D9726-67EB-4195-A5AB-E1EEE900F1B5}" type="pres">
      <dgm:prSet presAssocID="{6E170170-B2E1-47CE-BAD9-DBB694F4CF3F}" presName="hierRoot2" presStyleCnt="0">
        <dgm:presLayoutVars>
          <dgm:hierBranch val="init"/>
        </dgm:presLayoutVars>
      </dgm:prSet>
      <dgm:spPr/>
    </dgm:pt>
    <dgm:pt modelId="{1EB7C897-A55F-4FF4-8D83-FB380F073D0F}" type="pres">
      <dgm:prSet presAssocID="{6E170170-B2E1-47CE-BAD9-DBB694F4CF3F}" presName="rootComposite" presStyleCnt="0"/>
      <dgm:spPr/>
    </dgm:pt>
    <dgm:pt modelId="{49696018-4BD6-4659-80EF-15EAAB289865}" type="pres">
      <dgm:prSet presAssocID="{6E170170-B2E1-47CE-BAD9-DBB694F4CF3F}" presName="rootText" presStyleLbl="node2" presStyleIdx="0" presStyleCnt="3">
        <dgm:presLayoutVars>
          <dgm:chPref val="3"/>
        </dgm:presLayoutVars>
      </dgm:prSet>
      <dgm:spPr/>
    </dgm:pt>
    <dgm:pt modelId="{7D09C423-BCD4-41FC-9E85-DCEE3DDAD635}" type="pres">
      <dgm:prSet presAssocID="{6E170170-B2E1-47CE-BAD9-DBB694F4CF3F}" presName="rootConnector" presStyleLbl="node2" presStyleIdx="0" presStyleCnt="3"/>
      <dgm:spPr/>
    </dgm:pt>
    <dgm:pt modelId="{2755FD26-F1A0-472C-9077-56A4D7A5CFD6}" type="pres">
      <dgm:prSet presAssocID="{6E170170-B2E1-47CE-BAD9-DBB694F4CF3F}" presName="hierChild4" presStyleCnt="0"/>
      <dgm:spPr/>
    </dgm:pt>
    <dgm:pt modelId="{8C3DCBFB-8504-43D5-8747-D9C33FB5AC51}" type="pres">
      <dgm:prSet presAssocID="{6E170170-B2E1-47CE-BAD9-DBB694F4CF3F}" presName="hierChild5" presStyleCnt="0"/>
      <dgm:spPr/>
    </dgm:pt>
    <dgm:pt modelId="{BDAB30F0-59BA-415E-919B-A750160B9BF8}" type="pres">
      <dgm:prSet presAssocID="{0CA33DBB-C7F7-4508-9AFB-1B11C78D0AD1}" presName="Name37" presStyleLbl="parChTrans1D2" presStyleIdx="1" presStyleCnt="3"/>
      <dgm:spPr/>
    </dgm:pt>
    <dgm:pt modelId="{A5A9D123-6053-42F7-927D-A499F2C07C63}" type="pres">
      <dgm:prSet presAssocID="{C90C268C-22AB-43E7-BEEF-F8F9A52BA64E}" presName="hierRoot2" presStyleCnt="0">
        <dgm:presLayoutVars>
          <dgm:hierBranch val="init"/>
        </dgm:presLayoutVars>
      </dgm:prSet>
      <dgm:spPr/>
    </dgm:pt>
    <dgm:pt modelId="{C6D7CA29-ACA8-4D7C-978E-9FA5013CB983}" type="pres">
      <dgm:prSet presAssocID="{C90C268C-22AB-43E7-BEEF-F8F9A52BA64E}" presName="rootComposite" presStyleCnt="0"/>
      <dgm:spPr/>
    </dgm:pt>
    <dgm:pt modelId="{BFCAAB9E-CCB9-47A8-BE51-13EB828F23B4}" type="pres">
      <dgm:prSet presAssocID="{C90C268C-22AB-43E7-BEEF-F8F9A52BA64E}" presName="rootText" presStyleLbl="node2" presStyleIdx="1" presStyleCnt="3">
        <dgm:presLayoutVars>
          <dgm:chPref val="3"/>
        </dgm:presLayoutVars>
      </dgm:prSet>
      <dgm:spPr/>
    </dgm:pt>
    <dgm:pt modelId="{4D138ECE-8C37-4711-B9B6-384713791BD8}" type="pres">
      <dgm:prSet presAssocID="{C90C268C-22AB-43E7-BEEF-F8F9A52BA64E}" presName="rootConnector" presStyleLbl="node2" presStyleIdx="1" presStyleCnt="3"/>
      <dgm:spPr/>
    </dgm:pt>
    <dgm:pt modelId="{02DAEA7B-C078-421C-90BB-913DF4CF7973}" type="pres">
      <dgm:prSet presAssocID="{C90C268C-22AB-43E7-BEEF-F8F9A52BA64E}" presName="hierChild4" presStyleCnt="0"/>
      <dgm:spPr/>
    </dgm:pt>
    <dgm:pt modelId="{186ACBD4-D1AB-42A5-817A-997A40B17FC9}" type="pres">
      <dgm:prSet presAssocID="{C90C268C-22AB-43E7-BEEF-F8F9A52BA64E}" presName="hierChild5" presStyleCnt="0"/>
      <dgm:spPr/>
    </dgm:pt>
    <dgm:pt modelId="{E728A711-5EB8-4B94-978C-16AAF24E6579}" type="pres">
      <dgm:prSet presAssocID="{A0C64C81-D631-4F80-816B-5B3C7E0842AA}" presName="Name37" presStyleLbl="parChTrans1D2" presStyleIdx="2" presStyleCnt="3"/>
      <dgm:spPr/>
    </dgm:pt>
    <dgm:pt modelId="{DB5D90B8-B525-48D4-B8A9-05FC53DE548E}" type="pres">
      <dgm:prSet presAssocID="{83AF87A7-70F4-4066-98C7-08ADADB26A49}" presName="hierRoot2" presStyleCnt="0">
        <dgm:presLayoutVars>
          <dgm:hierBranch val="init"/>
        </dgm:presLayoutVars>
      </dgm:prSet>
      <dgm:spPr/>
    </dgm:pt>
    <dgm:pt modelId="{1DE56CF9-E09E-4572-B10E-E441ACDFA76C}" type="pres">
      <dgm:prSet presAssocID="{83AF87A7-70F4-4066-98C7-08ADADB26A49}" presName="rootComposite" presStyleCnt="0"/>
      <dgm:spPr/>
    </dgm:pt>
    <dgm:pt modelId="{DB5D8837-7195-48B1-8442-274FEE409263}" type="pres">
      <dgm:prSet presAssocID="{83AF87A7-70F4-4066-98C7-08ADADB26A49}" presName="rootText" presStyleLbl="node2" presStyleIdx="2" presStyleCnt="3">
        <dgm:presLayoutVars>
          <dgm:chPref val="3"/>
        </dgm:presLayoutVars>
      </dgm:prSet>
      <dgm:spPr/>
    </dgm:pt>
    <dgm:pt modelId="{8AA243AE-5AB2-49DF-834A-113E6113DEB9}" type="pres">
      <dgm:prSet presAssocID="{83AF87A7-70F4-4066-98C7-08ADADB26A49}" presName="rootConnector" presStyleLbl="node2" presStyleIdx="2" presStyleCnt="3"/>
      <dgm:spPr/>
    </dgm:pt>
    <dgm:pt modelId="{A4CB7308-C455-4ED8-9670-637D4CFB4D9D}" type="pres">
      <dgm:prSet presAssocID="{83AF87A7-70F4-4066-98C7-08ADADB26A49}" presName="hierChild4" presStyleCnt="0"/>
      <dgm:spPr/>
    </dgm:pt>
    <dgm:pt modelId="{74202C19-2DE5-473A-AB41-E18DF3E759EE}" type="pres">
      <dgm:prSet presAssocID="{83AF87A7-70F4-4066-98C7-08ADADB26A49}" presName="hierChild5" presStyleCnt="0"/>
      <dgm:spPr/>
    </dgm:pt>
    <dgm:pt modelId="{E4052E74-B754-4652-80A6-ADA9C9C51A42}" type="pres">
      <dgm:prSet presAssocID="{B5D7D194-C8FE-4108-99E6-8C541E61008B}" presName="hierChild3" presStyleCnt="0"/>
      <dgm:spPr/>
    </dgm:pt>
  </dgm:ptLst>
  <dgm:cxnLst>
    <dgm:cxn modelId="{A8B34805-6056-4EDD-9283-E98F2BBA6C28}" srcId="{B5D7D194-C8FE-4108-99E6-8C541E61008B}" destId="{83AF87A7-70F4-4066-98C7-08ADADB26A49}" srcOrd="2" destOrd="0" parTransId="{A0C64C81-D631-4F80-816B-5B3C7E0842AA}" sibTransId="{AD349714-DC12-4B63-8593-B48968F3A7B0}"/>
    <dgm:cxn modelId="{5E5CF60C-80DD-4AF4-BE9E-BA7FCB072282}" type="presOf" srcId="{6E170170-B2E1-47CE-BAD9-DBB694F4CF3F}" destId="{49696018-4BD6-4659-80EF-15EAAB289865}" srcOrd="0" destOrd="0" presId="urn:microsoft.com/office/officeart/2005/8/layout/orgChart1"/>
    <dgm:cxn modelId="{6825F80C-6B40-4CD8-A681-C6C5EA58FFBC}" type="presOf" srcId="{B5D7D194-C8FE-4108-99E6-8C541E61008B}" destId="{593B04E4-7FB9-40D0-963C-4800262A15F6}" srcOrd="1" destOrd="0" presId="urn:microsoft.com/office/officeart/2005/8/layout/orgChart1"/>
    <dgm:cxn modelId="{1FE0EB20-DC07-4A84-B37A-B103EA9677A2}" srcId="{B5D7D194-C8FE-4108-99E6-8C541E61008B}" destId="{6E170170-B2E1-47CE-BAD9-DBB694F4CF3F}" srcOrd="0" destOrd="0" parTransId="{7618ADD5-FB78-4AF6-8B45-E57688DE4E0D}" sibTransId="{F8423010-D434-4DEA-AD4C-FD0C860EA39C}"/>
    <dgm:cxn modelId="{E0D81E23-B670-4E3A-BE58-88E70F244519}" type="presOf" srcId="{0CA33DBB-C7F7-4508-9AFB-1B11C78D0AD1}" destId="{BDAB30F0-59BA-415E-919B-A750160B9BF8}" srcOrd="0" destOrd="0" presId="urn:microsoft.com/office/officeart/2005/8/layout/orgChart1"/>
    <dgm:cxn modelId="{F35BC028-4C7A-4000-9174-B87E262EC874}" srcId="{4498CB92-D97A-4C0E-A8B6-E3C0B7DC0B7F}" destId="{B5D7D194-C8FE-4108-99E6-8C541E61008B}" srcOrd="0" destOrd="0" parTransId="{5CF0FF91-28FD-45F0-96D0-BFBE37E9A127}" sibTransId="{9884FFDA-2101-480A-B733-976DF181636C}"/>
    <dgm:cxn modelId="{5B2F4C78-6575-46A7-9F9E-C8E9914BD07B}" type="presOf" srcId="{6E170170-B2E1-47CE-BAD9-DBB694F4CF3F}" destId="{7D09C423-BCD4-41FC-9E85-DCEE3DDAD635}" srcOrd="1" destOrd="0" presId="urn:microsoft.com/office/officeart/2005/8/layout/orgChart1"/>
    <dgm:cxn modelId="{2E5C525A-CB94-49CC-A973-AB34A04C7E5A}" type="presOf" srcId="{C90C268C-22AB-43E7-BEEF-F8F9A52BA64E}" destId="{BFCAAB9E-CCB9-47A8-BE51-13EB828F23B4}" srcOrd="0" destOrd="0" presId="urn:microsoft.com/office/officeart/2005/8/layout/orgChart1"/>
    <dgm:cxn modelId="{385D4586-BB08-47F6-B05D-1435CF1070DD}" type="presOf" srcId="{4498CB92-D97A-4C0E-A8B6-E3C0B7DC0B7F}" destId="{746CA70B-0682-4C57-A8E8-BF5CE574810D}" srcOrd="0" destOrd="0" presId="urn:microsoft.com/office/officeart/2005/8/layout/orgChart1"/>
    <dgm:cxn modelId="{218383AF-B810-42F1-ACD8-22BA9EB94840}" srcId="{B5D7D194-C8FE-4108-99E6-8C541E61008B}" destId="{C90C268C-22AB-43E7-BEEF-F8F9A52BA64E}" srcOrd="1" destOrd="0" parTransId="{0CA33DBB-C7F7-4508-9AFB-1B11C78D0AD1}" sibTransId="{4DD1BA9D-ECB2-4231-8B2C-B2BE255F9B25}"/>
    <dgm:cxn modelId="{B854F2C8-0EA5-4664-B324-FD858FFB57F1}" type="presOf" srcId="{B5D7D194-C8FE-4108-99E6-8C541E61008B}" destId="{0F91A0F7-C163-46F1-9D2B-747171C63B0C}" srcOrd="0" destOrd="0" presId="urn:microsoft.com/office/officeart/2005/8/layout/orgChart1"/>
    <dgm:cxn modelId="{F5C048CA-68DC-4136-B6D0-191A30426463}" type="presOf" srcId="{A0C64C81-D631-4F80-816B-5B3C7E0842AA}" destId="{E728A711-5EB8-4B94-978C-16AAF24E6579}" srcOrd="0" destOrd="0" presId="urn:microsoft.com/office/officeart/2005/8/layout/orgChart1"/>
    <dgm:cxn modelId="{D9DE00E0-5BC1-41A3-A9C5-4AB3EE84B6A1}" type="presOf" srcId="{83AF87A7-70F4-4066-98C7-08ADADB26A49}" destId="{8AA243AE-5AB2-49DF-834A-113E6113DEB9}" srcOrd="1" destOrd="0" presId="urn:microsoft.com/office/officeart/2005/8/layout/orgChart1"/>
    <dgm:cxn modelId="{97FFAAF0-0DD8-426D-8694-5E8FD2E38B91}" type="presOf" srcId="{7618ADD5-FB78-4AF6-8B45-E57688DE4E0D}" destId="{EBD45AD8-F63C-4A87-9DF2-ED1C51A877D9}" srcOrd="0" destOrd="0" presId="urn:microsoft.com/office/officeart/2005/8/layout/orgChart1"/>
    <dgm:cxn modelId="{60B94AF2-66F8-492A-8836-66E5276998E8}" type="presOf" srcId="{83AF87A7-70F4-4066-98C7-08ADADB26A49}" destId="{DB5D8837-7195-48B1-8442-274FEE409263}" srcOrd="0" destOrd="0" presId="urn:microsoft.com/office/officeart/2005/8/layout/orgChart1"/>
    <dgm:cxn modelId="{3141BAF3-BB8D-42C5-94A6-8A54E8091ED1}" type="presOf" srcId="{C90C268C-22AB-43E7-BEEF-F8F9A52BA64E}" destId="{4D138ECE-8C37-4711-B9B6-384713791BD8}" srcOrd="1" destOrd="0" presId="urn:microsoft.com/office/officeart/2005/8/layout/orgChart1"/>
    <dgm:cxn modelId="{621111B6-CBB8-4A8A-AD62-26938CCD061A}" type="presParOf" srcId="{746CA70B-0682-4C57-A8E8-BF5CE574810D}" destId="{F98FC694-285B-4D40-BC9D-6869F3EFEC60}" srcOrd="0" destOrd="0" presId="urn:microsoft.com/office/officeart/2005/8/layout/orgChart1"/>
    <dgm:cxn modelId="{4B3EC189-5423-4F8B-B406-E05FCAA0D436}" type="presParOf" srcId="{F98FC694-285B-4D40-BC9D-6869F3EFEC60}" destId="{23026811-ADAB-4A08-A2E1-E4F5030C06AC}" srcOrd="0" destOrd="0" presId="urn:microsoft.com/office/officeart/2005/8/layout/orgChart1"/>
    <dgm:cxn modelId="{3A9C5246-FA7E-4191-BCFE-E733C151530B}" type="presParOf" srcId="{23026811-ADAB-4A08-A2E1-E4F5030C06AC}" destId="{0F91A0F7-C163-46F1-9D2B-747171C63B0C}" srcOrd="0" destOrd="0" presId="urn:microsoft.com/office/officeart/2005/8/layout/orgChart1"/>
    <dgm:cxn modelId="{14F3292A-F22E-49AD-8389-9DB3CC6AB294}" type="presParOf" srcId="{23026811-ADAB-4A08-A2E1-E4F5030C06AC}" destId="{593B04E4-7FB9-40D0-963C-4800262A15F6}" srcOrd="1" destOrd="0" presId="urn:microsoft.com/office/officeart/2005/8/layout/orgChart1"/>
    <dgm:cxn modelId="{CFDE47BC-5772-46E4-9F2E-4C210313AFF7}" type="presParOf" srcId="{F98FC694-285B-4D40-BC9D-6869F3EFEC60}" destId="{55683280-18F1-46F2-920E-310283745BAB}" srcOrd="1" destOrd="0" presId="urn:microsoft.com/office/officeart/2005/8/layout/orgChart1"/>
    <dgm:cxn modelId="{03F595EE-9591-4B97-8410-523E61D66048}" type="presParOf" srcId="{55683280-18F1-46F2-920E-310283745BAB}" destId="{EBD45AD8-F63C-4A87-9DF2-ED1C51A877D9}" srcOrd="0" destOrd="0" presId="urn:microsoft.com/office/officeart/2005/8/layout/orgChart1"/>
    <dgm:cxn modelId="{D41A5304-9327-47CC-B41A-8925773A2353}" type="presParOf" srcId="{55683280-18F1-46F2-920E-310283745BAB}" destId="{D17D9726-67EB-4195-A5AB-E1EEE900F1B5}" srcOrd="1" destOrd="0" presId="urn:microsoft.com/office/officeart/2005/8/layout/orgChart1"/>
    <dgm:cxn modelId="{6E028FB7-E4DA-4477-88F8-82FD9F2FD2E7}" type="presParOf" srcId="{D17D9726-67EB-4195-A5AB-E1EEE900F1B5}" destId="{1EB7C897-A55F-4FF4-8D83-FB380F073D0F}" srcOrd="0" destOrd="0" presId="urn:microsoft.com/office/officeart/2005/8/layout/orgChart1"/>
    <dgm:cxn modelId="{632AE215-17BD-43E1-8AE1-C3FC4F829B5C}" type="presParOf" srcId="{1EB7C897-A55F-4FF4-8D83-FB380F073D0F}" destId="{49696018-4BD6-4659-80EF-15EAAB289865}" srcOrd="0" destOrd="0" presId="urn:microsoft.com/office/officeart/2005/8/layout/orgChart1"/>
    <dgm:cxn modelId="{093A741A-9AA8-4D29-831A-7E0884B68E0E}" type="presParOf" srcId="{1EB7C897-A55F-4FF4-8D83-FB380F073D0F}" destId="{7D09C423-BCD4-41FC-9E85-DCEE3DDAD635}" srcOrd="1" destOrd="0" presId="urn:microsoft.com/office/officeart/2005/8/layout/orgChart1"/>
    <dgm:cxn modelId="{D3DD2CED-1A2C-4D7B-8276-78C6DC5AB7F7}" type="presParOf" srcId="{D17D9726-67EB-4195-A5AB-E1EEE900F1B5}" destId="{2755FD26-F1A0-472C-9077-56A4D7A5CFD6}" srcOrd="1" destOrd="0" presId="urn:microsoft.com/office/officeart/2005/8/layout/orgChart1"/>
    <dgm:cxn modelId="{B0A77A48-ED1A-464F-9216-7877587912DF}" type="presParOf" srcId="{D17D9726-67EB-4195-A5AB-E1EEE900F1B5}" destId="{8C3DCBFB-8504-43D5-8747-D9C33FB5AC51}" srcOrd="2" destOrd="0" presId="urn:microsoft.com/office/officeart/2005/8/layout/orgChart1"/>
    <dgm:cxn modelId="{AC9CC984-C504-4A51-B039-76776C178B08}" type="presParOf" srcId="{55683280-18F1-46F2-920E-310283745BAB}" destId="{BDAB30F0-59BA-415E-919B-A750160B9BF8}" srcOrd="2" destOrd="0" presId="urn:microsoft.com/office/officeart/2005/8/layout/orgChart1"/>
    <dgm:cxn modelId="{0398AF59-0465-43A1-B180-80C1241E8F25}" type="presParOf" srcId="{55683280-18F1-46F2-920E-310283745BAB}" destId="{A5A9D123-6053-42F7-927D-A499F2C07C63}" srcOrd="3" destOrd="0" presId="urn:microsoft.com/office/officeart/2005/8/layout/orgChart1"/>
    <dgm:cxn modelId="{CDA17B85-0628-4671-BD5D-F21F93D82895}" type="presParOf" srcId="{A5A9D123-6053-42F7-927D-A499F2C07C63}" destId="{C6D7CA29-ACA8-4D7C-978E-9FA5013CB983}" srcOrd="0" destOrd="0" presId="urn:microsoft.com/office/officeart/2005/8/layout/orgChart1"/>
    <dgm:cxn modelId="{D457C868-4D65-42FA-A869-D318EDEFEB2E}" type="presParOf" srcId="{C6D7CA29-ACA8-4D7C-978E-9FA5013CB983}" destId="{BFCAAB9E-CCB9-47A8-BE51-13EB828F23B4}" srcOrd="0" destOrd="0" presId="urn:microsoft.com/office/officeart/2005/8/layout/orgChart1"/>
    <dgm:cxn modelId="{9017429C-EDD9-4A4E-B646-900109805C5B}" type="presParOf" srcId="{C6D7CA29-ACA8-4D7C-978E-9FA5013CB983}" destId="{4D138ECE-8C37-4711-B9B6-384713791BD8}" srcOrd="1" destOrd="0" presId="urn:microsoft.com/office/officeart/2005/8/layout/orgChart1"/>
    <dgm:cxn modelId="{A42E5356-836C-4453-AC72-90A943D523C4}" type="presParOf" srcId="{A5A9D123-6053-42F7-927D-A499F2C07C63}" destId="{02DAEA7B-C078-421C-90BB-913DF4CF7973}" srcOrd="1" destOrd="0" presId="urn:microsoft.com/office/officeart/2005/8/layout/orgChart1"/>
    <dgm:cxn modelId="{BA0472A6-44E0-4379-A84E-52F93B46BD2B}" type="presParOf" srcId="{A5A9D123-6053-42F7-927D-A499F2C07C63}" destId="{186ACBD4-D1AB-42A5-817A-997A40B17FC9}" srcOrd="2" destOrd="0" presId="urn:microsoft.com/office/officeart/2005/8/layout/orgChart1"/>
    <dgm:cxn modelId="{4393B178-DEFB-44D4-8CE7-495C7ACDED88}" type="presParOf" srcId="{55683280-18F1-46F2-920E-310283745BAB}" destId="{E728A711-5EB8-4B94-978C-16AAF24E6579}" srcOrd="4" destOrd="0" presId="urn:microsoft.com/office/officeart/2005/8/layout/orgChart1"/>
    <dgm:cxn modelId="{A50FED64-C8C2-455F-AAC1-BBEAB55D0431}" type="presParOf" srcId="{55683280-18F1-46F2-920E-310283745BAB}" destId="{DB5D90B8-B525-48D4-B8A9-05FC53DE548E}" srcOrd="5" destOrd="0" presId="urn:microsoft.com/office/officeart/2005/8/layout/orgChart1"/>
    <dgm:cxn modelId="{2B3A31D0-3B83-4B79-9AF6-292C142E554B}" type="presParOf" srcId="{DB5D90B8-B525-48D4-B8A9-05FC53DE548E}" destId="{1DE56CF9-E09E-4572-B10E-E441ACDFA76C}" srcOrd="0" destOrd="0" presId="urn:microsoft.com/office/officeart/2005/8/layout/orgChart1"/>
    <dgm:cxn modelId="{5C678016-43D5-4747-B04F-F93EA9E4E15A}" type="presParOf" srcId="{1DE56CF9-E09E-4572-B10E-E441ACDFA76C}" destId="{DB5D8837-7195-48B1-8442-274FEE409263}" srcOrd="0" destOrd="0" presId="urn:microsoft.com/office/officeart/2005/8/layout/orgChart1"/>
    <dgm:cxn modelId="{EE59F199-66AA-402B-A41F-1FE8588AA3A7}" type="presParOf" srcId="{1DE56CF9-E09E-4572-B10E-E441ACDFA76C}" destId="{8AA243AE-5AB2-49DF-834A-113E6113DEB9}" srcOrd="1" destOrd="0" presId="urn:microsoft.com/office/officeart/2005/8/layout/orgChart1"/>
    <dgm:cxn modelId="{45592D2F-D2A7-439D-A435-94D1A3ED7309}" type="presParOf" srcId="{DB5D90B8-B525-48D4-B8A9-05FC53DE548E}" destId="{A4CB7308-C455-4ED8-9670-637D4CFB4D9D}" srcOrd="1" destOrd="0" presId="urn:microsoft.com/office/officeart/2005/8/layout/orgChart1"/>
    <dgm:cxn modelId="{B1E1A734-F12A-4004-8458-717056124067}" type="presParOf" srcId="{DB5D90B8-B525-48D4-B8A9-05FC53DE548E}" destId="{74202C19-2DE5-473A-AB41-E18DF3E759EE}" srcOrd="2" destOrd="0" presId="urn:microsoft.com/office/officeart/2005/8/layout/orgChart1"/>
    <dgm:cxn modelId="{FE133178-395C-4F51-8C66-9750D400E44F}" type="presParOf" srcId="{F98FC694-285B-4D40-BC9D-6869F3EFEC60}" destId="{E4052E74-B754-4652-80A6-ADA9C9C51A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endParaRPr lang="en-CA" b="1" dirty="0"/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endParaRPr lang="en-CA" b="1" dirty="0"/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endParaRPr lang="en-CA" b="1" dirty="0"/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82C57B10-E90C-4133-95DF-0B429D781FC8}" type="presOf" srcId="{DD19A312-C867-4DBF-9E54-4F5B24D68849}" destId="{E37CA0BD-2E40-4141-B478-B7C50FB721D7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FADBE437-716E-4C6F-9D8E-3D13B56649CF}" type="presOf" srcId="{F7665EFF-A1C8-4634-9ABE-42966051EE76}" destId="{D0EE2C6D-A193-4E49-B044-6A2109991132}" srcOrd="0" destOrd="0" presId="urn:microsoft.com/office/officeart/2005/8/layout/default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D920C655-3D5A-43B2-A650-8C95F7733942}" type="presOf" srcId="{32F03BCB-B562-4816-9527-E7FEB70FB38F}" destId="{F9B504BB-D1CC-43C8-AD49-1AC66C1C2994}" srcOrd="0" destOrd="0" presId="urn:microsoft.com/office/officeart/2005/8/layout/default"/>
    <dgm:cxn modelId="{20051D7B-5CF7-4DE5-9268-E8A91AB8F63B}" type="presOf" srcId="{45F1DCA6-068B-4F47-8FD2-BF95CA6259AC}" destId="{8EEC0B49-E7DC-4DE7-B4BF-2A18B53D977F}" srcOrd="0" destOrd="0" presId="urn:microsoft.com/office/officeart/2005/8/layout/default"/>
    <dgm:cxn modelId="{514FFCA0-3523-4269-B9C0-6248F31A0AE9}" type="presOf" srcId="{10092102-D13E-4AD1-A852-55A75F868DD7}" destId="{98CD5E2D-37B7-43D6-A130-5F7A14C715E6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1F8DB3DF-8943-4EB4-802A-931DA66199E8}" type="presOf" srcId="{B1C666FC-5B58-40E7-9842-5EC83B797221}" destId="{678DBC0C-DA5E-4507-A9E7-D71910842B0E}" srcOrd="0" destOrd="0" presId="urn:microsoft.com/office/officeart/2005/8/layout/default"/>
    <dgm:cxn modelId="{AA26CAE4-9390-4061-A2C4-BAA8CC5CAA11}" type="presOf" srcId="{7D1702ED-AE6E-47FC-B0B4-757ACE16FCD4}" destId="{372967C5-9334-4549-8AFC-ADFDF6616A5F}" srcOrd="0" destOrd="0" presId="urn:microsoft.com/office/officeart/2005/8/layout/default"/>
    <dgm:cxn modelId="{615954ED-54C4-4F2E-B903-91361E9C9B2B}" type="presOf" srcId="{C5C94DC9-0147-4F3D-AAB7-07FB15F307D6}" destId="{C494121F-C221-4AE7-AFF0-7B39B22FFE88}" srcOrd="0" destOrd="0" presId="urn:microsoft.com/office/officeart/2005/8/layout/default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58AECDF9-9C29-472D-A714-51DB3E7F00EB}" type="presOf" srcId="{DB228C03-88F4-4C74-B2D1-A40194B6AF1D}" destId="{B83BA5AD-750B-4A72-A965-9B79F4D330A9}" srcOrd="0" destOrd="0" presId="urn:microsoft.com/office/officeart/2005/8/layout/default"/>
    <dgm:cxn modelId="{9913CD75-8104-4166-B85A-19602DB45F40}" type="presParOf" srcId="{678DBC0C-DA5E-4507-A9E7-D71910842B0E}" destId="{C494121F-C221-4AE7-AFF0-7B39B22FFE88}" srcOrd="0" destOrd="0" presId="urn:microsoft.com/office/officeart/2005/8/layout/default"/>
    <dgm:cxn modelId="{D307111B-E730-46C8-BCAF-1B29DA9EAA26}" type="presParOf" srcId="{678DBC0C-DA5E-4507-A9E7-D71910842B0E}" destId="{518D2360-7F14-4145-BB33-DB2A942E3F09}" srcOrd="1" destOrd="0" presId="urn:microsoft.com/office/officeart/2005/8/layout/default"/>
    <dgm:cxn modelId="{DEE7DF19-1546-492B-B99A-C0A2359E8CCE}" type="presParOf" srcId="{678DBC0C-DA5E-4507-A9E7-D71910842B0E}" destId="{8EEC0B49-E7DC-4DE7-B4BF-2A18B53D977F}" srcOrd="2" destOrd="0" presId="urn:microsoft.com/office/officeart/2005/8/layout/default"/>
    <dgm:cxn modelId="{808236BD-D185-4EE2-971D-AB615C80583C}" type="presParOf" srcId="{678DBC0C-DA5E-4507-A9E7-D71910842B0E}" destId="{B0F8BC5C-7B95-48AB-B30D-538EB5EFC3C9}" srcOrd="3" destOrd="0" presId="urn:microsoft.com/office/officeart/2005/8/layout/default"/>
    <dgm:cxn modelId="{C294A262-88AC-4717-9F3D-0EA83D23EA3D}" type="presParOf" srcId="{678DBC0C-DA5E-4507-A9E7-D71910842B0E}" destId="{372967C5-9334-4549-8AFC-ADFDF6616A5F}" srcOrd="4" destOrd="0" presId="urn:microsoft.com/office/officeart/2005/8/layout/default"/>
    <dgm:cxn modelId="{9FB27A3E-0628-4354-B8A9-A82CABC4117B}" type="presParOf" srcId="{678DBC0C-DA5E-4507-A9E7-D71910842B0E}" destId="{976DABAC-CAF6-41DA-8620-B4DAA8F0E617}" srcOrd="5" destOrd="0" presId="urn:microsoft.com/office/officeart/2005/8/layout/default"/>
    <dgm:cxn modelId="{A399C499-42BB-43C6-8C4D-A87BE1285994}" type="presParOf" srcId="{678DBC0C-DA5E-4507-A9E7-D71910842B0E}" destId="{D0EE2C6D-A193-4E49-B044-6A2109991132}" srcOrd="6" destOrd="0" presId="urn:microsoft.com/office/officeart/2005/8/layout/default"/>
    <dgm:cxn modelId="{E17C9FA4-9E34-4764-86D6-EFA5C7D684FC}" type="presParOf" srcId="{678DBC0C-DA5E-4507-A9E7-D71910842B0E}" destId="{1BA31467-DB74-448A-BC82-9B2B51CA39D2}" srcOrd="7" destOrd="0" presId="urn:microsoft.com/office/officeart/2005/8/layout/default"/>
    <dgm:cxn modelId="{AAA02DF7-91D3-41AE-8A0B-390C00F89BBB}" type="presParOf" srcId="{678DBC0C-DA5E-4507-A9E7-D71910842B0E}" destId="{E37CA0BD-2E40-4141-B478-B7C50FB721D7}" srcOrd="8" destOrd="0" presId="urn:microsoft.com/office/officeart/2005/8/layout/default"/>
    <dgm:cxn modelId="{7A9399D2-1FC0-417F-9E06-9E6EA156A2D8}" type="presParOf" srcId="{678DBC0C-DA5E-4507-A9E7-D71910842B0E}" destId="{44EF6942-A9C7-4D11-BF53-F3941BD23953}" srcOrd="9" destOrd="0" presId="urn:microsoft.com/office/officeart/2005/8/layout/default"/>
    <dgm:cxn modelId="{BB7C2AE2-356F-4507-AAA9-7084CDA36D3A}" type="presParOf" srcId="{678DBC0C-DA5E-4507-A9E7-D71910842B0E}" destId="{98CD5E2D-37B7-43D6-A130-5F7A14C715E6}" srcOrd="10" destOrd="0" presId="urn:microsoft.com/office/officeart/2005/8/layout/default"/>
    <dgm:cxn modelId="{8A4C69E0-ED3B-44EC-A24D-9AEE96AB2C25}" type="presParOf" srcId="{678DBC0C-DA5E-4507-A9E7-D71910842B0E}" destId="{5090AF20-86BE-4E20-8DCD-300984B89382}" srcOrd="11" destOrd="0" presId="urn:microsoft.com/office/officeart/2005/8/layout/default"/>
    <dgm:cxn modelId="{7D247E01-3F0A-4D80-8D56-D9A9076C4D72}" type="presParOf" srcId="{678DBC0C-DA5E-4507-A9E7-D71910842B0E}" destId="{B83BA5AD-750B-4A72-A965-9B79F4D330A9}" srcOrd="12" destOrd="0" presId="urn:microsoft.com/office/officeart/2005/8/layout/default"/>
    <dgm:cxn modelId="{C2217086-AB5E-423D-995E-99270DF8BDA2}" type="presParOf" srcId="{678DBC0C-DA5E-4507-A9E7-D71910842B0E}" destId="{F1C54A52-F378-4C2A-BD49-4E9E8F98DC14}" srcOrd="13" destOrd="0" presId="urn:microsoft.com/office/officeart/2005/8/layout/default"/>
    <dgm:cxn modelId="{0074B968-1CEE-4976-9B9B-CB1E75249CB5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r>
            <a:rPr lang="en-CA" b="1"/>
            <a:t>VERBS</a:t>
          </a:r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endParaRPr lang="en-CA" b="1" dirty="0"/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endParaRPr lang="en-CA" b="1" dirty="0"/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85935620-70B7-4D8D-A56D-ECCE9E497665}" type="presOf" srcId="{DD19A312-C867-4DBF-9E54-4F5B24D68849}" destId="{E37CA0BD-2E40-4141-B478-B7C50FB721D7}" srcOrd="0" destOrd="0" presId="urn:microsoft.com/office/officeart/2005/8/layout/default"/>
    <dgm:cxn modelId="{E17A5923-3BBB-4243-81B9-C5427F7E70F0}" type="presOf" srcId="{F7665EFF-A1C8-4634-9ABE-42966051EE76}" destId="{D0EE2C6D-A193-4E49-B044-6A2109991132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721CED2F-21C8-4D9B-9B28-4828612ABE04}" type="presOf" srcId="{32F03BCB-B562-4816-9527-E7FEB70FB38F}" destId="{F9B504BB-D1CC-43C8-AD49-1AC66C1C2994}" srcOrd="0" destOrd="0" presId="urn:microsoft.com/office/officeart/2005/8/layout/default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EC94AB56-2D83-4D2C-B53F-98854A4D3931}" type="presOf" srcId="{10092102-D13E-4AD1-A852-55A75F868DD7}" destId="{98CD5E2D-37B7-43D6-A130-5F7A14C715E6}" srcOrd="0" destOrd="0" presId="urn:microsoft.com/office/officeart/2005/8/layout/default"/>
    <dgm:cxn modelId="{E406D498-98B5-4A0C-B6E5-1EADD41367CC}" type="presOf" srcId="{45F1DCA6-068B-4F47-8FD2-BF95CA6259AC}" destId="{8EEC0B49-E7DC-4DE7-B4BF-2A18B53D977F}" srcOrd="0" destOrd="0" presId="urn:microsoft.com/office/officeart/2005/8/layout/default"/>
    <dgm:cxn modelId="{531FA7A2-891F-44BA-A756-E5711C4D83CB}" type="presOf" srcId="{7D1702ED-AE6E-47FC-B0B4-757ACE16FCD4}" destId="{372967C5-9334-4549-8AFC-ADFDF6616A5F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F8DC0BC1-1556-45C3-9365-491C6E377AE4}" type="presOf" srcId="{B1C666FC-5B58-40E7-9842-5EC83B797221}" destId="{678DBC0C-DA5E-4507-A9E7-D71910842B0E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9F45ECE7-1AFF-4A0B-A3CD-28FB83DE6DAC}" type="presOf" srcId="{DB228C03-88F4-4C74-B2D1-A40194B6AF1D}" destId="{B83BA5AD-750B-4A72-A965-9B79F4D330A9}" srcOrd="0" destOrd="0" presId="urn:microsoft.com/office/officeart/2005/8/layout/default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F6AA8EF8-F9ED-4D7C-B4AB-BA2A42705DF6}" type="presOf" srcId="{C5C94DC9-0147-4F3D-AAB7-07FB15F307D6}" destId="{C494121F-C221-4AE7-AFF0-7B39B22FFE88}" srcOrd="0" destOrd="0" presId="urn:microsoft.com/office/officeart/2005/8/layout/default"/>
    <dgm:cxn modelId="{2A5FF037-F359-4F45-B1D9-BE36DCA5A795}" type="presParOf" srcId="{678DBC0C-DA5E-4507-A9E7-D71910842B0E}" destId="{C494121F-C221-4AE7-AFF0-7B39B22FFE88}" srcOrd="0" destOrd="0" presId="urn:microsoft.com/office/officeart/2005/8/layout/default"/>
    <dgm:cxn modelId="{AF8B887A-A796-4928-8C55-C06D510F297D}" type="presParOf" srcId="{678DBC0C-DA5E-4507-A9E7-D71910842B0E}" destId="{518D2360-7F14-4145-BB33-DB2A942E3F09}" srcOrd="1" destOrd="0" presId="urn:microsoft.com/office/officeart/2005/8/layout/default"/>
    <dgm:cxn modelId="{52E67541-5A03-430B-8F5C-5519D32F4EED}" type="presParOf" srcId="{678DBC0C-DA5E-4507-A9E7-D71910842B0E}" destId="{8EEC0B49-E7DC-4DE7-B4BF-2A18B53D977F}" srcOrd="2" destOrd="0" presId="urn:microsoft.com/office/officeart/2005/8/layout/default"/>
    <dgm:cxn modelId="{0C9F0C03-E58F-45D1-AE7C-8F2D1AF739A3}" type="presParOf" srcId="{678DBC0C-DA5E-4507-A9E7-D71910842B0E}" destId="{B0F8BC5C-7B95-48AB-B30D-538EB5EFC3C9}" srcOrd="3" destOrd="0" presId="urn:microsoft.com/office/officeart/2005/8/layout/default"/>
    <dgm:cxn modelId="{64B0E82D-4060-4260-B8CD-89C11A170112}" type="presParOf" srcId="{678DBC0C-DA5E-4507-A9E7-D71910842B0E}" destId="{372967C5-9334-4549-8AFC-ADFDF6616A5F}" srcOrd="4" destOrd="0" presId="urn:microsoft.com/office/officeart/2005/8/layout/default"/>
    <dgm:cxn modelId="{05EE2EF8-34D3-4C13-BBE2-BD315B67EA77}" type="presParOf" srcId="{678DBC0C-DA5E-4507-A9E7-D71910842B0E}" destId="{976DABAC-CAF6-41DA-8620-B4DAA8F0E617}" srcOrd="5" destOrd="0" presId="urn:microsoft.com/office/officeart/2005/8/layout/default"/>
    <dgm:cxn modelId="{D3468407-A21A-414B-8C65-AAD86AE9CEB7}" type="presParOf" srcId="{678DBC0C-DA5E-4507-A9E7-D71910842B0E}" destId="{D0EE2C6D-A193-4E49-B044-6A2109991132}" srcOrd="6" destOrd="0" presId="urn:microsoft.com/office/officeart/2005/8/layout/default"/>
    <dgm:cxn modelId="{538A468A-CBD5-488D-8AC7-7777C4FEBCF1}" type="presParOf" srcId="{678DBC0C-DA5E-4507-A9E7-D71910842B0E}" destId="{1BA31467-DB74-448A-BC82-9B2B51CA39D2}" srcOrd="7" destOrd="0" presId="urn:microsoft.com/office/officeart/2005/8/layout/default"/>
    <dgm:cxn modelId="{E741E3FC-ACC3-43EB-8ACD-FAFB82295630}" type="presParOf" srcId="{678DBC0C-DA5E-4507-A9E7-D71910842B0E}" destId="{E37CA0BD-2E40-4141-B478-B7C50FB721D7}" srcOrd="8" destOrd="0" presId="urn:microsoft.com/office/officeart/2005/8/layout/default"/>
    <dgm:cxn modelId="{C1EFF808-EBE7-4607-BEDA-98B2862CAA8B}" type="presParOf" srcId="{678DBC0C-DA5E-4507-A9E7-D71910842B0E}" destId="{44EF6942-A9C7-4D11-BF53-F3941BD23953}" srcOrd="9" destOrd="0" presId="urn:microsoft.com/office/officeart/2005/8/layout/default"/>
    <dgm:cxn modelId="{F44F922D-0374-4579-9DC9-E51178DE1CC9}" type="presParOf" srcId="{678DBC0C-DA5E-4507-A9E7-D71910842B0E}" destId="{98CD5E2D-37B7-43D6-A130-5F7A14C715E6}" srcOrd="10" destOrd="0" presId="urn:microsoft.com/office/officeart/2005/8/layout/default"/>
    <dgm:cxn modelId="{EECB545F-B219-4E0E-B622-B421516E81F8}" type="presParOf" srcId="{678DBC0C-DA5E-4507-A9E7-D71910842B0E}" destId="{5090AF20-86BE-4E20-8DCD-300984B89382}" srcOrd="11" destOrd="0" presId="urn:microsoft.com/office/officeart/2005/8/layout/default"/>
    <dgm:cxn modelId="{DF35357F-43AB-4DED-B50B-D36A028CF6F8}" type="presParOf" srcId="{678DBC0C-DA5E-4507-A9E7-D71910842B0E}" destId="{B83BA5AD-750B-4A72-A965-9B79F4D330A9}" srcOrd="12" destOrd="0" presId="urn:microsoft.com/office/officeart/2005/8/layout/default"/>
    <dgm:cxn modelId="{5D59ED36-57AA-49FF-B80C-34F1D58D32AD}" type="presParOf" srcId="{678DBC0C-DA5E-4507-A9E7-D71910842B0E}" destId="{F1C54A52-F378-4C2A-BD49-4E9E8F98DC14}" srcOrd="13" destOrd="0" presId="urn:microsoft.com/office/officeart/2005/8/layout/default"/>
    <dgm:cxn modelId="{263BD2C4-27AA-4408-9B58-6E6F1F49C508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r>
            <a:rPr lang="en-CA" b="1"/>
            <a:t>VERBS</a:t>
          </a:r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r>
            <a:rPr lang="en-CA" b="1"/>
            <a:t>ADVERBS</a:t>
          </a:r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endParaRPr lang="en-CA" b="1" dirty="0"/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D3857E18-26A7-4A73-A7A9-AD0B81B619F3}" type="presOf" srcId="{DD19A312-C867-4DBF-9E54-4F5B24D68849}" destId="{E37CA0BD-2E40-4141-B478-B7C50FB721D7}" srcOrd="0" destOrd="0" presId="urn:microsoft.com/office/officeart/2005/8/layout/default"/>
    <dgm:cxn modelId="{C4A9DA22-7D53-4FB6-BE59-FA2B4B1A6A55}" type="presOf" srcId="{F7665EFF-A1C8-4634-9ABE-42966051EE76}" destId="{D0EE2C6D-A193-4E49-B044-6A2109991132}" srcOrd="0" destOrd="0" presId="urn:microsoft.com/office/officeart/2005/8/layout/default"/>
    <dgm:cxn modelId="{1D7F3A25-A931-4674-B14A-75EA36BE6848}" type="presOf" srcId="{DB228C03-88F4-4C74-B2D1-A40194B6AF1D}" destId="{B83BA5AD-750B-4A72-A965-9B79F4D330A9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9151CC44-8B9F-4D9E-98C1-C0348C277BDC}" type="presOf" srcId="{10092102-D13E-4AD1-A852-55A75F868DD7}" destId="{98CD5E2D-37B7-43D6-A130-5F7A14C715E6}" srcOrd="0" destOrd="0" presId="urn:microsoft.com/office/officeart/2005/8/layout/default"/>
    <dgm:cxn modelId="{68B8FB64-BFCA-4406-BCFE-1455D01B3A3D}" type="presOf" srcId="{B1C666FC-5B58-40E7-9842-5EC83B797221}" destId="{678DBC0C-DA5E-4507-A9E7-D71910842B0E}" srcOrd="0" destOrd="0" presId="urn:microsoft.com/office/officeart/2005/8/layout/default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A056FB87-2F96-4928-8473-7D6DBADE1226}" type="presOf" srcId="{7D1702ED-AE6E-47FC-B0B4-757ACE16FCD4}" destId="{372967C5-9334-4549-8AFC-ADFDF6616A5F}" srcOrd="0" destOrd="0" presId="urn:microsoft.com/office/officeart/2005/8/layout/default"/>
    <dgm:cxn modelId="{35043189-5A94-470F-B437-D4EF01F8A773}" type="presOf" srcId="{C5C94DC9-0147-4F3D-AAB7-07FB15F307D6}" destId="{C494121F-C221-4AE7-AFF0-7B39B22FFE88}" srcOrd="0" destOrd="0" presId="urn:microsoft.com/office/officeart/2005/8/layout/default"/>
    <dgm:cxn modelId="{2579D097-8C32-44F8-A834-E6E38A5FD9C1}" type="presOf" srcId="{45F1DCA6-068B-4F47-8FD2-BF95CA6259AC}" destId="{8EEC0B49-E7DC-4DE7-B4BF-2A18B53D977F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778113BE-09F1-4342-A0FC-2E38AC76BD2B}" type="presOf" srcId="{32F03BCB-B562-4816-9527-E7FEB70FB38F}" destId="{F9B504BB-D1CC-43C8-AD49-1AC66C1C2994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EBF85F6A-7B89-4DE4-BBC5-746EC7E3D2F8}" type="presParOf" srcId="{678DBC0C-DA5E-4507-A9E7-D71910842B0E}" destId="{C494121F-C221-4AE7-AFF0-7B39B22FFE88}" srcOrd="0" destOrd="0" presId="urn:microsoft.com/office/officeart/2005/8/layout/default"/>
    <dgm:cxn modelId="{4B5EA439-6CC7-47EC-BA0D-51E4B82C63EC}" type="presParOf" srcId="{678DBC0C-DA5E-4507-A9E7-D71910842B0E}" destId="{518D2360-7F14-4145-BB33-DB2A942E3F09}" srcOrd="1" destOrd="0" presId="urn:microsoft.com/office/officeart/2005/8/layout/default"/>
    <dgm:cxn modelId="{DDE4201A-A7D6-4FB5-B683-B4D2ADCDE622}" type="presParOf" srcId="{678DBC0C-DA5E-4507-A9E7-D71910842B0E}" destId="{8EEC0B49-E7DC-4DE7-B4BF-2A18B53D977F}" srcOrd="2" destOrd="0" presId="urn:microsoft.com/office/officeart/2005/8/layout/default"/>
    <dgm:cxn modelId="{18E4BA90-C174-4570-A8A3-E421158CDA0B}" type="presParOf" srcId="{678DBC0C-DA5E-4507-A9E7-D71910842B0E}" destId="{B0F8BC5C-7B95-48AB-B30D-538EB5EFC3C9}" srcOrd="3" destOrd="0" presId="urn:microsoft.com/office/officeart/2005/8/layout/default"/>
    <dgm:cxn modelId="{68C26266-B832-4C08-B1FE-426A6B4BD70A}" type="presParOf" srcId="{678DBC0C-DA5E-4507-A9E7-D71910842B0E}" destId="{372967C5-9334-4549-8AFC-ADFDF6616A5F}" srcOrd="4" destOrd="0" presId="urn:microsoft.com/office/officeart/2005/8/layout/default"/>
    <dgm:cxn modelId="{6397E719-D8F6-477B-B2C0-802C6F4BCEAA}" type="presParOf" srcId="{678DBC0C-DA5E-4507-A9E7-D71910842B0E}" destId="{976DABAC-CAF6-41DA-8620-B4DAA8F0E617}" srcOrd="5" destOrd="0" presId="urn:microsoft.com/office/officeart/2005/8/layout/default"/>
    <dgm:cxn modelId="{E1CF3146-7AF4-45DB-9E95-003D317DBD76}" type="presParOf" srcId="{678DBC0C-DA5E-4507-A9E7-D71910842B0E}" destId="{D0EE2C6D-A193-4E49-B044-6A2109991132}" srcOrd="6" destOrd="0" presId="urn:microsoft.com/office/officeart/2005/8/layout/default"/>
    <dgm:cxn modelId="{158834E9-C12E-410B-A6B3-4E6128AC2295}" type="presParOf" srcId="{678DBC0C-DA5E-4507-A9E7-D71910842B0E}" destId="{1BA31467-DB74-448A-BC82-9B2B51CA39D2}" srcOrd="7" destOrd="0" presId="urn:microsoft.com/office/officeart/2005/8/layout/default"/>
    <dgm:cxn modelId="{679906CB-BBE0-4C92-BD2B-927E0A9FA8D6}" type="presParOf" srcId="{678DBC0C-DA5E-4507-A9E7-D71910842B0E}" destId="{E37CA0BD-2E40-4141-B478-B7C50FB721D7}" srcOrd="8" destOrd="0" presId="urn:microsoft.com/office/officeart/2005/8/layout/default"/>
    <dgm:cxn modelId="{10289D2D-A3B6-4C52-AE2D-21248D910268}" type="presParOf" srcId="{678DBC0C-DA5E-4507-A9E7-D71910842B0E}" destId="{44EF6942-A9C7-4D11-BF53-F3941BD23953}" srcOrd="9" destOrd="0" presId="urn:microsoft.com/office/officeart/2005/8/layout/default"/>
    <dgm:cxn modelId="{ABA3F76C-878A-4A6B-86BE-AB21F9696A15}" type="presParOf" srcId="{678DBC0C-DA5E-4507-A9E7-D71910842B0E}" destId="{98CD5E2D-37B7-43D6-A130-5F7A14C715E6}" srcOrd="10" destOrd="0" presId="urn:microsoft.com/office/officeart/2005/8/layout/default"/>
    <dgm:cxn modelId="{2B68E402-1B9F-454A-BEB9-C0161BD2427A}" type="presParOf" srcId="{678DBC0C-DA5E-4507-A9E7-D71910842B0E}" destId="{5090AF20-86BE-4E20-8DCD-300984B89382}" srcOrd="11" destOrd="0" presId="urn:microsoft.com/office/officeart/2005/8/layout/default"/>
    <dgm:cxn modelId="{DD95E4B0-306F-4086-8B51-BB3342CD66C5}" type="presParOf" srcId="{678DBC0C-DA5E-4507-A9E7-D71910842B0E}" destId="{B83BA5AD-750B-4A72-A965-9B79F4D330A9}" srcOrd="12" destOrd="0" presId="urn:microsoft.com/office/officeart/2005/8/layout/default"/>
    <dgm:cxn modelId="{826C6D15-9A42-4A49-A156-0E25FFBEBE1D}" type="presParOf" srcId="{678DBC0C-DA5E-4507-A9E7-D71910842B0E}" destId="{F1C54A52-F378-4C2A-BD49-4E9E8F98DC14}" srcOrd="13" destOrd="0" presId="urn:microsoft.com/office/officeart/2005/8/layout/default"/>
    <dgm:cxn modelId="{47A2FAB9-181D-4AE1-BF09-76D32599DAAD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r>
            <a:rPr lang="en-CA" b="1"/>
            <a:t>VERBS</a:t>
          </a:r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r>
            <a:rPr lang="en-CA" b="1"/>
            <a:t>ADVERBS</a:t>
          </a:r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r>
            <a:rPr lang="en-CA" b="1"/>
            <a:t>PREPOSITIONS</a:t>
          </a:r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endParaRPr lang="en-CA" b="1" dirty="0"/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13792118-E700-46EB-A19A-3076609D0316}" type="presOf" srcId="{32F03BCB-B562-4816-9527-E7FEB70FB38F}" destId="{F9B504BB-D1CC-43C8-AD49-1AC66C1C2994}" srcOrd="0" destOrd="0" presId="urn:microsoft.com/office/officeart/2005/8/layout/default"/>
    <dgm:cxn modelId="{CFE6F01F-B39D-4B91-B2A8-3A490E253D8A}" type="presOf" srcId="{7D1702ED-AE6E-47FC-B0B4-757ACE16FCD4}" destId="{372967C5-9334-4549-8AFC-ADFDF6616A5F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6CA9FC68-E21E-4014-AC0D-BE7E21CB5A37}" type="presOf" srcId="{DB228C03-88F4-4C74-B2D1-A40194B6AF1D}" destId="{B83BA5AD-750B-4A72-A965-9B79F4D330A9}" srcOrd="0" destOrd="0" presId="urn:microsoft.com/office/officeart/2005/8/layout/default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DC3A015A-6202-41BB-9FDF-E6F607DA37EE}" type="presOf" srcId="{B1C666FC-5B58-40E7-9842-5EC83B797221}" destId="{678DBC0C-DA5E-4507-A9E7-D71910842B0E}" srcOrd="0" destOrd="0" presId="urn:microsoft.com/office/officeart/2005/8/layout/default"/>
    <dgm:cxn modelId="{D3FF2A7B-455D-4DE0-816E-C0FC2B8E4140}" type="presOf" srcId="{DD19A312-C867-4DBF-9E54-4F5B24D68849}" destId="{E37CA0BD-2E40-4141-B478-B7C50FB721D7}" srcOrd="0" destOrd="0" presId="urn:microsoft.com/office/officeart/2005/8/layout/default"/>
    <dgm:cxn modelId="{734D6B8A-AB1E-4C81-894E-8B4F449A46DD}" type="presOf" srcId="{C5C94DC9-0147-4F3D-AAB7-07FB15F307D6}" destId="{C494121F-C221-4AE7-AFF0-7B39B22FFE88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DDB738BE-B474-4D74-9F19-D9F32FD67D7E}" type="presOf" srcId="{F7665EFF-A1C8-4634-9ABE-42966051EE76}" destId="{D0EE2C6D-A193-4E49-B044-6A2109991132}" srcOrd="0" destOrd="0" presId="urn:microsoft.com/office/officeart/2005/8/layout/default"/>
    <dgm:cxn modelId="{F860ADD7-BBCB-48EE-BFB1-5D5A4C6C5A56}" type="presOf" srcId="{10092102-D13E-4AD1-A852-55A75F868DD7}" destId="{98CD5E2D-37B7-43D6-A130-5F7A14C715E6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E786F7F3-873F-4698-9388-6DDF6FF69973}" type="presOf" srcId="{45F1DCA6-068B-4F47-8FD2-BF95CA6259AC}" destId="{8EEC0B49-E7DC-4DE7-B4BF-2A18B53D977F}" srcOrd="0" destOrd="0" presId="urn:microsoft.com/office/officeart/2005/8/layout/default"/>
    <dgm:cxn modelId="{79FC182A-EC70-4590-A218-EB0F63F9B869}" type="presParOf" srcId="{678DBC0C-DA5E-4507-A9E7-D71910842B0E}" destId="{C494121F-C221-4AE7-AFF0-7B39B22FFE88}" srcOrd="0" destOrd="0" presId="urn:microsoft.com/office/officeart/2005/8/layout/default"/>
    <dgm:cxn modelId="{22224C52-114F-4C00-BAF5-6ADC08BD2B60}" type="presParOf" srcId="{678DBC0C-DA5E-4507-A9E7-D71910842B0E}" destId="{518D2360-7F14-4145-BB33-DB2A942E3F09}" srcOrd="1" destOrd="0" presId="urn:microsoft.com/office/officeart/2005/8/layout/default"/>
    <dgm:cxn modelId="{D9142C1F-9E55-4B1D-A40F-D72AF32D8A43}" type="presParOf" srcId="{678DBC0C-DA5E-4507-A9E7-D71910842B0E}" destId="{8EEC0B49-E7DC-4DE7-B4BF-2A18B53D977F}" srcOrd="2" destOrd="0" presId="urn:microsoft.com/office/officeart/2005/8/layout/default"/>
    <dgm:cxn modelId="{67787C8F-3BAA-4E98-A400-6BBF50B95BE4}" type="presParOf" srcId="{678DBC0C-DA5E-4507-A9E7-D71910842B0E}" destId="{B0F8BC5C-7B95-48AB-B30D-538EB5EFC3C9}" srcOrd="3" destOrd="0" presId="urn:microsoft.com/office/officeart/2005/8/layout/default"/>
    <dgm:cxn modelId="{320E3B0D-65DF-40B7-8CF7-88BB50CE8DC9}" type="presParOf" srcId="{678DBC0C-DA5E-4507-A9E7-D71910842B0E}" destId="{372967C5-9334-4549-8AFC-ADFDF6616A5F}" srcOrd="4" destOrd="0" presId="urn:microsoft.com/office/officeart/2005/8/layout/default"/>
    <dgm:cxn modelId="{C3021E33-8B33-4534-9FFF-00393B9A4336}" type="presParOf" srcId="{678DBC0C-DA5E-4507-A9E7-D71910842B0E}" destId="{976DABAC-CAF6-41DA-8620-B4DAA8F0E617}" srcOrd="5" destOrd="0" presId="urn:microsoft.com/office/officeart/2005/8/layout/default"/>
    <dgm:cxn modelId="{87042F1E-0FCC-4649-9A45-B4855D0932AE}" type="presParOf" srcId="{678DBC0C-DA5E-4507-A9E7-D71910842B0E}" destId="{D0EE2C6D-A193-4E49-B044-6A2109991132}" srcOrd="6" destOrd="0" presId="urn:microsoft.com/office/officeart/2005/8/layout/default"/>
    <dgm:cxn modelId="{701DB226-1BFC-416A-A1ED-7A522FCB54C0}" type="presParOf" srcId="{678DBC0C-DA5E-4507-A9E7-D71910842B0E}" destId="{1BA31467-DB74-448A-BC82-9B2B51CA39D2}" srcOrd="7" destOrd="0" presId="urn:microsoft.com/office/officeart/2005/8/layout/default"/>
    <dgm:cxn modelId="{3018D47D-F33F-4075-A410-9964A5022978}" type="presParOf" srcId="{678DBC0C-DA5E-4507-A9E7-D71910842B0E}" destId="{E37CA0BD-2E40-4141-B478-B7C50FB721D7}" srcOrd="8" destOrd="0" presId="urn:microsoft.com/office/officeart/2005/8/layout/default"/>
    <dgm:cxn modelId="{9CC1A419-B2CC-45E7-9797-D473CCD0F23F}" type="presParOf" srcId="{678DBC0C-DA5E-4507-A9E7-D71910842B0E}" destId="{44EF6942-A9C7-4D11-BF53-F3941BD23953}" srcOrd="9" destOrd="0" presId="urn:microsoft.com/office/officeart/2005/8/layout/default"/>
    <dgm:cxn modelId="{D62FD3C0-74A8-468B-8A08-ACC59885A352}" type="presParOf" srcId="{678DBC0C-DA5E-4507-A9E7-D71910842B0E}" destId="{98CD5E2D-37B7-43D6-A130-5F7A14C715E6}" srcOrd="10" destOrd="0" presId="urn:microsoft.com/office/officeart/2005/8/layout/default"/>
    <dgm:cxn modelId="{6A50DA7F-5EA1-44D8-8A9D-3DED527D122D}" type="presParOf" srcId="{678DBC0C-DA5E-4507-A9E7-D71910842B0E}" destId="{5090AF20-86BE-4E20-8DCD-300984B89382}" srcOrd="11" destOrd="0" presId="urn:microsoft.com/office/officeart/2005/8/layout/default"/>
    <dgm:cxn modelId="{3B38B8BA-E03A-4C51-B759-1C7980CCC929}" type="presParOf" srcId="{678DBC0C-DA5E-4507-A9E7-D71910842B0E}" destId="{B83BA5AD-750B-4A72-A965-9B79F4D330A9}" srcOrd="12" destOrd="0" presId="urn:microsoft.com/office/officeart/2005/8/layout/default"/>
    <dgm:cxn modelId="{B4AC03AA-0C4C-4F79-B990-0766AD376907}" type="presParOf" srcId="{678DBC0C-DA5E-4507-A9E7-D71910842B0E}" destId="{F1C54A52-F378-4C2A-BD49-4E9E8F98DC14}" srcOrd="13" destOrd="0" presId="urn:microsoft.com/office/officeart/2005/8/layout/default"/>
    <dgm:cxn modelId="{3C5E7C8E-0448-4E52-921B-B772AA7ADBCE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r>
            <a:rPr lang="en-CA" b="1"/>
            <a:t>VERBS</a:t>
          </a:r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r>
            <a:rPr lang="en-CA" b="1"/>
            <a:t>ADVERBS</a:t>
          </a:r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r>
            <a:rPr lang="en-CA" b="1"/>
            <a:t>PREPOSITIONS</a:t>
          </a:r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r>
            <a:rPr lang="en-CA" b="1"/>
            <a:t>CONJUNCTIONS</a:t>
          </a:r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endParaRPr lang="en-CA" b="1" dirty="0"/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D8395918-31B6-4FE1-9941-B34B4E200C6A}" type="presOf" srcId="{45F1DCA6-068B-4F47-8FD2-BF95CA6259AC}" destId="{8EEC0B49-E7DC-4DE7-B4BF-2A18B53D977F}" srcOrd="0" destOrd="0" presId="urn:microsoft.com/office/officeart/2005/8/layout/default"/>
    <dgm:cxn modelId="{B287501F-5780-432F-934D-29A526A74F01}" type="presOf" srcId="{32F03BCB-B562-4816-9527-E7FEB70FB38F}" destId="{F9B504BB-D1CC-43C8-AD49-1AC66C1C2994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E9E20E5A-C120-49E0-A5E8-88A2E1521C5A}" type="presOf" srcId="{F7665EFF-A1C8-4634-9ABE-42966051EE76}" destId="{D0EE2C6D-A193-4E49-B044-6A2109991132}" srcOrd="0" destOrd="0" presId="urn:microsoft.com/office/officeart/2005/8/layout/default"/>
    <dgm:cxn modelId="{0192FD7F-3829-4C0E-96A8-F0200B6C3F4A}" type="presOf" srcId="{7D1702ED-AE6E-47FC-B0B4-757ACE16FCD4}" destId="{372967C5-9334-4549-8AFC-ADFDF6616A5F}" srcOrd="0" destOrd="0" presId="urn:microsoft.com/office/officeart/2005/8/layout/default"/>
    <dgm:cxn modelId="{98E9D486-B279-4272-A7D6-7D2D0DA63AA5}" type="presOf" srcId="{B1C666FC-5B58-40E7-9842-5EC83B797221}" destId="{678DBC0C-DA5E-4507-A9E7-D71910842B0E}" srcOrd="0" destOrd="0" presId="urn:microsoft.com/office/officeart/2005/8/layout/default"/>
    <dgm:cxn modelId="{F7236297-DE09-4419-9E92-9AB863889D53}" type="presOf" srcId="{DB228C03-88F4-4C74-B2D1-A40194B6AF1D}" destId="{B83BA5AD-750B-4A72-A965-9B79F4D330A9}" srcOrd="0" destOrd="0" presId="urn:microsoft.com/office/officeart/2005/8/layout/default"/>
    <dgm:cxn modelId="{8B1BC19C-CED0-4388-97DA-46CAB49E076A}" type="presOf" srcId="{10092102-D13E-4AD1-A852-55A75F868DD7}" destId="{98CD5E2D-37B7-43D6-A130-5F7A14C715E6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1A0253C4-DA0E-4FBB-BCFD-6546F7DC7FBB}" type="presOf" srcId="{DD19A312-C867-4DBF-9E54-4F5B24D68849}" destId="{E37CA0BD-2E40-4141-B478-B7C50FB721D7}" srcOrd="0" destOrd="0" presId="urn:microsoft.com/office/officeart/2005/8/layout/default"/>
    <dgm:cxn modelId="{6E77DCDA-9B4E-4042-8769-79D036364DEE}" type="presOf" srcId="{C5C94DC9-0147-4F3D-AAB7-07FB15F307D6}" destId="{C494121F-C221-4AE7-AFF0-7B39B22FFE88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B93E7D7D-AB81-4639-A92F-15FD4DABBD2F}" type="presParOf" srcId="{678DBC0C-DA5E-4507-A9E7-D71910842B0E}" destId="{C494121F-C221-4AE7-AFF0-7B39B22FFE88}" srcOrd="0" destOrd="0" presId="urn:microsoft.com/office/officeart/2005/8/layout/default"/>
    <dgm:cxn modelId="{6B4E5FB3-9104-46B7-B42C-A0BE48D8501B}" type="presParOf" srcId="{678DBC0C-DA5E-4507-A9E7-D71910842B0E}" destId="{518D2360-7F14-4145-BB33-DB2A942E3F09}" srcOrd="1" destOrd="0" presId="urn:microsoft.com/office/officeart/2005/8/layout/default"/>
    <dgm:cxn modelId="{FC88ED1D-953A-49D2-B184-38339FD0F250}" type="presParOf" srcId="{678DBC0C-DA5E-4507-A9E7-D71910842B0E}" destId="{8EEC0B49-E7DC-4DE7-B4BF-2A18B53D977F}" srcOrd="2" destOrd="0" presId="urn:microsoft.com/office/officeart/2005/8/layout/default"/>
    <dgm:cxn modelId="{066AE361-55F1-45E9-9C31-E4622207EBF4}" type="presParOf" srcId="{678DBC0C-DA5E-4507-A9E7-D71910842B0E}" destId="{B0F8BC5C-7B95-48AB-B30D-538EB5EFC3C9}" srcOrd="3" destOrd="0" presId="urn:microsoft.com/office/officeart/2005/8/layout/default"/>
    <dgm:cxn modelId="{72BC7576-F6FD-4A6C-AEAD-8C787ABEEE5B}" type="presParOf" srcId="{678DBC0C-DA5E-4507-A9E7-D71910842B0E}" destId="{372967C5-9334-4549-8AFC-ADFDF6616A5F}" srcOrd="4" destOrd="0" presId="urn:microsoft.com/office/officeart/2005/8/layout/default"/>
    <dgm:cxn modelId="{13E27D24-09AC-4AF1-9878-E01B577B727D}" type="presParOf" srcId="{678DBC0C-DA5E-4507-A9E7-D71910842B0E}" destId="{976DABAC-CAF6-41DA-8620-B4DAA8F0E617}" srcOrd="5" destOrd="0" presId="urn:microsoft.com/office/officeart/2005/8/layout/default"/>
    <dgm:cxn modelId="{436871FE-B99E-4942-B294-BB17CC1B3289}" type="presParOf" srcId="{678DBC0C-DA5E-4507-A9E7-D71910842B0E}" destId="{D0EE2C6D-A193-4E49-B044-6A2109991132}" srcOrd="6" destOrd="0" presId="urn:microsoft.com/office/officeart/2005/8/layout/default"/>
    <dgm:cxn modelId="{49B35A92-0EF8-4F1A-A000-09F610777828}" type="presParOf" srcId="{678DBC0C-DA5E-4507-A9E7-D71910842B0E}" destId="{1BA31467-DB74-448A-BC82-9B2B51CA39D2}" srcOrd="7" destOrd="0" presId="urn:microsoft.com/office/officeart/2005/8/layout/default"/>
    <dgm:cxn modelId="{BF0CF19F-0824-47F1-A2F3-8017E793CF70}" type="presParOf" srcId="{678DBC0C-DA5E-4507-A9E7-D71910842B0E}" destId="{E37CA0BD-2E40-4141-B478-B7C50FB721D7}" srcOrd="8" destOrd="0" presId="urn:microsoft.com/office/officeart/2005/8/layout/default"/>
    <dgm:cxn modelId="{14E27BA3-BE13-44F3-B0AB-70029DBF8F1E}" type="presParOf" srcId="{678DBC0C-DA5E-4507-A9E7-D71910842B0E}" destId="{44EF6942-A9C7-4D11-BF53-F3941BD23953}" srcOrd="9" destOrd="0" presId="urn:microsoft.com/office/officeart/2005/8/layout/default"/>
    <dgm:cxn modelId="{727BED6A-CFB6-4105-8594-8F1A1667F3D2}" type="presParOf" srcId="{678DBC0C-DA5E-4507-A9E7-D71910842B0E}" destId="{98CD5E2D-37B7-43D6-A130-5F7A14C715E6}" srcOrd="10" destOrd="0" presId="urn:microsoft.com/office/officeart/2005/8/layout/default"/>
    <dgm:cxn modelId="{4BF45A20-03EA-4A2F-A6FA-1C7852809984}" type="presParOf" srcId="{678DBC0C-DA5E-4507-A9E7-D71910842B0E}" destId="{5090AF20-86BE-4E20-8DCD-300984B89382}" srcOrd="11" destOrd="0" presId="urn:microsoft.com/office/officeart/2005/8/layout/default"/>
    <dgm:cxn modelId="{6B8DEC63-1382-4616-850E-3FBC72AE1EAA}" type="presParOf" srcId="{678DBC0C-DA5E-4507-A9E7-D71910842B0E}" destId="{B83BA5AD-750B-4A72-A965-9B79F4D330A9}" srcOrd="12" destOrd="0" presId="urn:microsoft.com/office/officeart/2005/8/layout/default"/>
    <dgm:cxn modelId="{617BD69E-147F-48EB-91EE-0F7AA018B99E}" type="presParOf" srcId="{678DBC0C-DA5E-4507-A9E7-D71910842B0E}" destId="{F1C54A52-F378-4C2A-BD49-4E9E8F98DC14}" srcOrd="13" destOrd="0" presId="urn:microsoft.com/office/officeart/2005/8/layout/default"/>
    <dgm:cxn modelId="{72732CD1-4D49-43A7-A85C-A2D57C46503A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666FC-5B58-40E7-9842-5EC83B7972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5C94DC9-0147-4F3D-AAB7-07FB15F307D6}">
      <dgm:prSet phldrT="[Text]"/>
      <dgm:spPr>
        <a:solidFill>
          <a:srgbClr val="5C0000"/>
        </a:solidFill>
      </dgm:spPr>
      <dgm:t>
        <a:bodyPr/>
        <a:lstStyle/>
        <a:p>
          <a:r>
            <a:rPr lang="en-CA" b="1"/>
            <a:t>NOUNS</a:t>
          </a:r>
        </a:p>
      </dgm:t>
    </dgm:pt>
    <dgm:pt modelId="{C0A07FF9-4D82-49C5-913D-570FC105A269}" type="parTrans" cxnId="{050EC1A7-1817-41DF-87F2-C56547B992AA}">
      <dgm:prSet/>
      <dgm:spPr/>
      <dgm:t>
        <a:bodyPr/>
        <a:lstStyle/>
        <a:p>
          <a:endParaRPr lang="en-CA"/>
        </a:p>
      </dgm:t>
    </dgm:pt>
    <dgm:pt modelId="{EF878511-49CD-459A-BD6E-F8CE3BA6D812}" type="sibTrans" cxnId="{050EC1A7-1817-41DF-87F2-C56547B992AA}">
      <dgm:prSet/>
      <dgm:spPr/>
      <dgm:t>
        <a:bodyPr/>
        <a:lstStyle/>
        <a:p>
          <a:endParaRPr lang="en-CA"/>
        </a:p>
      </dgm:t>
    </dgm:pt>
    <dgm:pt modelId="{45F1DCA6-068B-4F47-8FD2-BF95CA6259AC}">
      <dgm:prSet phldrT="[Text]"/>
      <dgm:spPr>
        <a:solidFill>
          <a:srgbClr val="863000"/>
        </a:solidFill>
      </dgm:spPr>
      <dgm:t>
        <a:bodyPr/>
        <a:lstStyle/>
        <a:p>
          <a:r>
            <a:rPr lang="en-CA" b="1"/>
            <a:t>ADJECTIVES</a:t>
          </a:r>
        </a:p>
      </dgm:t>
    </dgm:pt>
    <dgm:pt modelId="{7CAC6376-1A2E-4247-AF92-537A9F97A3C1}" type="parTrans" cxnId="{410836F0-7AC5-45BD-9A5A-28751A69EC21}">
      <dgm:prSet/>
      <dgm:spPr/>
      <dgm:t>
        <a:bodyPr/>
        <a:lstStyle/>
        <a:p>
          <a:endParaRPr lang="en-CA"/>
        </a:p>
      </dgm:t>
    </dgm:pt>
    <dgm:pt modelId="{98ABBEEE-14AF-4007-9AC3-4491B4C120F0}" type="sibTrans" cxnId="{410836F0-7AC5-45BD-9A5A-28751A69EC21}">
      <dgm:prSet/>
      <dgm:spPr/>
      <dgm:t>
        <a:bodyPr/>
        <a:lstStyle/>
        <a:p>
          <a:endParaRPr lang="en-CA"/>
        </a:p>
      </dgm:t>
    </dgm:pt>
    <dgm:pt modelId="{7D1702ED-AE6E-47FC-B0B4-757ACE16FCD4}">
      <dgm:prSet phldrT="[Text]"/>
      <dgm:spPr>
        <a:solidFill>
          <a:srgbClr val="898600"/>
        </a:solidFill>
      </dgm:spPr>
      <dgm:t>
        <a:bodyPr/>
        <a:lstStyle/>
        <a:p>
          <a:r>
            <a:rPr lang="en-CA" b="1"/>
            <a:t>PRONOUNS</a:t>
          </a:r>
        </a:p>
      </dgm:t>
    </dgm:pt>
    <dgm:pt modelId="{B605F88A-41E0-4F83-A731-33C766DAF39B}" type="parTrans" cxnId="{07D35EDB-32DE-4877-975B-EAA6682ADAC0}">
      <dgm:prSet/>
      <dgm:spPr/>
      <dgm:t>
        <a:bodyPr/>
        <a:lstStyle/>
        <a:p>
          <a:endParaRPr lang="en-CA"/>
        </a:p>
      </dgm:t>
    </dgm:pt>
    <dgm:pt modelId="{07AF08D5-C64E-4BF0-896A-ECF66F20D7D0}" type="sibTrans" cxnId="{07D35EDB-32DE-4877-975B-EAA6682ADAC0}">
      <dgm:prSet/>
      <dgm:spPr/>
      <dgm:t>
        <a:bodyPr/>
        <a:lstStyle/>
        <a:p>
          <a:endParaRPr lang="en-CA"/>
        </a:p>
      </dgm:t>
    </dgm:pt>
    <dgm:pt modelId="{F7665EFF-A1C8-4634-9ABE-42966051EE76}">
      <dgm:prSet phldrT="[Text]"/>
      <dgm:spPr>
        <a:solidFill>
          <a:srgbClr val="1A8A00"/>
        </a:solidFill>
      </dgm:spPr>
      <dgm:t>
        <a:bodyPr/>
        <a:lstStyle/>
        <a:p>
          <a:r>
            <a:rPr lang="en-CA" b="1"/>
            <a:t>VERBS</a:t>
          </a:r>
        </a:p>
      </dgm:t>
    </dgm:pt>
    <dgm:pt modelId="{249C487B-C347-4AFE-81F1-0D899BB40F0A}" type="parTrans" cxnId="{D0104225-5B4E-4883-88E2-2BF44FE2AD5E}">
      <dgm:prSet/>
      <dgm:spPr/>
      <dgm:t>
        <a:bodyPr/>
        <a:lstStyle/>
        <a:p>
          <a:endParaRPr lang="en-CA"/>
        </a:p>
      </dgm:t>
    </dgm:pt>
    <dgm:pt modelId="{3ABD3074-67B3-42FA-86EB-00B7E48526FB}" type="sibTrans" cxnId="{D0104225-5B4E-4883-88E2-2BF44FE2AD5E}">
      <dgm:prSet/>
      <dgm:spPr/>
      <dgm:t>
        <a:bodyPr/>
        <a:lstStyle/>
        <a:p>
          <a:endParaRPr lang="en-CA"/>
        </a:p>
      </dgm:t>
    </dgm:pt>
    <dgm:pt modelId="{DD19A312-C867-4DBF-9E54-4F5B24D68849}">
      <dgm:prSet phldrT="[Text]"/>
      <dgm:spPr>
        <a:solidFill>
          <a:srgbClr val="008A55"/>
        </a:solidFill>
      </dgm:spPr>
      <dgm:t>
        <a:bodyPr/>
        <a:lstStyle/>
        <a:p>
          <a:r>
            <a:rPr lang="en-CA" b="1"/>
            <a:t>ADVERBS</a:t>
          </a:r>
        </a:p>
      </dgm:t>
    </dgm:pt>
    <dgm:pt modelId="{1D2ACB5E-8F81-4947-AF61-666A69548152}" type="parTrans" cxnId="{3050A969-EADF-4179-9682-7DB5D7B813F6}">
      <dgm:prSet/>
      <dgm:spPr/>
      <dgm:t>
        <a:bodyPr/>
        <a:lstStyle/>
        <a:p>
          <a:endParaRPr lang="en-CA"/>
        </a:p>
      </dgm:t>
    </dgm:pt>
    <dgm:pt modelId="{5D24B4C0-A03A-4AD3-8C46-5C95C5B14224}" type="sibTrans" cxnId="{3050A969-EADF-4179-9682-7DB5D7B813F6}">
      <dgm:prSet/>
      <dgm:spPr/>
      <dgm:t>
        <a:bodyPr/>
        <a:lstStyle/>
        <a:p>
          <a:endParaRPr lang="en-CA"/>
        </a:p>
      </dgm:t>
    </dgm:pt>
    <dgm:pt modelId="{10092102-D13E-4AD1-A852-55A75F868DD7}">
      <dgm:prSet phldrT="[Text]"/>
      <dgm:spPr>
        <a:solidFill>
          <a:srgbClr val="00037A"/>
        </a:solidFill>
      </dgm:spPr>
      <dgm:t>
        <a:bodyPr/>
        <a:lstStyle/>
        <a:p>
          <a:r>
            <a:rPr lang="en-CA" b="1"/>
            <a:t>PREPOSITIONS</a:t>
          </a:r>
        </a:p>
      </dgm:t>
    </dgm:pt>
    <dgm:pt modelId="{C9F0E8C4-CF13-4896-8FC8-4EFFA7D8BB72}" type="parTrans" cxnId="{E157CB0B-E08E-4FFE-936B-4A5F14E1E797}">
      <dgm:prSet/>
      <dgm:spPr/>
      <dgm:t>
        <a:bodyPr/>
        <a:lstStyle/>
        <a:p>
          <a:endParaRPr lang="en-CA"/>
        </a:p>
      </dgm:t>
    </dgm:pt>
    <dgm:pt modelId="{2A16B601-EDA7-409A-A94D-CAF0F03FBD62}" type="sibTrans" cxnId="{E157CB0B-E08E-4FFE-936B-4A5F14E1E797}">
      <dgm:prSet/>
      <dgm:spPr/>
      <dgm:t>
        <a:bodyPr/>
        <a:lstStyle/>
        <a:p>
          <a:endParaRPr lang="en-CA"/>
        </a:p>
      </dgm:t>
    </dgm:pt>
    <dgm:pt modelId="{DB228C03-88F4-4C74-B2D1-A40194B6AF1D}">
      <dgm:prSet phldrT="[Text]"/>
      <dgm:spPr>
        <a:solidFill>
          <a:srgbClr val="77007A"/>
        </a:solidFill>
      </dgm:spPr>
      <dgm:t>
        <a:bodyPr/>
        <a:lstStyle/>
        <a:p>
          <a:r>
            <a:rPr lang="en-CA" b="1"/>
            <a:t>CONJUNCTIONS</a:t>
          </a:r>
        </a:p>
      </dgm:t>
    </dgm:pt>
    <dgm:pt modelId="{7A786726-126B-49B0-A9EC-47983261C100}" type="parTrans" cxnId="{700AC966-585D-4B90-92FF-07569A89682B}">
      <dgm:prSet/>
      <dgm:spPr/>
      <dgm:t>
        <a:bodyPr/>
        <a:lstStyle/>
        <a:p>
          <a:endParaRPr lang="en-CA"/>
        </a:p>
      </dgm:t>
    </dgm:pt>
    <dgm:pt modelId="{FEBE06A9-E354-42FE-9FE9-369A443FE78C}" type="sibTrans" cxnId="{700AC966-585D-4B90-92FF-07569A89682B}">
      <dgm:prSet/>
      <dgm:spPr/>
      <dgm:t>
        <a:bodyPr/>
        <a:lstStyle/>
        <a:p>
          <a:endParaRPr lang="en-CA"/>
        </a:p>
      </dgm:t>
    </dgm:pt>
    <dgm:pt modelId="{32F03BCB-B562-4816-9527-E7FEB70FB38F}">
      <dgm:prSet phldrT="[Text]"/>
      <dgm:spPr>
        <a:solidFill>
          <a:srgbClr val="7A0037"/>
        </a:solidFill>
      </dgm:spPr>
      <dgm:t>
        <a:bodyPr/>
        <a:lstStyle/>
        <a:p>
          <a:r>
            <a:rPr lang="en-CA" b="1"/>
            <a:t>INTERJECTIONS</a:t>
          </a:r>
        </a:p>
      </dgm:t>
    </dgm:pt>
    <dgm:pt modelId="{BE0680F4-77C4-4A87-8243-FFAF15DB05CF}" type="parTrans" cxnId="{8DBC7B74-F6F0-4F7D-B843-F6BE66D8264F}">
      <dgm:prSet/>
      <dgm:spPr/>
      <dgm:t>
        <a:bodyPr/>
        <a:lstStyle/>
        <a:p>
          <a:endParaRPr lang="en-CA"/>
        </a:p>
      </dgm:t>
    </dgm:pt>
    <dgm:pt modelId="{A41E5F2D-3EB0-4EC0-9827-65752D2E52C7}" type="sibTrans" cxnId="{8DBC7B74-F6F0-4F7D-B843-F6BE66D8264F}">
      <dgm:prSet/>
      <dgm:spPr/>
      <dgm:t>
        <a:bodyPr/>
        <a:lstStyle/>
        <a:p>
          <a:endParaRPr lang="en-CA"/>
        </a:p>
      </dgm:t>
    </dgm:pt>
    <dgm:pt modelId="{678DBC0C-DA5E-4507-A9E7-D71910842B0E}" type="pres">
      <dgm:prSet presAssocID="{B1C666FC-5B58-40E7-9842-5EC83B797221}" presName="diagram" presStyleCnt="0">
        <dgm:presLayoutVars>
          <dgm:dir/>
          <dgm:resizeHandles val="exact"/>
        </dgm:presLayoutVars>
      </dgm:prSet>
      <dgm:spPr/>
    </dgm:pt>
    <dgm:pt modelId="{C494121F-C221-4AE7-AFF0-7B39B22FFE88}" type="pres">
      <dgm:prSet presAssocID="{C5C94DC9-0147-4F3D-AAB7-07FB15F307D6}" presName="node" presStyleLbl="node1" presStyleIdx="0" presStyleCnt="8">
        <dgm:presLayoutVars>
          <dgm:bulletEnabled val="1"/>
        </dgm:presLayoutVars>
      </dgm:prSet>
      <dgm:spPr/>
    </dgm:pt>
    <dgm:pt modelId="{518D2360-7F14-4145-BB33-DB2A942E3F09}" type="pres">
      <dgm:prSet presAssocID="{EF878511-49CD-459A-BD6E-F8CE3BA6D812}" presName="sibTrans" presStyleCnt="0"/>
      <dgm:spPr/>
    </dgm:pt>
    <dgm:pt modelId="{8EEC0B49-E7DC-4DE7-B4BF-2A18B53D977F}" type="pres">
      <dgm:prSet presAssocID="{45F1DCA6-068B-4F47-8FD2-BF95CA6259AC}" presName="node" presStyleLbl="node1" presStyleIdx="1" presStyleCnt="8">
        <dgm:presLayoutVars>
          <dgm:bulletEnabled val="1"/>
        </dgm:presLayoutVars>
      </dgm:prSet>
      <dgm:spPr/>
    </dgm:pt>
    <dgm:pt modelId="{B0F8BC5C-7B95-48AB-B30D-538EB5EFC3C9}" type="pres">
      <dgm:prSet presAssocID="{98ABBEEE-14AF-4007-9AC3-4491B4C120F0}" presName="sibTrans" presStyleCnt="0"/>
      <dgm:spPr/>
    </dgm:pt>
    <dgm:pt modelId="{372967C5-9334-4549-8AFC-ADFDF6616A5F}" type="pres">
      <dgm:prSet presAssocID="{7D1702ED-AE6E-47FC-B0B4-757ACE16FCD4}" presName="node" presStyleLbl="node1" presStyleIdx="2" presStyleCnt="8">
        <dgm:presLayoutVars>
          <dgm:bulletEnabled val="1"/>
        </dgm:presLayoutVars>
      </dgm:prSet>
      <dgm:spPr/>
    </dgm:pt>
    <dgm:pt modelId="{976DABAC-CAF6-41DA-8620-B4DAA8F0E617}" type="pres">
      <dgm:prSet presAssocID="{07AF08D5-C64E-4BF0-896A-ECF66F20D7D0}" presName="sibTrans" presStyleCnt="0"/>
      <dgm:spPr/>
    </dgm:pt>
    <dgm:pt modelId="{D0EE2C6D-A193-4E49-B044-6A2109991132}" type="pres">
      <dgm:prSet presAssocID="{F7665EFF-A1C8-4634-9ABE-42966051EE76}" presName="node" presStyleLbl="node1" presStyleIdx="3" presStyleCnt="8">
        <dgm:presLayoutVars>
          <dgm:bulletEnabled val="1"/>
        </dgm:presLayoutVars>
      </dgm:prSet>
      <dgm:spPr/>
    </dgm:pt>
    <dgm:pt modelId="{1BA31467-DB74-448A-BC82-9B2B51CA39D2}" type="pres">
      <dgm:prSet presAssocID="{3ABD3074-67B3-42FA-86EB-00B7E48526FB}" presName="sibTrans" presStyleCnt="0"/>
      <dgm:spPr/>
    </dgm:pt>
    <dgm:pt modelId="{E37CA0BD-2E40-4141-B478-B7C50FB721D7}" type="pres">
      <dgm:prSet presAssocID="{DD19A312-C867-4DBF-9E54-4F5B24D68849}" presName="node" presStyleLbl="node1" presStyleIdx="4" presStyleCnt="8">
        <dgm:presLayoutVars>
          <dgm:bulletEnabled val="1"/>
        </dgm:presLayoutVars>
      </dgm:prSet>
      <dgm:spPr/>
    </dgm:pt>
    <dgm:pt modelId="{44EF6942-A9C7-4D11-BF53-F3941BD23953}" type="pres">
      <dgm:prSet presAssocID="{5D24B4C0-A03A-4AD3-8C46-5C95C5B14224}" presName="sibTrans" presStyleCnt="0"/>
      <dgm:spPr/>
    </dgm:pt>
    <dgm:pt modelId="{98CD5E2D-37B7-43D6-A130-5F7A14C715E6}" type="pres">
      <dgm:prSet presAssocID="{10092102-D13E-4AD1-A852-55A75F868DD7}" presName="node" presStyleLbl="node1" presStyleIdx="5" presStyleCnt="8">
        <dgm:presLayoutVars>
          <dgm:bulletEnabled val="1"/>
        </dgm:presLayoutVars>
      </dgm:prSet>
      <dgm:spPr/>
    </dgm:pt>
    <dgm:pt modelId="{5090AF20-86BE-4E20-8DCD-300984B89382}" type="pres">
      <dgm:prSet presAssocID="{2A16B601-EDA7-409A-A94D-CAF0F03FBD62}" presName="sibTrans" presStyleCnt="0"/>
      <dgm:spPr/>
    </dgm:pt>
    <dgm:pt modelId="{B83BA5AD-750B-4A72-A965-9B79F4D330A9}" type="pres">
      <dgm:prSet presAssocID="{DB228C03-88F4-4C74-B2D1-A40194B6AF1D}" presName="node" presStyleLbl="node1" presStyleIdx="6" presStyleCnt="8">
        <dgm:presLayoutVars>
          <dgm:bulletEnabled val="1"/>
        </dgm:presLayoutVars>
      </dgm:prSet>
      <dgm:spPr/>
    </dgm:pt>
    <dgm:pt modelId="{F1C54A52-F378-4C2A-BD49-4E9E8F98DC14}" type="pres">
      <dgm:prSet presAssocID="{FEBE06A9-E354-42FE-9FE9-369A443FE78C}" presName="sibTrans" presStyleCnt="0"/>
      <dgm:spPr/>
    </dgm:pt>
    <dgm:pt modelId="{F9B504BB-D1CC-43C8-AD49-1AC66C1C2994}" type="pres">
      <dgm:prSet presAssocID="{32F03BCB-B562-4816-9527-E7FEB70FB38F}" presName="node" presStyleLbl="node1" presStyleIdx="7" presStyleCnt="8">
        <dgm:presLayoutVars>
          <dgm:bulletEnabled val="1"/>
        </dgm:presLayoutVars>
      </dgm:prSet>
      <dgm:spPr/>
    </dgm:pt>
  </dgm:ptLst>
  <dgm:cxnLst>
    <dgm:cxn modelId="{B2DF4F01-4DDB-41AC-B8CF-F1D90B3CF4C7}" type="presOf" srcId="{DB228C03-88F4-4C74-B2D1-A40194B6AF1D}" destId="{B83BA5AD-750B-4A72-A965-9B79F4D330A9}" srcOrd="0" destOrd="0" presId="urn:microsoft.com/office/officeart/2005/8/layout/default"/>
    <dgm:cxn modelId="{64201E04-09B8-44CA-A677-5E5E4FDB4DAD}" type="presOf" srcId="{10092102-D13E-4AD1-A852-55A75F868DD7}" destId="{98CD5E2D-37B7-43D6-A130-5F7A14C715E6}" srcOrd="0" destOrd="0" presId="urn:microsoft.com/office/officeart/2005/8/layout/default"/>
    <dgm:cxn modelId="{E157CB0B-E08E-4FFE-936B-4A5F14E1E797}" srcId="{B1C666FC-5B58-40E7-9842-5EC83B797221}" destId="{10092102-D13E-4AD1-A852-55A75F868DD7}" srcOrd="5" destOrd="0" parTransId="{C9F0E8C4-CF13-4896-8FC8-4EFFA7D8BB72}" sibTransId="{2A16B601-EDA7-409A-A94D-CAF0F03FBD62}"/>
    <dgm:cxn modelId="{ADC2571E-8C2E-4784-9768-D4DF2094E6CF}" type="presOf" srcId="{32F03BCB-B562-4816-9527-E7FEB70FB38F}" destId="{F9B504BB-D1CC-43C8-AD49-1AC66C1C2994}" srcOrd="0" destOrd="0" presId="urn:microsoft.com/office/officeart/2005/8/layout/default"/>
    <dgm:cxn modelId="{D0104225-5B4E-4883-88E2-2BF44FE2AD5E}" srcId="{B1C666FC-5B58-40E7-9842-5EC83B797221}" destId="{F7665EFF-A1C8-4634-9ABE-42966051EE76}" srcOrd="3" destOrd="0" parTransId="{249C487B-C347-4AFE-81F1-0D899BB40F0A}" sibTransId="{3ABD3074-67B3-42FA-86EB-00B7E48526FB}"/>
    <dgm:cxn modelId="{700AC966-585D-4B90-92FF-07569A89682B}" srcId="{B1C666FC-5B58-40E7-9842-5EC83B797221}" destId="{DB228C03-88F4-4C74-B2D1-A40194B6AF1D}" srcOrd="6" destOrd="0" parTransId="{7A786726-126B-49B0-A9EC-47983261C100}" sibTransId="{FEBE06A9-E354-42FE-9FE9-369A443FE78C}"/>
    <dgm:cxn modelId="{3050A969-EADF-4179-9682-7DB5D7B813F6}" srcId="{B1C666FC-5B58-40E7-9842-5EC83B797221}" destId="{DD19A312-C867-4DBF-9E54-4F5B24D68849}" srcOrd="4" destOrd="0" parTransId="{1D2ACB5E-8F81-4947-AF61-666A69548152}" sibTransId="{5D24B4C0-A03A-4AD3-8C46-5C95C5B14224}"/>
    <dgm:cxn modelId="{8DBC7B74-F6F0-4F7D-B843-F6BE66D8264F}" srcId="{B1C666FC-5B58-40E7-9842-5EC83B797221}" destId="{32F03BCB-B562-4816-9527-E7FEB70FB38F}" srcOrd="7" destOrd="0" parTransId="{BE0680F4-77C4-4A87-8243-FFAF15DB05CF}" sibTransId="{A41E5F2D-3EB0-4EC0-9827-65752D2E52C7}"/>
    <dgm:cxn modelId="{8A7E4797-3688-4263-B991-6E7BA9A4B003}" type="presOf" srcId="{F7665EFF-A1C8-4634-9ABE-42966051EE76}" destId="{D0EE2C6D-A193-4E49-B044-6A2109991132}" srcOrd="0" destOrd="0" presId="urn:microsoft.com/office/officeart/2005/8/layout/default"/>
    <dgm:cxn modelId="{A38FE498-FE50-4CD3-B4BF-8C7EF5DB5624}" type="presOf" srcId="{C5C94DC9-0147-4F3D-AAB7-07FB15F307D6}" destId="{C494121F-C221-4AE7-AFF0-7B39B22FFE88}" srcOrd="0" destOrd="0" presId="urn:microsoft.com/office/officeart/2005/8/layout/default"/>
    <dgm:cxn modelId="{050EC1A7-1817-41DF-87F2-C56547B992AA}" srcId="{B1C666FC-5B58-40E7-9842-5EC83B797221}" destId="{C5C94DC9-0147-4F3D-AAB7-07FB15F307D6}" srcOrd="0" destOrd="0" parTransId="{C0A07FF9-4D82-49C5-913D-570FC105A269}" sibTransId="{EF878511-49CD-459A-BD6E-F8CE3BA6D812}"/>
    <dgm:cxn modelId="{D3C930C6-77B5-4CC0-AAAD-100E6CE68073}" type="presOf" srcId="{45F1DCA6-068B-4F47-8FD2-BF95CA6259AC}" destId="{8EEC0B49-E7DC-4DE7-B4BF-2A18B53D977F}" srcOrd="0" destOrd="0" presId="urn:microsoft.com/office/officeart/2005/8/layout/default"/>
    <dgm:cxn modelId="{07D35EDB-32DE-4877-975B-EAA6682ADAC0}" srcId="{B1C666FC-5B58-40E7-9842-5EC83B797221}" destId="{7D1702ED-AE6E-47FC-B0B4-757ACE16FCD4}" srcOrd="2" destOrd="0" parTransId="{B605F88A-41E0-4F83-A731-33C766DAF39B}" sibTransId="{07AF08D5-C64E-4BF0-896A-ECF66F20D7D0}"/>
    <dgm:cxn modelId="{43C4D9DC-C44C-4B31-A640-65DB1B91F999}" type="presOf" srcId="{B1C666FC-5B58-40E7-9842-5EC83B797221}" destId="{678DBC0C-DA5E-4507-A9E7-D71910842B0E}" srcOrd="0" destOrd="0" presId="urn:microsoft.com/office/officeart/2005/8/layout/default"/>
    <dgm:cxn modelId="{9BEECBE6-8BA2-46AC-AA01-D24466D14B83}" type="presOf" srcId="{DD19A312-C867-4DBF-9E54-4F5B24D68849}" destId="{E37CA0BD-2E40-4141-B478-B7C50FB721D7}" srcOrd="0" destOrd="0" presId="urn:microsoft.com/office/officeart/2005/8/layout/default"/>
    <dgm:cxn modelId="{6D8389ED-3C20-44CC-907A-42F9DB60AC96}" type="presOf" srcId="{7D1702ED-AE6E-47FC-B0B4-757ACE16FCD4}" destId="{372967C5-9334-4549-8AFC-ADFDF6616A5F}" srcOrd="0" destOrd="0" presId="urn:microsoft.com/office/officeart/2005/8/layout/default"/>
    <dgm:cxn modelId="{410836F0-7AC5-45BD-9A5A-28751A69EC21}" srcId="{B1C666FC-5B58-40E7-9842-5EC83B797221}" destId="{45F1DCA6-068B-4F47-8FD2-BF95CA6259AC}" srcOrd="1" destOrd="0" parTransId="{7CAC6376-1A2E-4247-AF92-537A9F97A3C1}" sibTransId="{98ABBEEE-14AF-4007-9AC3-4491B4C120F0}"/>
    <dgm:cxn modelId="{82F7036C-E9EA-4327-8767-CFC1D886D08C}" type="presParOf" srcId="{678DBC0C-DA5E-4507-A9E7-D71910842B0E}" destId="{C494121F-C221-4AE7-AFF0-7B39B22FFE88}" srcOrd="0" destOrd="0" presId="urn:microsoft.com/office/officeart/2005/8/layout/default"/>
    <dgm:cxn modelId="{368DADA2-27E7-4C08-84CE-0E639842D805}" type="presParOf" srcId="{678DBC0C-DA5E-4507-A9E7-D71910842B0E}" destId="{518D2360-7F14-4145-BB33-DB2A942E3F09}" srcOrd="1" destOrd="0" presId="urn:microsoft.com/office/officeart/2005/8/layout/default"/>
    <dgm:cxn modelId="{75D4CAEA-4B07-4358-A2D9-B31B397FB3B5}" type="presParOf" srcId="{678DBC0C-DA5E-4507-A9E7-D71910842B0E}" destId="{8EEC0B49-E7DC-4DE7-B4BF-2A18B53D977F}" srcOrd="2" destOrd="0" presId="urn:microsoft.com/office/officeart/2005/8/layout/default"/>
    <dgm:cxn modelId="{A01225B9-7EE1-4435-99C6-F7F6877E2111}" type="presParOf" srcId="{678DBC0C-DA5E-4507-A9E7-D71910842B0E}" destId="{B0F8BC5C-7B95-48AB-B30D-538EB5EFC3C9}" srcOrd="3" destOrd="0" presId="urn:microsoft.com/office/officeart/2005/8/layout/default"/>
    <dgm:cxn modelId="{4A3FD52D-CC0C-463D-B113-D677C1BE537A}" type="presParOf" srcId="{678DBC0C-DA5E-4507-A9E7-D71910842B0E}" destId="{372967C5-9334-4549-8AFC-ADFDF6616A5F}" srcOrd="4" destOrd="0" presId="urn:microsoft.com/office/officeart/2005/8/layout/default"/>
    <dgm:cxn modelId="{A3CD734F-F09B-468F-8BD4-2ADED5246B5C}" type="presParOf" srcId="{678DBC0C-DA5E-4507-A9E7-D71910842B0E}" destId="{976DABAC-CAF6-41DA-8620-B4DAA8F0E617}" srcOrd="5" destOrd="0" presId="urn:microsoft.com/office/officeart/2005/8/layout/default"/>
    <dgm:cxn modelId="{201A4DEE-C656-4DAD-96C6-D4E2633FC55F}" type="presParOf" srcId="{678DBC0C-DA5E-4507-A9E7-D71910842B0E}" destId="{D0EE2C6D-A193-4E49-B044-6A2109991132}" srcOrd="6" destOrd="0" presId="urn:microsoft.com/office/officeart/2005/8/layout/default"/>
    <dgm:cxn modelId="{C7519296-801A-41A4-B032-7AAF939E995C}" type="presParOf" srcId="{678DBC0C-DA5E-4507-A9E7-D71910842B0E}" destId="{1BA31467-DB74-448A-BC82-9B2B51CA39D2}" srcOrd="7" destOrd="0" presId="urn:microsoft.com/office/officeart/2005/8/layout/default"/>
    <dgm:cxn modelId="{9331830D-8F4F-48F5-BE77-D83B19052591}" type="presParOf" srcId="{678DBC0C-DA5E-4507-A9E7-D71910842B0E}" destId="{E37CA0BD-2E40-4141-B478-B7C50FB721D7}" srcOrd="8" destOrd="0" presId="urn:microsoft.com/office/officeart/2005/8/layout/default"/>
    <dgm:cxn modelId="{B8088B7A-29D3-4312-A634-F5B90C04E770}" type="presParOf" srcId="{678DBC0C-DA5E-4507-A9E7-D71910842B0E}" destId="{44EF6942-A9C7-4D11-BF53-F3941BD23953}" srcOrd="9" destOrd="0" presId="urn:microsoft.com/office/officeart/2005/8/layout/default"/>
    <dgm:cxn modelId="{474E4D7F-A645-421F-9166-F6361EB36FAC}" type="presParOf" srcId="{678DBC0C-DA5E-4507-A9E7-D71910842B0E}" destId="{98CD5E2D-37B7-43D6-A130-5F7A14C715E6}" srcOrd="10" destOrd="0" presId="urn:microsoft.com/office/officeart/2005/8/layout/default"/>
    <dgm:cxn modelId="{6953F773-AF7E-4468-B77F-1607B1A843B3}" type="presParOf" srcId="{678DBC0C-DA5E-4507-A9E7-D71910842B0E}" destId="{5090AF20-86BE-4E20-8DCD-300984B89382}" srcOrd="11" destOrd="0" presId="urn:microsoft.com/office/officeart/2005/8/layout/default"/>
    <dgm:cxn modelId="{96030A41-D945-4404-8B30-868537E7B5EE}" type="presParOf" srcId="{678DBC0C-DA5E-4507-A9E7-D71910842B0E}" destId="{B83BA5AD-750B-4A72-A965-9B79F4D330A9}" srcOrd="12" destOrd="0" presId="urn:microsoft.com/office/officeart/2005/8/layout/default"/>
    <dgm:cxn modelId="{100F6310-264A-4099-961B-A3CE6A772CA6}" type="presParOf" srcId="{678DBC0C-DA5E-4507-A9E7-D71910842B0E}" destId="{F1C54A52-F378-4C2A-BD49-4E9E8F98DC14}" srcOrd="13" destOrd="0" presId="urn:microsoft.com/office/officeart/2005/8/layout/default"/>
    <dgm:cxn modelId="{2529F9B8-787A-44CA-ACA1-FE50B242077C}" type="presParOf" srcId="{678DBC0C-DA5E-4507-A9E7-D71910842B0E}" destId="{F9B504BB-D1CC-43C8-AD49-1AC66C1C29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B77F77-2A30-41E9-B233-42F3C17B7F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F75B1F8-7D31-44C4-A291-341C9B8D4F3A}">
      <dgm:prSet custT="1"/>
      <dgm:spPr>
        <a:solidFill>
          <a:srgbClr val="7A0037"/>
        </a:solidFill>
      </dgm:spPr>
      <dgm:t>
        <a:bodyPr/>
        <a:lstStyle/>
        <a:p>
          <a:pPr rtl="0"/>
          <a:r>
            <a:rPr lang="en-US" sz="2800" b="1" dirty="0"/>
            <a:t>INTERJECTIONS</a:t>
          </a:r>
          <a:endParaRPr lang="en-CA" sz="2800" b="1" dirty="0"/>
        </a:p>
      </dgm:t>
    </dgm:pt>
    <dgm:pt modelId="{C56F068B-E8C5-4C61-B909-40F0A9687609}" type="parTrans" cxnId="{3109066A-3262-4140-A3A2-2FF6CF0C9857}">
      <dgm:prSet/>
      <dgm:spPr/>
      <dgm:t>
        <a:bodyPr/>
        <a:lstStyle/>
        <a:p>
          <a:endParaRPr lang="en-CA"/>
        </a:p>
      </dgm:t>
    </dgm:pt>
    <dgm:pt modelId="{F0A8B8B0-8F35-42E6-8F9D-C274D4393CAA}" type="sibTrans" cxnId="{3109066A-3262-4140-A3A2-2FF6CF0C9857}">
      <dgm:prSet/>
      <dgm:spPr/>
      <dgm:t>
        <a:bodyPr/>
        <a:lstStyle/>
        <a:p>
          <a:endParaRPr lang="en-CA"/>
        </a:p>
      </dgm:t>
    </dgm:pt>
    <dgm:pt modelId="{5AB4AA90-30B3-4B35-8919-2C979E8C02C3}">
      <dgm:prSet custT="1"/>
      <dgm:spPr>
        <a:solidFill>
          <a:srgbClr val="FF69AD">
            <a:alpha val="89804"/>
          </a:srgbClr>
        </a:solidFill>
      </dgm:spPr>
      <dgm:t>
        <a:bodyPr/>
        <a:lstStyle/>
        <a:p>
          <a:pPr rtl="0"/>
          <a:r>
            <a:rPr lang="en-US" sz="4800" dirty="0"/>
            <a:t>Single words </a:t>
          </a:r>
          <a:r>
            <a:rPr lang="en-CA" sz="4800" dirty="0"/>
            <a:t>that </a:t>
          </a:r>
          <a:r>
            <a:rPr lang="en-US" sz="4800" dirty="0"/>
            <a:t>convey </a:t>
          </a:r>
          <a:r>
            <a:rPr lang="en-CA" sz="4800" dirty="0"/>
            <a:t>an emotive response </a:t>
          </a:r>
        </a:p>
      </dgm:t>
    </dgm:pt>
    <dgm:pt modelId="{6A02D95C-6A87-462D-A737-A05547678418}" type="parTrans" cxnId="{D1507FE5-5F62-44EE-8C20-A532B78C7447}">
      <dgm:prSet/>
      <dgm:spPr/>
      <dgm:t>
        <a:bodyPr/>
        <a:lstStyle/>
        <a:p>
          <a:endParaRPr lang="en-CA"/>
        </a:p>
      </dgm:t>
    </dgm:pt>
    <dgm:pt modelId="{1F47E419-AAFC-4FC2-8AE6-D9885F6C4647}" type="sibTrans" cxnId="{D1507FE5-5F62-44EE-8C20-A532B78C7447}">
      <dgm:prSet/>
      <dgm:spPr/>
      <dgm:t>
        <a:bodyPr/>
        <a:lstStyle/>
        <a:p>
          <a:endParaRPr lang="en-CA"/>
        </a:p>
      </dgm:t>
    </dgm:pt>
    <dgm:pt modelId="{C91DD0AC-C3ED-4C04-9409-F43DB89882E0}" type="pres">
      <dgm:prSet presAssocID="{E9B77F77-2A30-41E9-B233-42F3C17B7FE1}" presName="Name0" presStyleCnt="0">
        <dgm:presLayoutVars>
          <dgm:dir/>
          <dgm:animLvl val="lvl"/>
          <dgm:resizeHandles val="exact"/>
        </dgm:presLayoutVars>
      </dgm:prSet>
      <dgm:spPr/>
    </dgm:pt>
    <dgm:pt modelId="{6560C2F0-6A5F-491E-AAA5-9ECE910AECB9}" type="pres">
      <dgm:prSet presAssocID="{0F75B1F8-7D31-44C4-A291-341C9B8D4F3A}" presName="linNode" presStyleCnt="0"/>
      <dgm:spPr/>
    </dgm:pt>
    <dgm:pt modelId="{988E0F77-EF8F-4A7A-A2E5-630E7D5264FF}" type="pres">
      <dgm:prSet presAssocID="{0F75B1F8-7D31-44C4-A291-341C9B8D4F3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2FDE09D-2469-4C32-B56E-3B2494C57031}" type="pres">
      <dgm:prSet presAssocID="{0F75B1F8-7D31-44C4-A291-341C9B8D4F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109066A-3262-4140-A3A2-2FF6CF0C9857}" srcId="{E9B77F77-2A30-41E9-B233-42F3C17B7FE1}" destId="{0F75B1F8-7D31-44C4-A291-341C9B8D4F3A}" srcOrd="0" destOrd="0" parTransId="{C56F068B-E8C5-4C61-B909-40F0A9687609}" sibTransId="{F0A8B8B0-8F35-42E6-8F9D-C274D4393CAA}"/>
    <dgm:cxn modelId="{0692F8CC-0289-4A4E-86CA-9B38D41C8C2C}" type="presOf" srcId="{5AB4AA90-30B3-4B35-8919-2C979E8C02C3}" destId="{52FDE09D-2469-4C32-B56E-3B2494C57031}" srcOrd="0" destOrd="0" presId="urn:microsoft.com/office/officeart/2005/8/layout/vList5"/>
    <dgm:cxn modelId="{EBE3CAD4-3A80-486C-8395-343182867D0A}" type="presOf" srcId="{0F75B1F8-7D31-44C4-A291-341C9B8D4F3A}" destId="{988E0F77-EF8F-4A7A-A2E5-630E7D5264FF}" srcOrd="0" destOrd="0" presId="urn:microsoft.com/office/officeart/2005/8/layout/vList5"/>
    <dgm:cxn modelId="{D1507FE5-5F62-44EE-8C20-A532B78C7447}" srcId="{0F75B1F8-7D31-44C4-A291-341C9B8D4F3A}" destId="{5AB4AA90-30B3-4B35-8919-2C979E8C02C3}" srcOrd="0" destOrd="0" parTransId="{6A02D95C-6A87-462D-A737-A05547678418}" sibTransId="{1F47E419-AAFC-4FC2-8AE6-D9885F6C4647}"/>
    <dgm:cxn modelId="{B41747F7-50D5-4874-9960-B9C31133299E}" type="presOf" srcId="{E9B77F77-2A30-41E9-B233-42F3C17B7FE1}" destId="{C91DD0AC-C3ED-4C04-9409-F43DB89882E0}" srcOrd="0" destOrd="0" presId="urn:microsoft.com/office/officeart/2005/8/layout/vList5"/>
    <dgm:cxn modelId="{BCDBBE41-2C7E-4A55-9466-B2C5E2E9ED6F}" type="presParOf" srcId="{C91DD0AC-C3ED-4C04-9409-F43DB89882E0}" destId="{6560C2F0-6A5F-491E-AAA5-9ECE910AECB9}" srcOrd="0" destOrd="0" presId="urn:microsoft.com/office/officeart/2005/8/layout/vList5"/>
    <dgm:cxn modelId="{52CA69BB-0137-4612-9344-E9955B555372}" type="presParOf" srcId="{6560C2F0-6A5F-491E-AAA5-9ECE910AECB9}" destId="{988E0F77-EF8F-4A7A-A2E5-630E7D5264FF}" srcOrd="0" destOrd="0" presId="urn:microsoft.com/office/officeart/2005/8/layout/vList5"/>
    <dgm:cxn modelId="{3006785F-F0D7-4B5D-B7F4-223ED53F7C54}" type="presParOf" srcId="{6560C2F0-6A5F-491E-AAA5-9ECE910AECB9}" destId="{52FDE09D-2469-4C32-B56E-3B2494C57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6000" b="1" kern="1200" dirty="0"/>
        </a:p>
      </dsp:txBody>
      <dsp:txXfrm>
        <a:off x="6267449" y="4800600"/>
        <a:ext cx="342899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FD8484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b="1" kern="1200" dirty="0"/>
            <a:t>Person</a:t>
          </a:r>
        </a:p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b="1" kern="1200"/>
            <a:t>Place</a:t>
          </a:r>
        </a:p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b="1" kern="1200"/>
            <a:t>Thing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NOUNS</a:t>
          </a:r>
          <a:endParaRPr lang="en-CA" sz="6100" b="1" kern="1200"/>
        </a:p>
      </dsp:txBody>
      <dsp:txXfrm>
        <a:off x="188934" y="188934"/>
        <a:ext cx="3492465" cy="44372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0E2CC-A541-4035-A24F-4AE85A237A0A}">
      <dsp:nvSpPr>
        <dsp:cNvPr id="0" name=""/>
        <dsp:cNvSpPr/>
      </dsp:nvSpPr>
      <dsp:spPr>
        <a:xfrm>
          <a:off x="609600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78"/>
              </a:lnTo>
              <a:lnTo>
                <a:pt x="3336019" y="578978"/>
              </a:lnTo>
              <a:lnTo>
                <a:pt x="3336019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6103F-D52D-4376-99A6-164290C3BAA3}">
      <dsp:nvSpPr>
        <dsp:cNvPr id="0" name=""/>
        <dsp:cNvSpPr/>
      </dsp:nvSpPr>
      <dsp:spPr>
        <a:xfrm>
          <a:off x="275998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3336019" y="0"/>
              </a:moveTo>
              <a:lnTo>
                <a:pt x="3336019" y="578978"/>
              </a:lnTo>
              <a:lnTo>
                <a:pt x="0" y="578978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1304C-BA70-4951-9710-BADADF2BCE88}">
      <dsp:nvSpPr>
        <dsp:cNvPr id="0" name=""/>
        <dsp:cNvSpPr/>
      </dsp:nvSpPr>
      <dsp:spPr>
        <a:xfrm>
          <a:off x="3338958" y="92980"/>
          <a:ext cx="5514082" cy="2757041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/>
            <a:t>NOUNS</a:t>
          </a:r>
        </a:p>
      </dsp:txBody>
      <dsp:txXfrm>
        <a:off x="3338958" y="92980"/>
        <a:ext cx="5514082" cy="2757041"/>
      </dsp:txXfrm>
    </dsp:sp>
    <dsp:sp modelId="{E34D2DF6-3C74-467F-90D8-4E7D1347C5A6}">
      <dsp:nvSpPr>
        <dsp:cNvPr id="0" name=""/>
        <dsp:cNvSpPr/>
      </dsp:nvSpPr>
      <dsp:spPr>
        <a:xfrm>
          <a:off x="2939" y="4007978"/>
          <a:ext cx="5514082" cy="2757041"/>
        </a:xfrm>
        <a:prstGeom prst="rect">
          <a:avLst/>
        </a:prstGeom>
        <a:solidFill>
          <a:srgbClr val="FD84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/>
            <a:t>Common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/>
            <a:t>Nouns</a:t>
          </a:r>
        </a:p>
      </dsp:txBody>
      <dsp:txXfrm>
        <a:off x="2939" y="4007978"/>
        <a:ext cx="5514082" cy="2757041"/>
      </dsp:txXfrm>
    </dsp:sp>
    <dsp:sp modelId="{077AFCEE-5D43-4980-A104-4BF719756A35}">
      <dsp:nvSpPr>
        <dsp:cNvPr id="0" name=""/>
        <dsp:cNvSpPr/>
      </dsp:nvSpPr>
      <dsp:spPr>
        <a:xfrm>
          <a:off x="6674978" y="4007978"/>
          <a:ext cx="5514082" cy="2757041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 dirty="0">
              <a:solidFill>
                <a:schemeClr val="bg1"/>
              </a:solidFill>
            </a:rPr>
            <a:t>Proper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 dirty="0">
              <a:solidFill>
                <a:schemeClr val="bg1"/>
              </a:solidFill>
            </a:rPr>
            <a:t>Nouns</a:t>
          </a:r>
        </a:p>
      </dsp:txBody>
      <dsp:txXfrm>
        <a:off x="6674978" y="4007978"/>
        <a:ext cx="5514082" cy="27570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C5E0B4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kern="1200" dirty="0"/>
            <a:t>Action</a:t>
          </a:r>
        </a:p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kern="1200"/>
            <a:t>Occurrence</a:t>
          </a:r>
        </a:p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500" kern="1200"/>
            <a:t>State of being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/>
            <a:t>VERBS</a:t>
          </a:r>
        </a:p>
      </dsp:txBody>
      <dsp:txXfrm>
        <a:off x="188934" y="188934"/>
        <a:ext cx="3492465" cy="44372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1C245-C08B-4A8A-A21B-2F786C0537C7}">
      <dsp:nvSpPr>
        <dsp:cNvPr id="0" name=""/>
        <dsp:cNvSpPr/>
      </dsp:nvSpPr>
      <dsp:spPr>
        <a:xfrm>
          <a:off x="29048" y="834663"/>
          <a:ext cx="5246778" cy="3148067"/>
        </a:xfrm>
        <a:prstGeom prst="rect">
          <a:avLst/>
        </a:prstGeom>
        <a:solidFill>
          <a:srgbClr val="38572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600" b="1" kern="1200"/>
            <a:t>Tenses</a:t>
          </a:r>
          <a:endParaRPr lang="en-CA" sz="5900" b="1" kern="1200"/>
        </a:p>
      </dsp:txBody>
      <dsp:txXfrm>
        <a:off x="29048" y="834663"/>
        <a:ext cx="5246778" cy="3148067"/>
      </dsp:txXfrm>
    </dsp:sp>
    <dsp:sp modelId="{781AA2F9-CDC6-4420-973A-AFC8A52755D9}">
      <dsp:nvSpPr>
        <dsp:cNvPr id="0" name=""/>
        <dsp:cNvSpPr/>
      </dsp:nvSpPr>
      <dsp:spPr>
        <a:xfrm>
          <a:off x="5772801" y="834663"/>
          <a:ext cx="5246778" cy="3148067"/>
        </a:xfrm>
        <a:prstGeom prst="rect">
          <a:avLst/>
        </a:prstGeom>
        <a:solidFill>
          <a:srgbClr val="C5E0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b="1" kern="1200" dirty="0">
              <a:solidFill>
                <a:schemeClr val="tx1"/>
              </a:solidFill>
            </a:rPr>
            <a:t>Subject-</a:t>
          </a:r>
          <a:r>
            <a:rPr lang="en-US" sz="6200" b="1" kern="1200" dirty="0">
              <a:solidFill>
                <a:schemeClr val="tx1"/>
              </a:solidFill>
            </a:rPr>
            <a:t>Verb</a:t>
          </a:r>
          <a:endParaRPr lang="en-CA" sz="6200" b="1" kern="1200" dirty="0">
            <a:solidFill>
              <a:schemeClr val="tx1"/>
            </a:solidFill>
          </a:endParaRPr>
        </a:p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b="1" kern="1200" dirty="0">
              <a:solidFill>
                <a:schemeClr val="tx1"/>
              </a:solidFill>
            </a:rPr>
            <a:t>Agreement</a:t>
          </a:r>
        </a:p>
      </dsp:txBody>
      <dsp:txXfrm>
        <a:off x="5772801" y="834663"/>
        <a:ext cx="5246778" cy="31480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FD9862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800" kern="1200" dirty="0"/>
            <a:t>Describing words</a:t>
          </a:r>
        </a:p>
        <a:p>
          <a:pPr marL="285750" lvl="1" indent="-285750" algn="l" defTabSz="2133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800" kern="1200" dirty="0"/>
            <a:t>They restrict or qualify nouns or noun phrases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ADJECTIVES</a:t>
          </a:r>
          <a:endParaRPr lang="en-CA" sz="3900" b="1" kern="1200"/>
        </a:p>
      </dsp:txBody>
      <dsp:txXfrm>
        <a:off x="188934" y="188934"/>
        <a:ext cx="3492465" cy="44372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FFFB65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5400" kern="1200" dirty="0"/>
            <a:t>Function as nouns</a:t>
          </a:r>
        </a:p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5400" kern="1200" dirty="0"/>
            <a:t>Replace or refer to nouns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b="1" kern="1200" dirty="0"/>
            <a:t>PRONOUNS</a:t>
          </a:r>
        </a:p>
      </dsp:txBody>
      <dsp:txXfrm>
        <a:off x="188934" y="188934"/>
        <a:ext cx="3492465" cy="44372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4BFFBA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5300" kern="1200" dirty="0"/>
            <a:t>Describe verbs</a:t>
          </a:r>
        </a:p>
        <a:p>
          <a:pPr marL="285750" lvl="1" indent="-285750" algn="l" defTabSz="2355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5300" kern="1200"/>
            <a:t>Describe adjectives</a:t>
          </a:r>
        </a:p>
        <a:p>
          <a:pPr marL="285750" lvl="1" indent="-285750" algn="l" defTabSz="2355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5300" kern="1200"/>
            <a:t>Describe other adverbs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b="1" kern="1200" dirty="0"/>
            <a:t>ADVERBS</a:t>
          </a:r>
        </a:p>
      </dsp:txBody>
      <dsp:txXfrm>
        <a:off x="188934" y="188934"/>
        <a:ext cx="3492465" cy="44372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F96BF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667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000" kern="1200" dirty="0"/>
            <a:t>Link clauses</a:t>
          </a:r>
        </a:p>
        <a:p>
          <a:pPr marL="285750" lvl="1" indent="-285750" algn="l" defTabSz="2667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000" kern="1200"/>
            <a:t>Link phrases</a:t>
          </a:r>
        </a:p>
        <a:p>
          <a:pPr marL="285750" lvl="1" indent="-285750" algn="l" defTabSz="2667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6000" kern="1200" dirty="0"/>
            <a:t>Link words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b="1" kern="1200" dirty="0"/>
            <a:t>CONJUNCTIONS</a:t>
          </a:r>
        </a:p>
      </dsp:txBody>
      <dsp:txXfrm>
        <a:off x="188934" y="188934"/>
        <a:ext cx="3492465" cy="44372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A159-A919-46B2-AAC8-D82A0BB022F1}">
      <dsp:nvSpPr>
        <dsp:cNvPr id="0" name=""/>
        <dsp:cNvSpPr/>
      </dsp:nvSpPr>
      <dsp:spPr>
        <a:xfrm>
          <a:off x="1022512" y="2116887"/>
          <a:ext cx="4249797" cy="2093999"/>
        </a:xfrm>
        <a:prstGeom prst="roundRect">
          <a:avLst>
            <a:gd name="adj" fmla="val 10000"/>
          </a:avLst>
        </a:prstGeom>
        <a:solidFill>
          <a:srgbClr val="77007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b="1" kern="1200" dirty="0"/>
            <a:t>CONJUNCTIONS</a:t>
          </a:r>
        </a:p>
      </dsp:txBody>
      <dsp:txXfrm>
        <a:off x="1083843" y="2178218"/>
        <a:ext cx="4127135" cy="1971337"/>
      </dsp:txXfrm>
    </dsp:sp>
    <dsp:sp modelId="{22C58120-E292-4FDE-B353-872DBEA579F7}">
      <dsp:nvSpPr>
        <dsp:cNvPr id="0" name=""/>
        <dsp:cNvSpPr/>
      </dsp:nvSpPr>
      <dsp:spPr>
        <a:xfrm rot="18289469">
          <a:off x="4696764" y="2035151"/>
          <a:ext cx="268359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83598" y="27246"/>
              </a:lnTo>
            </a:path>
          </a:pathLst>
        </a:custGeom>
        <a:noFill/>
        <a:ln w="12700" cap="flat" cmpd="sng" algn="ctr">
          <a:solidFill>
            <a:srgbClr val="AC00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5971473" y="1995307"/>
        <a:ext cx="134179" cy="134179"/>
      </dsp:txXfrm>
    </dsp:sp>
    <dsp:sp modelId="{DDE204D3-BBE6-4396-B940-F2E7CBB38234}">
      <dsp:nvSpPr>
        <dsp:cNvPr id="0" name=""/>
        <dsp:cNvSpPr/>
      </dsp:nvSpPr>
      <dsp:spPr>
        <a:xfrm>
          <a:off x="6804817" y="3089"/>
          <a:ext cx="3831270" cy="1915635"/>
        </a:xfrm>
        <a:prstGeom prst="roundRect">
          <a:avLst>
            <a:gd name="adj" fmla="val 10000"/>
          </a:avLst>
        </a:prstGeom>
        <a:solidFill>
          <a:srgbClr val="AC00B0"/>
        </a:soli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>
              <a:solidFill>
                <a:schemeClr val="bg1"/>
              </a:solidFill>
            </a:rPr>
            <a:t>Coordinating</a:t>
          </a:r>
        </a:p>
      </dsp:txBody>
      <dsp:txXfrm>
        <a:off x="6860924" y="59196"/>
        <a:ext cx="3719056" cy="1803421"/>
      </dsp:txXfrm>
    </dsp:sp>
    <dsp:sp modelId="{B75FE5D8-54DC-462E-8A78-26F5C215B083}">
      <dsp:nvSpPr>
        <dsp:cNvPr id="0" name=""/>
        <dsp:cNvSpPr/>
      </dsp:nvSpPr>
      <dsp:spPr>
        <a:xfrm>
          <a:off x="5272309" y="3136641"/>
          <a:ext cx="153250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32508" y="27246"/>
              </a:lnTo>
            </a:path>
          </a:pathLst>
        </a:custGeom>
        <a:noFill/>
        <a:ln w="12700" cap="flat" cmpd="sng" algn="ctr">
          <a:solidFill>
            <a:srgbClr val="AC00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000251" y="3125574"/>
        <a:ext cx="76625" cy="76625"/>
      </dsp:txXfrm>
    </dsp:sp>
    <dsp:sp modelId="{D0230536-BA7B-4F85-B65D-35D0D57DDC53}">
      <dsp:nvSpPr>
        <dsp:cNvPr id="0" name=""/>
        <dsp:cNvSpPr/>
      </dsp:nvSpPr>
      <dsp:spPr>
        <a:xfrm>
          <a:off x="6804817" y="2206069"/>
          <a:ext cx="3831270" cy="1915635"/>
        </a:xfrm>
        <a:prstGeom prst="roundRect">
          <a:avLst>
            <a:gd name="adj" fmla="val 10000"/>
          </a:avLst>
        </a:prstGeom>
        <a:solidFill>
          <a:srgbClr val="CD00D2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Subordinating</a:t>
          </a:r>
        </a:p>
      </dsp:txBody>
      <dsp:txXfrm>
        <a:off x="6860924" y="2262176"/>
        <a:ext cx="3719056" cy="1803421"/>
      </dsp:txXfrm>
    </dsp:sp>
    <dsp:sp modelId="{AD40701D-2FCF-43D5-9776-303908D99663}">
      <dsp:nvSpPr>
        <dsp:cNvPr id="0" name=""/>
        <dsp:cNvSpPr/>
      </dsp:nvSpPr>
      <dsp:spPr>
        <a:xfrm rot="3310531">
          <a:off x="4696764" y="4238131"/>
          <a:ext cx="268359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683598" y="27246"/>
              </a:lnTo>
            </a:path>
          </a:pathLst>
        </a:custGeom>
        <a:noFill/>
        <a:ln w="12700" cap="flat" cmpd="sng" algn="ctr">
          <a:solidFill>
            <a:srgbClr val="AC00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>
        <a:off x="5971473" y="4198287"/>
        <a:ext cx="134179" cy="134179"/>
      </dsp:txXfrm>
    </dsp:sp>
    <dsp:sp modelId="{B66104FF-C1A9-4666-815B-AB355BE3AC56}">
      <dsp:nvSpPr>
        <dsp:cNvPr id="0" name=""/>
        <dsp:cNvSpPr/>
      </dsp:nvSpPr>
      <dsp:spPr>
        <a:xfrm>
          <a:off x="6804817" y="4409050"/>
          <a:ext cx="3831270" cy="1915635"/>
        </a:xfrm>
        <a:prstGeom prst="roundRect">
          <a:avLst>
            <a:gd name="adj" fmla="val 10000"/>
          </a:avLst>
        </a:prstGeom>
        <a:solidFill>
          <a:srgbClr val="FB65FF"/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>
              <a:solidFill>
                <a:schemeClr val="bg1"/>
              </a:solidFill>
            </a:rPr>
            <a:t>Correlating</a:t>
          </a:r>
        </a:p>
      </dsp:txBody>
      <dsp:txXfrm>
        <a:off x="6860924" y="4465157"/>
        <a:ext cx="3719056" cy="18034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6A427-BD7D-4CDD-99F0-7B04A1F9851E}">
      <dsp:nvSpPr>
        <dsp:cNvPr id="0" name=""/>
        <dsp:cNvSpPr/>
      </dsp:nvSpPr>
      <dsp:spPr>
        <a:xfrm>
          <a:off x="5846762" y="3131563"/>
          <a:ext cx="4136627" cy="71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963"/>
              </a:lnTo>
              <a:lnTo>
                <a:pt x="4136627" y="358963"/>
              </a:lnTo>
              <a:lnTo>
                <a:pt x="4136627" y="71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E0BC6-9906-4CA7-9DF4-28802D44C207}">
      <dsp:nvSpPr>
        <dsp:cNvPr id="0" name=""/>
        <dsp:cNvSpPr/>
      </dsp:nvSpPr>
      <dsp:spPr>
        <a:xfrm>
          <a:off x="5801042" y="3131563"/>
          <a:ext cx="91440" cy="717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08428-50D1-4C5E-83EF-AFE34C163762}">
      <dsp:nvSpPr>
        <dsp:cNvPr id="0" name=""/>
        <dsp:cNvSpPr/>
      </dsp:nvSpPr>
      <dsp:spPr>
        <a:xfrm>
          <a:off x="1710135" y="3131563"/>
          <a:ext cx="4136627" cy="717927"/>
        </a:xfrm>
        <a:custGeom>
          <a:avLst/>
          <a:gdLst/>
          <a:ahLst/>
          <a:cxnLst/>
          <a:rect l="0" t="0" r="0" b="0"/>
          <a:pathLst>
            <a:path>
              <a:moveTo>
                <a:pt x="4136627" y="0"/>
              </a:moveTo>
              <a:lnTo>
                <a:pt x="4136627" y="358963"/>
              </a:lnTo>
              <a:lnTo>
                <a:pt x="0" y="358963"/>
              </a:lnTo>
              <a:lnTo>
                <a:pt x="0" y="71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F1A24-9DA9-4920-89FD-0BD2EBA28AF9}">
      <dsp:nvSpPr>
        <dsp:cNvPr id="0" name=""/>
        <dsp:cNvSpPr/>
      </dsp:nvSpPr>
      <dsp:spPr>
        <a:xfrm>
          <a:off x="3705066" y="781634"/>
          <a:ext cx="4283392" cy="2349929"/>
        </a:xfrm>
        <a:prstGeom prst="rect">
          <a:avLst/>
        </a:prstGeom>
        <a:solidFill>
          <a:srgbClr val="CD00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b="1" kern="1200" dirty="0"/>
            <a:t>Coordinating Conjunctions</a:t>
          </a:r>
        </a:p>
      </dsp:txBody>
      <dsp:txXfrm>
        <a:off x="3705066" y="781634"/>
        <a:ext cx="4283392" cy="2349929"/>
      </dsp:txXfrm>
    </dsp:sp>
    <dsp:sp modelId="{C34AC725-9AA4-4D48-9D1F-E18A6C7604EA}">
      <dsp:nvSpPr>
        <dsp:cNvPr id="0" name=""/>
        <dsp:cNvSpPr/>
      </dsp:nvSpPr>
      <dsp:spPr>
        <a:xfrm>
          <a:off x="785" y="3849490"/>
          <a:ext cx="3418700" cy="1709350"/>
        </a:xfrm>
        <a:prstGeom prst="rect">
          <a:avLst/>
        </a:prstGeom>
        <a:solidFill>
          <a:srgbClr val="F96B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Lists</a:t>
          </a:r>
        </a:p>
      </dsp:txBody>
      <dsp:txXfrm>
        <a:off x="785" y="3849490"/>
        <a:ext cx="3418700" cy="1709350"/>
      </dsp:txXfrm>
    </dsp:sp>
    <dsp:sp modelId="{3AF0AEC7-824E-4EFF-8518-05B80079530C}">
      <dsp:nvSpPr>
        <dsp:cNvPr id="0" name=""/>
        <dsp:cNvSpPr/>
      </dsp:nvSpPr>
      <dsp:spPr>
        <a:xfrm>
          <a:off x="4137412" y="3849490"/>
          <a:ext cx="3418700" cy="1709350"/>
        </a:xfrm>
        <a:prstGeom prst="rect">
          <a:avLst/>
        </a:prstGeom>
        <a:solidFill>
          <a:srgbClr val="FA21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Phrases</a:t>
          </a:r>
        </a:p>
      </dsp:txBody>
      <dsp:txXfrm>
        <a:off x="4137412" y="3849490"/>
        <a:ext cx="3418700" cy="1709350"/>
      </dsp:txXfrm>
    </dsp:sp>
    <dsp:sp modelId="{881502E0-DAD9-4119-B57E-F493CBEF56F1}">
      <dsp:nvSpPr>
        <dsp:cNvPr id="0" name=""/>
        <dsp:cNvSpPr/>
      </dsp:nvSpPr>
      <dsp:spPr>
        <a:xfrm>
          <a:off x="8274039" y="3849490"/>
          <a:ext cx="3418700" cy="1709350"/>
        </a:xfrm>
        <a:prstGeom prst="rect">
          <a:avLst/>
        </a:prstGeom>
        <a:solidFill>
          <a:srgbClr val="AC00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>
              <a:solidFill>
                <a:schemeClr val="bg1"/>
              </a:solidFill>
            </a:rPr>
            <a:t>Clauses</a:t>
          </a:r>
        </a:p>
      </dsp:txBody>
      <dsp:txXfrm>
        <a:off x="8274039" y="3849490"/>
        <a:ext cx="3418700" cy="1709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267449" y="4800600"/>
        <a:ext cx="3428999" cy="20574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E0BC6-9906-4CA7-9DF4-28802D44C207}">
      <dsp:nvSpPr>
        <dsp:cNvPr id="0" name=""/>
        <dsp:cNvSpPr/>
      </dsp:nvSpPr>
      <dsp:spPr>
        <a:xfrm>
          <a:off x="5846762" y="3118968"/>
          <a:ext cx="2741918" cy="95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870"/>
              </a:lnTo>
              <a:lnTo>
                <a:pt x="2741918" y="475870"/>
              </a:lnTo>
              <a:lnTo>
                <a:pt x="2741918" y="951740"/>
              </a:lnTo>
            </a:path>
          </a:pathLst>
        </a:custGeom>
        <a:noFill/>
        <a:ln w="12700" cap="flat" cmpd="sng" algn="ctr">
          <a:solidFill>
            <a:srgbClr val="AC00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08428-50D1-4C5E-83EF-AFE34C163762}">
      <dsp:nvSpPr>
        <dsp:cNvPr id="0" name=""/>
        <dsp:cNvSpPr/>
      </dsp:nvSpPr>
      <dsp:spPr>
        <a:xfrm>
          <a:off x="3104843" y="3118968"/>
          <a:ext cx="2741918" cy="951740"/>
        </a:xfrm>
        <a:custGeom>
          <a:avLst/>
          <a:gdLst/>
          <a:ahLst/>
          <a:cxnLst/>
          <a:rect l="0" t="0" r="0" b="0"/>
          <a:pathLst>
            <a:path>
              <a:moveTo>
                <a:pt x="2741918" y="0"/>
              </a:moveTo>
              <a:lnTo>
                <a:pt x="2741918" y="475870"/>
              </a:lnTo>
              <a:lnTo>
                <a:pt x="0" y="475870"/>
              </a:lnTo>
              <a:lnTo>
                <a:pt x="0" y="951740"/>
              </a:lnTo>
            </a:path>
          </a:pathLst>
        </a:custGeom>
        <a:noFill/>
        <a:ln w="12700" cap="flat" cmpd="sng" algn="ctr">
          <a:solidFill>
            <a:srgbClr val="AC00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F1A24-9DA9-4920-89FD-0BD2EBA28AF9}">
      <dsp:nvSpPr>
        <dsp:cNvPr id="0" name=""/>
        <dsp:cNvSpPr/>
      </dsp:nvSpPr>
      <dsp:spPr>
        <a:xfrm>
          <a:off x="3007562" y="3717"/>
          <a:ext cx="5678400" cy="3115250"/>
        </a:xfrm>
        <a:prstGeom prst="rect">
          <a:avLst/>
        </a:prstGeom>
        <a:solidFill>
          <a:srgbClr val="AC00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b="1" kern="1200" dirty="0"/>
            <a:t>Subordinating Conjunctions</a:t>
          </a:r>
        </a:p>
      </dsp:txBody>
      <dsp:txXfrm>
        <a:off x="3007562" y="3717"/>
        <a:ext cx="5678400" cy="3115250"/>
      </dsp:txXfrm>
    </dsp:sp>
    <dsp:sp modelId="{C34AC725-9AA4-4D48-9D1F-E18A6C7604EA}">
      <dsp:nvSpPr>
        <dsp:cNvPr id="0" name=""/>
        <dsp:cNvSpPr/>
      </dsp:nvSpPr>
      <dsp:spPr>
        <a:xfrm>
          <a:off x="838794" y="4070708"/>
          <a:ext cx="4532097" cy="2266048"/>
        </a:xfrm>
        <a:prstGeom prst="rect">
          <a:avLst/>
        </a:prstGeom>
        <a:solidFill>
          <a:srgbClr val="FA21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Preceding</a:t>
          </a:r>
        </a:p>
      </dsp:txBody>
      <dsp:txXfrm>
        <a:off x="838794" y="4070708"/>
        <a:ext cx="4532097" cy="2266048"/>
      </dsp:txXfrm>
    </dsp:sp>
    <dsp:sp modelId="{3AF0AEC7-824E-4EFF-8518-05B80079530C}">
      <dsp:nvSpPr>
        <dsp:cNvPr id="0" name=""/>
        <dsp:cNvSpPr/>
      </dsp:nvSpPr>
      <dsp:spPr>
        <a:xfrm>
          <a:off x="6322632" y="4070708"/>
          <a:ext cx="4532097" cy="2266048"/>
        </a:xfrm>
        <a:prstGeom prst="rect">
          <a:avLst/>
        </a:prstGeom>
        <a:solidFill>
          <a:srgbClr val="F96B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Concluding</a:t>
          </a:r>
        </a:p>
      </dsp:txBody>
      <dsp:txXfrm>
        <a:off x="6322632" y="4070708"/>
        <a:ext cx="4532097" cy="22660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6460" y="-1032734"/>
          <a:ext cx="3848336" cy="6880592"/>
        </a:xfrm>
        <a:prstGeom prst="round2SameRect">
          <a:avLst/>
        </a:prstGeom>
        <a:solidFill>
          <a:srgbClr val="8586F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400" kern="1200" dirty="0"/>
            <a:t>Show </a:t>
          </a:r>
          <a:r>
            <a:rPr lang="en-CA" sz="4800" b="1" kern="1200" dirty="0"/>
            <a:t>temporal</a:t>
          </a:r>
          <a:r>
            <a:rPr lang="en-CA" sz="4800" kern="1200" dirty="0"/>
            <a:t> </a:t>
          </a:r>
          <a:r>
            <a:rPr lang="en-CA" sz="4400" kern="1200" dirty="0"/>
            <a:t>and </a:t>
          </a:r>
          <a:r>
            <a:rPr lang="en-CA" sz="4800" b="1" kern="1200" dirty="0"/>
            <a:t>spatial</a:t>
          </a:r>
          <a:r>
            <a:rPr lang="en-CA" sz="4800" kern="1200" dirty="0"/>
            <a:t> </a:t>
          </a:r>
          <a:r>
            <a:rPr lang="en-CA" sz="4400" kern="1200" dirty="0"/>
            <a:t>relationships between nouns and other parts of a sentence</a:t>
          </a:r>
        </a:p>
      </dsp:txBody>
      <dsp:txXfrm rot="-5400000">
        <a:off x="3870332" y="671254"/>
        <a:ext cx="6692732" cy="3472616"/>
      </dsp:txXfrm>
    </dsp:sp>
    <dsp:sp modelId="{988E0F77-EF8F-4A7A-A2E5-630E7D5264FF}">
      <dsp:nvSpPr>
        <dsp:cNvPr id="0" name=""/>
        <dsp:cNvSpPr/>
      </dsp:nvSpPr>
      <dsp:spPr>
        <a:xfrm>
          <a:off x="0" y="2351"/>
          <a:ext cx="3870333" cy="4810420"/>
        </a:xfrm>
        <a:prstGeom prst="round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b="1" kern="1200" dirty="0"/>
            <a:t>PREPOSITIONS</a:t>
          </a:r>
        </a:p>
      </dsp:txBody>
      <dsp:txXfrm>
        <a:off x="188934" y="191285"/>
        <a:ext cx="3492465" cy="44325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8A711-5EB8-4B94-978C-16AAF24E6579}">
      <dsp:nvSpPr>
        <dsp:cNvPr id="0" name=""/>
        <dsp:cNvSpPr/>
      </dsp:nvSpPr>
      <dsp:spPr>
        <a:xfrm>
          <a:off x="5811043" y="2825373"/>
          <a:ext cx="4111355" cy="713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770"/>
              </a:lnTo>
              <a:lnTo>
                <a:pt x="4111355" y="356770"/>
              </a:lnTo>
              <a:lnTo>
                <a:pt x="4111355" y="7135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B30F0-59BA-415E-919B-A750160B9BF8}">
      <dsp:nvSpPr>
        <dsp:cNvPr id="0" name=""/>
        <dsp:cNvSpPr/>
      </dsp:nvSpPr>
      <dsp:spPr>
        <a:xfrm>
          <a:off x="5765323" y="2825373"/>
          <a:ext cx="91440" cy="713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5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45AD8-F63C-4A87-9DF2-ED1C51A877D9}">
      <dsp:nvSpPr>
        <dsp:cNvPr id="0" name=""/>
        <dsp:cNvSpPr/>
      </dsp:nvSpPr>
      <dsp:spPr>
        <a:xfrm>
          <a:off x="1699687" y="2825373"/>
          <a:ext cx="4111355" cy="713541"/>
        </a:xfrm>
        <a:custGeom>
          <a:avLst/>
          <a:gdLst/>
          <a:ahLst/>
          <a:cxnLst/>
          <a:rect l="0" t="0" r="0" b="0"/>
          <a:pathLst>
            <a:path>
              <a:moveTo>
                <a:pt x="4111355" y="0"/>
              </a:moveTo>
              <a:lnTo>
                <a:pt x="4111355" y="356770"/>
              </a:lnTo>
              <a:lnTo>
                <a:pt x="0" y="356770"/>
              </a:lnTo>
              <a:lnTo>
                <a:pt x="0" y="7135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1A0F7-C163-46F1-9D2B-747171C63B0C}">
      <dsp:nvSpPr>
        <dsp:cNvPr id="0" name=""/>
        <dsp:cNvSpPr/>
      </dsp:nvSpPr>
      <dsp:spPr>
        <a:xfrm>
          <a:off x="4112136" y="1126466"/>
          <a:ext cx="3397814" cy="1698907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b="1" kern="1200" dirty="0"/>
            <a:t>PREPOSITION</a:t>
          </a:r>
        </a:p>
      </dsp:txBody>
      <dsp:txXfrm>
        <a:off x="4112136" y="1126466"/>
        <a:ext cx="3397814" cy="1698907"/>
      </dsp:txXfrm>
    </dsp:sp>
    <dsp:sp modelId="{49696018-4BD6-4659-80EF-15EAAB289865}">
      <dsp:nvSpPr>
        <dsp:cNvPr id="0" name=""/>
        <dsp:cNvSpPr/>
      </dsp:nvSpPr>
      <dsp:spPr>
        <a:xfrm>
          <a:off x="780" y="3538914"/>
          <a:ext cx="3397814" cy="1698907"/>
        </a:xfrm>
        <a:prstGeom prst="rect">
          <a:avLst/>
        </a:prstGeom>
        <a:solidFill>
          <a:srgbClr val="8586F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Single word</a:t>
          </a:r>
        </a:p>
      </dsp:txBody>
      <dsp:txXfrm>
        <a:off x="780" y="3538914"/>
        <a:ext cx="3397814" cy="1698907"/>
      </dsp:txXfrm>
    </dsp:sp>
    <dsp:sp modelId="{BFCAAB9E-CCB9-47A8-BE51-13EB828F23B4}">
      <dsp:nvSpPr>
        <dsp:cNvPr id="0" name=""/>
        <dsp:cNvSpPr/>
      </dsp:nvSpPr>
      <dsp:spPr>
        <a:xfrm>
          <a:off x="4112136" y="3538914"/>
          <a:ext cx="3397814" cy="1698907"/>
        </a:xfrm>
        <a:prstGeom prst="rect">
          <a:avLst/>
        </a:prstGeom>
        <a:solidFill>
          <a:srgbClr val="8586F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Two-word combinations</a:t>
          </a:r>
        </a:p>
      </dsp:txBody>
      <dsp:txXfrm>
        <a:off x="4112136" y="3538914"/>
        <a:ext cx="3397814" cy="1698907"/>
      </dsp:txXfrm>
    </dsp:sp>
    <dsp:sp modelId="{DB5D8837-7195-48B1-8442-274FEE409263}">
      <dsp:nvSpPr>
        <dsp:cNvPr id="0" name=""/>
        <dsp:cNvSpPr/>
      </dsp:nvSpPr>
      <dsp:spPr>
        <a:xfrm>
          <a:off x="8223491" y="3538914"/>
          <a:ext cx="3397814" cy="1698907"/>
        </a:xfrm>
        <a:prstGeom prst="rect">
          <a:avLst/>
        </a:prstGeom>
        <a:solidFill>
          <a:srgbClr val="8586F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Prepositional phrases</a:t>
          </a:r>
        </a:p>
      </dsp:txBody>
      <dsp:txXfrm>
        <a:off x="8223491" y="3538914"/>
        <a:ext cx="3397814" cy="1698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267449" y="4800600"/>
        <a:ext cx="3428999" cy="205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VERBS</a:t>
          </a:r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267449" y="4800600"/>
        <a:ext cx="3428999" cy="2057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VERBS</a:t>
          </a:r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/>
            <a:t>ADVERBS</a:t>
          </a:r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800" b="1" kern="1200" dirty="0"/>
        </a:p>
      </dsp:txBody>
      <dsp:txXfrm>
        <a:off x="6267449" y="4800600"/>
        <a:ext cx="3428999" cy="2057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VERBS</a:t>
          </a:r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ADVERBS</a:t>
          </a:r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/>
            <a:t>PREPOSITIONS</a:t>
          </a:r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b="1" kern="1200" dirty="0"/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b="1" kern="1200" dirty="0"/>
        </a:p>
      </dsp:txBody>
      <dsp:txXfrm>
        <a:off x="6267449" y="4800600"/>
        <a:ext cx="3428999" cy="2057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VERBS</a:t>
          </a:r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ADVERBS</a:t>
          </a:r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PREPOSITIONS</a:t>
          </a:r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CONJUNCTIONS</a:t>
          </a:r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900" b="1" kern="1200" dirty="0"/>
        </a:p>
      </dsp:txBody>
      <dsp:txXfrm>
        <a:off x="6267449" y="4800600"/>
        <a:ext cx="3428999" cy="2057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4121F-C221-4AE7-AFF0-7B39B22FFE88}">
      <dsp:nvSpPr>
        <dsp:cNvPr id="0" name=""/>
        <dsp:cNvSpPr/>
      </dsp:nvSpPr>
      <dsp:spPr>
        <a:xfrm>
          <a:off x="609600" y="0"/>
          <a:ext cx="3428999" cy="2057400"/>
        </a:xfrm>
        <a:prstGeom prst="rect">
          <a:avLst/>
        </a:prstGeom>
        <a:solidFill>
          <a:srgbClr val="5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NOUNS</a:t>
          </a:r>
        </a:p>
      </dsp:txBody>
      <dsp:txXfrm>
        <a:off x="609600" y="0"/>
        <a:ext cx="3428999" cy="2057400"/>
      </dsp:txXfrm>
    </dsp:sp>
    <dsp:sp modelId="{8EEC0B49-E7DC-4DE7-B4BF-2A18B53D977F}">
      <dsp:nvSpPr>
        <dsp:cNvPr id="0" name=""/>
        <dsp:cNvSpPr/>
      </dsp:nvSpPr>
      <dsp:spPr>
        <a:xfrm>
          <a:off x="4381499" y="0"/>
          <a:ext cx="3428999" cy="2057400"/>
        </a:xfrm>
        <a:prstGeom prst="rect">
          <a:avLst/>
        </a:prstGeom>
        <a:solidFill>
          <a:srgbClr val="863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ADJECTIVES</a:t>
          </a:r>
        </a:p>
      </dsp:txBody>
      <dsp:txXfrm>
        <a:off x="4381499" y="0"/>
        <a:ext cx="3428999" cy="2057400"/>
      </dsp:txXfrm>
    </dsp:sp>
    <dsp:sp modelId="{372967C5-9334-4549-8AFC-ADFDF6616A5F}">
      <dsp:nvSpPr>
        <dsp:cNvPr id="0" name=""/>
        <dsp:cNvSpPr/>
      </dsp:nvSpPr>
      <dsp:spPr>
        <a:xfrm>
          <a:off x="8153400" y="0"/>
          <a:ext cx="3428999" cy="2057400"/>
        </a:xfrm>
        <a:prstGeom prst="rect">
          <a:avLst/>
        </a:prstGeom>
        <a:solidFill>
          <a:srgbClr val="898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PRONOUNS</a:t>
          </a:r>
        </a:p>
      </dsp:txBody>
      <dsp:txXfrm>
        <a:off x="8153400" y="0"/>
        <a:ext cx="3428999" cy="2057400"/>
      </dsp:txXfrm>
    </dsp:sp>
    <dsp:sp modelId="{D0EE2C6D-A193-4E49-B044-6A2109991132}">
      <dsp:nvSpPr>
        <dsp:cNvPr id="0" name=""/>
        <dsp:cNvSpPr/>
      </dsp:nvSpPr>
      <dsp:spPr>
        <a:xfrm>
          <a:off x="609600" y="2400300"/>
          <a:ext cx="3428999" cy="2057400"/>
        </a:xfrm>
        <a:prstGeom prst="rect">
          <a:avLst/>
        </a:prstGeom>
        <a:solidFill>
          <a:srgbClr val="1A8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VERBS</a:t>
          </a:r>
        </a:p>
      </dsp:txBody>
      <dsp:txXfrm>
        <a:off x="609600" y="2400300"/>
        <a:ext cx="3428999" cy="2057400"/>
      </dsp:txXfrm>
    </dsp:sp>
    <dsp:sp modelId="{E37CA0BD-2E40-4141-B478-B7C50FB721D7}">
      <dsp:nvSpPr>
        <dsp:cNvPr id="0" name=""/>
        <dsp:cNvSpPr/>
      </dsp:nvSpPr>
      <dsp:spPr>
        <a:xfrm>
          <a:off x="4381499" y="2400300"/>
          <a:ext cx="3428999" cy="2057400"/>
        </a:xfrm>
        <a:prstGeom prst="rect">
          <a:avLst/>
        </a:prstGeom>
        <a:solidFill>
          <a:srgbClr val="008A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ADVERBS</a:t>
          </a:r>
        </a:p>
      </dsp:txBody>
      <dsp:txXfrm>
        <a:off x="4381499" y="2400300"/>
        <a:ext cx="3428999" cy="2057400"/>
      </dsp:txXfrm>
    </dsp:sp>
    <dsp:sp modelId="{98CD5E2D-37B7-43D6-A130-5F7A14C715E6}">
      <dsp:nvSpPr>
        <dsp:cNvPr id="0" name=""/>
        <dsp:cNvSpPr/>
      </dsp:nvSpPr>
      <dsp:spPr>
        <a:xfrm>
          <a:off x="8153400" y="2400300"/>
          <a:ext cx="3428999" cy="2057400"/>
        </a:xfrm>
        <a:prstGeom prst="rect">
          <a:avLst/>
        </a:prstGeom>
        <a:solidFill>
          <a:srgbClr val="0003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PREPOSITIONS</a:t>
          </a:r>
        </a:p>
      </dsp:txBody>
      <dsp:txXfrm>
        <a:off x="8153400" y="2400300"/>
        <a:ext cx="3428999" cy="2057400"/>
      </dsp:txXfrm>
    </dsp:sp>
    <dsp:sp modelId="{B83BA5AD-750B-4A72-A965-9B79F4D330A9}">
      <dsp:nvSpPr>
        <dsp:cNvPr id="0" name=""/>
        <dsp:cNvSpPr/>
      </dsp:nvSpPr>
      <dsp:spPr>
        <a:xfrm>
          <a:off x="2495550" y="4800600"/>
          <a:ext cx="3428999" cy="2057400"/>
        </a:xfrm>
        <a:prstGeom prst="rect">
          <a:avLst/>
        </a:prstGeom>
        <a:solidFill>
          <a:srgbClr val="7700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CONJUNCTIONS</a:t>
          </a:r>
        </a:p>
      </dsp:txBody>
      <dsp:txXfrm>
        <a:off x="2495550" y="4800600"/>
        <a:ext cx="3428999" cy="2057400"/>
      </dsp:txXfrm>
    </dsp:sp>
    <dsp:sp modelId="{F9B504BB-D1CC-43C8-AD49-1AC66C1C2994}">
      <dsp:nvSpPr>
        <dsp:cNvPr id="0" name=""/>
        <dsp:cNvSpPr/>
      </dsp:nvSpPr>
      <dsp:spPr>
        <a:xfrm>
          <a:off x="6267449" y="4800600"/>
          <a:ext cx="3428999" cy="2057400"/>
        </a:xfrm>
        <a:prstGeom prst="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INTERJECTIONS</a:t>
          </a:r>
        </a:p>
      </dsp:txBody>
      <dsp:txXfrm>
        <a:off x="6267449" y="4800600"/>
        <a:ext cx="3428999" cy="2057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DE09D-2469-4C32-B56E-3B2494C57031}">
      <dsp:nvSpPr>
        <dsp:cNvPr id="0" name=""/>
        <dsp:cNvSpPr/>
      </dsp:nvSpPr>
      <dsp:spPr>
        <a:xfrm rot="5400000">
          <a:off x="5384579" y="-1032734"/>
          <a:ext cx="3852098" cy="6880592"/>
        </a:xfrm>
        <a:prstGeom prst="round2SameRect">
          <a:avLst/>
        </a:prstGeom>
        <a:solidFill>
          <a:srgbClr val="FF69A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Single words </a:t>
          </a:r>
          <a:r>
            <a:rPr lang="en-CA" sz="4800" kern="1200" dirty="0"/>
            <a:t>that </a:t>
          </a:r>
          <a:r>
            <a:rPr lang="en-US" sz="4800" kern="1200" dirty="0"/>
            <a:t>convey </a:t>
          </a:r>
          <a:r>
            <a:rPr lang="en-CA" sz="4800" kern="1200" dirty="0"/>
            <a:t>an emotive response </a:t>
          </a:r>
        </a:p>
      </dsp:txBody>
      <dsp:txXfrm rot="-5400000">
        <a:off x="3870332" y="669557"/>
        <a:ext cx="6692548" cy="3476010"/>
      </dsp:txXfrm>
    </dsp:sp>
    <dsp:sp modelId="{988E0F77-EF8F-4A7A-A2E5-630E7D5264FF}">
      <dsp:nvSpPr>
        <dsp:cNvPr id="0" name=""/>
        <dsp:cNvSpPr/>
      </dsp:nvSpPr>
      <dsp:spPr>
        <a:xfrm>
          <a:off x="0" y="0"/>
          <a:ext cx="3870333" cy="4815123"/>
        </a:xfrm>
        <a:prstGeom prst="roundRect">
          <a:avLst/>
        </a:prstGeom>
        <a:solidFill>
          <a:srgbClr val="7A00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INTERJECTIONS</a:t>
          </a:r>
          <a:endParaRPr lang="en-CA" sz="2800" b="1" kern="1200" dirty="0"/>
        </a:p>
      </dsp:txBody>
      <dsp:txXfrm>
        <a:off x="188934" y="188934"/>
        <a:ext cx="3492465" cy="4437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D18D-4CF3-476E-823D-E7D15BDBF77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879F2-C9E7-4902-B998-E7674DEF5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79F2-C9E7-4902-B998-E7674DEF518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30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879F2-C9E7-4902-B998-E7674DEF5184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4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56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17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2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09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48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98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70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236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70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107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02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8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04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6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43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2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5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3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E725-190A-4ECC-B20D-96265939ABC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85A9-C111-41E3-A296-6A1762AA94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7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0391-D7CB-46CB-93CC-EC655C9BADEA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A722-2AC8-4220-B1E0-249D98988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44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AyjKgz9tK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307686" y="866775"/>
            <a:ext cx="12499686" cy="4857750"/>
          </a:xfrm>
          <a:solidFill>
            <a:schemeClr val="bg2">
              <a:alpha val="58000"/>
            </a:schemeClr>
          </a:solidFill>
        </p:spPr>
        <p:txBody>
          <a:bodyPr>
            <a:noAutofit/>
          </a:bodyPr>
          <a:lstStyle/>
          <a:p>
            <a:r>
              <a:rPr lang="en-US" sz="16600" b="1" dirty="0"/>
              <a:t>Parts of</a:t>
            </a:r>
            <a:br>
              <a:rPr lang="en-US" sz="16600" b="1" dirty="0"/>
            </a:br>
            <a:r>
              <a:rPr lang="en-US" sz="16600" b="1" dirty="0"/>
              <a:t> Speech</a:t>
            </a:r>
          </a:p>
        </p:txBody>
      </p:sp>
    </p:spTree>
    <p:extLst>
      <p:ext uri="{BB962C8B-B14F-4D97-AF65-F5344CB8AC3E}">
        <p14:creationId xmlns:p14="http://schemas.microsoft.com/office/powerpoint/2010/main" val="78510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90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42578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39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5007"/>
            <a:ext cx="10515600" cy="4351338"/>
          </a:xfrm>
        </p:spPr>
        <p:txBody>
          <a:bodyPr vert="horz" lIns="91440" tIns="45720" rIns="91440" bIns="45720" numCol="2" rtlCol="0" anchor="t">
            <a:normAutofit lnSpcReduction="10000"/>
          </a:bodyPr>
          <a:lstStyle/>
          <a:p>
            <a:r>
              <a:rPr lang="en-CA" sz="4800" dirty="0"/>
              <a:t>Meh.</a:t>
            </a:r>
          </a:p>
          <a:p>
            <a:r>
              <a:rPr lang="en-CA" sz="4800" dirty="0"/>
              <a:t>Phew…</a:t>
            </a:r>
          </a:p>
          <a:p>
            <a:r>
              <a:rPr lang="en-CA" sz="4800" dirty="0"/>
              <a:t>Wow!</a:t>
            </a:r>
          </a:p>
          <a:p>
            <a:r>
              <a:rPr lang="en-CA" sz="4800" dirty="0"/>
              <a:t>Oh?</a:t>
            </a:r>
          </a:p>
          <a:p>
            <a:r>
              <a:rPr lang="en-CA" sz="4800" dirty="0"/>
              <a:t>YES!</a:t>
            </a:r>
          </a:p>
          <a:p>
            <a:r>
              <a:rPr lang="en-CA" sz="4800" dirty="0"/>
              <a:t>No?</a:t>
            </a:r>
          </a:p>
          <a:p>
            <a:r>
              <a:rPr lang="en-CA" sz="4800" dirty="0"/>
              <a:t>Ah!</a:t>
            </a:r>
          </a:p>
          <a:p>
            <a:r>
              <a:rPr lang="en-CA" sz="4800" dirty="0"/>
              <a:t>Humph. </a:t>
            </a:r>
          </a:p>
          <a:p>
            <a:r>
              <a:rPr lang="en-CA" sz="4800" dirty="0" err="1"/>
              <a:t>Ewww</a:t>
            </a:r>
            <a:r>
              <a:rPr lang="en-CA" sz="4800" dirty="0"/>
              <a:t>…</a:t>
            </a:r>
          </a:p>
          <a:p>
            <a:r>
              <a:rPr lang="en-CA" sz="4800" dirty="0" err="1"/>
              <a:t>Awww</a:t>
            </a:r>
            <a:r>
              <a:rPr lang="en-CA" sz="4800" dirty="0"/>
              <a:t>...</a:t>
            </a:r>
          </a:p>
          <a:p>
            <a:r>
              <a:rPr lang="en-CA" sz="4800" dirty="0"/>
              <a:t>Eureka!</a:t>
            </a:r>
          </a:p>
          <a:p>
            <a:r>
              <a:rPr lang="en-CA" sz="4800" dirty="0"/>
              <a:t> $#@%&amp;!!!!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794"/>
            <a:ext cx="12192000" cy="1552503"/>
            <a:chOff x="6267449" y="4800600"/>
            <a:chExt cx="3428999" cy="2057400"/>
          </a:xfrm>
        </p:grpSpPr>
        <p:sp>
          <p:nvSpPr>
            <p:cNvPr id="5" name="Rectangle 4"/>
            <p:cNvSpPr/>
            <p:nvPr/>
          </p:nvSpPr>
          <p:spPr>
            <a:xfrm>
              <a:off x="6267449" y="4800600"/>
              <a:ext cx="3428999" cy="2057400"/>
            </a:xfrm>
            <a:prstGeom prst="rect">
              <a:avLst/>
            </a:prstGeom>
            <a:solidFill>
              <a:srgbClr val="7A003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6267449" y="48006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INTERJECTIONS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6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145588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1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88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2717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53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75225"/>
              </p:ext>
            </p:extLst>
          </p:nvPr>
        </p:nvGraphicFramePr>
        <p:xfrm>
          <a:off x="-3" y="2"/>
          <a:ext cx="12192002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7974">
                <a:tc>
                  <a:txBody>
                    <a:bodyPr/>
                    <a:lstStyle/>
                    <a:p>
                      <a:pPr lvl="0" algn="ctr"/>
                      <a:r>
                        <a:rPr lang="en-CA" sz="4800" b="1" dirty="0">
                          <a:solidFill>
                            <a:schemeClr val="bg1"/>
                          </a:solidFill>
                        </a:rPr>
                        <a:t>COMMON </a:t>
                      </a:r>
                    </a:p>
                    <a:p>
                      <a:pPr lvl="0" algn="ctr"/>
                      <a:r>
                        <a:rPr lang="en-CA" sz="4800" b="1" dirty="0">
                          <a:solidFill>
                            <a:schemeClr val="bg1"/>
                          </a:solidFill>
                        </a:rPr>
                        <a:t>NOUNS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D84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4800" b="1" dirty="0">
                          <a:solidFill>
                            <a:schemeClr val="bg1"/>
                          </a:solidFill>
                        </a:rPr>
                        <a:t>PROPER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4800" b="1" dirty="0">
                          <a:solidFill>
                            <a:schemeClr val="bg1"/>
                          </a:solidFill>
                        </a:rPr>
                        <a:t>NOUNS</a:t>
                      </a:r>
                    </a:p>
                    <a:p>
                      <a:endParaRPr lang="en-CA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008">
                <a:tc>
                  <a:txBody>
                    <a:bodyPr/>
                    <a:lstStyle/>
                    <a:p>
                      <a:pPr lvl="0" algn="ctr"/>
                      <a:r>
                        <a:rPr lang="en-CA" sz="3200" dirty="0"/>
                        <a:t>Generic words that signify all nouns of the same category</a:t>
                      </a:r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FEC6C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CA" sz="3200" b="0" dirty="0"/>
                    </a:p>
                    <a:p>
                      <a:pPr lvl="0" algn="ctr"/>
                      <a:r>
                        <a:rPr lang="en-CA" sz="3200" b="0" dirty="0"/>
                        <a:t>Are a specific/proper name</a:t>
                      </a:r>
                    </a:p>
                    <a:p>
                      <a:pPr lvl="0"/>
                      <a:endParaRPr lang="en-CA" sz="1200" dirty="0"/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FF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0008">
                <a:tc>
                  <a:txBody>
                    <a:bodyPr/>
                    <a:lstStyle/>
                    <a:p>
                      <a:pPr lvl="0" algn="ctr"/>
                      <a:r>
                        <a:rPr lang="en-US" sz="3200" dirty="0"/>
                        <a:t>Can be </a:t>
                      </a:r>
                      <a:r>
                        <a:rPr lang="en-US" sz="3200" b="1" dirty="0"/>
                        <a:t>plural or singular</a:t>
                      </a:r>
                    </a:p>
                    <a:p>
                      <a:pPr lvl="0" algn="ctr"/>
                      <a:r>
                        <a:rPr lang="en-US" sz="3200" b="0" dirty="0"/>
                        <a:t>(ex. lea</a:t>
                      </a:r>
                      <a:r>
                        <a:rPr lang="en-US" sz="3200" b="0" baseline="0" dirty="0"/>
                        <a:t>f or leaves)</a:t>
                      </a:r>
                      <a:endParaRPr lang="en-CA" sz="3200" b="0" dirty="0"/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FD848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CA" sz="3200" dirty="0"/>
                        <a:t>Are usually </a:t>
                      </a:r>
                      <a:r>
                        <a:rPr lang="en-CA" sz="3200" b="1" dirty="0"/>
                        <a:t>singular</a:t>
                      </a:r>
                    </a:p>
                    <a:p>
                      <a:pPr lvl="0" algn="ctr"/>
                      <a:r>
                        <a:rPr lang="en-CA" sz="3200" b="0" dirty="0"/>
                        <a:t>(ex.</a:t>
                      </a:r>
                      <a:r>
                        <a:rPr lang="en-CA" sz="3200" b="0" baseline="0" dirty="0"/>
                        <a:t> Portugal, Sephora)</a:t>
                      </a:r>
                      <a:endParaRPr lang="en-CA" sz="3200" b="0" dirty="0"/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0008">
                <a:tc>
                  <a:txBody>
                    <a:bodyPr/>
                    <a:lstStyle/>
                    <a:p>
                      <a:pPr lvl="0" algn="ctr"/>
                      <a:r>
                        <a:rPr lang="en-CA" sz="3200" dirty="0"/>
                        <a:t>Only capitalized at the beginning of a sentence</a:t>
                      </a:r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FE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32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0" dirty="0"/>
                        <a:t>Are </a:t>
                      </a:r>
                      <a:r>
                        <a:rPr lang="en-CA" sz="3200" b="1" dirty="0"/>
                        <a:t>always capitalized</a:t>
                      </a:r>
                    </a:p>
                    <a:p>
                      <a:endParaRPr lang="en-CA" sz="1200" dirty="0"/>
                    </a:p>
                  </a:txBody>
                  <a:tcPr>
                    <a:solidFill>
                      <a:srgbClr val="FF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8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772744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41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8000" b="1" dirty="0"/>
              <a:t>VERBS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602351"/>
              </p:ext>
            </p:extLst>
          </p:nvPr>
        </p:nvGraphicFramePr>
        <p:xfrm>
          <a:off x="553453" y="1359568"/>
          <a:ext cx="11020926" cy="481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07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272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SUBJECT-VERB AGREEMENT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1455821"/>
            <a:ext cx="10515600" cy="1049254"/>
          </a:xfr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</a:rPr>
              <a:t>Singular Noun; Singular Verb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9788" y="2505075"/>
            <a:ext cx="10515600" cy="3684588"/>
          </a:xfrm>
          <a:solidFill>
            <a:srgbClr val="C5E0B4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5400" dirty="0"/>
          </a:p>
          <a:p>
            <a:pPr marL="457200" lvl="1" indent="0" algn="ctr">
              <a:buNone/>
            </a:pPr>
            <a:r>
              <a:rPr lang="en-CA" sz="5000" dirty="0"/>
              <a:t>A kleptomaniac </a:t>
            </a:r>
            <a:r>
              <a:rPr lang="en-CA" sz="5000" b="1" dirty="0">
                <a:solidFill>
                  <a:srgbClr val="385723"/>
                </a:solidFill>
              </a:rPr>
              <a:t>takes</a:t>
            </a:r>
            <a:r>
              <a:rPr lang="en-CA" sz="5000" dirty="0"/>
              <a:t> things literally. </a:t>
            </a:r>
          </a:p>
        </p:txBody>
      </p:sp>
    </p:spTree>
    <p:extLst>
      <p:ext uri="{BB962C8B-B14F-4D97-AF65-F5344CB8AC3E}">
        <p14:creationId xmlns:p14="http://schemas.microsoft.com/office/powerpoint/2010/main" val="1938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0" y="152400"/>
            <a:ext cx="3428999" cy="2057400"/>
            <a:chOff x="609600" y="0"/>
            <a:chExt cx="3428999" cy="2057400"/>
          </a:xfrm>
        </p:grpSpPr>
        <p:sp>
          <p:nvSpPr>
            <p:cNvPr id="26" name="Rectangle 25"/>
            <p:cNvSpPr/>
            <p:nvPr/>
          </p:nvSpPr>
          <p:spPr>
            <a:xfrm>
              <a:off x="609600" y="0"/>
              <a:ext cx="3428999" cy="2057400"/>
            </a:xfrm>
            <a:prstGeom prst="rect">
              <a:avLst/>
            </a:prstGeom>
            <a:solidFill>
              <a:srgbClr val="5C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609600" y="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899" y="152400"/>
            <a:ext cx="3428999" cy="2057400"/>
            <a:chOff x="4381499" y="0"/>
            <a:chExt cx="3428999" cy="2057400"/>
          </a:xfrm>
          <a:solidFill>
            <a:srgbClr val="863000"/>
          </a:solidFill>
        </p:grpSpPr>
        <p:sp>
          <p:nvSpPr>
            <p:cNvPr id="24" name="Rectangle 23"/>
            <p:cNvSpPr/>
            <p:nvPr/>
          </p:nvSpPr>
          <p:spPr>
            <a:xfrm>
              <a:off x="4381499" y="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4381499" y="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05800" y="152400"/>
            <a:ext cx="3428999" cy="2057400"/>
            <a:chOff x="8153400" y="0"/>
            <a:chExt cx="3428999" cy="2057400"/>
          </a:xfrm>
          <a:solidFill>
            <a:srgbClr val="898600"/>
          </a:solidFill>
        </p:grpSpPr>
        <p:sp>
          <p:nvSpPr>
            <p:cNvPr id="22" name="Rectangle 21"/>
            <p:cNvSpPr/>
            <p:nvPr/>
          </p:nvSpPr>
          <p:spPr>
            <a:xfrm>
              <a:off x="8153400" y="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8153400" y="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2552700"/>
            <a:ext cx="3428999" cy="2057400"/>
            <a:chOff x="609600" y="2400300"/>
            <a:chExt cx="3428999" cy="2057400"/>
          </a:xfrm>
          <a:solidFill>
            <a:srgbClr val="1A8A00"/>
          </a:solidFill>
        </p:grpSpPr>
        <p:sp>
          <p:nvSpPr>
            <p:cNvPr id="20" name="Rectangle 19"/>
            <p:cNvSpPr/>
            <p:nvPr/>
          </p:nvSpPr>
          <p:spPr>
            <a:xfrm>
              <a:off x="609600" y="24003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609600" y="24003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33899" y="2552700"/>
            <a:ext cx="3428999" cy="2057400"/>
            <a:chOff x="4381499" y="2400300"/>
            <a:chExt cx="3428999" cy="2057400"/>
          </a:xfrm>
          <a:solidFill>
            <a:srgbClr val="008A55"/>
          </a:solidFill>
        </p:grpSpPr>
        <p:sp>
          <p:nvSpPr>
            <p:cNvPr id="18" name="Rectangle 17"/>
            <p:cNvSpPr/>
            <p:nvPr/>
          </p:nvSpPr>
          <p:spPr>
            <a:xfrm>
              <a:off x="4381499" y="24003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4381499" y="24003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05800" y="2552700"/>
            <a:ext cx="3428999" cy="2057400"/>
            <a:chOff x="8153400" y="2400300"/>
            <a:chExt cx="3428999" cy="2057400"/>
          </a:xfrm>
          <a:solidFill>
            <a:srgbClr val="00037A"/>
          </a:solidFill>
        </p:grpSpPr>
        <p:sp>
          <p:nvSpPr>
            <p:cNvPr id="16" name="Rectangle 1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47950" y="4953000"/>
            <a:ext cx="3428999" cy="2057400"/>
            <a:chOff x="2495550" y="4800600"/>
            <a:chExt cx="3428999" cy="2057400"/>
          </a:xfrm>
          <a:solidFill>
            <a:srgbClr val="77007A"/>
          </a:solidFill>
        </p:grpSpPr>
        <p:sp>
          <p:nvSpPr>
            <p:cNvPr id="14" name="Rectangle 13"/>
            <p:cNvSpPr/>
            <p:nvPr/>
          </p:nvSpPr>
          <p:spPr>
            <a:xfrm>
              <a:off x="2495550" y="48006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2495550" y="48006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9849" y="4953000"/>
            <a:ext cx="3428999" cy="2057400"/>
            <a:chOff x="6267449" y="4800600"/>
            <a:chExt cx="3428999" cy="2057400"/>
          </a:xfrm>
          <a:solidFill>
            <a:srgbClr val="7A0037"/>
          </a:solidFill>
        </p:grpSpPr>
        <p:sp>
          <p:nvSpPr>
            <p:cNvPr id="12" name="Rectangle 11"/>
            <p:cNvSpPr/>
            <p:nvPr/>
          </p:nvSpPr>
          <p:spPr>
            <a:xfrm>
              <a:off x="6267449" y="48006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6267449" y="48006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900" b="1" kern="1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08364" y="580757"/>
            <a:ext cx="2595418" cy="1200329"/>
          </a:xfrm>
          <a:prstGeom prst="rect">
            <a:avLst/>
          </a:prstGeom>
          <a:solidFill>
            <a:srgbClr val="5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0689" y="580757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2590" y="580756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474" y="3027402"/>
            <a:ext cx="370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PARTS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0689" y="2935069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69274" y="3119735"/>
            <a:ext cx="370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SPEECH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9815" y="5381535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1415" y="5383551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000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7345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SUBJECT-VERB AGREEMENT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455821"/>
            <a:ext cx="10515600" cy="1049254"/>
          </a:xfrm>
          <a:solidFill>
            <a:srgbClr val="385723"/>
          </a:solidFill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</a:rPr>
              <a:t>Plural Noun; Plural Verb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  <a:solidFill>
            <a:srgbClr val="C5E0B4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5400" dirty="0"/>
          </a:p>
          <a:p>
            <a:pPr marL="457200" lvl="1" indent="0" algn="ctr">
              <a:buNone/>
            </a:pPr>
            <a:r>
              <a:rPr lang="en-CA" sz="5000" dirty="0"/>
              <a:t>Whiteboards </a:t>
            </a:r>
            <a:r>
              <a:rPr lang="en-CA" sz="5000" b="1" dirty="0">
                <a:solidFill>
                  <a:srgbClr val="385723"/>
                </a:solidFill>
              </a:rPr>
              <a:t>are</a:t>
            </a:r>
            <a:r>
              <a:rPr lang="en-CA" sz="5000" dirty="0">
                <a:solidFill>
                  <a:srgbClr val="FF0000"/>
                </a:solidFill>
              </a:rPr>
              <a:t> </a:t>
            </a:r>
            <a:r>
              <a:rPr lang="en-CA" sz="5000" dirty="0"/>
              <a:t>remarkable. </a:t>
            </a:r>
          </a:p>
        </p:txBody>
      </p:sp>
    </p:spTree>
    <p:extLst>
      <p:ext uri="{BB962C8B-B14F-4D97-AF65-F5344CB8AC3E}">
        <p14:creationId xmlns:p14="http://schemas.microsoft.com/office/powerpoint/2010/main" val="107355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36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SUBJECT-VERB AGREEMENT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455821"/>
            <a:ext cx="10515600" cy="1049254"/>
          </a:xfrm>
          <a:solidFill>
            <a:srgbClr val="385723"/>
          </a:solidFill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CA" sz="5400">
                <a:solidFill>
                  <a:schemeClr val="bg1"/>
                </a:solidFill>
              </a:rPr>
              <a:t>Two (or more) Objects = Plural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  <a:solidFill>
            <a:srgbClr val="C5E0B4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CA" sz="5400" dirty="0"/>
          </a:p>
          <a:p>
            <a:pPr marL="457200" lvl="1" indent="0" algn="ctr">
              <a:buNone/>
            </a:pPr>
            <a:r>
              <a:rPr lang="en-CA" sz="5000" dirty="0"/>
              <a:t>The past, present, and future </a:t>
            </a:r>
            <a:r>
              <a:rPr lang="en-CA" sz="5000" b="1" dirty="0">
                <a:solidFill>
                  <a:srgbClr val="385723"/>
                </a:solidFill>
              </a:rPr>
              <a:t>walk</a:t>
            </a:r>
            <a:r>
              <a:rPr lang="en-CA" sz="5000" dirty="0">
                <a:solidFill>
                  <a:srgbClr val="FF0000"/>
                </a:solidFill>
              </a:rPr>
              <a:t> </a:t>
            </a:r>
            <a:r>
              <a:rPr lang="en-CA" sz="5000" dirty="0"/>
              <a:t>into a bar. It is tense. </a:t>
            </a:r>
          </a:p>
        </p:txBody>
      </p:sp>
    </p:spTree>
    <p:extLst>
      <p:ext uri="{BB962C8B-B14F-4D97-AF65-F5344CB8AC3E}">
        <p14:creationId xmlns:p14="http://schemas.microsoft.com/office/powerpoint/2010/main" val="258587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115088"/>
            <a:ext cx="10515600" cy="1510214"/>
          </a:xfrm>
        </p:spPr>
        <p:txBody>
          <a:bodyPr/>
          <a:lstStyle/>
          <a:p>
            <a:pPr algn="ctr"/>
            <a:r>
              <a:rPr lang="en-CA" b="1" dirty="0"/>
              <a:t>SUBJECT-VERB AGREEMENT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9411"/>
            <a:ext cx="10515600" cy="153615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The verb must agree with the subject, </a:t>
            </a: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NOT the </a:t>
            </a:r>
            <a:r>
              <a:rPr lang="en-CA" sz="2800" u="sng" dirty="0">
                <a:solidFill>
                  <a:schemeClr val="bg1"/>
                </a:solidFill>
              </a:rPr>
              <a:t>prepositional phrase. </a:t>
            </a:r>
          </a:p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  <a:solidFill>
            <a:srgbClr val="C5E0B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457200" lvl="1" indent="0" algn="ctr">
              <a:buNone/>
            </a:pPr>
            <a:r>
              <a:rPr lang="en-CA" sz="4000" dirty="0"/>
              <a:t>The </a:t>
            </a:r>
            <a:r>
              <a:rPr lang="en-CA" sz="4000" b="1" dirty="0">
                <a:solidFill>
                  <a:srgbClr val="385723"/>
                </a:solidFill>
              </a:rPr>
              <a:t>engineers</a:t>
            </a:r>
            <a:r>
              <a:rPr lang="en-CA" sz="4000" dirty="0"/>
              <a:t> </a:t>
            </a:r>
            <a:r>
              <a:rPr lang="en-CA" sz="4000" u="sng" dirty="0"/>
              <a:t>on the train </a:t>
            </a:r>
            <a:r>
              <a:rPr lang="en-CA" sz="4000" b="1" dirty="0">
                <a:solidFill>
                  <a:srgbClr val="385723"/>
                </a:solidFill>
              </a:rPr>
              <a:t>were</a:t>
            </a:r>
            <a:r>
              <a:rPr lang="en-CA" sz="4000" dirty="0">
                <a:solidFill>
                  <a:srgbClr val="FF0000"/>
                </a:solidFill>
              </a:rPr>
              <a:t> </a:t>
            </a:r>
            <a:r>
              <a:rPr lang="en-CA" sz="4000" dirty="0"/>
              <a:t>not electrocuted because they were not conductors. 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0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/>
              <a:t>HERE AND THERE: Subject Complements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51440" y="2327563"/>
            <a:ext cx="5157787" cy="597163"/>
          </a:xfrm>
          <a:solidFill>
            <a:srgbClr val="385723"/>
          </a:solidFill>
        </p:spPr>
        <p:txBody>
          <a:bodyPr>
            <a:no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Describing a Singular Noun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1440" y="2924727"/>
            <a:ext cx="5157787" cy="3684588"/>
          </a:xfrm>
          <a:solidFill>
            <a:srgbClr val="C5E0B4"/>
          </a:solidFill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6000" dirty="0"/>
              <a:t>“There </a:t>
            </a:r>
            <a:r>
              <a:rPr lang="en-CA" sz="6000" b="1" dirty="0">
                <a:solidFill>
                  <a:srgbClr val="385723"/>
                </a:solidFill>
              </a:rPr>
              <a:t>is</a:t>
            </a:r>
            <a:r>
              <a:rPr lang="en-CA" sz="6000" dirty="0">
                <a:solidFill>
                  <a:srgbClr val="FF0000"/>
                </a:solidFill>
              </a:rPr>
              <a:t> </a:t>
            </a:r>
            <a:r>
              <a:rPr lang="en-CA" sz="6000" dirty="0"/>
              <a:t>no place like home.”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7" y="0"/>
            <a:ext cx="5893593" cy="6858000"/>
          </a:xfrm>
        </p:spPr>
      </p:pic>
    </p:spTree>
    <p:extLst>
      <p:ext uri="{BB962C8B-B14F-4D97-AF65-F5344CB8AC3E}">
        <p14:creationId xmlns:p14="http://schemas.microsoft.com/office/powerpoint/2010/main" val="377963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070" y="188429"/>
            <a:ext cx="5183188" cy="1325563"/>
          </a:xfrm>
        </p:spPr>
        <p:txBody>
          <a:bodyPr/>
          <a:lstStyle/>
          <a:p>
            <a:pPr algn="ctr"/>
            <a:r>
              <a:rPr lang="en-CA" b="1" dirty="0"/>
              <a:t>SUBJECT COMPLEMENTS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865745"/>
            <a:ext cx="5183188" cy="63933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Describing a Plural Noun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br>
              <a:rPr lang="en-CA" sz="4000" dirty="0"/>
            </a:br>
            <a:r>
              <a:rPr lang="en-CA" sz="4000" dirty="0"/>
              <a:t>“</a:t>
            </a:r>
            <a:r>
              <a:rPr lang="en-CA" sz="4800" dirty="0"/>
              <a:t>There </a:t>
            </a:r>
            <a:r>
              <a:rPr lang="en-CA" sz="4800" b="1" dirty="0">
                <a:solidFill>
                  <a:srgbClr val="385723"/>
                </a:solidFill>
              </a:rPr>
              <a:t>are</a:t>
            </a:r>
            <a:r>
              <a:rPr lang="en-CA" sz="4800" dirty="0"/>
              <a:t> no two words in the English language more harmful than ‘good job.’”</a:t>
            </a:r>
            <a:endParaRPr lang="en-CA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t="-24" r="9540"/>
          <a:stretch/>
        </p:blipFill>
        <p:spPr>
          <a:xfrm>
            <a:off x="0" y="0"/>
            <a:ext cx="5027285" cy="6858000"/>
          </a:xfrm>
        </p:spPr>
      </p:pic>
    </p:spTree>
    <p:extLst>
      <p:ext uri="{BB962C8B-B14F-4D97-AF65-F5344CB8AC3E}">
        <p14:creationId xmlns:p14="http://schemas.microsoft.com/office/powerpoint/2010/main" val="191221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/>
              <a:t>COLLECTIVE NOUNS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C5E0B4"/>
          </a:solidFill>
        </p:spPr>
        <p:txBody>
          <a:bodyPr>
            <a:normAutofit/>
          </a:bodyPr>
          <a:lstStyle/>
          <a:p>
            <a:pPr algn="ctr"/>
            <a:r>
              <a:rPr lang="en-CA" sz="4400" dirty="0"/>
              <a:t>Britain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rgbClr val="385723"/>
          </a:solidFill>
        </p:spPr>
        <p:txBody>
          <a:bodyPr>
            <a:noAutofit/>
          </a:bodyPr>
          <a:lstStyle/>
          <a:p>
            <a:pPr algn="ctr"/>
            <a:r>
              <a:rPr lang="en-CA" sz="3200">
                <a:solidFill>
                  <a:schemeClr val="bg1"/>
                </a:solidFill>
              </a:rPr>
              <a:t>United States &amp; Canada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rgbClr val="C5E0B4"/>
          </a:solidFill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The group </a:t>
            </a:r>
            <a:r>
              <a:rPr lang="en-CA" sz="4000" b="1" dirty="0">
                <a:solidFill>
                  <a:srgbClr val="385723"/>
                </a:solidFill>
              </a:rPr>
              <a:t>is</a:t>
            </a:r>
            <a:r>
              <a:rPr lang="en-CA" sz="4000" dirty="0"/>
              <a:t> upset that Zayn left.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rgbClr val="38572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>
                <a:solidFill>
                  <a:schemeClr val="bg1"/>
                </a:solidFill>
              </a:rPr>
              <a:t>The group </a:t>
            </a:r>
            <a:r>
              <a:rPr lang="en-CA" sz="3600" b="1" dirty="0">
                <a:solidFill>
                  <a:srgbClr val="C5E0B4"/>
                </a:solidFill>
              </a:rPr>
              <a:t>are</a:t>
            </a:r>
            <a:r>
              <a:rPr lang="en-CA" sz="3600" dirty="0">
                <a:solidFill>
                  <a:schemeClr val="bg1"/>
                </a:solidFill>
              </a:rPr>
              <a:t> upset that Zayn left. </a:t>
            </a:r>
          </a:p>
        </p:txBody>
      </p:sp>
    </p:spTree>
    <p:extLst>
      <p:ext uri="{BB962C8B-B14F-4D97-AF65-F5344CB8AC3E}">
        <p14:creationId xmlns:p14="http://schemas.microsoft.com/office/powerpoint/2010/main" val="97719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://idc.mscuttle.com/wp-content/uploads/2015/09/kahoot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0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858484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837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98518" y="820881"/>
            <a:ext cx="7801264" cy="5164281"/>
            <a:chOff x="4381499" y="0"/>
            <a:chExt cx="3428999" cy="2057400"/>
          </a:xfrm>
        </p:grpSpPr>
        <p:sp>
          <p:nvSpPr>
            <p:cNvPr id="4" name="Rectangle 3"/>
            <p:cNvSpPr/>
            <p:nvPr/>
          </p:nvSpPr>
          <p:spPr>
            <a:xfrm>
              <a:off x="4381499" y="0"/>
              <a:ext cx="3428999" cy="2057400"/>
            </a:xfrm>
            <a:prstGeom prst="rect">
              <a:avLst/>
            </a:prstGeom>
            <a:solidFill>
              <a:srgbClr val="863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4381499" y="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8000" b="1" kern="1200" dirty="0"/>
                <a:t>ARTICLES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8000" b="1" dirty="0"/>
                <a:t>are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8000" b="1" dirty="0"/>
                <a:t>ADJECTIVES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51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53448"/>
              </p:ext>
            </p:extLst>
          </p:nvPr>
        </p:nvGraphicFramePr>
        <p:xfrm>
          <a:off x="0" y="0"/>
          <a:ext cx="12192000" cy="6868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1926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endParaRPr lang="en-CA" sz="1800" dirty="0"/>
                    </a:p>
                    <a:p>
                      <a:pPr algn="ctr"/>
                      <a:r>
                        <a:rPr lang="en-CA" sz="4400" dirty="0"/>
                        <a:t>Type of</a:t>
                      </a:r>
                      <a:r>
                        <a:rPr lang="en-CA" sz="4400" baseline="0" dirty="0"/>
                        <a:t> Noun</a:t>
                      </a:r>
                      <a:endParaRPr lang="en-CA" sz="4400" dirty="0"/>
                    </a:p>
                  </a:txBody>
                  <a:tcPr>
                    <a:solidFill>
                      <a:srgbClr val="863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  <a:p>
                      <a:pPr algn="ctr"/>
                      <a:r>
                        <a:rPr lang="en-CA" sz="5400" b="1" dirty="0"/>
                        <a:t>Indefinite </a:t>
                      </a:r>
                    </a:p>
                  </a:txBody>
                  <a:tcPr>
                    <a:solidFill>
                      <a:srgbClr val="863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800" b="1" dirty="0"/>
                    </a:p>
                    <a:p>
                      <a:pPr algn="ctr"/>
                      <a:r>
                        <a:rPr lang="en-CA" sz="5400" b="1" dirty="0"/>
                        <a:t>Definite </a:t>
                      </a:r>
                    </a:p>
                  </a:txBody>
                  <a:tcPr>
                    <a:solidFill>
                      <a:srgbClr val="863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898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  <a:p>
                      <a:pPr algn="ctr"/>
                      <a:r>
                        <a:rPr lang="en-CA" sz="3200" b="1" dirty="0"/>
                        <a:t>Singular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Use</a:t>
                      </a:r>
                      <a:r>
                        <a:rPr lang="en-CA" sz="2400" baseline="0" dirty="0"/>
                        <a:t> ‘a’ or ‘an’.  </a:t>
                      </a:r>
                    </a:p>
                    <a:p>
                      <a:pPr algn="ctr"/>
                      <a:endParaRPr lang="en-CA" baseline="0" dirty="0"/>
                    </a:p>
                    <a:p>
                      <a:pPr algn="ctr"/>
                      <a:r>
                        <a:rPr lang="en-CA" b="1" baseline="0" dirty="0"/>
                        <a:t>Example</a:t>
                      </a:r>
                      <a:r>
                        <a:rPr lang="en-CA" baseline="0" dirty="0"/>
                        <a:t>: “I’m going to make him </a:t>
                      </a:r>
                      <a:r>
                        <a:rPr lang="en-CA" b="1" baseline="0" dirty="0">
                          <a:solidFill>
                            <a:srgbClr val="863000"/>
                          </a:solidFill>
                        </a:rPr>
                        <a:t>an</a:t>
                      </a:r>
                      <a:r>
                        <a:rPr lang="en-CA" baseline="0" dirty="0"/>
                        <a:t> offer he can’t refuse.”</a:t>
                      </a:r>
                      <a:endParaRPr lang="en-CA" dirty="0"/>
                    </a:p>
                  </a:txBody>
                  <a:tcPr>
                    <a:solidFill>
                      <a:srgbClr val="FEB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Use ‘the’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b="1" dirty="0"/>
                        <a:t>Example</a:t>
                      </a:r>
                      <a:r>
                        <a:rPr lang="en-CA" dirty="0"/>
                        <a:t>: “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</a:t>
                      </a:r>
                      <a:r>
                        <a:rPr lang="en-CA" sz="1800" b="1" i="0" kern="1200" dirty="0">
                          <a:solidFill>
                            <a:srgbClr val="863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 be with you.”</a:t>
                      </a:r>
                      <a:endParaRPr lang="en-CA" b="0" dirty="0"/>
                    </a:p>
                  </a:txBody>
                  <a:tcPr>
                    <a:solidFill>
                      <a:srgbClr val="F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337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  <a:p>
                      <a:pPr algn="ctr"/>
                      <a:r>
                        <a:rPr lang="en-CA" sz="3200" b="1" dirty="0"/>
                        <a:t>Plural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 article.</a:t>
                      </a:r>
                      <a:endParaRPr lang="en-CA" dirty="0"/>
                    </a:p>
                    <a:p>
                      <a:pPr algn="ctr"/>
                      <a:endParaRPr lang="en-CA" b="1" dirty="0"/>
                    </a:p>
                    <a:p>
                      <a:pPr algn="ctr"/>
                      <a:r>
                        <a:rPr lang="en-CA" b="1" dirty="0"/>
                        <a:t>Example</a:t>
                      </a:r>
                      <a:r>
                        <a:rPr lang="en-CA" dirty="0"/>
                        <a:t>: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 see dead people.”</a:t>
                      </a:r>
                      <a:endParaRPr lang="en-CA" b="0" dirty="0"/>
                    </a:p>
                  </a:txBody>
                  <a:tcPr>
                    <a:solidFill>
                      <a:srgbClr val="FECE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Use ‘the’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b="1" dirty="0"/>
                        <a:t>Example</a:t>
                      </a:r>
                      <a:r>
                        <a:rPr lang="en-CA" dirty="0"/>
                        <a:t>: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“Round up </a:t>
                      </a:r>
                      <a:r>
                        <a:rPr lang="en-CA" sz="1800" b="1" i="0" kern="1200" dirty="0">
                          <a:solidFill>
                            <a:srgbClr val="863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CA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 suspects.”</a:t>
                      </a:r>
                      <a:endParaRPr lang="en-CA" b="0" dirty="0"/>
                    </a:p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FEB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337">
                <a:tc>
                  <a:txBody>
                    <a:bodyPr/>
                    <a:lstStyle/>
                    <a:p>
                      <a:endParaRPr lang="en-CA" sz="3200" b="1" dirty="0"/>
                    </a:p>
                    <a:p>
                      <a:pPr algn="ctr"/>
                      <a:r>
                        <a:rPr lang="en-CA" sz="3200" b="1" dirty="0"/>
                        <a:t>Uncountable</a:t>
                      </a:r>
                    </a:p>
                  </a:txBody>
                  <a:tcPr>
                    <a:solidFill>
                      <a:srgbClr val="FD98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 article.</a:t>
                      </a:r>
                      <a:endParaRPr lang="en-CA" b="1" dirty="0"/>
                    </a:p>
                    <a:p>
                      <a:pPr algn="ctr"/>
                      <a:endParaRPr lang="en-CA" b="1" dirty="0"/>
                    </a:p>
                    <a:p>
                      <a:pPr algn="ctr"/>
                      <a:r>
                        <a:rPr lang="en-CA" b="1" dirty="0"/>
                        <a:t>Example</a:t>
                      </a:r>
                      <a:r>
                        <a:rPr lang="en-CA" dirty="0"/>
                        <a:t>: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“With great power comes great responsibility.”</a:t>
                      </a:r>
                      <a:endParaRPr lang="en-CA" b="0" dirty="0"/>
                    </a:p>
                    <a:p>
                      <a:endParaRPr lang="en-CA" dirty="0"/>
                    </a:p>
                  </a:txBody>
                  <a:tcPr>
                    <a:solidFill>
                      <a:srgbClr val="FEB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Use ‘the’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b="1" dirty="0"/>
                        <a:t>Example</a:t>
                      </a:r>
                      <a:r>
                        <a:rPr lang="en-CA" dirty="0"/>
                        <a:t>: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 have always depended on </a:t>
                      </a:r>
                      <a:r>
                        <a:rPr lang="en-CA" sz="1800" b="1" i="0" kern="1200" dirty="0">
                          <a:solidFill>
                            <a:srgbClr val="863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CA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kindness of strangers.”</a:t>
                      </a:r>
                      <a:endParaRPr lang="en-CA" b="0" dirty="0"/>
                    </a:p>
                  </a:txBody>
                  <a:tcPr>
                    <a:solidFill>
                      <a:srgbClr val="F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5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998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229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000" b="1" dirty="0"/>
              <a:t>ORDERING ADJECTIVES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972" y="2031711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4800" dirty="0"/>
              <a:t>  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Quantity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Opinion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Size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Age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Shape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Colour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Origin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 Material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4800" dirty="0"/>
              <a:t> Purpose</a:t>
            </a:r>
          </a:p>
        </p:txBody>
      </p:sp>
    </p:spTree>
    <p:extLst>
      <p:ext uri="{BB962C8B-B14F-4D97-AF65-F5344CB8AC3E}">
        <p14:creationId xmlns:p14="http://schemas.microsoft.com/office/powerpoint/2010/main" val="327265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://idc.mscuttle.com/wp-content/uploads/2015/09/kahoot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67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04084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31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026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PERSPECTIVE</a:t>
                      </a:r>
                    </a:p>
                  </a:txBody>
                  <a:tcPr>
                    <a:solidFill>
                      <a:srgbClr val="898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NUMBER</a:t>
                      </a:r>
                    </a:p>
                  </a:txBody>
                  <a:tcPr>
                    <a:solidFill>
                      <a:srgbClr val="898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SUBJECT</a:t>
                      </a:r>
                    </a:p>
                  </a:txBody>
                  <a:tcPr>
                    <a:solidFill>
                      <a:srgbClr val="898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OBJECT</a:t>
                      </a:r>
                    </a:p>
                  </a:txBody>
                  <a:tcPr>
                    <a:solidFill>
                      <a:srgbClr val="898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 rowSpan="2"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CA" sz="2800" b="1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>
                    <a:solidFill>
                      <a:srgbClr val="ACA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SINGULAR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I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ME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PLURAL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WE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US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>
                          <a:solidFill>
                            <a:schemeClr val="bg1"/>
                          </a:solidFill>
                        </a:rPr>
                        <a:t>SECOND</a:t>
                      </a:r>
                    </a:p>
                  </a:txBody>
                  <a:tcPr>
                    <a:solidFill>
                      <a:srgbClr val="ACA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SINGULAR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YOU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 rowSpan="5">
                  <a:txBody>
                    <a:bodyPr/>
                    <a:lstStyle/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CA" sz="2800" b="1" dirty="0">
                          <a:solidFill>
                            <a:schemeClr val="bg1"/>
                          </a:solidFill>
                        </a:rPr>
                        <a:t>THIRD</a:t>
                      </a:r>
                    </a:p>
                  </a:txBody>
                  <a:tcPr>
                    <a:solidFill>
                      <a:srgbClr val="ACA8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CA" sz="2800" b="1" dirty="0"/>
                    </a:p>
                    <a:p>
                      <a:pPr algn="ctr"/>
                      <a:endParaRPr lang="en-CA" sz="2800" b="1" dirty="0"/>
                    </a:p>
                    <a:p>
                      <a:pPr algn="ctr"/>
                      <a:endParaRPr lang="en-CA" sz="2800" b="1" dirty="0"/>
                    </a:p>
                    <a:p>
                      <a:pPr algn="ctr"/>
                      <a:r>
                        <a:rPr lang="en-CA" sz="2800" b="1" dirty="0"/>
                        <a:t>SINGULAR</a:t>
                      </a:r>
                    </a:p>
                    <a:p>
                      <a:pPr algn="ctr"/>
                      <a:endParaRPr lang="en-CA" sz="2800" b="1" dirty="0"/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HE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HIM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SHE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HER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IT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PLURAL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THEY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THEM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pPr algn="ctr"/>
                      <a:endParaRPr lang="en-CA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SINGULAR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WHO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WHOM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16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285"/>
            <a:ext cx="10515600" cy="1335504"/>
          </a:xfrm>
        </p:spPr>
        <p:txBody>
          <a:bodyPr/>
          <a:lstStyle/>
          <a:p>
            <a:pPr algn="ctr"/>
            <a:r>
              <a:rPr lang="en-CA" b="1" dirty="0"/>
              <a:t>PRONOUN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378"/>
            <a:ext cx="10515600" cy="5293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“</a:t>
            </a:r>
            <a:r>
              <a:rPr lang="en-CA" dirty="0">
                <a:solidFill>
                  <a:srgbClr val="FF0000"/>
                </a:solidFill>
              </a:rPr>
              <a:t>I </a:t>
            </a:r>
            <a:r>
              <a:rPr lang="en-CA" dirty="0"/>
              <a:t>don’t want to be part of a club that would have </a:t>
            </a:r>
            <a:r>
              <a:rPr lang="en-CA" dirty="0">
                <a:solidFill>
                  <a:srgbClr val="0070C0"/>
                </a:solidFill>
              </a:rPr>
              <a:t>me</a:t>
            </a:r>
            <a:r>
              <a:rPr lang="en-CA" dirty="0"/>
              <a:t> as a member.” – Groucho Marx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“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have a friend. </a:t>
            </a:r>
            <a:r>
              <a:rPr lang="en-CA" dirty="0">
                <a:solidFill>
                  <a:srgbClr val="FF0000"/>
                </a:solidFill>
              </a:rPr>
              <a:t>He </a:t>
            </a:r>
            <a:r>
              <a:rPr lang="en-CA" dirty="0"/>
              <a:t>keeps trying to convince </a:t>
            </a:r>
            <a:r>
              <a:rPr lang="en-CA" dirty="0">
                <a:solidFill>
                  <a:srgbClr val="0070C0"/>
                </a:solidFill>
              </a:rPr>
              <a:t>me</a:t>
            </a:r>
            <a:r>
              <a:rPr lang="en-CA" dirty="0"/>
              <a:t> that </a:t>
            </a:r>
            <a:r>
              <a:rPr lang="en-CA" dirty="0">
                <a:solidFill>
                  <a:srgbClr val="FF0000"/>
                </a:solidFill>
              </a:rPr>
              <a:t>he</a:t>
            </a:r>
            <a:r>
              <a:rPr lang="en-CA" dirty="0"/>
              <a:t> is a compulsive liar, but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don’t believe </a:t>
            </a:r>
            <a:r>
              <a:rPr lang="en-CA" dirty="0">
                <a:solidFill>
                  <a:srgbClr val="0070C0"/>
                </a:solidFill>
              </a:rPr>
              <a:t>him</a:t>
            </a:r>
            <a:r>
              <a:rPr lang="en-CA" dirty="0"/>
              <a:t>.” – Ben Bailey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“</a:t>
            </a:r>
            <a:r>
              <a:rPr lang="en-CA" dirty="0">
                <a:solidFill>
                  <a:srgbClr val="FF0000"/>
                </a:solidFill>
              </a:rPr>
              <a:t>She</a:t>
            </a:r>
            <a:r>
              <a:rPr lang="en-CA" dirty="0"/>
              <a:t> wanted a puppy;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didn't. </a:t>
            </a:r>
            <a:r>
              <a:rPr lang="en-CA" dirty="0">
                <a:solidFill>
                  <a:srgbClr val="FF0000"/>
                </a:solidFill>
              </a:rPr>
              <a:t>We</a:t>
            </a:r>
            <a:r>
              <a:rPr lang="en-CA" dirty="0"/>
              <a:t> compromised, and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bought </a:t>
            </a:r>
            <a:r>
              <a:rPr lang="en-CA" dirty="0">
                <a:solidFill>
                  <a:srgbClr val="0070C0"/>
                </a:solidFill>
              </a:rPr>
              <a:t>her</a:t>
            </a:r>
            <a:r>
              <a:rPr lang="en-CA" dirty="0"/>
              <a:t> a puppy.” – Unknown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“</a:t>
            </a:r>
            <a:r>
              <a:rPr lang="en-CA" dirty="0">
                <a:solidFill>
                  <a:srgbClr val="FF0000"/>
                </a:solidFill>
              </a:rPr>
              <a:t>They </a:t>
            </a:r>
            <a:r>
              <a:rPr lang="en-CA" dirty="0"/>
              <a:t>tell </a:t>
            </a:r>
            <a:r>
              <a:rPr lang="en-CA" dirty="0">
                <a:solidFill>
                  <a:srgbClr val="0070C0"/>
                </a:solidFill>
              </a:rPr>
              <a:t>me</a:t>
            </a:r>
            <a:r>
              <a:rPr lang="en-CA" dirty="0"/>
              <a:t> that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am condescending. That means </a:t>
            </a:r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/>
              <a:t> talk down to </a:t>
            </a:r>
            <a:r>
              <a:rPr lang="en-CA" dirty="0">
                <a:solidFill>
                  <a:srgbClr val="0070C0"/>
                </a:solidFill>
              </a:rPr>
              <a:t>them</a:t>
            </a:r>
            <a:r>
              <a:rPr lang="en-CA" dirty="0"/>
              <a:t>.“– Unknown.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170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655782"/>
            <a:ext cx="10515600" cy="5246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sz="7700" b="1" dirty="0"/>
          </a:p>
          <a:p>
            <a:pPr marL="0" indent="0" algn="ctr">
              <a:buNone/>
            </a:pPr>
            <a:r>
              <a:rPr lang="en-CA" sz="7700" b="1" dirty="0"/>
              <a:t>VS.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64295" y="312882"/>
            <a:ext cx="6221846" cy="2504209"/>
            <a:chOff x="609600" y="0"/>
            <a:chExt cx="3428999" cy="2057400"/>
          </a:xfrm>
        </p:grpSpPr>
        <p:sp>
          <p:nvSpPr>
            <p:cNvPr id="5" name="Rectangle 4"/>
            <p:cNvSpPr/>
            <p:nvPr/>
          </p:nvSpPr>
          <p:spPr>
            <a:xfrm>
              <a:off x="609600" y="0"/>
              <a:ext cx="3428999" cy="2057400"/>
            </a:xfrm>
            <a:prstGeom prst="rect">
              <a:avLst/>
            </a:prstGeom>
            <a:solidFill>
              <a:srgbClr val="8986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609600" y="0"/>
              <a:ext cx="3428999" cy="1895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6000" b="1" dirty="0"/>
                <a:t>POSSESSIVE PRONOUNS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64295" y="3880427"/>
            <a:ext cx="6221846" cy="2742045"/>
            <a:chOff x="4381499" y="183500"/>
            <a:chExt cx="3428999" cy="1873900"/>
          </a:xfrm>
        </p:grpSpPr>
        <p:sp>
          <p:nvSpPr>
            <p:cNvPr id="9" name="Rectangle 8"/>
            <p:cNvSpPr/>
            <p:nvPr/>
          </p:nvSpPr>
          <p:spPr>
            <a:xfrm>
              <a:off x="4381499" y="183500"/>
              <a:ext cx="3428999" cy="1873900"/>
            </a:xfrm>
            <a:prstGeom prst="rect">
              <a:avLst/>
            </a:prstGeom>
            <a:solidFill>
              <a:srgbClr val="863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4381499" y="183500"/>
              <a:ext cx="3428999" cy="1873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6000" b="1" kern="1200" dirty="0"/>
                <a:t>POSSESSIVE ADJECTIVES</a:t>
              </a:r>
              <a:endParaRPr lang="en-CA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421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149435"/>
              </p:ext>
            </p:extLst>
          </p:nvPr>
        </p:nvGraphicFramePr>
        <p:xfrm>
          <a:off x="0" y="0"/>
          <a:ext cx="12192000" cy="66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803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POSSESSIVE </a:t>
                      </a:r>
                    </a:p>
                    <a:p>
                      <a:pPr algn="ctr"/>
                      <a:r>
                        <a:rPr lang="en-CA" sz="3600" dirty="0"/>
                        <a:t>PRONOUN</a:t>
                      </a:r>
                    </a:p>
                  </a:txBody>
                  <a:tcPr>
                    <a:solidFill>
                      <a:srgbClr val="898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POSSESSIVE </a:t>
                      </a:r>
                    </a:p>
                    <a:p>
                      <a:pPr algn="ctr"/>
                      <a:r>
                        <a:rPr lang="en-CA" sz="3600" dirty="0"/>
                        <a:t>ADJECTIVES</a:t>
                      </a:r>
                    </a:p>
                  </a:txBody>
                  <a:tcPr>
                    <a:solidFill>
                      <a:srgbClr val="7816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MINE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MY</a:t>
                      </a:r>
                    </a:p>
                  </a:txBody>
                  <a:tcPr>
                    <a:solidFill>
                      <a:srgbClr val="FD9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OURS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OUR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YOURS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YOUR</a:t>
                      </a:r>
                    </a:p>
                  </a:txBody>
                  <a:tcPr>
                    <a:solidFill>
                      <a:srgbClr val="FD9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HERS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HER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HIS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HIS</a:t>
                      </a:r>
                    </a:p>
                  </a:txBody>
                  <a:tcPr>
                    <a:solidFill>
                      <a:srgbClr val="FD9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THEIRS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THEIR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ITS</a:t>
                      </a:r>
                    </a:p>
                  </a:txBody>
                  <a:tcPr>
                    <a:solidFill>
                      <a:srgbClr val="D2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ITS</a:t>
                      </a:r>
                    </a:p>
                  </a:txBody>
                  <a:tcPr>
                    <a:solidFill>
                      <a:srgbClr val="FD9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4635"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WHOSE</a:t>
                      </a:r>
                    </a:p>
                  </a:txBody>
                  <a:tcPr>
                    <a:solidFill>
                      <a:srgbClr val="F6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b="1" dirty="0"/>
                        <a:t>WHOSE</a:t>
                      </a:r>
                    </a:p>
                  </a:txBody>
                  <a:tcPr>
                    <a:solidFill>
                      <a:srgbClr val="FDA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288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285"/>
            <a:ext cx="10515600" cy="1335504"/>
          </a:xfrm>
        </p:spPr>
        <p:txBody>
          <a:bodyPr/>
          <a:lstStyle/>
          <a:p>
            <a:pPr algn="ctr"/>
            <a:r>
              <a:rPr lang="en-CA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52938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4400" dirty="0"/>
              <a:t>I lost </a:t>
            </a:r>
            <a:r>
              <a:rPr lang="en-CA" sz="4400" b="1" dirty="0">
                <a:solidFill>
                  <a:srgbClr val="78160E"/>
                </a:solidFill>
              </a:rPr>
              <a:t>my</a:t>
            </a:r>
            <a:r>
              <a:rPr lang="en-CA" sz="4400" b="1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toothbrush. Can I borrow </a:t>
            </a:r>
            <a:r>
              <a:rPr lang="en-CA" sz="4400" b="1" dirty="0">
                <a:solidFill>
                  <a:srgbClr val="898600"/>
                </a:solidFill>
              </a:rPr>
              <a:t>yours</a:t>
            </a:r>
            <a:r>
              <a:rPr lang="en-CA" sz="4400" dirty="0"/>
              <a:t>?</a:t>
            </a:r>
          </a:p>
          <a:p>
            <a:pPr marL="0" indent="0" algn="ctr">
              <a:buNone/>
            </a:pPr>
            <a:endParaRPr lang="en-CA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sz="4400" b="1" dirty="0">
                <a:solidFill>
                  <a:srgbClr val="78160E"/>
                </a:solidFill>
              </a:rPr>
              <a:t>Our</a:t>
            </a:r>
            <a:r>
              <a:rPr lang="en-CA" sz="4400" b="1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presentation was awful, but </a:t>
            </a:r>
            <a:r>
              <a:rPr lang="en-CA" sz="4400" b="1" dirty="0">
                <a:solidFill>
                  <a:srgbClr val="898600"/>
                </a:solidFill>
              </a:rPr>
              <a:t>theirs</a:t>
            </a:r>
            <a:r>
              <a:rPr lang="en-CA" sz="4400" dirty="0">
                <a:solidFill>
                  <a:srgbClr val="0070C0"/>
                </a:solidFill>
              </a:rPr>
              <a:t> </a:t>
            </a:r>
            <a:r>
              <a:rPr lang="en-CA" sz="4400" dirty="0"/>
              <a:t>was amazing. </a:t>
            </a:r>
          </a:p>
          <a:p>
            <a:pPr marL="0" indent="0" algn="ctr">
              <a:buNone/>
            </a:pPr>
            <a:endParaRPr lang="en-CA" sz="4400" dirty="0"/>
          </a:p>
          <a:p>
            <a:pPr marL="0" indent="0" algn="ctr">
              <a:buNone/>
            </a:pPr>
            <a:r>
              <a:rPr lang="en-CA" sz="4400" dirty="0"/>
              <a:t>You ate </a:t>
            </a:r>
            <a:r>
              <a:rPr lang="en-CA" sz="4400" b="1" dirty="0">
                <a:solidFill>
                  <a:srgbClr val="78160E"/>
                </a:solidFill>
              </a:rPr>
              <a:t>your</a:t>
            </a:r>
            <a:r>
              <a:rPr lang="en-CA" sz="4400" b="1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cake; I’m saving </a:t>
            </a:r>
            <a:r>
              <a:rPr lang="en-CA" sz="4400" b="1" dirty="0">
                <a:solidFill>
                  <a:srgbClr val="898600"/>
                </a:solidFill>
              </a:rPr>
              <a:t>mine</a:t>
            </a:r>
            <a:r>
              <a:rPr lang="en-CA" sz="4400" dirty="0">
                <a:solidFill>
                  <a:srgbClr val="0070C0"/>
                </a:solidFill>
              </a:rPr>
              <a:t> </a:t>
            </a:r>
            <a:r>
              <a:rPr lang="en-CA" sz="4400" dirty="0"/>
              <a:t>for later. </a:t>
            </a:r>
          </a:p>
          <a:p>
            <a:pPr marL="0" indent="0" algn="ctr">
              <a:buNone/>
            </a:pPr>
            <a:endParaRPr lang="en-CA" sz="4400" dirty="0"/>
          </a:p>
          <a:p>
            <a:pPr marL="0" indent="0" algn="ctr">
              <a:buNone/>
            </a:pPr>
            <a:r>
              <a:rPr lang="en-CA" sz="4400" dirty="0"/>
              <a:t>I gave her </a:t>
            </a:r>
            <a:r>
              <a:rPr lang="en-CA" sz="4400" b="1" dirty="0">
                <a:solidFill>
                  <a:srgbClr val="78160E"/>
                </a:solidFill>
              </a:rPr>
              <a:t>my</a:t>
            </a:r>
            <a:r>
              <a:rPr lang="en-CA" sz="4400" b="1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phone number, but she wouldn’t give me </a:t>
            </a:r>
            <a:r>
              <a:rPr lang="en-CA" sz="4400" b="1" dirty="0">
                <a:solidFill>
                  <a:srgbClr val="898600"/>
                </a:solidFill>
              </a:rPr>
              <a:t>hers</a:t>
            </a:r>
            <a:r>
              <a:rPr lang="en-CA" sz="4400" dirty="0"/>
              <a:t>.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7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://idc.mscuttle.com/wp-content/uploads/2015/09/kahoot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09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095868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5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5065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534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 </a:t>
            </a:r>
            <a:r>
              <a:rPr lang="en-CA" b="1" dirty="0">
                <a:solidFill>
                  <a:srgbClr val="008A55"/>
                </a:solidFill>
              </a:rPr>
              <a:t>Firstly</a:t>
            </a:r>
            <a:r>
              <a:rPr lang="en-CA" dirty="0"/>
              <a:t>, they can go at the beginning of the sentence.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People </a:t>
            </a:r>
            <a:r>
              <a:rPr lang="en-CA" b="1" dirty="0">
                <a:solidFill>
                  <a:srgbClr val="008A55"/>
                </a:solidFill>
              </a:rPr>
              <a:t>often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dirty="0"/>
              <a:t>put them before the verb for emphasis.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They can </a:t>
            </a:r>
            <a:r>
              <a:rPr lang="en-CA" b="1" dirty="0">
                <a:solidFill>
                  <a:srgbClr val="008A55"/>
                </a:solidFill>
              </a:rPr>
              <a:t>likewise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dirty="0"/>
              <a:t>go in between verbs.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They can be placed </a:t>
            </a:r>
            <a:r>
              <a:rPr lang="en-CA" b="1" dirty="0">
                <a:solidFill>
                  <a:srgbClr val="008A55"/>
                </a:solidFill>
              </a:rPr>
              <a:t>immediately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after a verb.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Lastly, they can conclude a sentence </a:t>
            </a:r>
            <a:r>
              <a:rPr lang="en-CA" b="1" dirty="0">
                <a:solidFill>
                  <a:srgbClr val="008A55"/>
                </a:solidFill>
              </a:rPr>
              <a:t>definitively</a:t>
            </a:r>
            <a:r>
              <a:rPr lang="en-CA" dirty="0"/>
              <a:t>.  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b="1" dirty="0"/>
              <a:t>There are few specific rules to guide this choice, so read the phrase out loud and see what sounds best.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745323"/>
          </a:xfrm>
          <a:prstGeom prst="rect">
            <a:avLst/>
          </a:prstGeom>
          <a:solidFill>
            <a:srgbClr val="008A5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6000" b="1" dirty="0"/>
              <a:t>Where do ADVERBS go?</a:t>
            </a:r>
          </a:p>
        </p:txBody>
      </p:sp>
    </p:spTree>
    <p:extLst>
      <p:ext uri="{BB962C8B-B14F-4D97-AF65-F5344CB8AC3E}">
        <p14:creationId xmlns:p14="http://schemas.microsoft.com/office/powerpoint/2010/main" val="1603288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505"/>
            <a:ext cx="6096636" cy="1997242"/>
          </a:xfrm>
        </p:spPr>
        <p:txBody>
          <a:bodyPr>
            <a:noAutofit/>
          </a:bodyPr>
          <a:lstStyle/>
          <a:p>
            <a:pPr algn="ctr"/>
            <a:r>
              <a:rPr lang="en-CA" sz="7200" b="1" dirty="0"/>
              <a:t>Split Infinitive?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0157" y="2335630"/>
            <a:ext cx="5779168" cy="422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To </a:t>
            </a:r>
            <a:r>
              <a:rPr lang="en-CA" sz="6000" b="1" dirty="0">
                <a:solidFill>
                  <a:srgbClr val="008A55"/>
                </a:solidFill>
              </a:rPr>
              <a:t>boldly</a:t>
            </a:r>
            <a:r>
              <a:rPr lang="en-CA" sz="6000" dirty="0">
                <a:solidFill>
                  <a:srgbClr val="FF0000"/>
                </a:solidFill>
              </a:rPr>
              <a:t> </a:t>
            </a:r>
            <a:r>
              <a:rPr lang="en-CA" sz="6000" dirty="0"/>
              <a:t>go where no one has gone before.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" b="23013"/>
          <a:stretch/>
        </p:blipFill>
        <p:spPr>
          <a:xfrm>
            <a:off x="6173471" y="0"/>
            <a:ext cx="6018529" cy="68580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95" y="5125453"/>
            <a:ext cx="1732547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48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very hot!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really cold!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 am extremely hungry!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745323"/>
          </a:xfrm>
          <a:prstGeom prst="rect">
            <a:avLst/>
          </a:prstGeom>
          <a:solidFill>
            <a:srgbClr val="008A5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6000" b="1" dirty="0"/>
              <a:t>VERY, REALLY, EXTREMELY</a:t>
            </a:r>
          </a:p>
        </p:txBody>
      </p:sp>
    </p:spTree>
    <p:extLst>
      <p:ext uri="{BB962C8B-B14F-4D97-AF65-F5344CB8AC3E}">
        <p14:creationId xmlns:p14="http://schemas.microsoft.com/office/powerpoint/2010/main" val="3111590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boiling!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really cold!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 am extremely hungry!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745323"/>
          </a:xfrm>
          <a:prstGeom prst="rect">
            <a:avLst/>
          </a:prstGeom>
          <a:solidFill>
            <a:srgbClr val="008A5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6000" b="1" dirty="0"/>
              <a:t>VERY, REALLY, EXTREMELY</a:t>
            </a:r>
          </a:p>
        </p:txBody>
      </p:sp>
    </p:spTree>
    <p:extLst>
      <p:ext uri="{BB962C8B-B14F-4D97-AF65-F5344CB8AC3E}">
        <p14:creationId xmlns:p14="http://schemas.microsoft.com/office/powerpoint/2010/main" val="1226898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boiling!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freezing!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 am extremely hungry!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745323"/>
          </a:xfrm>
          <a:prstGeom prst="rect">
            <a:avLst/>
          </a:prstGeom>
          <a:solidFill>
            <a:srgbClr val="008A5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6000" b="1" dirty="0"/>
              <a:t>VERY, REALLY, EXTREMELY</a:t>
            </a:r>
          </a:p>
        </p:txBody>
      </p:sp>
    </p:spTree>
    <p:extLst>
      <p:ext uri="{BB962C8B-B14F-4D97-AF65-F5344CB8AC3E}">
        <p14:creationId xmlns:p14="http://schemas.microsoft.com/office/powerpoint/2010/main" val="1118535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boiling!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It is freezing!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6600" dirty="0"/>
              <a:t>I am starving!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745323"/>
          </a:xfrm>
          <a:prstGeom prst="rect">
            <a:avLst/>
          </a:prstGeom>
          <a:solidFill>
            <a:srgbClr val="008A5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6000" b="1" dirty="0"/>
              <a:t>VERY, REALLY, EXTREMELY</a:t>
            </a:r>
          </a:p>
        </p:txBody>
      </p:sp>
    </p:spTree>
    <p:extLst>
      <p:ext uri="{BB962C8B-B14F-4D97-AF65-F5344CB8AC3E}">
        <p14:creationId xmlns:p14="http://schemas.microsoft.com/office/powerpoint/2010/main" val="4284582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280434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01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AyjKgz9tK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779997"/>
              </p:ext>
            </p:extLst>
          </p:nvPr>
        </p:nvGraphicFramePr>
        <p:xfrm>
          <a:off x="288925" y="241300"/>
          <a:ext cx="11658600" cy="632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439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1063" cy="1325563"/>
          </a:xfrm>
        </p:spPr>
        <p:txBody>
          <a:bodyPr/>
          <a:lstStyle/>
          <a:p>
            <a:r>
              <a:rPr lang="en-CA" b="1" dirty="0"/>
              <a:t>Coordinators: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F	</a:t>
            </a:r>
            <a:r>
              <a:rPr lang="en-CA" i="1" dirty="0"/>
              <a:t>For (explains why)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A</a:t>
            </a:r>
            <a:r>
              <a:rPr lang="en-CA" sz="3200" dirty="0">
                <a:solidFill>
                  <a:srgbClr val="CD00D2"/>
                </a:solidFill>
              </a:rPr>
              <a:t> 	</a:t>
            </a:r>
            <a:r>
              <a:rPr lang="en-CA" i="1" dirty="0"/>
              <a:t>And (addition)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N</a:t>
            </a:r>
            <a:r>
              <a:rPr lang="en-CA" sz="3200" dirty="0">
                <a:solidFill>
                  <a:srgbClr val="CD00D2"/>
                </a:solidFill>
              </a:rPr>
              <a:t> 	</a:t>
            </a:r>
            <a:r>
              <a:rPr lang="en-CA" i="1" dirty="0"/>
              <a:t>Nor (excludes)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B</a:t>
            </a:r>
            <a:r>
              <a:rPr lang="en-CA" i="1" dirty="0">
                <a:solidFill>
                  <a:srgbClr val="CD00D2"/>
                </a:solidFill>
              </a:rPr>
              <a:t>  	</a:t>
            </a:r>
            <a:r>
              <a:rPr lang="en-CA" i="1" dirty="0"/>
              <a:t>But (disagree/contrast)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O</a:t>
            </a:r>
            <a:r>
              <a:rPr lang="en-CA" sz="3200" i="1" dirty="0">
                <a:solidFill>
                  <a:srgbClr val="CD00D2"/>
                </a:solidFill>
              </a:rPr>
              <a:t> 	</a:t>
            </a:r>
            <a:r>
              <a:rPr lang="en-CA" i="1" dirty="0"/>
              <a:t>Or (alternative)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Y 	</a:t>
            </a:r>
            <a:r>
              <a:rPr lang="en-CA" i="1" dirty="0"/>
              <a:t>Yet (disagree/contrast)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CD00D2"/>
                </a:solidFill>
              </a:rPr>
              <a:t>S</a:t>
            </a:r>
            <a:r>
              <a:rPr lang="en-CA" sz="3200" dirty="0">
                <a:solidFill>
                  <a:srgbClr val="CD00D2"/>
                </a:solidFill>
              </a:rPr>
              <a:t> 	</a:t>
            </a:r>
            <a:r>
              <a:rPr lang="en-CA" i="1" dirty="0"/>
              <a:t>So (consequence)</a:t>
            </a:r>
          </a:p>
          <a:p>
            <a:endParaRPr lang="en-CA" dirty="0"/>
          </a:p>
        </p:txBody>
      </p:sp>
      <p:pic>
        <p:nvPicPr>
          <p:cNvPr id="7" name="Picture 2" descr="Image result for fanboy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8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235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374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24990"/>
              </p:ext>
            </p:extLst>
          </p:nvPr>
        </p:nvGraphicFramePr>
        <p:xfrm>
          <a:off x="241300" y="265113"/>
          <a:ext cx="11693525" cy="634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804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4096327" cy="1362075"/>
          </a:xfrm>
        </p:spPr>
        <p:txBody>
          <a:bodyPr/>
          <a:lstStyle/>
          <a:p>
            <a:pPr algn="ctr"/>
            <a:r>
              <a:rPr lang="en-CA" sz="7200" b="1" dirty="0"/>
              <a:t>Lists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0790" y="1825625"/>
            <a:ext cx="4535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/>
              <a:t>We can go play cricket, soccer, ping pong, </a:t>
            </a:r>
            <a:r>
              <a:rPr lang="en-CA" sz="4800" b="1" dirty="0">
                <a:solidFill>
                  <a:srgbClr val="F96BFC"/>
                </a:solidFill>
              </a:rPr>
              <a:t>or</a:t>
            </a:r>
            <a:r>
              <a:rPr lang="en-CA" sz="4800" dirty="0">
                <a:solidFill>
                  <a:srgbClr val="FF0000"/>
                </a:solidFill>
              </a:rPr>
              <a:t> </a:t>
            </a:r>
            <a:r>
              <a:rPr lang="en-CA" sz="4800" dirty="0"/>
              <a:t>badminton.</a:t>
            </a:r>
            <a:r>
              <a:rPr lang="en-CA" sz="54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79" y="0"/>
            <a:ext cx="7127421" cy="6858000"/>
          </a:xfrm>
        </p:spPr>
      </p:pic>
    </p:spTree>
    <p:extLst>
      <p:ext uri="{BB962C8B-B14F-4D97-AF65-F5344CB8AC3E}">
        <p14:creationId xmlns:p14="http://schemas.microsoft.com/office/powerpoint/2010/main" val="70975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pPr algn="ctr"/>
            <a:r>
              <a:rPr lang="en-CA" sz="7200" b="1" dirty="0"/>
              <a:t>Phrases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6000" dirty="0"/>
              <a:t>“I’ll get you, my pretty, </a:t>
            </a:r>
            <a:r>
              <a:rPr lang="en-CA" sz="6000" b="1" dirty="0">
                <a:solidFill>
                  <a:srgbClr val="FA21FF"/>
                </a:solidFill>
              </a:rPr>
              <a:t>and</a:t>
            </a:r>
            <a:r>
              <a:rPr lang="en-CA" sz="6000" dirty="0">
                <a:solidFill>
                  <a:srgbClr val="FF0000"/>
                </a:solidFill>
              </a:rPr>
              <a:t> </a:t>
            </a:r>
            <a:r>
              <a:rPr lang="en-CA" sz="6000" dirty="0"/>
              <a:t>your little dog too!” </a:t>
            </a:r>
            <a:endParaRPr lang="en-CA" sz="7200" dirty="0"/>
          </a:p>
        </p:txBody>
      </p:sp>
      <p:pic>
        <p:nvPicPr>
          <p:cNvPr id="1026" name="Picture 2" descr="Image result for wicked witch of the west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2" t="-418" r="15170"/>
          <a:stretch/>
        </p:blipFill>
        <p:spPr bwMode="auto">
          <a:xfrm>
            <a:off x="0" y="0"/>
            <a:ext cx="5906482" cy="68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17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177145" cy="1325130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/>
              <a:t>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575" y="1825625"/>
            <a:ext cx="536608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6000" dirty="0"/>
              <a:t>“I'm as mad as hell, </a:t>
            </a:r>
            <a:r>
              <a:rPr lang="en-CA" sz="6000" b="1" dirty="0">
                <a:solidFill>
                  <a:srgbClr val="AC00B0"/>
                </a:solidFill>
              </a:rPr>
              <a:t>and</a:t>
            </a:r>
            <a:r>
              <a:rPr lang="en-CA" sz="6000" dirty="0"/>
              <a:t> I'm not going to take this anymore!”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3" t="-1056" r="15236" b="1"/>
          <a:stretch/>
        </p:blipFill>
        <p:spPr>
          <a:xfrm>
            <a:off x="5791200" y="-48126"/>
            <a:ext cx="6400800" cy="6906126"/>
          </a:xfrm>
        </p:spPr>
      </p:pic>
    </p:spTree>
    <p:extLst>
      <p:ext uri="{BB962C8B-B14F-4D97-AF65-F5344CB8AC3E}">
        <p14:creationId xmlns:p14="http://schemas.microsoft.com/office/powerpoint/2010/main" val="771096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1300" y="265113"/>
          <a:ext cx="11693525" cy="634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60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005" y="402070"/>
            <a:ext cx="5181600" cy="1325563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 err="1"/>
              <a:t>Precediing</a:t>
            </a:r>
            <a:endParaRPr lang="en-CA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768" y="1825625"/>
            <a:ext cx="612407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7200" dirty="0"/>
              <a:t>“</a:t>
            </a:r>
            <a:r>
              <a:rPr lang="en-CA" sz="7200" b="1" dirty="0">
                <a:solidFill>
                  <a:srgbClr val="F96BFC"/>
                </a:solidFill>
              </a:rPr>
              <a:t>If</a:t>
            </a:r>
            <a:r>
              <a:rPr lang="en-CA" sz="7200" b="1" dirty="0">
                <a:solidFill>
                  <a:srgbClr val="FF0000"/>
                </a:solidFill>
              </a:rPr>
              <a:t> </a:t>
            </a:r>
            <a:r>
              <a:rPr lang="en-CA" sz="7200" dirty="0"/>
              <a:t>you build it, they will come.”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7" y="0"/>
            <a:ext cx="4585063" cy="6858000"/>
          </a:xfrm>
        </p:spPr>
      </p:pic>
    </p:spTree>
    <p:extLst>
      <p:ext uri="{BB962C8B-B14F-4D97-AF65-F5344CB8AC3E}">
        <p14:creationId xmlns:p14="http://schemas.microsoft.com/office/powerpoint/2010/main" val="3883926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65125"/>
            <a:ext cx="5450304" cy="1325563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/>
              <a:t>Concluding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6000" dirty="0"/>
              <a:t>“There will be generations </a:t>
            </a:r>
            <a:r>
              <a:rPr lang="en-CA" sz="6000" b="1" dirty="0">
                <a:solidFill>
                  <a:srgbClr val="F96BFC"/>
                </a:solidFill>
              </a:rPr>
              <a:t>because</a:t>
            </a:r>
            <a:r>
              <a:rPr lang="en-CA" sz="6000" dirty="0">
                <a:solidFill>
                  <a:srgbClr val="FF0000"/>
                </a:solidFill>
              </a:rPr>
              <a:t> </a:t>
            </a:r>
            <a:r>
              <a:rPr lang="en-CA" sz="6000" dirty="0"/>
              <a:t>of what you did.”</a:t>
            </a:r>
          </a:p>
        </p:txBody>
      </p:sp>
      <p:pic>
        <p:nvPicPr>
          <p:cNvPr id="2050" name="Picture 2" descr="Image result for schindler's lis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4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77007A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Correlating Conjunctions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  <a:solidFill>
            <a:srgbClr val="AC00B0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chemeClr val="bg1"/>
                </a:solidFill>
              </a:rPr>
              <a:t>Correlating conjunctions links pairs of words </a:t>
            </a:r>
            <a:br>
              <a:rPr lang="en-CA" sz="3600" dirty="0">
                <a:solidFill>
                  <a:schemeClr val="bg1"/>
                </a:solidFill>
              </a:rPr>
            </a:br>
            <a:r>
              <a:rPr lang="en-CA" sz="3600" dirty="0">
                <a:solidFill>
                  <a:schemeClr val="bg1"/>
                </a:solidFill>
              </a:rPr>
              <a:t>within a sentence and frames them as equally important.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334000" cy="4486275"/>
          </a:xfrm>
          <a:solidFill>
            <a:srgbClr val="F96BFC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either... or</a:t>
            </a:r>
          </a:p>
          <a:p>
            <a:r>
              <a:rPr lang="en-CA" dirty="0"/>
              <a:t>neither... nor</a:t>
            </a:r>
          </a:p>
          <a:p>
            <a:r>
              <a:rPr lang="en-CA" dirty="0"/>
              <a:t>whether... or</a:t>
            </a:r>
          </a:p>
          <a:p>
            <a:r>
              <a:rPr lang="en-CA" dirty="0"/>
              <a:t>just as... so</a:t>
            </a:r>
          </a:p>
          <a:p>
            <a:r>
              <a:rPr lang="en-CA" dirty="0"/>
              <a:t>as... as</a:t>
            </a:r>
          </a:p>
          <a:p>
            <a:r>
              <a:rPr lang="en-CA" dirty="0"/>
              <a:t>as much... as</a:t>
            </a:r>
          </a:p>
          <a:p>
            <a:r>
              <a:rPr lang="en-CA" dirty="0"/>
              <a:t>no sooner... than</a:t>
            </a:r>
          </a:p>
        </p:txBody>
      </p:sp>
    </p:spTree>
    <p:extLst>
      <p:ext uri="{BB962C8B-B14F-4D97-AF65-F5344CB8AC3E}">
        <p14:creationId xmlns:p14="http://schemas.microsoft.com/office/powerpoint/2010/main" val="969050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6184231" cy="1325563"/>
          </a:xfrm>
        </p:spPr>
        <p:txBody>
          <a:bodyPr/>
          <a:lstStyle/>
          <a:p>
            <a:pPr algn="ctr"/>
            <a:r>
              <a:rPr lang="en-CA" sz="7200" b="1" dirty="0"/>
              <a:t>Example</a:t>
            </a:r>
            <a:endParaRPr lang="en-C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/>
              <a:t> </a:t>
            </a:r>
            <a:endParaRPr lang="en-CA" sz="7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453" y="1825625"/>
            <a:ext cx="618423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400" dirty="0"/>
              <a:t>“Your scientists were so preoccupied with </a:t>
            </a:r>
            <a:r>
              <a:rPr lang="en-CA" sz="4400" b="1" dirty="0">
                <a:solidFill>
                  <a:srgbClr val="AC00B0"/>
                </a:solidFill>
              </a:rPr>
              <a:t>whether</a:t>
            </a:r>
            <a:r>
              <a:rPr lang="en-CA" sz="4400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or not they could, they didn’t stop to think </a:t>
            </a:r>
            <a:r>
              <a:rPr lang="en-CA" sz="4400" b="1" dirty="0">
                <a:solidFill>
                  <a:srgbClr val="AC00B0"/>
                </a:solidFill>
              </a:rPr>
              <a:t>if</a:t>
            </a:r>
            <a:r>
              <a:rPr lang="en-CA" sz="4400" dirty="0">
                <a:solidFill>
                  <a:srgbClr val="FF0000"/>
                </a:solidFill>
              </a:rPr>
              <a:t> </a:t>
            </a:r>
            <a:r>
              <a:rPr lang="en-CA" sz="4400" dirty="0"/>
              <a:t>they should.”</a:t>
            </a:r>
          </a:p>
        </p:txBody>
      </p:sp>
      <p:pic>
        <p:nvPicPr>
          <p:cNvPr id="3074" name="Picture 2" descr="Image result for jurassic park jeff goldb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84" y="0"/>
            <a:ext cx="4920916" cy="688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54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77007A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‘WHICH’ &amp; ‘THAT’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836612" y="1690687"/>
            <a:ext cx="5259388" cy="814387"/>
          </a:xfrm>
          <a:solidFill>
            <a:srgbClr val="AC00B0"/>
          </a:solidFill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RELATIVE CLAUSE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256212" cy="3684589"/>
          </a:xfrm>
          <a:solidFill>
            <a:srgbClr val="F96BFC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 just saw </a:t>
            </a:r>
            <a:r>
              <a:rPr lang="en-US" sz="4800" i="1" dirty="0"/>
              <a:t>Police Story</a:t>
            </a:r>
            <a:r>
              <a:rPr lang="en-US" sz="4800" dirty="0"/>
              <a:t>, </a:t>
            </a:r>
            <a:r>
              <a:rPr lang="en-US" sz="4800" b="1" i="1" u="sng" dirty="0"/>
              <a:t>which</a:t>
            </a:r>
            <a:r>
              <a:rPr lang="en-US" sz="4800" dirty="0"/>
              <a:t> stars Jackie Chan. </a:t>
            </a:r>
            <a:endParaRPr lang="en-CA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>
          <a:xfrm>
            <a:off x="6096000" y="1690687"/>
            <a:ext cx="5259388" cy="814388"/>
          </a:xfrm>
          <a:solidFill>
            <a:srgbClr val="AC00B0"/>
          </a:solidFill>
          <a:ln w="952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RESTRICTIVE CLAUSE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96000" y="2505074"/>
            <a:ext cx="5259388" cy="3684589"/>
          </a:xfrm>
          <a:solidFill>
            <a:srgbClr val="F96BFC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I just saw a police film </a:t>
            </a:r>
            <a:r>
              <a:rPr lang="en-US" sz="4800" b="1" i="1" u="sng" dirty="0"/>
              <a:t>that</a:t>
            </a:r>
            <a:r>
              <a:rPr lang="en-US" sz="4800" dirty="0"/>
              <a:t> stars Jackie Chan.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316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631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77007A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‘WHO’ &amp; ‘WHO’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836612" y="1690687"/>
            <a:ext cx="5259388" cy="814387"/>
          </a:xfrm>
          <a:solidFill>
            <a:srgbClr val="AC00B0"/>
          </a:solidFill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RELATIVE CLAUSE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256212" cy="3684589"/>
          </a:xfrm>
          <a:solidFill>
            <a:srgbClr val="F96BFC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 just met Jackie Chan, who is the star of Police Story.</a:t>
            </a:r>
            <a:endParaRPr lang="en-CA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>
          <a:xfrm>
            <a:off x="6096000" y="1690687"/>
            <a:ext cx="5259388" cy="814388"/>
          </a:xfrm>
          <a:solidFill>
            <a:srgbClr val="AC00B0"/>
          </a:solidFill>
          <a:ln w="9525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RESTRICTIVE CLAUSE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096000" y="2505074"/>
            <a:ext cx="5259388" cy="3684589"/>
          </a:xfrm>
          <a:solidFill>
            <a:srgbClr val="F96BFC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I just met the actor who is the star of Police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09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53653"/>
              </p:ext>
            </p:extLst>
          </p:nvPr>
        </p:nvGraphicFramePr>
        <p:xfrm>
          <a:off x="678069" y="1371600"/>
          <a:ext cx="10750925" cy="48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22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__ 2018.</a:t>
            </a:r>
          </a:p>
          <a:p>
            <a:pPr marL="0" indent="0">
              <a:buNone/>
            </a:pPr>
            <a:r>
              <a:rPr lang="en-CA" sz="3600" dirty="0"/>
              <a:t>I visited China __ March.</a:t>
            </a:r>
          </a:p>
          <a:p>
            <a:pPr marL="0" indent="0">
              <a:buNone/>
            </a:pPr>
            <a:r>
              <a:rPr lang="en-CA" sz="3600" dirty="0"/>
              <a:t>I went to Toronto __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__ 12:00.</a:t>
            </a:r>
          </a:p>
          <a:p>
            <a:pPr marL="0" indent="0">
              <a:buNone/>
            </a:pPr>
            <a:r>
              <a:rPr lang="en-CA" sz="3600" dirty="0"/>
              <a:t>I went to the mall __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7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__ March.</a:t>
            </a:r>
          </a:p>
          <a:p>
            <a:pPr marL="0" indent="0">
              <a:buNone/>
            </a:pPr>
            <a:r>
              <a:rPr lang="en-CA" sz="3600" dirty="0"/>
              <a:t>I went to Toronto __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__ 12:00.</a:t>
            </a:r>
          </a:p>
          <a:p>
            <a:pPr marL="0" indent="0">
              <a:buNone/>
            </a:pPr>
            <a:r>
              <a:rPr lang="en-CA" sz="3600" dirty="0"/>
              <a:t>I went to the mall __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  <a:solidFill>
            <a:srgbClr val="00037A"/>
          </a:solidFill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661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__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__ 12:00.</a:t>
            </a:r>
          </a:p>
          <a:p>
            <a:pPr marL="0" indent="0">
              <a:buNone/>
            </a:pPr>
            <a:r>
              <a:rPr lang="en-CA" sz="3600" dirty="0"/>
              <a:t>I went to the mall __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781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</a:t>
            </a:r>
            <a:r>
              <a:rPr lang="en-CA" sz="3600" b="1" dirty="0">
                <a:solidFill>
                  <a:srgbClr val="00037A"/>
                </a:solidFill>
              </a:rPr>
              <a:t>on</a:t>
            </a:r>
            <a:r>
              <a:rPr lang="en-CA" sz="3600" dirty="0"/>
              <a:t>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__ 12:00.</a:t>
            </a:r>
          </a:p>
          <a:p>
            <a:pPr marL="0" indent="0">
              <a:buNone/>
            </a:pPr>
            <a:r>
              <a:rPr lang="en-CA" sz="3600" dirty="0"/>
              <a:t>I went to the mall __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32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</a:t>
            </a:r>
            <a:r>
              <a:rPr lang="en-CA" sz="3600" b="1" dirty="0">
                <a:solidFill>
                  <a:srgbClr val="00037A"/>
                </a:solidFill>
              </a:rPr>
              <a:t>on</a:t>
            </a:r>
            <a:r>
              <a:rPr lang="en-CA" sz="3600" dirty="0"/>
              <a:t>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12:00.</a:t>
            </a:r>
          </a:p>
          <a:p>
            <a:pPr marL="0" indent="0">
              <a:buNone/>
            </a:pPr>
            <a:r>
              <a:rPr lang="en-CA" sz="3600" dirty="0"/>
              <a:t>I went to the mall __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616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</a:t>
            </a:r>
            <a:r>
              <a:rPr lang="en-CA" sz="3600" b="1" dirty="0">
                <a:solidFill>
                  <a:srgbClr val="00037A"/>
                </a:solidFill>
              </a:rPr>
              <a:t>on</a:t>
            </a:r>
            <a:r>
              <a:rPr lang="en-CA" sz="3600" dirty="0"/>
              <a:t>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12:00.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the morning.</a:t>
            </a:r>
          </a:p>
          <a:p>
            <a:pPr marL="0" indent="0">
              <a:buNone/>
            </a:pPr>
            <a:r>
              <a:rPr lang="en-CA" sz="3600" dirty="0"/>
              <a:t>I went to the mall __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71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</a:t>
            </a:r>
            <a:r>
              <a:rPr lang="en-CA" sz="3600" b="1" dirty="0">
                <a:solidFill>
                  <a:srgbClr val="00037A"/>
                </a:solidFill>
              </a:rPr>
              <a:t>on</a:t>
            </a:r>
            <a:r>
              <a:rPr lang="en-CA" sz="3600" dirty="0"/>
              <a:t>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12:00.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the morning.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night.</a:t>
            </a:r>
          </a:p>
          <a:p>
            <a:pPr marL="0" indent="0">
              <a:buNone/>
            </a:pPr>
            <a:r>
              <a:rPr lang="en-CA" sz="3600" dirty="0"/>
              <a:t>I went to the mall __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716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2018.</a:t>
            </a:r>
          </a:p>
          <a:p>
            <a:pPr marL="0" indent="0">
              <a:buNone/>
            </a:pPr>
            <a:r>
              <a:rPr lang="en-CA" sz="3600" dirty="0"/>
              <a:t>I visited China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March.</a:t>
            </a:r>
          </a:p>
          <a:p>
            <a:pPr marL="0" indent="0">
              <a:buNone/>
            </a:pPr>
            <a:r>
              <a:rPr lang="en-CA" sz="3600" dirty="0"/>
              <a:t>I went to Toronto </a:t>
            </a:r>
            <a:r>
              <a:rPr lang="en-CA" sz="3600" b="1" dirty="0">
                <a:solidFill>
                  <a:srgbClr val="00037A"/>
                </a:solidFill>
              </a:rPr>
              <a:t>on</a:t>
            </a:r>
            <a:r>
              <a:rPr lang="en-CA" sz="3600" dirty="0"/>
              <a:t> March 21</a:t>
            </a:r>
            <a:r>
              <a:rPr lang="en-CA" sz="3600" baseline="30000" dirty="0"/>
              <a:t>st</a:t>
            </a:r>
            <a:r>
              <a:rPr lang="en-CA" sz="3600" dirty="0"/>
              <a:t>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12:00.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the morning.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at</a:t>
            </a:r>
            <a:r>
              <a:rPr lang="en-CA" sz="3600" dirty="0"/>
              <a:t> night.</a:t>
            </a:r>
          </a:p>
          <a:p>
            <a:pPr marL="0" indent="0">
              <a:buNone/>
            </a:pPr>
            <a:r>
              <a:rPr lang="en-CA" sz="3600" dirty="0"/>
              <a:t>I went to the mall </a:t>
            </a:r>
            <a:r>
              <a:rPr lang="en-CA" sz="3600" b="1" dirty="0">
                <a:solidFill>
                  <a:srgbClr val="00037A"/>
                </a:solidFill>
              </a:rPr>
              <a:t>in</a:t>
            </a:r>
            <a:r>
              <a:rPr lang="en-CA" sz="3600" dirty="0"/>
              <a:t> the evening.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358255" cy="1588655"/>
            <a:chOff x="8153400" y="2400300"/>
            <a:chExt cx="3428999" cy="2057400"/>
          </a:xfrm>
        </p:grpSpPr>
        <p:sp>
          <p:nvSpPr>
            <p:cNvPr id="6" name="Rectangle 5"/>
            <p:cNvSpPr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  <a:solidFill>
              <a:srgbClr val="00037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8153400" y="2400300"/>
              <a:ext cx="3428999" cy="2057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5400" b="1" kern="1200" dirty="0"/>
                <a:t>CONFUSING?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99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83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981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391757"/>
              </p:ext>
            </p:extLst>
          </p:nvPr>
        </p:nvGraphicFramePr>
        <p:xfrm>
          <a:off x="252413" y="228600"/>
          <a:ext cx="11622087" cy="636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9406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0500"/>
          </a:xfrm>
          <a:solidFill>
            <a:srgbClr val="00037A"/>
          </a:solidFill>
        </p:spPr>
        <p:txBody>
          <a:bodyPr>
            <a:normAutofit/>
          </a:bodyPr>
          <a:lstStyle/>
          <a:p>
            <a:pPr algn="ctr"/>
            <a:r>
              <a:rPr lang="en-CA" sz="6600" b="1">
                <a:solidFill>
                  <a:schemeClr val="bg1"/>
                </a:solidFill>
              </a:rPr>
              <a:t>Temporal Relationships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10831"/>
              </p:ext>
            </p:extLst>
          </p:nvPr>
        </p:nvGraphicFramePr>
        <p:xfrm>
          <a:off x="0" y="1460500"/>
          <a:ext cx="12192000" cy="539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0">
                <a:tc>
                  <a:txBody>
                    <a:bodyPr/>
                    <a:lstStyle/>
                    <a:p>
                      <a:pPr algn="ctr"/>
                      <a:endParaRPr lang="en-CA" sz="4400" b="0" dirty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Prior to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Leading up to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In advance of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Ahead of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By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586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b="0" dirty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During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At that</a:t>
                      </a:r>
                      <a:r>
                        <a:rPr lang="en-CA" sz="4000" b="0" baseline="0" dirty="0">
                          <a:solidFill>
                            <a:schemeClr val="tx1"/>
                          </a:solidFill>
                        </a:rPr>
                        <a:t> time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baseline="0" dirty="0">
                          <a:solidFill>
                            <a:schemeClr val="tx1"/>
                          </a:solidFill>
                        </a:rPr>
                        <a:t>As soon as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baseline="0" dirty="0">
                          <a:solidFill>
                            <a:schemeClr val="tx1"/>
                          </a:solidFill>
                        </a:rPr>
                        <a:t>Throughout</a:t>
                      </a:r>
                    </a:p>
                    <a:p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586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4400" b="0" dirty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After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Following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CA" sz="4000" b="0" dirty="0">
                          <a:solidFill>
                            <a:schemeClr val="tx1"/>
                          </a:solidFill>
                        </a:rPr>
                        <a:t>Since</a:t>
                      </a:r>
                    </a:p>
                    <a:p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58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81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936" y="191633"/>
            <a:ext cx="5071448" cy="1325563"/>
          </a:xfrm>
        </p:spPr>
        <p:txBody>
          <a:bodyPr>
            <a:normAutofit/>
          </a:bodyPr>
          <a:lstStyle/>
          <a:p>
            <a:r>
              <a:rPr lang="en-CA" sz="5400" b="1" dirty="0"/>
              <a:t>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6936" y="1515980"/>
            <a:ext cx="6513095" cy="5125452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/>
              <a:t>Taylor dated Joe Jonas and Taylor </a:t>
            </a:r>
            <a:r>
              <a:rPr lang="en-CA" sz="3200" dirty="0" err="1"/>
              <a:t>Lautner</a:t>
            </a:r>
            <a:r>
              <a:rPr lang="en-CA" sz="3200" dirty="0"/>
              <a:t> </a:t>
            </a:r>
            <a:r>
              <a:rPr lang="en-CA" sz="3200" b="1" dirty="0">
                <a:solidFill>
                  <a:srgbClr val="00037A"/>
                </a:solidFill>
              </a:rPr>
              <a:t>before</a:t>
            </a:r>
            <a:r>
              <a:rPr lang="en-CA" sz="3200" b="1" dirty="0">
                <a:solidFill>
                  <a:srgbClr val="FF0000"/>
                </a:solidFill>
              </a:rPr>
              <a:t> </a:t>
            </a:r>
            <a:r>
              <a:rPr lang="en-CA" sz="3200" dirty="0"/>
              <a:t>she dated John Mayer. 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3200" dirty="0"/>
              <a:t>She dated Eddie Redmayne, Zach </a:t>
            </a:r>
            <a:r>
              <a:rPr lang="en-CA" sz="3200" dirty="0" err="1"/>
              <a:t>Efron</a:t>
            </a:r>
            <a:r>
              <a:rPr lang="en-CA" sz="3200" dirty="0"/>
              <a:t>, and Tom </a:t>
            </a:r>
            <a:r>
              <a:rPr lang="en-CA" sz="3200" dirty="0" err="1"/>
              <a:t>Hiddleston</a:t>
            </a:r>
            <a:r>
              <a:rPr lang="en-CA" sz="3200" dirty="0"/>
              <a:t> </a:t>
            </a:r>
            <a:r>
              <a:rPr lang="en-CA" sz="3200" b="1" dirty="0">
                <a:solidFill>
                  <a:srgbClr val="00037A"/>
                </a:solidFill>
              </a:rPr>
              <a:t>after</a:t>
            </a:r>
            <a:r>
              <a:rPr lang="en-CA" sz="3200" b="1" dirty="0">
                <a:solidFill>
                  <a:srgbClr val="FF0000"/>
                </a:solidFill>
              </a:rPr>
              <a:t> </a:t>
            </a:r>
            <a:r>
              <a:rPr lang="en-CA" sz="3200" dirty="0"/>
              <a:t>John Mayer. 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3200" dirty="0"/>
              <a:t>She was feuding with Katy Perry </a:t>
            </a:r>
            <a:r>
              <a:rPr lang="en-CA" sz="3200" b="1" dirty="0">
                <a:solidFill>
                  <a:srgbClr val="00037A"/>
                </a:solidFill>
              </a:rPr>
              <a:t>at</a:t>
            </a:r>
            <a:r>
              <a:rPr lang="en-CA" sz="3200" b="1" dirty="0">
                <a:solidFill>
                  <a:srgbClr val="FF0000"/>
                </a:solidFill>
              </a:rPr>
              <a:t> </a:t>
            </a:r>
            <a:r>
              <a:rPr lang="en-CA" sz="3200" dirty="0"/>
              <a:t>the same time.</a:t>
            </a:r>
          </a:p>
          <a:p>
            <a:endParaRPr lang="en-CA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37" y="0"/>
            <a:ext cx="5146964" cy="68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8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0500"/>
          </a:xfrm>
          <a:solidFill>
            <a:srgbClr val="00037A"/>
          </a:solidFill>
        </p:spPr>
        <p:txBody>
          <a:bodyPr>
            <a:normAutofit/>
          </a:bodyPr>
          <a:lstStyle/>
          <a:p>
            <a:pPr algn="ctr"/>
            <a:r>
              <a:rPr lang="en-CA" sz="6600" b="1">
                <a:solidFill>
                  <a:schemeClr val="bg1"/>
                </a:solidFill>
              </a:rPr>
              <a:t>Spatial Relationships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66130"/>
              </p:ext>
            </p:extLst>
          </p:nvPr>
        </p:nvGraphicFramePr>
        <p:xfrm>
          <a:off x="0" y="1460500"/>
          <a:ext cx="12192000" cy="539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CA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Within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Above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Behind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In front of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586FC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CA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Without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Above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Over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Overhead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Beyond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On top of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Beside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Next to</a:t>
                      </a:r>
                    </a:p>
                  </a:txBody>
                  <a:tcPr>
                    <a:solidFill>
                      <a:srgbClr val="8586FC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CA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Alongside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Side by each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Side by side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Adjacent to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Below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Under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Underneath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3200" b="0" dirty="0">
                          <a:solidFill>
                            <a:schemeClr val="tx1"/>
                          </a:solidFill>
                        </a:rPr>
                        <a:t>Beneath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58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1888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85610" y="365125"/>
            <a:ext cx="6168190" cy="1325563"/>
          </a:xfrm>
        </p:spPr>
        <p:txBody>
          <a:bodyPr>
            <a:normAutofit/>
          </a:bodyPr>
          <a:lstStyle/>
          <a:p>
            <a:r>
              <a:rPr lang="en-CA" sz="66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5610" y="1825625"/>
            <a:ext cx="6168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Sherlock was walking </a:t>
            </a:r>
            <a:r>
              <a:rPr lang="en-CA" sz="3600" b="1" dirty="0">
                <a:solidFill>
                  <a:srgbClr val="8586FC"/>
                </a:solidFill>
              </a:rPr>
              <a:t>around</a:t>
            </a:r>
            <a:r>
              <a:rPr lang="en-CA" sz="3600" dirty="0"/>
              <a:t> the crime scene when he stepped </a:t>
            </a:r>
            <a:r>
              <a:rPr lang="en-CA" sz="3600" b="1" dirty="0">
                <a:solidFill>
                  <a:srgbClr val="8586FC"/>
                </a:solidFill>
              </a:rPr>
              <a:t>on</a:t>
            </a:r>
            <a:r>
              <a:rPr lang="en-CA" sz="3600" b="1" dirty="0">
                <a:solidFill>
                  <a:srgbClr val="FF0000"/>
                </a:solidFill>
              </a:rPr>
              <a:t> </a:t>
            </a:r>
            <a:r>
              <a:rPr lang="en-CA" sz="3600" dirty="0"/>
              <a:t>a piece of evidence. He picked it </a:t>
            </a:r>
            <a:r>
              <a:rPr lang="en-CA" sz="3600" b="1" dirty="0">
                <a:solidFill>
                  <a:srgbClr val="8586FC"/>
                </a:solidFill>
              </a:rPr>
              <a:t>up</a:t>
            </a:r>
            <a:r>
              <a:rPr lang="en-CA" sz="3600" dirty="0"/>
              <a:t>, looked </a:t>
            </a:r>
            <a:r>
              <a:rPr lang="en-CA" sz="3600" b="1" dirty="0">
                <a:solidFill>
                  <a:srgbClr val="8586FC"/>
                </a:solidFill>
              </a:rPr>
              <a:t>at</a:t>
            </a:r>
            <a:r>
              <a:rPr lang="en-CA" sz="3600" dirty="0"/>
              <a:t> it, and then put it </a:t>
            </a:r>
            <a:r>
              <a:rPr lang="en-CA" sz="3600" b="1" dirty="0">
                <a:solidFill>
                  <a:srgbClr val="8586FC"/>
                </a:solidFill>
              </a:rPr>
              <a:t>in</a:t>
            </a:r>
            <a:r>
              <a:rPr lang="en-CA" sz="3600" dirty="0"/>
              <a:t> his pocket. After turning his thoughts </a:t>
            </a:r>
            <a:r>
              <a:rPr lang="en-CA" sz="3600" b="1" dirty="0">
                <a:solidFill>
                  <a:srgbClr val="8586FC"/>
                </a:solidFill>
              </a:rPr>
              <a:t>to </a:t>
            </a:r>
            <a:r>
              <a:rPr lang="en-CA" sz="3600" dirty="0"/>
              <a:t>the evidence, he solved the crime.</a:t>
            </a:r>
          </a:p>
        </p:txBody>
      </p:sp>
      <p:pic>
        <p:nvPicPr>
          <p:cNvPr id="1028" name="Picture 4" descr="Image result for sherloc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015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626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1325563"/>
          </a:xfrm>
        </p:spPr>
        <p:txBody>
          <a:bodyPr/>
          <a:lstStyle/>
          <a:p>
            <a:pPr algn="ctr"/>
            <a:r>
              <a:rPr lang="en-CA" sz="7200" b="1" dirty="0"/>
              <a:t>Conclusion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395124"/>
            <a:ext cx="10651958" cy="5297054"/>
          </a:xfrm>
        </p:spPr>
        <p:txBody>
          <a:bodyPr numCol="2">
            <a:noAutofit/>
          </a:bodyPr>
          <a:lstStyle/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5C0000"/>
                </a:solidFill>
              </a:rPr>
              <a:t>NOUN</a:t>
            </a:r>
            <a:r>
              <a:rPr lang="en-CA" sz="3200" dirty="0">
                <a:solidFill>
                  <a:srgbClr val="5C0000"/>
                </a:solidFill>
              </a:rPr>
              <a:t>: </a:t>
            </a:r>
            <a:r>
              <a:rPr lang="en-CA" sz="3200" dirty="0"/>
              <a:t>person, place, </a:t>
            </a:r>
            <a:br>
              <a:rPr lang="en-CA" sz="3200" dirty="0"/>
            </a:br>
            <a:r>
              <a:rPr lang="en-CA" sz="3200" dirty="0"/>
              <a:t>or thing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898600"/>
                </a:solidFill>
              </a:rPr>
              <a:t>PRONOUN</a:t>
            </a:r>
            <a:r>
              <a:rPr lang="en-CA" sz="3200" dirty="0">
                <a:solidFill>
                  <a:srgbClr val="898600"/>
                </a:solidFill>
              </a:rPr>
              <a:t>: </a:t>
            </a:r>
            <a:r>
              <a:rPr lang="en-CA" sz="3200" dirty="0"/>
              <a:t>Refers to and replaces a noun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1A8A00"/>
                </a:solidFill>
              </a:rPr>
              <a:t>VERB</a:t>
            </a:r>
            <a:r>
              <a:rPr lang="en-CA" sz="3200" dirty="0">
                <a:solidFill>
                  <a:srgbClr val="1A8A00"/>
                </a:solidFill>
              </a:rPr>
              <a:t>: </a:t>
            </a:r>
            <a:r>
              <a:rPr lang="en-CA" sz="3200" dirty="0"/>
              <a:t>action, </a:t>
            </a:r>
            <a:br>
              <a:rPr lang="en-CA" sz="3200" dirty="0"/>
            </a:br>
            <a:r>
              <a:rPr lang="en-CA" sz="3200" dirty="0"/>
              <a:t>occurrence, state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863000"/>
                </a:solidFill>
              </a:rPr>
              <a:t>ADJECTIVE: </a:t>
            </a:r>
            <a:r>
              <a:rPr lang="en-CA" sz="3200" dirty="0"/>
              <a:t>describes </a:t>
            </a:r>
            <a:br>
              <a:rPr lang="en-CA" sz="3200" dirty="0"/>
            </a:br>
            <a:r>
              <a:rPr lang="en-CA" sz="3200" dirty="0"/>
              <a:t>a noun</a:t>
            </a:r>
          </a:p>
          <a:p>
            <a:pPr marL="514350" indent="-514350">
              <a:buAutoNum type="arabicPeriod"/>
            </a:pPr>
            <a:endParaRPr lang="en-CA" sz="3200" dirty="0"/>
          </a:p>
          <a:p>
            <a:pPr marL="514350" indent="-514350">
              <a:buAutoNum type="arabicPeriod"/>
            </a:pPr>
            <a:endParaRPr lang="en-CA" sz="3200" dirty="0"/>
          </a:p>
          <a:p>
            <a:pPr marL="514350" indent="-514350">
              <a:buAutoNum type="arabicPeriod"/>
            </a:pPr>
            <a:endParaRPr lang="en-CA" sz="3200" dirty="0"/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008A55"/>
                </a:solidFill>
              </a:rPr>
              <a:t>ADVERB: </a:t>
            </a:r>
            <a:r>
              <a:rPr lang="en-CA" sz="3200" dirty="0"/>
              <a:t>describes a verb, adjective or adverb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77007A"/>
                </a:solidFill>
              </a:rPr>
              <a:t>CONJUNCTION: </a:t>
            </a:r>
            <a:r>
              <a:rPr lang="en-CA" sz="3200" dirty="0"/>
              <a:t>Links nouns, phrases and clauses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00037A"/>
                </a:solidFill>
              </a:rPr>
              <a:t>PREPOSITION: </a:t>
            </a:r>
            <a:r>
              <a:rPr lang="en-CA" sz="3200" dirty="0"/>
              <a:t>Connects a noun to others parts of a sentence</a:t>
            </a:r>
          </a:p>
          <a:p>
            <a:pPr marL="514350" indent="-514350">
              <a:buAutoNum type="arabicPeriod"/>
            </a:pPr>
            <a:r>
              <a:rPr lang="en-CA" sz="3200" b="1" dirty="0">
                <a:solidFill>
                  <a:srgbClr val="7A0037"/>
                </a:solidFill>
              </a:rPr>
              <a:t>INTERJECTION: </a:t>
            </a:r>
            <a:r>
              <a:rPr lang="en-CA" sz="3200" dirty="0"/>
              <a:t>A single word that conveys emotion</a:t>
            </a:r>
          </a:p>
        </p:txBody>
      </p:sp>
    </p:spTree>
    <p:extLst>
      <p:ext uri="{BB962C8B-B14F-4D97-AF65-F5344CB8AC3E}">
        <p14:creationId xmlns:p14="http://schemas.microsoft.com/office/powerpoint/2010/main" val="738184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380"/>
            <a:ext cx="2485714" cy="2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190"/>
            <a:ext cx="2485714" cy="2276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5714" cy="22761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14" y="4552380"/>
            <a:ext cx="2485714" cy="22761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28" y="4552380"/>
            <a:ext cx="2485714" cy="22761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42" y="4552380"/>
            <a:ext cx="2485714" cy="2276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856" y="4552380"/>
            <a:ext cx="2485714" cy="22761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14" y="2276190"/>
            <a:ext cx="2485714" cy="22761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14" y="0"/>
            <a:ext cx="2485714" cy="22761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28" y="0"/>
            <a:ext cx="2485714" cy="22761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28" y="2276190"/>
            <a:ext cx="2485714" cy="22761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42" y="2276190"/>
            <a:ext cx="2485714" cy="2276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42" y="0"/>
            <a:ext cx="2485714" cy="22761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856" y="0"/>
            <a:ext cx="2485714" cy="22761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856" y="2276190"/>
            <a:ext cx="2485714" cy="2276190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65254" y="2864386"/>
            <a:ext cx="12140588" cy="1564739"/>
          </a:xfrm>
          <a:solidFill>
            <a:schemeClr val="tx1">
              <a:alpha val="61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CA" sz="8000" b="1" dirty="0">
                <a:solidFill>
                  <a:schemeClr val="bg1"/>
                </a:solidFill>
              </a:rPr>
              <a:t>QUESTIONS?</a:t>
            </a:r>
            <a:endParaRPr lang="en-CA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9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934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47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038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13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E0808354FC14F837D6FC9FBC9D273" ma:contentTypeVersion="6" ma:contentTypeDescription="Create a new document." ma:contentTypeScope="" ma:versionID="97dae84624192092705b469e0f809b6b">
  <xsd:schema xmlns:xsd="http://www.w3.org/2001/XMLSchema" xmlns:xs="http://www.w3.org/2001/XMLSchema" xmlns:p="http://schemas.microsoft.com/office/2006/metadata/properties" xmlns:ns3="0f16434a-86fe-4fb0-8b56-ca5ef1d3d025" targetNamespace="http://schemas.microsoft.com/office/2006/metadata/properties" ma:root="true" ma:fieldsID="b67e72f96607a8faf3263f6f2472788c" ns3:_="">
    <xsd:import namespace="0f16434a-86fe-4fb0-8b56-ca5ef1d3d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6434a-86fe-4fb0-8b56-ca5ef1d3d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418FCD-3C16-482D-9D64-F2990C0AD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E4572-587D-4E54-BDC7-DEDCED77161B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f16434a-86fe-4fb0-8b56-ca5ef1d3d02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27B801-539F-4EE1-9D98-C994AB2A2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6434a-86fe-4fb0-8b56-ca5ef1d3d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1630</Words>
  <Application>Microsoft Office PowerPoint</Application>
  <PresentationFormat>Widescreen</PresentationFormat>
  <Paragraphs>481</Paragraphs>
  <Slides>76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Book Antiqua</vt:lpstr>
      <vt:lpstr>Calibri</vt:lpstr>
      <vt:lpstr>Calibri Light</vt:lpstr>
      <vt:lpstr>Office Theme</vt:lpstr>
      <vt:lpstr>Custom Design</vt:lpstr>
      <vt:lpstr>Parts of 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VERBS</vt:lpstr>
      <vt:lpstr>SUBJECT-VERB AGREEMENT</vt:lpstr>
      <vt:lpstr>SUBJECT-VERB AGREEMENT</vt:lpstr>
      <vt:lpstr>SUBJECT-VERB AGREEMENT</vt:lpstr>
      <vt:lpstr>SUBJECT-VERB AGREEMENT</vt:lpstr>
      <vt:lpstr>HERE AND THERE: Subject Complements</vt:lpstr>
      <vt:lpstr>SUBJECT COMPLEMENTS</vt:lpstr>
      <vt:lpstr>COLLECTIVE NOUNS</vt:lpstr>
      <vt:lpstr>PowerPoint Presentation</vt:lpstr>
      <vt:lpstr>PowerPoint Presentation</vt:lpstr>
      <vt:lpstr>PowerPoint Presentation</vt:lpstr>
      <vt:lpstr>PowerPoint Presentation</vt:lpstr>
      <vt:lpstr>ORDERING ADJECTIVES</vt:lpstr>
      <vt:lpstr>PowerPoint Presentation</vt:lpstr>
      <vt:lpstr>PowerPoint Presentation</vt:lpstr>
      <vt:lpstr>PowerPoint Presentation</vt:lpstr>
      <vt:lpstr>PRONOUN EXAMPLES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Split Infinitive?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Coordinators: Examples</vt:lpstr>
      <vt:lpstr>PowerPoint Presentation</vt:lpstr>
      <vt:lpstr>Lists</vt:lpstr>
      <vt:lpstr>Phrases</vt:lpstr>
      <vt:lpstr>Clauses</vt:lpstr>
      <vt:lpstr>PowerPoint Presentation</vt:lpstr>
      <vt:lpstr>Precediing</vt:lpstr>
      <vt:lpstr>Concluding</vt:lpstr>
      <vt:lpstr>Correlating Conjunctions</vt:lpstr>
      <vt:lpstr>Example</vt:lpstr>
      <vt:lpstr>‘WHICH’ &amp; ‘THAT’</vt:lpstr>
      <vt:lpstr>‘WHO’ &amp; ‘WHO’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Relationships</vt:lpstr>
      <vt:lpstr>Examples</vt:lpstr>
      <vt:lpstr>Spatial Relationships</vt:lpstr>
      <vt:lpstr>Example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Grant Yocom</cp:lastModifiedBy>
  <cp:revision>40</cp:revision>
  <dcterms:created xsi:type="dcterms:W3CDTF">2018-09-02T21:28:23Z</dcterms:created>
  <dcterms:modified xsi:type="dcterms:W3CDTF">2019-09-20T14:28:25Z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0x0101005B0E0808354FC14F837D6FC9FBC9D273</vt:lpwstr>
  </property>
</Properties>
</file>