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slideLayouts/slideLayout25.xml" ContentType="application/vnd.openxmlformats-officedocument.presentationml.slideLayout+xml"/>
  <Override PartName="/ppt/theme/theme2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8" r:id="rId15"/>
    <p:sldMasterId id="2147483680" r:id="rId16"/>
    <p:sldMasterId id="2147483682" r:id="rId17"/>
    <p:sldMasterId id="2147483684" r:id="rId18"/>
    <p:sldMasterId id="2147483686" r:id="rId19"/>
    <p:sldMasterId id="2147483688" r:id="rId20"/>
    <p:sldMasterId id="2147483690" r:id="rId21"/>
    <p:sldMasterId id="2147483692" r:id="rId22"/>
    <p:sldMasterId id="2147483694" r:id="rId23"/>
    <p:sldMasterId id="2147483696" r:id="rId24"/>
    <p:sldMasterId id="2147483698" r:id="rId25"/>
  </p:sldMasterIdLst>
  <p:sldIdLst>
    <p:sldId id="256" r:id="rId26"/>
    <p:sldId id="258" r:id="rId27"/>
    <p:sldId id="259" r:id="rId28"/>
    <p:sldId id="260" r:id="rId29"/>
    <p:sldId id="261" r:id="rId30"/>
    <p:sldId id="262" r:id="rId31"/>
    <p:sldId id="263" r:id="rId32"/>
    <p:sldId id="264" r:id="rId33"/>
    <p:sldId id="270" r:id="rId34"/>
    <p:sldId id="269" r:id="rId35"/>
    <p:sldId id="271" r:id="rId36"/>
    <p:sldId id="273" r:id="rId3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D0B1288-01DE-4574-B564-9E6AC83DF4C4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70"/>
            <p14:sldId id="269"/>
            <p14:sldId id="271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8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1.xml"/><Relationship Id="rId39" Type="http://schemas.openxmlformats.org/officeDocument/2006/relationships/viewProps" Target="viewProps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4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7.xml"/><Relationship Id="rId37" Type="http://schemas.openxmlformats.org/officeDocument/2006/relationships/slide" Target="slides/slide12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3.xml"/><Relationship Id="rId36" Type="http://schemas.openxmlformats.org/officeDocument/2006/relationships/slide" Target="slides/slide1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slide" Target="slides/slide10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8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9;p2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8" name="Google Shape;10;p2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>
            <a:off x="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2" name="Google Shape;11;p2"/>
          <p:cNvGrpSpPr/>
          <p:nvPr/>
        </p:nvGrpSpPr>
        <p:grpSpPr>
          <a:xfrm>
            <a:off x="-2166480" y="-2744640"/>
            <a:ext cx="13380120" cy="9878400"/>
            <a:chOff x="-2166480" y="-2744640"/>
            <a:chExt cx="13380120" cy="9878400"/>
          </a:xfrm>
        </p:grpSpPr>
        <p:pic>
          <p:nvPicPr>
            <p:cNvPr id="3" name="Google Shape;12;p2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7507200">
              <a:off x="7163280" y="3111480"/>
              <a:ext cx="3409920" cy="3335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" name="Google Shape;13;p2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3138600">
              <a:off x="-1483560" y="-201636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007720" y="1080720"/>
            <a:ext cx="6719400" cy="1496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529;p19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260" name="Google Shape;530;p19"/>
          <p:cNvPicPr/>
          <p:nvPr/>
        </p:nvPicPr>
        <p:blipFill>
          <a:blip r:embed="rId4"/>
          <a:srcRect l="7208" r="48305" b="45432"/>
          <a:stretch/>
        </p:blipFill>
        <p:spPr>
          <a:xfrm flipH="1">
            <a:off x="7925040" y="2289240"/>
            <a:ext cx="1218960" cy="2854080"/>
          </a:xfrm>
          <a:prstGeom prst="rect">
            <a:avLst/>
          </a:prstGeom>
          <a:ln w="0">
            <a:noFill/>
          </a:ln>
        </p:spPr>
      </p:pic>
      <p:pic>
        <p:nvPicPr>
          <p:cNvPr id="261" name="Google Shape;531;p19"/>
          <p:cNvPicPr/>
          <p:nvPr/>
        </p:nvPicPr>
        <p:blipFill>
          <a:blip r:embed="rId5">
            <a:alphaModFix amt="50000"/>
          </a:blip>
          <a:stretch/>
        </p:blipFill>
        <p:spPr>
          <a:xfrm rot="12280200" flipH="1">
            <a:off x="-2127240" y="-1840680"/>
            <a:ext cx="3541680" cy="3464640"/>
          </a:xfrm>
          <a:prstGeom prst="rect">
            <a:avLst/>
          </a:prstGeom>
          <a:ln w="0">
            <a:noFill/>
          </a:ln>
        </p:spPr>
      </p:pic>
      <p:grpSp>
        <p:nvGrpSpPr>
          <p:cNvPr id="262" name="Google Shape;532;p19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263" name="Google Shape;533;p19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64" name="Google Shape;534;p19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265" name="Google Shape;535;p19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6" name="Google Shape;536;p19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7" name="Google Shape;537;p19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8" name="Google Shape;538;p19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69" name="Google Shape;539;p19"/>
            <p:cNvGrpSpPr/>
            <p:nvPr/>
          </p:nvGrpSpPr>
          <p:grpSpPr>
            <a:xfrm>
              <a:off x="8712000" y="-283320"/>
              <a:ext cx="314280" cy="314640"/>
              <a:chOff x="8712000" y="-283320"/>
              <a:chExt cx="314280" cy="314640"/>
            </a:xfrm>
          </p:grpSpPr>
          <p:sp>
            <p:nvSpPr>
              <p:cNvPr id="270" name="Google Shape;540;p19"/>
              <p:cNvSpPr/>
              <p:nvPr/>
            </p:nvSpPr>
            <p:spPr>
              <a:xfrm>
                <a:off x="8751600" y="-2534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1" name="Google Shape;541;p19"/>
              <p:cNvSpPr/>
              <p:nvPr/>
            </p:nvSpPr>
            <p:spPr>
              <a:xfrm>
                <a:off x="8712000" y="-28332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72" name="Google Shape;542;p19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273" name="Google Shape;543;p19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4" name="Google Shape;544;p19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5" name="Google Shape;545;p19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6" name="Google Shape;546;p19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7" name="Google Shape;547;p19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8" name="Google Shape;548;p19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9" name="Google Shape;549;p19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80" name="Google Shape;550;p19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281" name="Google Shape;551;p19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2" name="Google Shape;552;p19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3" name="Google Shape;553;p19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84" name="Google Shape;554;p19"/>
            <p:cNvGrpSpPr/>
            <p:nvPr/>
          </p:nvGrpSpPr>
          <p:grpSpPr>
            <a:xfrm>
              <a:off x="8148600" y="33480"/>
              <a:ext cx="326880" cy="318240"/>
              <a:chOff x="8148600" y="33480"/>
              <a:chExt cx="326880" cy="318240"/>
            </a:xfrm>
          </p:grpSpPr>
          <p:sp>
            <p:nvSpPr>
              <p:cNvPr id="285" name="Google Shape;555;p19"/>
              <p:cNvSpPr/>
              <p:nvPr/>
            </p:nvSpPr>
            <p:spPr>
              <a:xfrm>
                <a:off x="8274960" y="330120"/>
                <a:ext cx="115920" cy="21600"/>
              </a:xfrm>
              <a:custGeom>
                <a:avLst/>
                <a:gdLst>
                  <a:gd name="textAreaLeft" fmla="*/ 0 w 115920"/>
                  <a:gd name="textAreaRight" fmla="*/ 116280 w 11592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190" h="36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6" name="Google Shape;556;p19"/>
              <p:cNvSpPr/>
              <p:nvPr/>
            </p:nvSpPr>
            <p:spPr>
              <a:xfrm>
                <a:off x="8148600" y="151920"/>
                <a:ext cx="155880" cy="18108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81080"/>
                  <a:gd name="textAreaBottom" fmla="*/ 181440 h 181080"/>
                </a:gdLst>
                <a:ahLst/>
                <a:cxnLst/>
                <a:rect l="textAreaLeft" t="textAreaTop" r="textAreaRight" b="textAreaBottom"/>
                <a:pathLst>
                  <a:path w="255" h="296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7" name="Google Shape;557;p19"/>
              <p:cNvSpPr/>
              <p:nvPr/>
            </p:nvSpPr>
            <p:spPr>
              <a:xfrm>
                <a:off x="8286480" y="286200"/>
                <a:ext cx="156960" cy="230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257" h="38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8" name="Google Shape;558;p19"/>
              <p:cNvSpPr/>
              <p:nvPr/>
            </p:nvSpPr>
            <p:spPr>
              <a:xfrm>
                <a:off x="8173800" y="33480"/>
                <a:ext cx="134280" cy="141480"/>
              </a:xfrm>
              <a:custGeom>
                <a:avLst/>
                <a:gdLst>
                  <a:gd name="textAreaLeft" fmla="*/ 0 w 134280"/>
                  <a:gd name="textAreaRight" fmla="*/ 134640 w 134280"/>
                  <a:gd name="textAreaTop" fmla="*/ 0 h 141480"/>
                  <a:gd name="textAreaBottom" fmla="*/ 141840 h 141480"/>
                </a:gdLst>
                <a:ahLst/>
                <a:cxnLst/>
                <a:rect l="textAreaLeft" t="textAreaTop" r="textAreaRight" b="textAreaBottom"/>
                <a:pathLst>
                  <a:path w="220" h="231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9" name="Google Shape;559;p19"/>
              <p:cNvSpPr/>
              <p:nvPr/>
            </p:nvSpPr>
            <p:spPr>
              <a:xfrm>
                <a:off x="8302320" y="243720"/>
                <a:ext cx="164160" cy="2124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21240"/>
                  <a:gd name="textAreaBottom" fmla="*/ 21600 h 21240"/>
                </a:gdLst>
                <a:ahLst/>
                <a:cxnLst/>
                <a:rect l="textAreaLeft" t="textAreaTop" r="textAreaRight" b="textAreaBottom"/>
                <a:pathLst>
                  <a:path w="268" h="35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0" name="Google Shape;560;p19"/>
              <p:cNvSpPr/>
              <p:nvPr/>
            </p:nvSpPr>
            <p:spPr>
              <a:xfrm>
                <a:off x="8317800" y="200880"/>
                <a:ext cx="157680" cy="2160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258" h="36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1" name="Google Shape;561;p19"/>
              <p:cNvSpPr/>
              <p:nvPr/>
            </p:nvSpPr>
            <p:spPr>
              <a:xfrm>
                <a:off x="8346960" y="109080"/>
                <a:ext cx="18360" cy="547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31" h="9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2" name="Google Shape;562;p19"/>
              <p:cNvSpPr/>
              <p:nvPr/>
            </p:nvSpPr>
            <p:spPr>
              <a:xfrm>
                <a:off x="8384400" y="88200"/>
                <a:ext cx="18000" cy="7560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75600"/>
                  <a:gd name="textAreaBottom" fmla="*/ 75960 h 75600"/>
                </a:gdLst>
                <a:ahLst/>
                <a:cxnLst/>
                <a:rect l="textAreaLeft" t="textAreaTop" r="textAreaRight" b="textAreaBottom"/>
                <a:pathLst>
                  <a:path w="30" h="124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800" bIns="37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3" name="Google Shape;563;p19"/>
              <p:cNvSpPr/>
              <p:nvPr/>
            </p:nvSpPr>
            <p:spPr>
              <a:xfrm>
                <a:off x="8421840" y="59040"/>
                <a:ext cx="18360" cy="1044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104400"/>
                  <a:gd name="textAreaBottom" fmla="*/ 104760 h 104400"/>
                </a:gdLst>
                <a:ahLst/>
                <a:cxnLst/>
                <a:rect l="textAreaLeft" t="textAreaTop" r="textAreaRight" b="textAreaBottom"/>
                <a:pathLst>
                  <a:path w="30" h="171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578;p20"/>
          <p:cNvPicPr/>
          <p:nvPr/>
        </p:nvPicPr>
        <p:blipFill>
          <a:blip r:embed="rId3"/>
          <a:srcRect t="1844" r="1844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296" name="Google Shape;579;p20"/>
          <p:cNvPicPr/>
          <p:nvPr/>
        </p:nvPicPr>
        <p:blipFill>
          <a:blip r:embed="rId4"/>
          <a:srcRect l="7208" r="48305" b="45432"/>
          <a:stretch/>
        </p:blipFill>
        <p:spPr>
          <a:xfrm rot="10800000" flipH="1">
            <a:off x="12960" y="-1008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297" name="Google Shape;580;p20"/>
          <p:cNvGrpSpPr/>
          <p:nvPr/>
        </p:nvGrpSpPr>
        <p:grpSpPr>
          <a:xfrm>
            <a:off x="-1712520" y="-2171520"/>
            <a:ext cx="12926160" cy="9305280"/>
            <a:chOff x="-1712520" y="-2171520"/>
            <a:chExt cx="12926160" cy="9305280"/>
          </a:xfrm>
        </p:grpSpPr>
        <p:pic>
          <p:nvPicPr>
            <p:cNvPr id="298" name="Google Shape;581;p20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7507200">
              <a:off x="7163280" y="3111480"/>
              <a:ext cx="3409920" cy="3335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99" name="Google Shape;582;p20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3138600">
              <a:off x="-1029600" y="-14432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00" name="Google Shape;583;p20"/>
          <p:cNvGrpSpPr/>
          <p:nvPr/>
        </p:nvGrpSpPr>
        <p:grpSpPr>
          <a:xfrm>
            <a:off x="-298440" y="-442440"/>
            <a:ext cx="9732600" cy="6075360"/>
            <a:chOff x="-298440" y="-442440"/>
            <a:chExt cx="9732600" cy="6075360"/>
          </a:xfrm>
        </p:grpSpPr>
        <p:grpSp>
          <p:nvGrpSpPr>
            <p:cNvPr id="301" name="Google Shape;584;p20"/>
            <p:cNvGrpSpPr/>
            <p:nvPr/>
          </p:nvGrpSpPr>
          <p:grpSpPr>
            <a:xfrm>
              <a:off x="7427160" y="-442440"/>
              <a:ext cx="2007000" cy="1963080"/>
              <a:chOff x="7427160" y="-442440"/>
              <a:chExt cx="2007000" cy="1963080"/>
            </a:xfrm>
          </p:grpSpPr>
          <p:pic>
            <p:nvPicPr>
              <p:cNvPr id="302" name="Google Shape;585;p20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>
                <a:off x="7427160" y="-44244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303" name="Google Shape;586;p20"/>
              <p:cNvGrpSpPr/>
              <p:nvPr/>
            </p:nvGrpSpPr>
            <p:grpSpPr>
              <a:xfrm>
                <a:off x="7989840" y="469440"/>
                <a:ext cx="356040" cy="357120"/>
                <a:chOff x="7989840" y="469440"/>
                <a:chExt cx="356040" cy="357120"/>
              </a:xfrm>
            </p:grpSpPr>
            <p:sp>
              <p:nvSpPr>
                <p:cNvPr id="304" name="Google Shape;587;p20"/>
                <p:cNvSpPr/>
                <p:nvPr/>
              </p:nvSpPr>
              <p:spPr>
                <a:xfrm>
                  <a:off x="8067600" y="679320"/>
                  <a:ext cx="68400" cy="68400"/>
                </a:xfrm>
                <a:custGeom>
                  <a:avLst/>
                  <a:gdLst>
                    <a:gd name="textAreaLeft" fmla="*/ 0 w 68400"/>
                    <a:gd name="textAreaRight" fmla="*/ 68760 w 68400"/>
                    <a:gd name="textAreaTop" fmla="*/ 0 h 68400"/>
                    <a:gd name="textAreaBottom" fmla="*/ 68760 h 6840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2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5" name="Google Shape;588;p20"/>
                <p:cNvSpPr/>
                <p:nvPr/>
              </p:nvSpPr>
              <p:spPr>
                <a:xfrm>
                  <a:off x="8199720" y="680400"/>
                  <a:ext cx="67680" cy="67320"/>
                </a:xfrm>
                <a:custGeom>
                  <a:avLst/>
                  <a:gdLst>
                    <a:gd name="textAreaLeft" fmla="*/ 0 w 67680"/>
                    <a:gd name="textAreaRight" fmla="*/ 68040 w 67680"/>
                    <a:gd name="textAreaTop" fmla="*/ 0 h 67320"/>
                    <a:gd name="textAreaBottom" fmla="*/ 67680 h 6732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6" name="Google Shape;589;p20"/>
                <p:cNvSpPr/>
                <p:nvPr/>
              </p:nvSpPr>
              <p:spPr>
                <a:xfrm>
                  <a:off x="8067600" y="548280"/>
                  <a:ext cx="66960" cy="67680"/>
                </a:xfrm>
                <a:custGeom>
                  <a:avLst/>
                  <a:gdLst>
                    <a:gd name="textAreaLeft" fmla="*/ 0 w 66960"/>
                    <a:gd name="textAreaRight" fmla="*/ 67320 w 66960"/>
                    <a:gd name="textAreaTop" fmla="*/ 0 h 67680"/>
                    <a:gd name="textAreaBottom" fmla="*/ 68040 h 6768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7" name="Google Shape;590;p20"/>
                <p:cNvSpPr/>
                <p:nvPr/>
              </p:nvSpPr>
              <p:spPr>
                <a:xfrm>
                  <a:off x="8197920" y="548280"/>
                  <a:ext cx="69120" cy="69120"/>
                </a:xfrm>
                <a:custGeom>
                  <a:avLst/>
                  <a:gdLst>
                    <a:gd name="textAreaLeft" fmla="*/ 0 w 69120"/>
                    <a:gd name="textAreaRight" fmla="*/ 69480 w 69120"/>
                    <a:gd name="textAreaTop" fmla="*/ 0 h 69120"/>
                    <a:gd name="textAreaBottom" fmla="*/ 69480 h 6912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560" bIns="34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8" name="Google Shape;591;p20"/>
                <p:cNvSpPr/>
                <p:nvPr/>
              </p:nvSpPr>
              <p:spPr>
                <a:xfrm>
                  <a:off x="8148960" y="631440"/>
                  <a:ext cx="36000" cy="35280"/>
                </a:xfrm>
                <a:custGeom>
                  <a:avLst/>
                  <a:gdLst>
                    <a:gd name="textAreaLeft" fmla="*/ 0 w 36000"/>
                    <a:gd name="textAreaRight" fmla="*/ 36360 w 36000"/>
                    <a:gd name="textAreaTop" fmla="*/ 0 h 35280"/>
                    <a:gd name="textAreaBottom" fmla="*/ 35640 h 3528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7640" bIns="176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9" name="Google Shape;592;p20"/>
                <p:cNvSpPr/>
                <p:nvPr/>
              </p:nvSpPr>
              <p:spPr>
                <a:xfrm>
                  <a:off x="8062200" y="543600"/>
                  <a:ext cx="209880" cy="209880"/>
                </a:xfrm>
                <a:custGeom>
                  <a:avLst/>
                  <a:gdLst>
                    <a:gd name="textAreaLeft" fmla="*/ 0 w 209880"/>
                    <a:gd name="textAreaRight" fmla="*/ 210240 w 209880"/>
                    <a:gd name="textAreaTop" fmla="*/ 0 h 209880"/>
                    <a:gd name="textAreaBottom" fmla="*/ 210240 h 2098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0" name="Google Shape;593;p20"/>
                <p:cNvSpPr/>
                <p:nvPr/>
              </p:nvSpPr>
              <p:spPr>
                <a:xfrm>
                  <a:off x="7989840" y="469440"/>
                  <a:ext cx="356040" cy="357120"/>
                </a:xfrm>
                <a:custGeom>
                  <a:avLst/>
                  <a:gdLst>
                    <a:gd name="textAreaLeft" fmla="*/ 0 w 356040"/>
                    <a:gd name="textAreaRight" fmla="*/ 356400 w 356040"/>
                    <a:gd name="textAreaTop" fmla="*/ 0 h 357120"/>
                    <a:gd name="textAreaBottom" fmla="*/ 357480 h 35712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11" name="Google Shape;594;p20"/>
              <p:cNvGrpSpPr/>
              <p:nvPr/>
            </p:nvGrpSpPr>
            <p:grpSpPr>
              <a:xfrm>
                <a:off x="8254080" y="-139680"/>
                <a:ext cx="430560" cy="444960"/>
                <a:chOff x="8254080" y="-139680"/>
                <a:chExt cx="430560" cy="444960"/>
              </a:xfrm>
            </p:grpSpPr>
            <p:sp>
              <p:nvSpPr>
                <p:cNvPr id="312" name="Google Shape;595;p20"/>
                <p:cNvSpPr/>
                <p:nvPr/>
              </p:nvSpPr>
              <p:spPr>
                <a:xfrm>
                  <a:off x="8254080" y="-139680"/>
                  <a:ext cx="430560" cy="281520"/>
                </a:xfrm>
                <a:custGeom>
                  <a:avLst/>
                  <a:gdLst>
                    <a:gd name="textAreaLeft" fmla="*/ 0 w 430560"/>
                    <a:gd name="textAreaRight" fmla="*/ 430920 w 430560"/>
                    <a:gd name="textAreaTop" fmla="*/ 0 h 281520"/>
                    <a:gd name="textAreaBottom" fmla="*/ 281880 h 28152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3" name="Google Shape;596;p20"/>
                <p:cNvSpPr/>
                <p:nvPr/>
              </p:nvSpPr>
              <p:spPr>
                <a:xfrm>
                  <a:off x="8555400" y="249120"/>
                  <a:ext cx="53640" cy="56160"/>
                </a:xfrm>
                <a:custGeom>
                  <a:avLst/>
                  <a:gdLst>
                    <a:gd name="textAreaLeft" fmla="*/ 0 w 53640"/>
                    <a:gd name="textAreaRight" fmla="*/ 54000 w 53640"/>
                    <a:gd name="textAreaTop" fmla="*/ 0 h 56160"/>
                    <a:gd name="textAreaBottom" fmla="*/ 56520 h 5616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8080" bIns="280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4" name="Google Shape;597;p20"/>
                <p:cNvSpPr/>
                <p:nvPr/>
              </p:nvSpPr>
              <p:spPr>
                <a:xfrm>
                  <a:off x="8487000" y="163080"/>
                  <a:ext cx="164160" cy="590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59040"/>
                    <a:gd name="textAreaBottom" fmla="*/ 59400 h 5904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9520" bIns="29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315" name="Google Shape;598;p20"/>
            <p:cNvGrpSpPr/>
            <p:nvPr/>
          </p:nvGrpSpPr>
          <p:grpSpPr>
            <a:xfrm>
              <a:off x="-298440" y="3575160"/>
              <a:ext cx="1963080" cy="2057760"/>
              <a:chOff x="-298440" y="3575160"/>
              <a:chExt cx="1963080" cy="2057760"/>
            </a:xfrm>
          </p:grpSpPr>
          <p:pic>
            <p:nvPicPr>
              <p:cNvPr id="316" name="Google Shape;599;p20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 rot="16200000">
                <a:off x="-320040" y="35971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317" name="Google Shape;600;p20"/>
              <p:cNvGrpSpPr/>
              <p:nvPr/>
            </p:nvGrpSpPr>
            <p:grpSpPr>
              <a:xfrm>
                <a:off x="650160" y="5315760"/>
                <a:ext cx="344160" cy="317160"/>
                <a:chOff x="650160" y="5315760"/>
                <a:chExt cx="344160" cy="317160"/>
              </a:xfrm>
            </p:grpSpPr>
            <p:sp>
              <p:nvSpPr>
                <p:cNvPr id="318" name="Google Shape;601;p20"/>
                <p:cNvSpPr/>
                <p:nvPr/>
              </p:nvSpPr>
              <p:spPr>
                <a:xfrm>
                  <a:off x="765000" y="536940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9" name="Google Shape;602;p20"/>
                <p:cNvSpPr/>
                <p:nvPr/>
              </p:nvSpPr>
              <p:spPr>
                <a:xfrm>
                  <a:off x="650160" y="555444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0" name="Google Shape;603;p20"/>
                <p:cNvSpPr/>
                <p:nvPr/>
              </p:nvSpPr>
              <p:spPr>
                <a:xfrm>
                  <a:off x="683280" y="531576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1" name="Google Shape;604;p20"/>
                <p:cNvSpPr/>
                <p:nvPr/>
              </p:nvSpPr>
              <p:spPr>
                <a:xfrm>
                  <a:off x="708120" y="552168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22" name="Google Shape;605;p20"/>
              <p:cNvGrpSpPr/>
              <p:nvPr/>
            </p:nvGrpSpPr>
            <p:grpSpPr>
              <a:xfrm>
                <a:off x="665280" y="4041360"/>
                <a:ext cx="314280" cy="314640"/>
                <a:chOff x="665280" y="4041360"/>
                <a:chExt cx="314280" cy="314640"/>
              </a:xfrm>
            </p:grpSpPr>
            <p:sp>
              <p:nvSpPr>
                <p:cNvPr id="323" name="Google Shape;606;p20"/>
                <p:cNvSpPr/>
                <p:nvPr/>
              </p:nvSpPr>
              <p:spPr>
                <a:xfrm>
                  <a:off x="704520" y="407160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4" name="Google Shape;607;p20"/>
                <p:cNvSpPr/>
                <p:nvPr/>
              </p:nvSpPr>
              <p:spPr>
                <a:xfrm>
                  <a:off x="665280" y="404136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25" name="Google Shape;608;p20"/>
              <p:cNvGrpSpPr/>
              <p:nvPr/>
            </p:nvGrpSpPr>
            <p:grpSpPr>
              <a:xfrm>
                <a:off x="644400" y="4657320"/>
                <a:ext cx="356040" cy="357120"/>
                <a:chOff x="644400" y="4657320"/>
                <a:chExt cx="356040" cy="357120"/>
              </a:xfrm>
            </p:grpSpPr>
            <p:sp>
              <p:nvSpPr>
                <p:cNvPr id="326" name="Google Shape;609;p20"/>
                <p:cNvSpPr/>
                <p:nvPr/>
              </p:nvSpPr>
              <p:spPr>
                <a:xfrm>
                  <a:off x="722160" y="4867560"/>
                  <a:ext cx="68400" cy="68400"/>
                </a:xfrm>
                <a:custGeom>
                  <a:avLst/>
                  <a:gdLst>
                    <a:gd name="textAreaLeft" fmla="*/ 0 w 68400"/>
                    <a:gd name="textAreaRight" fmla="*/ 68760 w 68400"/>
                    <a:gd name="textAreaTop" fmla="*/ 0 h 68400"/>
                    <a:gd name="textAreaBottom" fmla="*/ 68760 h 6840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2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7" name="Google Shape;610;p20"/>
                <p:cNvSpPr/>
                <p:nvPr/>
              </p:nvSpPr>
              <p:spPr>
                <a:xfrm>
                  <a:off x="853920" y="4868280"/>
                  <a:ext cx="67680" cy="67320"/>
                </a:xfrm>
                <a:custGeom>
                  <a:avLst/>
                  <a:gdLst>
                    <a:gd name="textAreaLeft" fmla="*/ 0 w 67680"/>
                    <a:gd name="textAreaRight" fmla="*/ 68040 w 67680"/>
                    <a:gd name="textAreaTop" fmla="*/ 0 h 67320"/>
                    <a:gd name="textAreaBottom" fmla="*/ 67680 h 6732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8" name="Google Shape;611;p20"/>
                <p:cNvSpPr/>
                <p:nvPr/>
              </p:nvSpPr>
              <p:spPr>
                <a:xfrm>
                  <a:off x="722160" y="4736160"/>
                  <a:ext cx="66960" cy="67680"/>
                </a:xfrm>
                <a:custGeom>
                  <a:avLst/>
                  <a:gdLst>
                    <a:gd name="textAreaLeft" fmla="*/ 0 w 66960"/>
                    <a:gd name="textAreaRight" fmla="*/ 67320 w 66960"/>
                    <a:gd name="textAreaTop" fmla="*/ 0 h 67680"/>
                    <a:gd name="textAreaBottom" fmla="*/ 68040 h 6768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9" name="Google Shape;612;p20"/>
                <p:cNvSpPr/>
                <p:nvPr/>
              </p:nvSpPr>
              <p:spPr>
                <a:xfrm>
                  <a:off x="852480" y="4736160"/>
                  <a:ext cx="69120" cy="69120"/>
                </a:xfrm>
                <a:custGeom>
                  <a:avLst/>
                  <a:gdLst>
                    <a:gd name="textAreaLeft" fmla="*/ 0 w 69120"/>
                    <a:gd name="textAreaRight" fmla="*/ 69480 w 69120"/>
                    <a:gd name="textAreaTop" fmla="*/ 0 h 69120"/>
                    <a:gd name="textAreaBottom" fmla="*/ 69480 h 6912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560" bIns="34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0" name="Google Shape;613;p20"/>
                <p:cNvSpPr/>
                <p:nvPr/>
              </p:nvSpPr>
              <p:spPr>
                <a:xfrm>
                  <a:off x="803160" y="4819680"/>
                  <a:ext cx="36000" cy="35280"/>
                </a:xfrm>
                <a:custGeom>
                  <a:avLst/>
                  <a:gdLst>
                    <a:gd name="textAreaLeft" fmla="*/ 0 w 36000"/>
                    <a:gd name="textAreaRight" fmla="*/ 36360 w 36000"/>
                    <a:gd name="textAreaTop" fmla="*/ 0 h 35280"/>
                    <a:gd name="textAreaBottom" fmla="*/ 35640 h 3528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7640" bIns="176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1" name="Google Shape;614;p20"/>
                <p:cNvSpPr/>
                <p:nvPr/>
              </p:nvSpPr>
              <p:spPr>
                <a:xfrm>
                  <a:off x="716400" y="4731480"/>
                  <a:ext cx="209880" cy="209880"/>
                </a:xfrm>
                <a:custGeom>
                  <a:avLst/>
                  <a:gdLst>
                    <a:gd name="textAreaLeft" fmla="*/ 0 w 209880"/>
                    <a:gd name="textAreaRight" fmla="*/ 210240 w 209880"/>
                    <a:gd name="textAreaTop" fmla="*/ 0 h 209880"/>
                    <a:gd name="textAreaBottom" fmla="*/ 210240 h 2098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2" name="Google Shape;615;p20"/>
                <p:cNvSpPr/>
                <p:nvPr/>
              </p:nvSpPr>
              <p:spPr>
                <a:xfrm>
                  <a:off x="644400" y="4657320"/>
                  <a:ext cx="356040" cy="357120"/>
                </a:xfrm>
                <a:custGeom>
                  <a:avLst/>
                  <a:gdLst>
                    <a:gd name="textAreaLeft" fmla="*/ 0 w 356040"/>
                    <a:gd name="textAreaRight" fmla="*/ 356400 w 356040"/>
                    <a:gd name="textAreaTop" fmla="*/ 0 h 357120"/>
                    <a:gd name="textAreaBottom" fmla="*/ 357480 h 35712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33" name="Google Shape;616;p20"/>
              <p:cNvGrpSpPr/>
              <p:nvPr/>
            </p:nvGrpSpPr>
            <p:grpSpPr>
              <a:xfrm>
                <a:off x="87840" y="4975560"/>
                <a:ext cx="354600" cy="366480"/>
                <a:chOff x="87840" y="4975560"/>
                <a:chExt cx="354600" cy="366480"/>
              </a:xfrm>
            </p:grpSpPr>
            <p:sp>
              <p:nvSpPr>
                <p:cNvPr id="334" name="Google Shape;617;p20"/>
                <p:cNvSpPr/>
                <p:nvPr/>
              </p:nvSpPr>
              <p:spPr>
                <a:xfrm>
                  <a:off x="87840" y="4975560"/>
                  <a:ext cx="354600" cy="231480"/>
                </a:xfrm>
                <a:custGeom>
                  <a:avLst/>
                  <a:gdLst>
                    <a:gd name="textAreaLeft" fmla="*/ 0 w 354600"/>
                    <a:gd name="textAreaRight" fmla="*/ 354960 w 354600"/>
                    <a:gd name="textAreaTop" fmla="*/ 0 h 231480"/>
                    <a:gd name="textAreaBottom" fmla="*/ 231840 h 23148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5" name="Google Shape;618;p20"/>
                <p:cNvSpPr/>
                <p:nvPr/>
              </p:nvSpPr>
              <p:spPr>
                <a:xfrm>
                  <a:off x="335880" y="5295960"/>
                  <a:ext cx="44280" cy="46080"/>
                </a:xfrm>
                <a:custGeom>
                  <a:avLst/>
                  <a:gdLst>
                    <a:gd name="textAreaLeft" fmla="*/ 0 w 44280"/>
                    <a:gd name="textAreaRight" fmla="*/ 44640 w 44280"/>
                    <a:gd name="textAreaTop" fmla="*/ 0 h 46080"/>
                    <a:gd name="textAreaBottom" fmla="*/ 46440 h 4608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3040" bIns="230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6" name="Google Shape;619;p20"/>
                <p:cNvSpPr/>
                <p:nvPr/>
              </p:nvSpPr>
              <p:spPr>
                <a:xfrm>
                  <a:off x="279360" y="5225040"/>
                  <a:ext cx="135000" cy="48600"/>
                </a:xfrm>
                <a:custGeom>
                  <a:avLst/>
                  <a:gdLst>
                    <a:gd name="textAreaLeft" fmla="*/ 0 w 135000"/>
                    <a:gd name="textAreaRight" fmla="*/ 135360 w 135000"/>
                    <a:gd name="textAreaTop" fmla="*/ 0 h 48600"/>
                    <a:gd name="textAreaBottom" fmla="*/ 48960 h 4860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4480" bIns="244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37" name="Google Shape;620;p20"/>
              <p:cNvGrpSpPr/>
              <p:nvPr/>
            </p:nvGrpSpPr>
            <p:grpSpPr>
              <a:xfrm>
                <a:off x="101880" y="4358160"/>
                <a:ext cx="326520" cy="318600"/>
                <a:chOff x="101880" y="4358160"/>
                <a:chExt cx="326520" cy="318600"/>
              </a:xfrm>
            </p:grpSpPr>
            <p:sp>
              <p:nvSpPr>
                <p:cNvPr id="338" name="Google Shape;621;p20"/>
                <p:cNvSpPr/>
                <p:nvPr/>
              </p:nvSpPr>
              <p:spPr>
                <a:xfrm>
                  <a:off x="227880" y="46551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9" name="Google Shape;622;p20"/>
                <p:cNvSpPr/>
                <p:nvPr/>
              </p:nvSpPr>
              <p:spPr>
                <a:xfrm>
                  <a:off x="101880" y="447660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0" name="Google Shape;623;p20"/>
                <p:cNvSpPr/>
                <p:nvPr/>
              </p:nvSpPr>
              <p:spPr>
                <a:xfrm>
                  <a:off x="239760" y="461088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1" name="Google Shape;624;p20"/>
                <p:cNvSpPr/>
                <p:nvPr/>
              </p:nvSpPr>
              <p:spPr>
                <a:xfrm>
                  <a:off x="126720" y="435816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2" name="Google Shape;625;p20"/>
                <p:cNvSpPr/>
                <p:nvPr/>
              </p:nvSpPr>
              <p:spPr>
                <a:xfrm>
                  <a:off x="255240" y="45687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3" name="Google Shape;626;p20"/>
                <p:cNvSpPr/>
                <p:nvPr/>
              </p:nvSpPr>
              <p:spPr>
                <a:xfrm>
                  <a:off x="270720" y="45259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4" name="Google Shape;627;p20"/>
                <p:cNvSpPr/>
                <p:nvPr/>
              </p:nvSpPr>
              <p:spPr>
                <a:xfrm>
                  <a:off x="300240" y="443376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5" name="Google Shape;628;p20"/>
                <p:cNvSpPr/>
                <p:nvPr/>
              </p:nvSpPr>
              <p:spPr>
                <a:xfrm>
                  <a:off x="337680" y="441288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6" name="Google Shape;629;p20"/>
                <p:cNvSpPr/>
                <p:nvPr/>
              </p:nvSpPr>
              <p:spPr>
                <a:xfrm>
                  <a:off x="374760" y="438408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1665000" y="2743200"/>
            <a:ext cx="268992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title"/>
          </p:nvPr>
        </p:nvSpPr>
        <p:spPr>
          <a:xfrm>
            <a:off x="3226680" y="1032480"/>
            <a:ext cx="268992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Montserrat"/>
                <a:ea typeface="Montserrat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title"/>
          </p:nvPr>
        </p:nvSpPr>
        <p:spPr>
          <a:xfrm>
            <a:off x="4788360" y="2743200"/>
            <a:ext cx="268992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17;p3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351" name="Google Shape;18;p3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>
            <a:off x="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352" name="Google Shape;19;p3"/>
          <p:cNvGrpSpPr/>
          <p:nvPr/>
        </p:nvGrpSpPr>
        <p:grpSpPr>
          <a:xfrm>
            <a:off x="-1317240" y="-1764360"/>
            <a:ext cx="12139560" cy="8643960"/>
            <a:chOff x="-1317240" y="-1764360"/>
            <a:chExt cx="12139560" cy="8643960"/>
          </a:xfrm>
        </p:grpSpPr>
        <p:pic>
          <p:nvPicPr>
            <p:cNvPr id="353" name="Google Shape;20;p3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120800">
              <a:off x="6818760" y="-128844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54" name="Google Shape;21;p3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4680600">
              <a:off x="-1025640" y="305496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55" name="Google Shape;22;p3"/>
          <p:cNvGrpSpPr/>
          <p:nvPr/>
        </p:nvGrpSpPr>
        <p:grpSpPr>
          <a:xfrm>
            <a:off x="-812520" y="-464040"/>
            <a:ext cx="10246680" cy="6233040"/>
            <a:chOff x="-812520" y="-464040"/>
            <a:chExt cx="10246680" cy="6233040"/>
          </a:xfrm>
        </p:grpSpPr>
        <p:grpSp>
          <p:nvGrpSpPr>
            <p:cNvPr id="356" name="Google Shape;23;p3"/>
            <p:cNvGrpSpPr/>
            <p:nvPr/>
          </p:nvGrpSpPr>
          <p:grpSpPr>
            <a:xfrm>
              <a:off x="-812520" y="-464040"/>
              <a:ext cx="1963080" cy="2007000"/>
              <a:chOff x="-812520" y="-464040"/>
              <a:chExt cx="1963080" cy="2007000"/>
            </a:xfrm>
          </p:grpSpPr>
          <p:pic>
            <p:nvPicPr>
              <p:cNvPr id="357" name="Google Shape;24;p3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 rot="5400000">
                <a:off x="-834480" y="-44208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358" name="Google Shape;25;p3"/>
              <p:cNvGrpSpPr/>
              <p:nvPr/>
            </p:nvGrpSpPr>
            <p:grpSpPr>
              <a:xfrm>
                <a:off x="432360" y="425520"/>
                <a:ext cx="326880" cy="318240"/>
                <a:chOff x="432360" y="425520"/>
                <a:chExt cx="326880" cy="318240"/>
              </a:xfrm>
            </p:grpSpPr>
            <p:sp>
              <p:nvSpPr>
                <p:cNvPr id="359" name="Google Shape;26;p3"/>
                <p:cNvSpPr/>
                <p:nvPr/>
              </p:nvSpPr>
              <p:spPr>
                <a:xfrm>
                  <a:off x="558720" y="7221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0" name="Google Shape;27;p3"/>
                <p:cNvSpPr/>
                <p:nvPr/>
              </p:nvSpPr>
              <p:spPr>
                <a:xfrm>
                  <a:off x="432360" y="54396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1" name="Google Shape;28;p3"/>
                <p:cNvSpPr/>
                <p:nvPr/>
              </p:nvSpPr>
              <p:spPr>
                <a:xfrm>
                  <a:off x="570240" y="67824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2" name="Google Shape;29;p3"/>
                <p:cNvSpPr/>
                <p:nvPr/>
              </p:nvSpPr>
              <p:spPr>
                <a:xfrm>
                  <a:off x="457560" y="42552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3" name="Google Shape;30;p3"/>
                <p:cNvSpPr/>
                <p:nvPr/>
              </p:nvSpPr>
              <p:spPr>
                <a:xfrm>
                  <a:off x="586080" y="6357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4" name="Google Shape;31;p3"/>
                <p:cNvSpPr/>
                <p:nvPr/>
              </p:nvSpPr>
              <p:spPr>
                <a:xfrm>
                  <a:off x="601560" y="5929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5" name="Google Shape;32;p3"/>
                <p:cNvSpPr/>
                <p:nvPr/>
              </p:nvSpPr>
              <p:spPr>
                <a:xfrm>
                  <a:off x="631080" y="50112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6" name="Google Shape;33;p3"/>
                <p:cNvSpPr/>
                <p:nvPr/>
              </p:nvSpPr>
              <p:spPr>
                <a:xfrm>
                  <a:off x="668520" y="48024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7" name="Google Shape;34;p3"/>
                <p:cNvSpPr/>
                <p:nvPr/>
              </p:nvSpPr>
              <p:spPr>
                <a:xfrm>
                  <a:off x="705600" y="45108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68" name="Google Shape;35;p3"/>
              <p:cNvGrpSpPr/>
              <p:nvPr/>
            </p:nvGrpSpPr>
            <p:grpSpPr>
              <a:xfrm>
                <a:off x="475920" y="1088640"/>
                <a:ext cx="268200" cy="268560"/>
                <a:chOff x="475920" y="1088640"/>
                <a:chExt cx="268200" cy="268560"/>
              </a:xfrm>
            </p:grpSpPr>
            <p:sp>
              <p:nvSpPr>
                <p:cNvPr id="369" name="Google Shape;36;p3"/>
                <p:cNvSpPr/>
                <p:nvPr/>
              </p:nvSpPr>
              <p:spPr>
                <a:xfrm>
                  <a:off x="534240" y="1247040"/>
                  <a:ext cx="51480" cy="51480"/>
                </a:xfrm>
                <a:custGeom>
                  <a:avLst/>
                  <a:gdLst>
                    <a:gd name="textAreaLeft" fmla="*/ 0 w 51480"/>
                    <a:gd name="textAreaRight" fmla="*/ 51840 w 51480"/>
                    <a:gd name="textAreaTop" fmla="*/ 0 h 51480"/>
                    <a:gd name="textAreaBottom" fmla="*/ 51840 h 5148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0" name="Google Shape;37;p3"/>
                <p:cNvSpPr/>
                <p:nvPr/>
              </p:nvSpPr>
              <p:spPr>
                <a:xfrm>
                  <a:off x="633600" y="1247760"/>
                  <a:ext cx="50760" cy="50760"/>
                </a:xfrm>
                <a:custGeom>
                  <a:avLst/>
                  <a:gdLst>
                    <a:gd name="textAreaLeft" fmla="*/ 0 w 50760"/>
                    <a:gd name="textAreaRight" fmla="*/ 51120 w 5076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1" name="Google Shape;38;p3"/>
                <p:cNvSpPr/>
                <p:nvPr/>
              </p:nvSpPr>
              <p:spPr>
                <a:xfrm>
                  <a:off x="534240" y="1148400"/>
                  <a:ext cx="50400" cy="50760"/>
                </a:xfrm>
                <a:custGeom>
                  <a:avLst/>
                  <a:gdLst>
                    <a:gd name="textAreaLeft" fmla="*/ 0 w 50400"/>
                    <a:gd name="textAreaRight" fmla="*/ 50760 w 5040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2" name="Google Shape;39;p3"/>
                <p:cNvSpPr/>
                <p:nvPr/>
              </p:nvSpPr>
              <p:spPr>
                <a:xfrm>
                  <a:off x="632520" y="1148400"/>
                  <a:ext cx="51840" cy="51840"/>
                </a:xfrm>
                <a:custGeom>
                  <a:avLst/>
                  <a:gdLst>
                    <a:gd name="textAreaLeft" fmla="*/ 0 w 51840"/>
                    <a:gd name="textAreaRight" fmla="*/ 52200 w 5184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3" name="Google Shape;40;p3"/>
                <p:cNvSpPr/>
                <p:nvPr/>
              </p:nvSpPr>
              <p:spPr>
                <a:xfrm>
                  <a:off x="595440" y="1211040"/>
                  <a:ext cx="27000" cy="26640"/>
                </a:xfrm>
                <a:custGeom>
                  <a:avLst/>
                  <a:gdLst>
                    <a:gd name="textAreaLeft" fmla="*/ 0 w 27000"/>
                    <a:gd name="textAreaRight" fmla="*/ 27360 w 27000"/>
                    <a:gd name="textAreaTop" fmla="*/ 0 h 26640"/>
                    <a:gd name="textAreaBottom" fmla="*/ 27000 h 2664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3320" bIns="133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4" name="Google Shape;41;p3"/>
                <p:cNvSpPr/>
                <p:nvPr/>
              </p:nvSpPr>
              <p:spPr>
                <a:xfrm>
                  <a:off x="530280" y="1144800"/>
                  <a:ext cx="157680" cy="15768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157680"/>
                    <a:gd name="textAreaBottom" fmla="*/ 158040 h 1576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5" name="Google Shape;42;p3"/>
                <p:cNvSpPr/>
                <p:nvPr/>
              </p:nvSpPr>
              <p:spPr>
                <a:xfrm>
                  <a:off x="475920" y="1088640"/>
                  <a:ext cx="268200" cy="268560"/>
                </a:xfrm>
                <a:custGeom>
                  <a:avLst/>
                  <a:gdLst>
                    <a:gd name="textAreaLeft" fmla="*/ 0 w 268200"/>
                    <a:gd name="textAreaRight" fmla="*/ 268560 w 268200"/>
                    <a:gd name="textAreaTop" fmla="*/ 0 h 268560"/>
                    <a:gd name="textAreaBottom" fmla="*/ 268920 h 26856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76" name="Google Shape;43;p3"/>
              <p:cNvGrpSpPr/>
              <p:nvPr/>
            </p:nvGrpSpPr>
            <p:grpSpPr>
              <a:xfrm>
                <a:off x="-163800" y="693720"/>
                <a:ext cx="399240" cy="412560"/>
                <a:chOff x="-163800" y="693720"/>
                <a:chExt cx="399240" cy="412560"/>
              </a:xfrm>
            </p:grpSpPr>
            <p:sp>
              <p:nvSpPr>
                <p:cNvPr id="377" name="Google Shape;44;p3"/>
                <p:cNvSpPr/>
                <p:nvPr/>
              </p:nvSpPr>
              <p:spPr>
                <a:xfrm>
                  <a:off x="-163800" y="693720"/>
                  <a:ext cx="399240" cy="261000"/>
                </a:xfrm>
                <a:custGeom>
                  <a:avLst/>
                  <a:gdLst>
                    <a:gd name="textAreaLeft" fmla="*/ 0 w 399240"/>
                    <a:gd name="textAreaRight" fmla="*/ 399600 w 399240"/>
                    <a:gd name="textAreaTop" fmla="*/ 0 h 261000"/>
                    <a:gd name="textAreaBottom" fmla="*/ 261360 h 26100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8" name="Google Shape;45;p3"/>
                <p:cNvSpPr/>
                <p:nvPr/>
              </p:nvSpPr>
              <p:spPr>
                <a:xfrm>
                  <a:off x="115560" y="1054440"/>
                  <a:ext cx="49680" cy="51840"/>
                </a:xfrm>
                <a:custGeom>
                  <a:avLst/>
                  <a:gdLst>
                    <a:gd name="textAreaLeft" fmla="*/ 0 w 49680"/>
                    <a:gd name="textAreaRight" fmla="*/ 50040 w 4968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9" name="Google Shape;46;p3"/>
                <p:cNvSpPr/>
                <p:nvPr/>
              </p:nvSpPr>
              <p:spPr>
                <a:xfrm>
                  <a:off x="51840" y="974520"/>
                  <a:ext cx="152280" cy="54720"/>
                </a:xfrm>
                <a:custGeom>
                  <a:avLst/>
                  <a:gdLst>
                    <a:gd name="textAreaLeft" fmla="*/ 0 w 152280"/>
                    <a:gd name="textAreaRight" fmla="*/ 152640 w 15228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380" name="Google Shape;47;p3"/>
            <p:cNvGrpSpPr/>
            <p:nvPr/>
          </p:nvGrpSpPr>
          <p:grpSpPr>
            <a:xfrm>
              <a:off x="7427160" y="3805920"/>
              <a:ext cx="2007000" cy="1963080"/>
              <a:chOff x="7427160" y="3805920"/>
              <a:chExt cx="2007000" cy="1963080"/>
            </a:xfrm>
          </p:grpSpPr>
          <p:pic>
            <p:nvPicPr>
              <p:cNvPr id="381" name="Google Shape;48;p3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>
                <a:off x="7427160" y="38059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382" name="Google Shape;49;p3"/>
              <p:cNvGrpSpPr/>
              <p:nvPr/>
            </p:nvGrpSpPr>
            <p:grpSpPr>
              <a:xfrm>
                <a:off x="7684560" y="4187160"/>
                <a:ext cx="344160" cy="317160"/>
                <a:chOff x="7684560" y="4187160"/>
                <a:chExt cx="344160" cy="317160"/>
              </a:xfrm>
            </p:grpSpPr>
            <p:sp>
              <p:nvSpPr>
                <p:cNvPr id="383" name="Google Shape;50;p3"/>
                <p:cNvSpPr/>
                <p:nvPr/>
              </p:nvSpPr>
              <p:spPr>
                <a:xfrm>
                  <a:off x="7799400" y="424080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4" name="Google Shape;51;p3"/>
                <p:cNvSpPr/>
                <p:nvPr/>
              </p:nvSpPr>
              <p:spPr>
                <a:xfrm>
                  <a:off x="7684560" y="442584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5" name="Google Shape;52;p3"/>
                <p:cNvSpPr/>
                <p:nvPr/>
              </p:nvSpPr>
              <p:spPr>
                <a:xfrm>
                  <a:off x="7717680" y="418716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6" name="Google Shape;53;p3"/>
                <p:cNvSpPr/>
                <p:nvPr/>
              </p:nvSpPr>
              <p:spPr>
                <a:xfrm>
                  <a:off x="7742520" y="439308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87" name="Google Shape;54;p3"/>
              <p:cNvGrpSpPr/>
              <p:nvPr/>
            </p:nvGrpSpPr>
            <p:grpSpPr>
              <a:xfrm>
                <a:off x="8322120" y="4188240"/>
                <a:ext cx="314280" cy="314640"/>
                <a:chOff x="8322120" y="4188240"/>
                <a:chExt cx="314280" cy="314640"/>
              </a:xfrm>
            </p:grpSpPr>
            <p:sp>
              <p:nvSpPr>
                <p:cNvPr id="388" name="Google Shape;55;p3"/>
                <p:cNvSpPr/>
                <p:nvPr/>
              </p:nvSpPr>
              <p:spPr>
                <a:xfrm>
                  <a:off x="8361720" y="421848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9" name="Google Shape;56;p3"/>
                <p:cNvSpPr/>
                <p:nvPr/>
              </p:nvSpPr>
              <p:spPr>
                <a:xfrm>
                  <a:off x="8322120" y="418824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90" name="Google Shape;57;p3"/>
              <p:cNvGrpSpPr/>
              <p:nvPr/>
            </p:nvGrpSpPr>
            <p:grpSpPr>
              <a:xfrm>
                <a:off x="7958160" y="4710240"/>
                <a:ext cx="405360" cy="405000"/>
                <a:chOff x="7958160" y="4710240"/>
                <a:chExt cx="405360" cy="405000"/>
              </a:xfrm>
            </p:grpSpPr>
            <p:sp>
              <p:nvSpPr>
                <p:cNvPr id="391" name="Google Shape;58;p3"/>
                <p:cNvSpPr/>
                <p:nvPr/>
              </p:nvSpPr>
              <p:spPr>
                <a:xfrm>
                  <a:off x="8060400" y="4710240"/>
                  <a:ext cx="201240" cy="204480"/>
                </a:xfrm>
                <a:custGeom>
                  <a:avLst/>
                  <a:gdLst>
                    <a:gd name="textAreaLeft" fmla="*/ 0 w 201240"/>
                    <a:gd name="textAreaRight" fmla="*/ 201600 w 201240"/>
                    <a:gd name="textAreaTop" fmla="*/ 0 h 204480"/>
                    <a:gd name="textAreaBottom" fmla="*/ 204840 h 20448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2" name="Google Shape;59;p3"/>
                <p:cNvSpPr/>
                <p:nvPr/>
              </p:nvSpPr>
              <p:spPr>
                <a:xfrm>
                  <a:off x="8150760" y="4802760"/>
                  <a:ext cx="20160" cy="22680"/>
                </a:xfrm>
                <a:custGeom>
                  <a:avLst/>
                  <a:gdLst>
                    <a:gd name="textAreaLeft" fmla="*/ 0 w 20160"/>
                    <a:gd name="textAreaRight" fmla="*/ 20520 w 20160"/>
                    <a:gd name="textAreaTop" fmla="*/ 0 h 22680"/>
                    <a:gd name="textAreaBottom" fmla="*/ 23040 h 2268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3" name="Google Shape;60;p3"/>
                <p:cNvSpPr/>
                <p:nvPr/>
              </p:nvSpPr>
              <p:spPr>
                <a:xfrm>
                  <a:off x="8119080" y="4937760"/>
                  <a:ext cx="82440" cy="177480"/>
                </a:xfrm>
                <a:custGeom>
                  <a:avLst/>
                  <a:gdLst>
                    <a:gd name="textAreaLeft" fmla="*/ 0 w 82440"/>
                    <a:gd name="textAreaRight" fmla="*/ 82800 w 82440"/>
                    <a:gd name="textAreaTop" fmla="*/ 0 h 177480"/>
                    <a:gd name="textAreaBottom" fmla="*/ 177840 h 17748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4" name="Google Shape;61;p3"/>
                <p:cNvSpPr/>
                <p:nvPr/>
              </p:nvSpPr>
              <p:spPr>
                <a:xfrm>
                  <a:off x="7958160" y="4897440"/>
                  <a:ext cx="163440" cy="102240"/>
                </a:xfrm>
                <a:custGeom>
                  <a:avLst/>
                  <a:gdLst>
                    <a:gd name="textAreaLeft" fmla="*/ 0 w 163440"/>
                    <a:gd name="textAreaRight" fmla="*/ 163800 w 163440"/>
                    <a:gd name="textAreaTop" fmla="*/ 0 h 102240"/>
                    <a:gd name="textAreaBottom" fmla="*/ 102600 h 10224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5" name="Google Shape;62;p3"/>
                <p:cNvSpPr/>
                <p:nvPr/>
              </p:nvSpPr>
              <p:spPr>
                <a:xfrm>
                  <a:off x="8199720" y="4893480"/>
                  <a:ext cx="163800" cy="10656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06560"/>
                    <a:gd name="textAreaBottom" fmla="*/ 106920 h 1065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1864800" y="2179440"/>
            <a:ext cx="5413680" cy="1626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4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7" name="PlaceHolder 2"/>
          <p:cNvSpPr>
            <a:spLocks noGrp="1"/>
          </p:cNvSpPr>
          <p:nvPr>
            <p:ph type="title"/>
          </p:nvPr>
        </p:nvSpPr>
        <p:spPr>
          <a:xfrm>
            <a:off x="1864800" y="1337400"/>
            <a:ext cx="1474200" cy="84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637;p21"/>
          <p:cNvPicPr/>
          <p:nvPr/>
        </p:nvPicPr>
        <p:blipFill>
          <a:blip r:embed="rId3"/>
          <a:srcRect t="1844" r="1844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400" name="Google Shape;638;p21"/>
          <p:cNvPicPr/>
          <p:nvPr/>
        </p:nvPicPr>
        <p:blipFill>
          <a:blip r:embed="rId4">
            <a:alphaModFix amt="50000"/>
          </a:blip>
          <a:stretch/>
        </p:blipFill>
        <p:spPr>
          <a:xfrm rot="19152600" flipH="1">
            <a:off x="7219800" y="-2005920"/>
            <a:ext cx="3541680" cy="3464640"/>
          </a:xfrm>
          <a:prstGeom prst="rect">
            <a:avLst/>
          </a:prstGeom>
          <a:ln w="0">
            <a:noFill/>
          </a:ln>
        </p:spPr>
      </p:pic>
      <p:pic>
        <p:nvPicPr>
          <p:cNvPr id="401" name="Google Shape;639;p21"/>
          <p:cNvPicPr/>
          <p:nvPr/>
        </p:nvPicPr>
        <p:blipFill>
          <a:blip r:embed="rId5"/>
          <a:srcRect l="7208" r="48305" b="45432"/>
          <a:stretch/>
        </p:blipFill>
        <p:spPr>
          <a:xfrm rot="10800000" flipH="1">
            <a:off x="0" y="36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402" name="Google Shape;640;p21"/>
          <p:cNvGrpSpPr/>
          <p:nvPr/>
        </p:nvGrpSpPr>
        <p:grpSpPr>
          <a:xfrm>
            <a:off x="7780680" y="3676680"/>
            <a:ext cx="1963080" cy="2007000"/>
            <a:chOff x="7780680" y="3676680"/>
            <a:chExt cx="1963080" cy="2007000"/>
          </a:xfrm>
        </p:grpSpPr>
        <p:pic>
          <p:nvPicPr>
            <p:cNvPr id="403" name="Google Shape;641;p21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5400000">
              <a:off x="7758720" y="369864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404" name="Google Shape;642;p21"/>
            <p:cNvGrpSpPr/>
            <p:nvPr/>
          </p:nvGrpSpPr>
          <p:grpSpPr>
            <a:xfrm>
              <a:off x="9025560" y="4566240"/>
              <a:ext cx="326520" cy="318240"/>
              <a:chOff x="9025560" y="4566240"/>
              <a:chExt cx="326520" cy="318240"/>
            </a:xfrm>
          </p:grpSpPr>
          <p:sp>
            <p:nvSpPr>
              <p:cNvPr id="405" name="Google Shape;643;p21"/>
              <p:cNvSpPr/>
              <p:nvPr/>
            </p:nvSpPr>
            <p:spPr>
              <a:xfrm>
                <a:off x="9151560" y="4862880"/>
                <a:ext cx="115920" cy="21600"/>
              </a:xfrm>
              <a:custGeom>
                <a:avLst/>
                <a:gdLst>
                  <a:gd name="textAreaLeft" fmla="*/ 0 w 115920"/>
                  <a:gd name="textAreaRight" fmla="*/ 116280 w 11592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190" h="36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6" name="Google Shape;644;p21"/>
              <p:cNvSpPr/>
              <p:nvPr/>
            </p:nvSpPr>
            <p:spPr>
              <a:xfrm>
                <a:off x="9025560" y="4684680"/>
                <a:ext cx="155880" cy="18108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81080"/>
                  <a:gd name="textAreaBottom" fmla="*/ 181440 h 181080"/>
                </a:gdLst>
                <a:ahLst/>
                <a:cxnLst/>
                <a:rect l="textAreaLeft" t="textAreaTop" r="textAreaRight" b="textAreaBottom"/>
                <a:pathLst>
                  <a:path w="255" h="296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7" name="Google Shape;645;p21"/>
              <p:cNvSpPr/>
              <p:nvPr/>
            </p:nvSpPr>
            <p:spPr>
              <a:xfrm>
                <a:off x="9163080" y="4818960"/>
                <a:ext cx="156960" cy="230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257" h="38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8" name="Google Shape;646;p21"/>
              <p:cNvSpPr/>
              <p:nvPr/>
            </p:nvSpPr>
            <p:spPr>
              <a:xfrm>
                <a:off x="9050400" y="4566240"/>
                <a:ext cx="134280" cy="141480"/>
              </a:xfrm>
              <a:custGeom>
                <a:avLst/>
                <a:gdLst>
                  <a:gd name="textAreaLeft" fmla="*/ 0 w 134280"/>
                  <a:gd name="textAreaRight" fmla="*/ 134640 w 134280"/>
                  <a:gd name="textAreaTop" fmla="*/ 0 h 141480"/>
                  <a:gd name="textAreaBottom" fmla="*/ 141840 h 141480"/>
                </a:gdLst>
                <a:ahLst/>
                <a:cxnLst/>
                <a:rect l="textAreaLeft" t="textAreaTop" r="textAreaRight" b="textAreaBottom"/>
                <a:pathLst>
                  <a:path w="220" h="231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9" name="Google Shape;647;p21"/>
              <p:cNvSpPr/>
              <p:nvPr/>
            </p:nvSpPr>
            <p:spPr>
              <a:xfrm>
                <a:off x="9178920" y="4776480"/>
                <a:ext cx="164160" cy="2124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21240"/>
                  <a:gd name="textAreaBottom" fmla="*/ 21600 h 21240"/>
                </a:gdLst>
                <a:ahLst/>
                <a:cxnLst/>
                <a:rect l="textAreaLeft" t="textAreaTop" r="textAreaRight" b="textAreaBottom"/>
                <a:pathLst>
                  <a:path w="268" h="35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0" name="Google Shape;648;p21"/>
              <p:cNvSpPr/>
              <p:nvPr/>
            </p:nvSpPr>
            <p:spPr>
              <a:xfrm>
                <a:off x="9194400" y="4733640"/>
                <a:ext cx="157680" cy="2160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258" h="36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1" name="Google Shape;649;p21"/>
              <p:cNvSpPr/>
              <p:nvPr/>
            </p:nvSpPr>
            <p:spPr>
              <a:xfrm>
                <a:off x="9223920" y="4641840"/>
                <a:ext cx="18360" cy="547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31" h="9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2" name="Google Shape;650;p21"/>
              <p:cNvSpPr/>
              <p:nvPr/>
            </p:nvSpPr>
            <p:spPr>
              <a:xfrm>
                <a:off x="9261360" y="4620960"/>
                <a:ext cx="18000" cy="7560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75600"/>
                  <a:gd name="textAreaBottom" fmla="*/ 75960 h 75600"/>
                </a:gdLst>
                <a:ahLst/>
                <a:cxnLst/>
                <a:rect l="textAreaLeft" t="textAreaTop" r="textAreaRight" b="textAreaBottom"/>
                <a:pathLst>
                  <a:path w="30" h="124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800" bIns="37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3" name="Google Shape;651;p21"/>
              <p:cNvSpPr/>
              <p:nvPr/>
            </p:nvSpPr>
            <p:spPr>
              <a:xfrm>
                <a:off x="9298440" y="4591800"/>
                <a:ext cx="18360" cy="1044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104400"/>
                  <a:gd name="textAreaBottom" fmla="*/ 104760 h 104400"/>
                </a:gdLst>
                <a:ahLst/>
                <a:cxnLst/>
                <a:rect l="textAreaLeft" t="textAreaTop" r="textAreaRight" b="textAreaBottom"/>
                <a:pathLst>
                  <a:path w="30" h="171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14" name="Google Shape;652;p21"/>
            <p:cNvGrpSpPr/>
            <p:nvPr/>
          </p:nvGrpSpPr>
          <p:grpSpPr>
            <a:xfrm>
              <a:off x="9068760" y="5229360"/>
              <a:ext cx="268200" cy="268560"/>
              <a:chOff x="9068760" y="5229360"/>
              <a:chExt cx="268200" cy="268560"/>
            </a:xfrm>
          </p:grpSpPr>
          <p:sp>
            <p:nvSpPr>
              <p:cNvPr id="415" name="Google Shape;653;p21"/>
              <p:cNvSpPr/>
              <p:nvPr/>
            </p:nvSpPr>
            <p:spPr>
              <a:xfrm>
                <a:off x="9127080" y="5387760"/>
                <a:ext cx="51480" cy="51480"/>
              </a:xfrm>
              <a:custGeom>
                <a:avLst/>
                <a:gdLst>
                  <a:gd name="textAreaLeft" fmla="*/ 0 w 51480"/>
                  <a:gd name="textAreaRight" fmla="*/ 51840 w 5148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6" name="Google Shape;654;p21"/>
              <p:cNvSpPr/>
              <p:nvPr/>
            </p:nvSpPr>
            <p:spPr>
              <a:xfrm>
                <a:off x="9226440" y="5388480"/>
                <a:ext cx="50760" cy="50760"/>
              </a:xfrm>
              <a:custGeom>
                <a:avLst/>
                <a:gdLst>
                  <a:gd name="textAreaLeft" fmla="*/ 0 w 50760"/>
                  <a:gd name="textAreaRight" fmla="*/ 51120 w 50760"/>
                  <a:gd name="textAreaTop" fmla="*/ 0 h 50760"/>
                  <a:gd name="textAreaBottom" fmla="*/ 51120 h 5076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560" bIns="25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7" name="Google Shape;655;p21"/>
              <p:cNvSpPr/>
              <p:nvPr/>
            </p:nvSpPr>
            <p:spPr>
              <a:xfrm>
                <a:off x="9127080" y="5288760"/>
                <a:ext cx="50400" cy="50760"/>
              </a:xfrm>
              <a:custGeom>
                <a:avLst/>
                <a:gdLst>
                  <a:gd name="textAreaLeft" fmla="*/ 0 w 50400"/>
                  <a:gd name="textAreaRight" fmla="*/ 50760 w 50400"/>
                  <a:gd name="textAreaTop" fmla="*/ 0 h 50760"/>
                  <a:gd name="textAreaBottom" fmla="*/ 51120 h 5076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560" bIns="25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8" name="Google Shape;656;p21"/>
              <p:cNvSpPr/>
              <p:nvPr/>
            </p:nvSpPr>
            <p:spPr>
              <a:xfrm>
                <a:off x="9225360" y="5288760"/>
                <a:ext cx="51840" cy="51840"/>
              </a:xfrm>
              <a:custGeom>
                <a:avLst/>
                <a:gdLst>
                  <a:gd name="textAreaLeft" fmla="*/ 0 w 51840"/>
                  <a:gd name="textAreaRight" fmla="*/ 52200 w 51840"/>
                  <a:gd name="textAreaTop" fmla="*/ 0 h 51840"/>
                  <a:gd name="textAreaBottom" fmla="*/ 52200 h 5184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9" name="Google Shape;657;p21"/>
              <p:cNvSpPr/>
              <p:nvPr/>
            </p:nvSpPr>
            <p:spPr>
              <a:xfrm>
                <a:off x="9188280" y="5351760"/>
                <a:ext cx="27000" cy="26640"/>
              </a:xfrm>
              <a:custGeom>
                <a:avLst/>
                <a:gdLst>
                  <a:gd name="textAreaLeft" fmla="*/ 0 w 27000"/>
                  <a:gd name="textAreaRight" fmla="*/ 27360 w 27000"/>
                  <a:gd name="textAreaTop" fmla="*/ 0 h 26640"/>
                  <a:gd name="textAreaBottom" fmla="*/ 27000 h 2664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3320" bIns="133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0" name="Google Shape;658;p21"/>
              <p:cNvSpPr/>
              <p:nvPr/>
            </p:nvSpPr>
            <p:spPr>
              <a:xfrm>
                <a:off x="9123120" y="5285520"/>
                <a:ext cx="157680" cy="15768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157680"/>
                  <a:gd name="textAreaBottom" fmla="*/ 158040 h 1576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1" name="Google Shape;659;p21"/>
              <p:cNvSpPr/>
              <p:nvPr/>
            </p:nvSpPr>
            <p:spPr>
              <a:xfrm>
                <a:off x="9068760" y="5229360"/>
                <a:ext cx="268200" cy="268560"/>
              </a:xfrm>
              <a:custGeom>
                <a:avLst/>
                <a:gdLst>
                  <a:gd name="textAreaLeft" fmla="*/ 0 w 268200"/>
                  <a:gd name="textAreaRight" fmla="*/ 268560 w 268200"/>
                  <a:gd name="textAreaTop" fmla="*/ 0 h 268560"/>
                  <a:gd name="textAreaBottom" fmla="*/ 268920 h 26856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22" name="Google Shape;660;p21"/>
            <p:cNvGrpSpPr/>
            <p:nvPr/>
          </p:nvGrpSpPr>
          <p:grpSpPr>
            <a:xfrm>
              <a:off x="8429040" y="4834440"/>
              <a:ext cx="399240" cy="412560"/>
              <a:chOff x="8429040" y="4834440"/>
              <a:chExt cx="399240" cy="412560"/>
            </a:xfrm>
          </p:grpSpPr>
          <p:sp>
            <p:nvSpPr>
              <p:cNvPr id="423" name="Google Shape;661;p21"/>
              <p:cNvSpPr/>
              <p:nvPr/>
            </p:nvSpPr>
            <p:spPr>
              <a:xfrm>
                <a:off x="8429040" y="4834440"/>
                <a:ext cx="399240" cy="261000"/>
              </a:xfrm>
              <a:custGeom>
                <a:avLst/>
                <a:gdLst>
                  <a:gd name="textAreaLeft" fmla="*/ 0 w 399240"/>
                  <a:gd name="textAreaRight" fmla="*/ 399600 w 399240"/>
                  <a:gd name="textAreaTop" fmla="*/ 0 h 261000"/>
                  <a:gd name="textAreaBottom" fmla="*/ 261360 h 26100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4" name="Google Shape;662;p21"/>
              <p:cNvSpPr/>
              <p:nvPr/>
            </p:nvSpPr>
            <p:spPr>
              <a:xfrm>
                <a:off x="8708400" y="5195160"/>
                <a:ext cx="49680" cy="5184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0 h 51840"/>
                  <a:gd name="textAreaBottom" fmla="*/ 52200 h 5184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5" name="Google Shape;663;p21"/>
              <p:cNvSpPr/>
              <p:nvPr/>
            </p:nvSpPr>
            <p:spPr>
              <a:xfrm>
                <a:off x="8645040" y="5115240"/>
                <a:ext cx="152280" cy="54720"/>
              </a:xfrm>
              <a:custGeom>
                <a:avLst/>
                <a:gdLst>
                  <a:gd name="textAreaLeft" fmla="*/ 0 w 152280"/>
                  <a:gd name="textAreaRight" fmla="*/ 152640 w 15228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666;p22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grpSp>
        <p:nvGrpSpPr>
          <p:cNvPr id="428" name="Google Shape;667;p22"/>
          <p:cNvGrpSpPr/>
          <p:nvPr/>
        </p:nvGrpSpPr>
        <p:grpSpPr>
          <a:xfrm>
            <a:off x="7297200" y="-806760"/>
            <a:ext cx="1963080" cy="2007000"/>
            <a:chOff x="7297200" y="-806760"/>
            <a:chExt cx="1963080" cy="2007000"/>
          </a:xfrm>
        </p:grpSpPr>
        <p:pic>
          <p:nvPicPr>
            <p:cNvPr id="429" name="Google Shape;668;p22"/>
            <p:cNvPicPr/>
            <p:nvPr/>
          </p:nvPicPr>
          <p:blipFill>
            <a:blip r:embed="rId4">
              <a:alphaModFix amt="50000"/>
            </a:blip>
            <a:stretch/>
          </p:blipFill>
          <p:spPr>
            <a:xfrm rot="5400000" flipH="1">
              <a:off x="7275240" y="-78480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430" name="Google Shape;669;p22"/>
            <p:cNvGrpSpPr/>
            <p:nvPr/>
          </p:nvGrpSpPr>
          <p:grpSpPr>
            <a:xfrm>
              <a:off x="8557560" y="1440"/>
              <a:ext cx="314280" cy="314640"/>
              <a:chOff x="8557560" y="1440"/>
              <a:chExt cx="314280" cy="314640"/>
            </a:xfrm>
          </p:grpSpPr>
          <p:sp>
            <p:nvSpPr>
              <p:cNvPr id="431" name="Google Shape;670;p22"/>
              <p:cNvSpPr/>
              <p:nvPr/>
            </p:nvSpPr>
            <p:spPr>
              <a:xfrm>
                <a:off x="8597160" y="3132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2" name="Google Shape;671;p22"/>
              <p:cNvSpPr/>
              <p:nvPr/>
            </p:nvSpPr>
            <p:spPr>
              <a:xfrm>
                <a:off x="8557560" y="144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33" name="Google Shape;672;p22"/>
            <p:cNvGrpSpPr/>
            <p:nvPr/>
          </p:nvGrpSpPr>
          <p:grpSpPr>
            <a:xfrm>
              <a:off x="8527320" y="611280"/>
              <a:ext cx="375480" cy="388080"/>
              <a:chOff x="8527320" y="611280"/>
              <a:chExt cx="375480" cy="388080"/>
            </a:xfrm>
          </p:grpSpPr>
          <p:sp>
            <p:nvSpPr>
              <p:cNvPr id="434" name="Google Shape;673;p22"/>
              <p:cNvSpPr/>
              <p:nvPr/>
            </p:nvSpPr>
            <p:spPr>
              <a:xfrm>
                <a:off x="8527320" y="611280"/>
                <a:ext cx="375480" cy="245160"/>
              </a:xfrm>
              <a:custGeom>
                <a:avLst/>
                <a:gdLst>
                  <a:gd name="textAreaLeft" fmla="*/ 0 w 375480"/>
                  <a:gd name="textAreaRight" fmla="*/ 375840 w 375480"/>
                  <a:gd name="textAreaTop" fmla="*/ 0 h 245160"/>
                  <a:gd name="textAreaBottom" fmla="*/ 245520 h 24516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5" name="Google Shape;674;p22"/>
              <p:cNvSpPr/>
              <p:nvPr/>
            </p:nvSpPr>
            <p:spPr>
              <a:xfrm>
                <a:off x="8789760" y="950400"/>
                <a:ext cx="46800" cy="4896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8960"/>
                  <a:gd name="textAreaBottom" fmla="*/ 49320 h 4896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6" name="Google Shape;675;p22"/>
              <p:cNvSpPr/>
              <p:nvPr/>
            </p:nvSpPr>
            <p:spPr>
              <a:xfrm>
                <a:off x="8730000" y="875160"/>
                <a:ext cx="142920" cy="51480"/>
              </a:xfrm>
              <a:custGeom>
                <a:avLst/>
                <a:gdLst>
                  <a:gd name="textAreaLeft" fmla="*/ 0 w 142920"/>
                  <a:gd name="textAreaRight" fmla="*/ 143280 w 14292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pic>
        <p:nvPicPr>
          <p:cNvPr id="437" name="Google Shape;676;p22"/>
          <p:cNvPicPr/>
          <p:nvPr/>
        </p:nvPicPr>
        <p:blipFill>
          <a:blip r:embed="rId5">
            <a:alphaModFix amt="50000"/>
          </a:blip>
          <a:stretch/>
        </p:blipFill>
        <p:spPr>
          <a:xfrm rot="12280200" flipH="1">
            <a:off x="-2127240" y="-1840680"/>
            <a:ext cx="3541680" cy="3464640"/>
          </a:xfrm>
          <a:prstGeom prst="rect">
            <a:avLst/>
          </a:prstGeom>
          <a:ln w="0">
            <a:noFill/>
          </a:ln>
        </p:spPr>
      </p:pic>
      <p:pic>
        <p:nvPicPr>
          <p:cNvPr id="438" name="Google Shape;677;p22"/>
          <p:cNvPicPr/>
          <p:nvPr/>
        </p:nvPicPr>
        <p:blipFill>
          <a:blip r:embed="rId6"/>
          <a:srcRect l="7208" r="48305" b="45432"/>
          <a:stretch/>
        </p:blipFill>
        <p:spPr>
          <a:xfrm flipH="1">
            <a:off x="7925040" y="2289240"/>
            <a:ext cx="1218960" cy="2854080"/>
          </a:xfrm>
          <a:prstGeom prst="rect">
            <a:avLst/>
          </a:prstGeom>
          <a:ln w="0">
            <a:noFill/>
          </a:ln>
        </p:spPr>
      </p:pic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738;p24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498" name="Google Shape;739;p24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>
            <a:off x="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499" name="Google Shape;740;p24"/>
          <p:cNvGrpSpPr/>
          <p:nvPr/>
        </p:nvGrpSpPr>
        <p:grpSpPr>
          <a:xfrm>
            <a:off x="-1317240" y="-1764360"/>
            <a:ext cx="12139560" cy="8643960"/>
            <a:chOff x="-1317240" y="-1764360"/>
            <a:chExt cx="12139560" cy="8643960"/>
          </a:xfrm>
        </p:grpSpPr>
        <p:pic>
          <p:nvPicPr>
            <p:cNvPr id="500" name="Google Shape;741;p2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120800">
              <a:off x="6818760" y="-128844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01" name="Google Shape;742;p2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4680600">
              <a:off x="-1025640" y="305496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02" name="Google Shape;743;p24"/>
          <p:cNvGrpSpPr/>
          <p:nvPr/>
        </p:nvGrpSpPr>
        <p:grpSpPr>
          <a:xfrm>
            <a:off x="-812520" y="-464040"/>
            <a:ext cx="10246680" cy="6233040"/>
            <a:chOff x="-812520" y="-464040"/>
            <a:chExt cx="10246680" cy="6233040"/>
          </a:xfrm>
        </p:grpSpPr>
        <p:grpSp>
          <p:nvGrpSpPr>
            <p:cNvPr id="503" name="Google Shape;744;p24"/>
            <p:cNvGrpSpPr/>
            <p:nvPr/>
          </p:nvGrpSpPr>
          <p:grpSpPr>
            <a:xfrm>
              <a:off x="-812520" y="-464040"/>
              <a:ext cx="1963080" cy="2007000"/>
              <a:chOff x="-812520" y="-464040"/>
              <a:chExt cx="1963080" cy="2007000"/>
            </a:xfrm>
          </p:grpSpPr>
          <p:pic>
            <p:nvPicPr>
              <p:cNvPr id="504" name="Google Shape;745;p24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 rot="5400000">
                <a:off x="-834480" y="-44208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505" name="Google Shape;746;p24"/>
              <p:cNvGrpSpPr/>
              <p:nvPr/>
            </p:nvGrpSpPr>
            <p:grpSpPr>
              <a:xfrm>
                <a:off x="432360" y="425520"/>
                <a:ext cx="326880" cy="318240"/>
                <a:chOff x="432360" y="425520"/>
                <a:chExt cx="326880" cy="318240"/>
              </a:xfrm>
            </p:grpSpPr>
            <p:sp>
              <p:nvSpPr>
                <p:cNvPr id="506" name="Google Shape;747;p24"/>
                <p:cNvSpPr/>
                <p:nvPr/>
              </p:nvSpPr>
              <p:spPr>
                <a:xfrm>
                  <a:off x="558720" y="7221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07" name="Google Shape;748;p24"/>
                <p:cNvSpPr/>
                <p:nvPr/>
              </p:nvSpPr>
              <p:spPr>
                <a:xfrm>
                  <a:off x="432360" y="54396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08" name="Google Shape;749;p24"/>
                <p:cNvSpPr/>
                <p:nvPr/>
              </p:nvSpPr>
              <p:spPr>
                <a:xfrm>
                  <a:off x="570240" y="67824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09" name="Google Shape;750;p24"/>
                <p:cNvSpPr/>
                <p:nvPr/>
              </p:nvSpPr>
              <p:spPr>
                <a:xfrm>
                  <a:off x="457560" y="42552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0" name="Google Shape;751;p24"/>
                <p:cNvSpPr/>
                <p:nvPr/>
              </p:nvSpPr>
              <p:spPr>
                <a:xfrm>
                  <a:off x="586080" y="6357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1" name="Google Shape;752;p24"/>
                <p:cNvSpPr/>
                <p:nvPr/>
              </p:nvSpPr>
              <p:spPr>
                <a:xfrm>
                  <a:off x="601560" y="5929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2" name="Google Shape;753;p24"/>
                <p:cNvSpPr/>
                <p:nvPr/>
              </p:nvSpPr>
              <p:spPr>
                <a:xfrm>
                  <a:off x="631080" y="50112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3" name="Google Shape;754;p24"/>
                <p:cNvSpPr/>
                <p:nvPr/>
              </p:nvSpPr>
              <p:spPr>
                <a:xfrm>
                  <a:off x="668520" y="48024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4" name="Google Shape;755;p24"/>
                <p:cNvSpPr/>
                <p:nvPr/>
              </p:nvSpPr>
              <p:spPr>
                <a:xfrm>
                  <a:off x="705600" y="45108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515" name="Google Shape;756;p24"/>
              <p:cNvGrpSpPr/>
              <p:nvPr/>
            </p:nvGrpSpPr>
            <p:grpSpPr>
              <a:xfrm>
                <a:off x="475920" y="1088640"/>
                <a:ext cx="268200" cy="268560"/>
                <a:chOff x="475920" y="1088640"/>
                <a:chExt cx="268200" cy="268560"/>
              </a:xfrm>
            </p:grpSpPr>
            <p:sp>
              <p:nvSpPr>
                <p:cNvPr id="516" name="Google Shape;757;p24"/>
                <p:cNvSpPr/>
                <p:nvPr/>
              </p:nvSpPr>
              <p:spPr>
                <a:xfrm>
                  <a:off x="534240" y="1247040"/>
                  <a:ext cx="51480" cy="51480"/>
                </a:xfrm>
                <a:custGeom>
                  <a:avLst/>
                  <a:gdLst>
                    <a:gd name="textAreaLeft" fmla="*/ 0 w 51480"/>
                    <a:gd name="textAreaRight" fmla="*/ 51840 w 51480"/>
                    <a:gd name="textAreaTop" fmla="*/ 0 h 51480"/>
                    <a:gd name="textAreaBottom" fmla="*/ 51840 h 5148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7" name="Google Shape;758;p24"/>
                <p:cNvSpPr/>
                <p:nvPr/>
              </p:nvSpPr>
              <p:spPr>
                <a:xfrm>
                  <a:off x="633600" y="1247760"/>
                  <a:ext cx="50760" cy="50760"/>
                </a:xfrm>
                <a:custGeom>
                  <a:avLst/>
                  <a:gdLst>
                    <a:gd name="textAreaLeft" fmla="*/ 0 w 50760"/>
                    <a:gd name="textAreaRight" fmla="*/ 51120 w 5076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8" name="Google Shape;759;p24"/>
                <p:cNvSpPr/>
                <p:nvPr/>
              </p:nvSpPr>
              <p:spPr>
                <a:xfrm>
                  <a:off x="534240" y="1148400"/>
                  <a:ext cx="50400" cy="50760"/>
                </a:xfrm>
                <a:custGeom>
                  <a:avLst/>
                  <a:gdLst>
                    <a:gd name="textAreaLeft" fmla="*/ 0 w 50400"/>
                    <a:gd name="textAreaRight" fmla="*/ 50760 w 5040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9" name="Google Shape;760;p24"/>
                <p:cNvSpPr/>
                <p:nvPr/>
              </p:nvSpPr>
              <p:spPr>
                <a:xfrm>
                  <a:off x="632520" y="1148400"/>
                  <a:ext cx="51840" cy="51840"/>
                </a:xfrm>
                <a:custGeom>
                  <a:avLst/>
                  <a:gdLst>
                    <a:gd name="textAreaLeft" fmla="*/ 0 w 51840"/>
                    <a:gd name="textAreaRight" fmla="*/ 52200 w 5184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0" name="Google Shape;761;p24"/>
                <p:cNvSpPr/>
                <p:nvPr/>
              </p:nvSpPr>
              <p:spPr>
                <a:xfrm>
                  <a:off x="595440" y="1211040"/>
                  <a:ext cx="27000" cy="26640"/>
                </a:xfrm>
                <a:custGeom>
                  <a:avLst/>
                  <a:gdLst>
                    <a:gd name="textAreaLeft" fmla="*/ 0 w 27000"/>
                    <a:gd name="textAreaRight" fmla="*/ 27360 w 27000"/>
                    <a:gd name="textAreaTop" fmla="*/ 0 h 26640"/>
                    <a:gd name="textAreaBottom" fmla="*/ 27000 h 2664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3320" bIns="133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1" name="Google Shape;762;p24"/>
                <p:cNvSpPr/>
                <p:nvPr/>
              </p:nvSpPr>
              <p:spPr>
                <a:xfrm>
                  <a:off x="530280" y="1144800"/>
                  <a:ext cx="157680" cy="15768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157680"/>
                    <a:gd name="textAreaBottom" fmla="*/ 158040 h 1576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2" name="Google Shape;763;p24"/>
                <p:cNvSpPr/>
                <p:nvPr/>
              </p:nvSpPr>
              <p:spPr>
                <a:xfrm>
                  <a:off x="475920" y="1088640"/>
                  <a:ext cx="268200" cy="268560"/>
                </a:xfrm>
                <a:custGeom>
                  <a:avLst/>
                  <a:gdLst>
                    <a:gd name="textAreaLeft" fmla="*/ 0 w 268200"/>
                    <a:gd name="textAreaRight" fmla="*/ 268560 w 268200"/>
                    <a:gd name="textAreaTop" fmla="*/ 0 h 268560"/>
                    <a:gd name="textAreaBottom" fmla="*/ 268920 h 26856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523" name="Google Shape;764;p24"/>
              <p:cNvGrpSpPr/>
              <p:nvPr/>
            </p:nvGrpSpPr>
            <p:grpSpPr>
              <a:xfrm>
                <a:off x="-163800" y="693720"/>
                <a:ext cx="399240" cy="412560"/>
                <a:chOff x="-163800" y="693720"/>
                <a:chExt cx="399240" cy="412560"/>
              </a:xfrm>
            </p:grpSpPr>
            <p:sp>
              <p:nvSpPr>
                <p:cNvPr id="524" name="Google Shape;765;p24"/>
                <p:cNvSpPr/>
                <p:nvPr/>
              </p:nvSpPr>
              <p:spPr>
                <a:xfrm>
                  <a:off x="-163800" y="693720"/>
                  <a:ext cx="399240" cy="261000"/>
                </a:xfrm>
                <a:custGeom>
                  <a:avLst/>
                  <a:gdLst>
                    <a:gd name="textAreaLeft" fmla="*/ 0 w 399240"/>
                    <a:gd name="textAreaRight" fmla="*/ 399600 w 399240"/>
                    <a:gd name="textAreaTop" fmla="*/ 0 h 261000"/>
                    <a:gd name="textAreaBottom" fmla="*/ 261360 h 26100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5" name="Google Shape;766;p24"/>
                <p:cNvSpPr/>
                <p:nvPr/>
              </p:nvSpPr>
              <p:spPr>
                <a:xfrm>
                  <a:off x="115560" y="1054440"/>
                  <a:ext cx="49680" cy="51840"/>
                </a:xfrm>
                <a:custGeom>
                  <a:avLst/>
                  <a:gdLst>
                    <a:gd name="textAreaLeft" fmla="*/ 0 w 49680"/>
                    <a:gd name="textAreaRight" fmla="*/ 50040 w 4968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6" name="Google Shape;767;p24"/>
                <p:cNvSpPr/>
                <p:nvPr/>
              </p:nvSpPr>
              <p:spPr>
                <a:xfrm>
                  <a:off x="51840" y="974520"/>
                  <a:ext cx="152280" cy="54720"/>
                </a:xfrm>
                <a:custGeom>
                  <a:avLst/>
                  <a:gdLst>
                    <a:gd name="textAreaLeft" fmla="*/ 0 w 152280"/>
                    <a:gd name="textAreaRight" fmla="*/ 152640 w 15228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527" name="Google Shape;768;p24"/>
            <p:cNvGrpSpPr/>
            <p:nvPr/>
          </p:nvGrpSpPr>
          <p:grpSpPr>
            <a:xfrm>
              <a:off x="7427160" y="3805920"/>
              <a:ext cx="2007000" cy="1963080"/>
              <a:chOff x="7427160" y="3805920"/>
              <a:chExt cx="2007000" cy="1963080"/>
            </a:xfrm>
          </p:grpSpPr>
          <p:pic>
            <p:nvPicPr>
              <p:cNvPr id="528" name="Google Shape;769;p24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>
                <a:off x="7427160" y="38059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529" name="Google Shape;770;p24"/>
              <p:cNvGrpSpPr/>
              <p:nvPr/>
            </p:nvGrpSpPr>
            <p:grpSpPr>
              <a:xfrm>
                <a:off x="7684560" y="4187160"/>
                <a:ext cx="344160" cy="317160"/>
                <a:chOff x="7684560" y="4187160"/>
                <a:chExt cx="344160" cy="317160"/>
              </a:xfrm>
            </p:grpSpPr>
            <p:sp>
              <p:nvSpPr>
                <p:cNvPr id="530" name="Google Shape;771;p24"/>
                <p:cNvSpPr/>
                <p:nvPr/>
              </p:nvSpPr>
              <p:spPr>
                <a:xfrm>
                  <a:off x="7799400" y="424080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1" name="Google Shape;772;p24"/>
                <p:cNvSpPr/>
                <p:nvPr/>
              </p:nvSpPr>
              <p:spPr>
                <a:xfrm>
                  <a:off x="7684560" y="442584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2" name="Google Shape;773;p24"/>
                <p:cNvSpPr/>
                <p:nvPr/>
              </p:nvSpPr>
              <p:spPr>
                <a:xfrm>
                  <a:off x="7717680" y="418716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3" name="Google Shape;774;p24"/>
                <p:cNvSpPr/>
                <p:nvPr/>
              </p:nvSpPr>
              <p:spPr>
                <a:xfrm>
                  <a:off x="7742520" y="439308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534" name="Google Shape;775;p24"/>
              <p:cNvGrpSpPr/>
              <p:nvPr/>
            </p:nvGrpSpPr>
            <p:grpSpPr>
              <a:xfrm>
                <a:off x="8322120" y="4188240"/>
                <a:ext cx="314280" cy="314640"/>
                <a:chOff x="8322120" y="4188240"/>
                <a:chExt cx="314280" cy="314640"/>
              </a:xfrm>
            </p:grpSpPr>
            <p:sp>
              <p:nvSpPr>
                <p:cNvPr id="535" name="Google Shape;776;p24"/>
                <p:cNvSpPr/>
                <p:nvPr/>
              </p:nvSpPr>
              <p:spPr>
                <a:xfrm>
                  <a:off x="8361720" y="421848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6" name="Google Shape;777;p24"/>
                <p:cNvSpPr/>
                <p:nvPr/>
              </p:nvSpPr>
              <p:spPr>
                <a:xfrm>
                  <a:off x="8322120" y="418824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537" name="Google Shape;778;p24"/>
              <p:cNvGrpSpPr/>
              <p:nvPr/>
            </p:nvGrpSpPr>
            <p:grpSpPr>
              <a:xfrm>
                <a:off x="7958160" y="4710240"/>
                <a:ext cx="405360" cy="405000"/>
                <a:chOff x="7958160" y="4710240"/>
                <a:chExt cx="405360" cy="405000"/>
              </a:xfrm>
            </p:grpSpPr>
            <p:sp>
              <p:nvSpPr>
                <p:cNvPr id="538" name="Google Shape;779;p24"/>
                <p:cNvSpPr/>
                <p:nvPr/>
              </p:nvSpPr>
              <p:spPr>
                <a:xfrm>
                  <a:off x="8060400" y="4710240"/>
                  <a:ext cx="201240" cy="204480"/>
                </a:xfrm>
                <a:custGeom>
                  <a:avLst/>
                  <a:gdLst>
                    <a:gd name="textAreaLeft" fmla="*/ 0 w 201240"/>
                    <a:gd name="textAreaRight" fmla="*/ 201600 w 201240"/>
                    <a:gd name="textAreaTop" fmla="*/ 0 h 204480"/>
                    <a:gd name="textAreaBottom" fmla="*/ 204840 h 20448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9" name="Google Shape;780;p24"/>
                <p:cNvSpPr/>
                <p:nvPr/>
              </p:nvSpPr>
              <p:spPr>
                <a:xfrm>
                  <a:off x="8150760" y="4802760"/>
                  <a:ext cx="20160" cy="22680"/>
                </a:xfrm>
                <a:custGeom>
                  <a:avLst/>
                  <a:gdLst>
                    <a:gd name="textAreaLeft" fmla="*/ 0 w 20160"/>
                    <a:gd name="textAreaRight" fmla="*/ 20520 w 20160"/>
                    <a:gd name="textAreaTop" fmla="*/ 0 h 22680"/>
                    <a:gd name="textAreaBottom" fmla="*/ 23040 h 2268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40" name="Google Shape;781;p24"/>
                <p:cNvSpPr/>
                <p:nvPr/>
              </p:nvSpPr>
              <p:spPr>
                <a:xfrm>
                  <a:off x="8119080" y="4937760"/>
                  <a:ext cx="82440" cy="177480"/>
                </a:xfrm>
                <a:custGeom>
                  <a:avLst/>
                  <a:gdLst>
                    <a:gd name="textAreaLeft" fmla="*/ 0 w 82440"/>
                    <a:gd name="textAreaRight" fmla="*/ 82800 w 82440"/>
                    <a:gd name="textAreaTop" fmla="*/ 0 h 177480"/>
                    <a:gd name="textAreaBottom" fmla="*/ 177840 h 17748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41" name="Google Shape;782;p24"/>
                <p:cNvSpPr/>
                <p:nvPr/>
              </p:nvSpPr>
              <p:spPr>
                <a:xfrm>
                  <a:off x="7958160" y="4897440"/>
                  <a:ext cx="163440" cy="102240"/>
                </a:xfrm>
                <a:custGeom>
                  <a:avLst/>
                  <a:gdLst>
                    <a:gd name="textAreaLeft" fmla="*/ 0 w 163440"/>
                    <a:gd name="textAreaRight" fmla="*/ 163800 w 163440"/>
                    <a:gd name="textAreaTop" fmla="*/ 0 h 102240"/>
                    <a:gd name="textAreaBottom" fmla="*/ 102600 h 10224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42" name="Google Shape;783;p24"/>
                <p:cNvSpPr/>
                <p:nvPr/>
              </p:nvSpPr>
              <p:spPr>
                <a:xfrm>
                  <a:off x="8199720" y="4893480"/>
                  <a:ext cx="163800" cy="10656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06560"/>
                    <a:gd name="textAreaBottom" fmla="*/ 106920 h 1065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Google Shape;785;p25"/>
          <p:cNvPicPr/>
          <p:nvPr/>
        </p:nvPicPr>
        <p:blipFill>
          <a:blip r:embed="rId3"/>
          <a:srcRect t="1844" r="1844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544" name="Google Shape;786;p25"/>
          <p:cNvPicPr/>
          <p:nvPr/>
        </p:nvPicPr>
        <p:blipFill>
          <a:blip r:embed="rId4"/>
          <a:srcRect l="7208" r="48305" b="45432"/>
          <a:stretch/>
        </p:blipFill>
        <p:spPr>
          <a:xfrm rot="10800000">
            <a:off x="7925040" y="-7596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545" name="Google Shape;787;p25"/>
          <p:cNvGrpSpPr/>
          <p:nvPr/>
        </p:nvGrpSpPr>
        <p:grpSpPr>
          <a:xfrm>
            <a:off x="-1232640" y="-442440"/>
            <a:ext cx="2007000" cy="1963080"/>
            <a:chOff x="-1232640" y="-442440"/>
            <a:chExt cx="2007000" cy="1963080"/>
          </a:xfrm>
        </p:grpSpPr>
        <p:pic>
          <p:nvPicPr>
            <p:cNvPr id="546" name="Google Shape;788;p25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>
              <a:off x="-1232640" y="-44244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547" name="Google Shape;789;p25"/>
            <p:cNvGrpSpPr/>
            <p:nvPr/>
          </p:nvGrpSpPr>
          <p:grpSpPr>
            <a:xfrm>
              <a:off x="-111240" y="413280"/>
              <a:ext cx="489240" cy="488520"/>
              <a:chOff x="-111240" y="413280"/>
              <a:chExt cx="489240" cy="488520"/>
            </a:xfrm>
          </p:grpSpPr>
          <p:sp>
            <p:nvSpPr>
              <p:cNvPr id="548" name="Google Shape;790;p25"/>
              <p:cNvSpPr/>
              <p:nvPr/>
            </p:nvSpPr>
            <p:spPr>
              <a:xfrm>
                <a:off x="12240" y="413280"/>
                <a:ext cx="243000" cy="246960"/>
              </a:xfrm>
              <a:custGeom>
                <a:avLst/>
                <a:gdLst>
                  <a:gd name="textAreaLeft" fmla="*/ 0 w 243000"/>
                  <a:gd name="textAreaRight" fmla="*/ 243360 w 243000"/>
                  <a:gd name="textAreaTop" fmla="*/ 0 h 246960"/>
                  <a:gd name="textAreaBottom" fmla="*/ 247320 h 246960"/>
                </a:gdLst>
                <a:ahLst/>
                <a:cxnLst/>
                <a:rect l="textAreaLeft" t="textAreaTop" r="textAreaRight" b="textAreaBottom"/>
                <a:pathLst>
                  <a:path w="255" h="259">
                    <a:moveTo>
                      <a:pt x="227" y="210"/>
                    </a:moveTo>
                    <a:cubicBezTo>
                      <a:pt x="230" y="210"/>
                      <a:pt x="232" y="208"/>
                      <a:pt x="233" y="206"/>
                    </a:cubicBezTo>
                    <a:cubicBezTo>
                      <a:pt x="253" y="167"/>
                      <a:pt x="253" y="167"/>
                      <a:pt x="253" y="167"/>
                    </a:cubicBezTo>
                    <a:cubicBezTo>
                      <a:pt x="255" y="163"/>
                      <a:pt x="253" y="160"/>
                      <a:pt x="250" y="158"/>
                    </a:cubicBezTo>
                    <a:cubicBezTo>
                      <a:pt x="229" y="148"/>
                      <a:pt x="229" y="148"/>
                      <a:pt x="229" y="148"/>
                    </a:cubicBezTo>
                    <a:cubicBezTo>
                      <a:pt x="227" y="146"/>
                      <a:pt x="226" y="144"/>
                      <a:pt x="226" y="141"/>
                    </a:cubicBezTo>
                    <a:cubicBezTo>
                      <a:pt x="227" y="131"/>
                      <a:pt x="227" y="120"/>
                      <a:pt x="225" y="109"/>
                    </a:cubicBezTo>
                    <a:cubicBezTo>
                      <a:pt x="224" y="107"/>
                      <a:pt x="226" y="104"/>
                      <a:pt x="228" y="103"/>
                    </a:cubicBezTo>
                    <a:cubicBezTo>
                      <a:pt x="248" y="91"/>
                      <a:pt x="248" y="91"/>
                      <a:pt x="248" y="91"/>
                    </a:cubicBezTo>
                    <a:cubicBezTo>
                      <a:pt x="251" y="89"/>
                      <a:pt x="252" y="85"/>
                      <a:pt x="250" y="82"/>
                    </a:cubicBezTo>
                    <a:cubicBezTo>
                      <a:pt x="228" y="44"/>
                      <a:pt x="228" y="44"/>
                      <a:pt x="228" y="44"/>
                    </a:cubicBezTo>
                    <a:cubicBezTo>
                      <a:pt x="227" y="42"/>
                      <a:pt x="224" y="41"/>
                      <a:pt x="222" y="41"/>
                    </a:cubicBezTo>
                    <a:cubicBezTo>
                      <a:pt x="221" y="41"/>
                      <a:pt x="220" y="41"/>
                      <a:pt x="219" y="42"/>
                    </a:cubicBezTo>
                    <a:cubicBezTo>
                      <a:pt x="199" y="53"/>
                      <a:pt x="199" y="53"/>
                      <a:pt x="199" y="53"/>
                    </a:cubicBezTo>
                    <a:cubicBezTo>
                      <a:pt x="197" y="55"/>
                      <a:pt x="194" y="54"/>
                      <a:pt x="191" y="53"/>
                    </a:cubicBezTo>
                    <a:cubicBezTo>
                      <a:pt x="182" y="45"/>
                      <a:pt x="172" y="39"/>
                      <a:pt x="160" y="35"/>
                    </a:cubicBezTo>
                    <a:cubicBezTo>
                      <a:pt x="158" y="34"/>
                      <a:pt x="156" y="31"/>
                      <a:pt x="156" y="29"/>
                    </a:cubicBezTo>
                    <a:cubicBezTo>
                      <a:pt x="156" y="7"/>
                      <a:pt x="156" y="7"/>
                      <a:pt x="156" y="7"/>
                    </a:cubicBezTo>
                    <a:cubicBezTo>
                      <a:pt x="156" y="3"/>
                      <a:pt x="153" y="0"/>
                      <a:pt x="149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1" y="0"/>
                      <a:pt x="98" y="3"/>
                      <a:pt x="98" y="7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31"/>
                      <a:pt x="97" y="34"/>
                      <a:pt x="94" y="35"/>
                    </a:cubicBezTo>
                    <a:cubicBezTo>
                      <a:pt x="81" y="40"/>
                      <a:pt x="68" y="47"/>
                      <a:pt x="58" y="57"/>
                    </a:cubicBezTo>
                    <a:cubicBezTo>
                      <a:pt x="56" y="59"/>
                      <a:pt x="53" y="59"/>
                      <a:pt x="51" y="5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27" y="46"/>
                      <a:pt x="23" y="47"/>
                      <a:pt x="21" y="50"/>
                    </a:cubicBezTo>
                    <a:cubicBezTo>
                      <a:pt x="1" y="90"/>
                      <a:pt x="1" y="90"/>
                      <a:pt x="1" y="90"/>
                    </a:cubicBezTo>
                    <a:cubicBezTo>
                      <a:pt x="0" y="93"/>
                      <a:pt x="1" y="97"/>
                      <a:pt x="4" y="99"/>
                    </a:cubicBezTo>
                    <a:cubicBezTo>
                      <a:pt x="25" y="109"/>
                      <a:pt x="25" y="109"/>
                      <a:pt x="25" y="109"/>
                    </a:cubicBezTo>
                    <a:cubicBezTo>
                      <a:pt x="27" y="110"/>
                      <a:pt x="29" y="113"/>
                      <a:pt x="28" y="116"/>
                    </a:cubicBezTo>
                    <a:cubicBezTo>
                      <a:pt x="27" y="126"/>
                      <a:pt x="27" y="137"/>
                      <a:pt x="29" y="147"/>
                    </a:cubicBezTo>
                    <a:cubicBezTo>
                      <a:pt x="30" y="150"/>
                      <a:pt x="29" y="153"/>
                      <a:pt x="26" y="154"/>
                    </a:cubicBezTo>
                    <a:cubicBezTo>
                      <a:pt x="6" y="166"/>
                      <a:pt x="6" y="166"/>
                      <a:pt x="6" y="166"/>
                    </a:cubicBezTo>
                    <a:cubicBezTo>
                      <a:pt x="3" y="167"/>
                      <a:pt x="2" y="171"/>
                      <a:pt x="4" y="175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8" y="216"/>
                      <a:pt x="32" y="217"/>
                      <a:pt x="35" y="215"/>
                    </a:cubicBezTo>
                    <a:cubicBezTo>
                      <a:pt x="55" y="203"/>
                      <a:pt x="55" y="203"/>
                      <a:pt x="55" y="203"/>
                    </a:cubicBezTo>
                    <a:cubicBezTo>
                      <a:pt x="58" y="202"/>
                      <a:pt x="61" y="202"/>
                      <a:pt x="63" y="204"/>
                    </a:cubicBezTo>
                    <a:cubicBezTo>
                      <a:pt x="72" y="212"/>
                      <a:pt x="82" y="218"/>
                      <a:pt x="94" y="222"/>
                    </a:cubicBezTo>
                    <a:cubicBezTo>
                      <a:pt x="97" y="223"/>
                      <a:pt x="98" y="225"/>
                      <a:pt x="98" y="228"/>
                    </a:cubicBezTo>
                    <a:cubicBezTo>
                      <a:pt x="98" y="252"/>
                      <a:pt x="98" y="252"/>
                      <a:pt x="98" y="252"/>
                    </a:cubicBezTo>
                    <a:cubicBezTo>
                      <a:pt x="98" y="256"/>
                      <a:pt x="101" y="259"/>
                      <a:pt x="105" y="259"/>
                    </a:cubicBezTo>
                    <a:cubicBezTo>
                      <a:pt x="149" y="259"/>
                      <a:pt x="149" y="259"/>
                      <a:pt x="149" y="259"/>
                    </a:cubicBezTo>
                    <a:cubicBezTo>
                      <a:pt x="153" y="259"/>
                      <a:pt x="156" y="256"/>
                      <a:pt x="156" y="252"/>
                    </a:cubicBezTo>
                    <a:cubicBezTo>
                      <a:pt x="156" y="228"/>
                      <a:pt x="156" y="228"/>
                      <a:pt x="156" y="228"/>
                    </a:cubicBezTo>
                    <a:cubicBezTo>
                      <a:pt x="156" y="225"/>
                      <a:pt x="158" y="223"/>
                      <a:pt x="160" y="222"/>
                    </a:cubicBezTo>
                    <a:cubicBezTo>
                      <a:pt x="174" y="217"/>
                      <a:pt x="186" y="209"/>
                      <a:pt x="196" y="200"/>
                    </a:cubicBezTo>
                    <a:cubicBezTo>
                      <a:pt x="198" y="198"/>
                      <a:pt x="201" y="197"/>
                      <a:pt x="204" y="199"/>
                    </a:cubicBezTo>
                    <a:cubicBezTo>
                      <a:pt x="224" y="209"/>
                      <a:pt x="224" y="209"/>
                      <a:pt x="224" y="209"/>
                    </a:cubicBezTo>
                    <a:cubicBezTo>
                      <a:pt x="225" y="209"/>
                      <a:pt x="226" y="210"/>
                      <a:pt x="227" y="210"/>
                    </a:cubicBezTo>
                    <a:close/>
                    <a:moveTo>
                      <a:pt x="127" y="172"/>
                    </a:moveTo>
                    <a:cubicBezTo>
                      <a:pt x="104" y="172"/>
                      <a:pt x="84" y="153"/>
                      <a:pt x="84" y="130"/>
                    </a:cubicBezTo>
                    <a:cubicBezTo>
                      <a:pt x="87" y="73"/>
                      <a:pt x="168" y="73"/>
                      <a:pt x="170" y="130"/>
                    </a:cubicBezTo>
                    <a:cubicBezTo>
                      <a:pt x="170" y="153"/>
                      <a:pt x="151" y="172"/>
                      <a:pt x="127" y="1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49" name="Google Shape;791;p25"/>
              <p:cNvSpPr/>
              <p:nvPr/>
            </p:nvSpPr>
            <p:spPr>
              <a:xfrm>
                <a:off x="120960" y="524880"/>
                <a:ext cx="24480" cy="27360"/>
              </a:xfrm>
              <a:custGeom>
                <a:avLst/>
                <a:gdLst>
                  <a:gd name="textAreaLeft" fmla="*/ 0 w 24480"/>
                  <a:gd name="textAreaRight" fmla="*/ 24840 w 24480"/>
                  <a:gd name="textAreaTop" fmla="*/ 0 h 27360"/>
                  <a:gd name="textAreaBottom" fmla="*/ 27720 h 27360"/>
                </a:gdLst>
                <a:ahLst/>
                <a:cxnLst/>
                <a:rect l="textAreaLeft" t="textAreaTop" r="textAreaRight" b="textAreaBottom"/>
                <a:pathLst>
                  <a:path w="26" h="29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1" y="29"/>
                      <a:pt x="25" y="29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3680" bIns="136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0" name="Google Shape;792;p25"/>
              <p:cNvSpPr/>
              <p:nvPr/>
            </p:nvSpPr>
            <p:spPr>
              <a:xfrm>
                <a:off x="82800" y="687600"/>
                <a:ext cx="99720" cy="214200"/>
              </a:xfrm>
              <a:custGeom>
                <a:avLst/>
                <a:gdLst>
                  <a:gd name="textAreaLeft" fmla="*/ 0 w 99720"/>
                  <a:gd name="textAreaRight" fmla="*/ 100080 w 99720"/>
                  <a:gd name="textAreaTop" fmla="*/ 0 h 214200"/>
                  <a:gd name="textAreaBottom" fmla="*/ 214560 h 214200"/>
                </a:gdLst>
                <a:ahLst/>
                <a:cxnLst/>
                <a:rect l="textAreaLeft" t="textAreaTop" r="textAreaRight" b="textAreaBottom"/>
                <a:pathLst>
                  <a:path w="105" h="225">
                    <a:moveTo>
                      <a:pt x="99" y="145"/>
                    </a:moveTo>
                    <a:cubicBezTo>
                      <a:pt x="85" y="145"/>
                      <a:pt x="85" y="145"/>
                      <a:pt x="85" y="145"/>
                    </a:cubicBezTo>
                    <a:cubicBezTo>
                      <a:pt x="82" y="145"/>
                      <a:pt x="80" y="143"/>
                      <a:pt x="80" y="141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9" y="0"/>
                      <a:pt x="77" y="1"/>
                      <a:pt x="75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29" y="1"/>
                      <a:pt x="28" y="0"/>
                      <a:pt x="26" y="0"/>
                    </a:cubicBezTo>
                    <a:cubicBezTo>
                      <a:pt x="26" y="141"/>
                      <a:pt x="26" y="141"/>
                      <a:pt x="26" y="141"/>
                    </a:cubicBezTo>
                    <a:cubicBezTo>
                      <a:pt x="26" y="143"/>
                      <a:pt x="24" y="145"/>
                      <a:pt x="21" y="145"/>
                    </a:cubicBezTo>
                    <a:cubicBezTo>
                      <a:pt x="7" y="145"/>
                      <a:pt x="7" y="145"/>
                      <a:pt x="7" y="145"/>
                    </a:cubicBezTo>
                    <a:cubicBezTo>
                      <a:pt x="3" y="145"/>
                      <a:pt x="0" y="148"/>
                      <a:pt x="0" y="152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0" y="179"/>
                      <a:pt x="1" y="180"/>
                      <a:pt x="3" y="182"/>
                    </a:cubicBezTo>
                    <a:cubicBezTo>
                      <a:pt x="49" y="223"/>
                      <a:pt x="49" y="223"/>
                      <a:pt x="49" y="223"/>
                    </a:cubicBezTo>
                    <a:cubicBezTo>
                      <a:pt x="51" y="225"/>
                      <a:pt x="55" y="225"/>
                      <a:pt x="57" y="223"/>
                    </a:cubicBezTo>
                    <a:cubicBezTo>
                      <a:pt x="103" y="182"/>
                      <a:pt x="103" y="182"/>
                      <a:pt x="103" y="182"/>
                    </a:cubicBezTo>
                    <a:cubicBezTo>
                      <a:pt x="104" y="180"/>
                      <a:pt x="105" y="179"/>
                      <a:pt x="105" y="177"/>
                    </a:cubicBezTo>
                    <a:cubicBezTo>
                      <a:pt x="105" y="152"/>
                      <a:pt x="105" y="152"/>
                      <a:pt x="105" y="152"/>
                    </a:cubicBezTo>
                    <a:cubicBezTo>
                      <a:pt x="105" y="148"/>
                      <a:pt x="102" y="145"/>
                      <a:pt x="99" y="14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1" name="Google Shape;793;p25"/>
              <p:cNvSpPr/>
              <p:nvPr/>
            </p:nvSpPr>
            <p:spPr>
              <a:xfrm>
                <a:off x="-111240" y="639000"/>
                <a:ext cx="197640" cy="123480"/>
              </a:xfrm>
              <a:custGeom>
                <a:avLst/>
                <a:gdLst>
                  <a:gd name="textAreaLeft" fmla="*/ 0 w 197640"/>
                  <a:gd name="textAreaRight" fmla="*/ 198000 w 197640"/>
                  <a:gd name="textAreaTop" fmla="*/ 0 h 123480"/>
                  <a:gd name="textAreaBottom" fmla="*/ 123840 h 123480"/>
                </a:gdLst>
                <a:ahLst/>
                <a:cxnLst/>
                <a:rect l="textAreaLeft" t="textAreaTop" r="textAreaRight" b="textAreaBottom"/>
                <a:pathLst>
                  <a:path w="208" h="130">
                    <a:moveTo>
                      <a:pt x="198" y="15"/>
                    </a:moveTo>
                    <a:cubicBezTo>
                      <a:pt x="198" y="6"/>
                      <a:pt x="198" y="6"/>
                      <a:pt x="198" y="6"/>
                    </a:cubicBezTo>
                    <a:cubicBezTo>
                      <a:pt x="194" y="4"/>
                      <a:pt x="191" y="2"/>
                      <a:pt x="187" y="0"/>
                    </a:cubicBezTo>
                    <a:cubicBezTo>
                      <a:pt x="180" y="4"/>
                      <a:pt x="180" y="4"/>
                      <a:pt x="180" y="4"/>
                    </a:cubicBezTo>
                    <a:cubicBezTo>
                      <a:pt x="174" y="8"/>
                      <a:pt x="166" y="9"/>
                      <a:pt x="158" y="8"/>
                    </a:cubicBezTo>
                    <a:cubicBezTo>
                      <a:pt x="158" y="18"/>
                      <a:pt x="158" y="18"/>
                      <a:pt x="158" y="18"/>
                    </a:cubicBezTo>
                    <a:cubicBezTo>
                      <a:pt x="158" y="36"/>
                      <a:pt x="143" y="51"/>
                      <a:pt x="125" y="51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3" y="51"/>
                      <a:pt x="81" y="49"/>
                      <a:pt x="81" y="46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28"/>
                      <a:pt x="78" y="25"/>
                      <a:pt x="74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7" y="25"/>
                      <a:pt x="46" y="26"/>
                      <a:pt x="44" y="28"/>
                    </a:cubicBezTo>
                    <a:cubicBezTo>
                      <a:pt x="3" y="73"/>
                      <a:pt x="3" y="73"/>
                      <a:pt x="3" y="73"/>
                    </a:cubicBezTo>
                    <a:cubicBezTo>
                      <a:pt x="0" y="76"/>
                      <a:pt x="0" y="80"/>
                      <a:pt x="3" y="82"/>
                    </a:cubicBezTo>
                    <a:cubicBezTo>
                      <a:pt x="44" y="128"/>
                      <a:pt x="44" y="128"/>
                      <a:pt x="44" y="128"/>
                    </a:cubicBezTo>
                    <a:cubicBezTo>
                      <a:pt x="46" y="129"/>
                      <a:pt x="47" y="130"/>
                      <a:pt x="49" y="130"/>
                    </a:cubicBezTo>
                    <a:cubicBezTo>
                      <a:pt x="74" y="130"/>
                      <a:pt x="74" y="130"/>
                      <a:pt x="74" y="130"/>
                    </a:cubicBezTo>
                    <a:cubicBezTo>
                      <a:pt x="78" y="130"/>
                      <a:pt x="81" y="127"/>
                      <a:pt x="81" y="123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7"/>
                      <a:pt x="83" y="105"/>
                      <a:pt x="85" y="105"/>
                    </a:cubicBezTo>
                    <a:cubicBezTo>
                      <a:pt x="118" y="105"/>
                      <a:pt x="118" y="105"/>
                      <a:pt x="118" y="105"/>
                    </a:cubicBezTo>
                    <a:cubicBezTo>
                      <a:pt x="160" y="105"/>
                      <a:pt x="196" y="77"/>
                      <a:pt x="208" y="40"/>
                    </a:cubicBezTo>
                    <a:cubicBezTo>
                      <a:pt x="202" y="33"/>
                      <a:pt x="198" y="25"/>
                      <a:pt x="198" y="1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2" name="Google Shape;794;p25"/>
              <p:cNvSpPr/>
              <p:nvPr/>
            </p:nvSpPr>
            <p:spPr>
              <a:xfrm>
                <a:off x="180000" y="634320"/>
                <a:ext cx="198000" cy="128520"/>
              </a:xfrm>
              <a:custGeom>
                <a:avLst/>
                <a:gdLst>
                  <a:gd name="textAreaLeft" fmla="*/ 0 w 198000"/>
                  <a:gd name="textAreaRight" fmla="*/ 198360 w 198000"/>
                  <a:gd name="textAreaTop" fmla="*/ 0 h 128520"/>
                  <a:gd name="textAreaBottom" fmla="*/ 128880 h 128520"/>
                </a:gdLst>
                <a:ahLst/>
                <a:cxnLst/>
                <a:rect l="textAreaLeft" t="textAreaTop" r="textAreaRight" b="textAreaBottom"/>
                <a:pathLst>
                  <a:path w="208" h="135">
                    <a:moveTo>
                      <a:pt x="206" y="78"/>
                    </a:moveTo>
                    <a:cubicBezTo>
                      <a:pt x="164" y="33"/>
                      <a:pt x="164" y="33"/>
                      <a:pt x="164" y="33"/>
                    </a:cubicBezTo>
                    <a:cubicBezTo>
                      <a:pt x="163" y="31"/>
                      <a:pt x="161" y="30"/>
                      <a:pt x="159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1" y="30"/>
                      <a:pt x="128" y="33"/>
                      <a:pt x="128" y="37"/>
                    </a:cubicBezTo>
                    <a:cubicBezTo>
                      <a:pt x="128" y="51"/>
                      <a:pt x="128" y="51"/>
                      <a:pt x="128" y="51"/>
                    </a:cubicBezTo>
                    <a:cubicBezTo>
                      <a:pt x="128" y="54"/>
                      <a:pt x="126" y="56"/>
                      <a:pt x="123" y="56"/>
                    </a:cubicBezTo>
                    <a:cubicBezTo>
                      <a:pt x="84" y="56"/>
                      <a:pt x="84" y="56"/>
                      <a:pt x="84" y="56"/>
                    </a:cubicBezTo>
                    <a:cubicBezTo>
                      <a:pt x="65" y="56"/>
                      <a:pt x="50" y="41"/>
                      <a:pt x="50" y="23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5" y="7"/>
                      <a:pt x="40" y="6"/>
                      <a:pt x="35" y="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2" y="4"/>
                      <a:pt x="16" y="8"/>
                      <a:pt x="10" y="11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30"/>
                      <a:pt x="6" y="38"/>
                      <a:pt x="0" y="45"/>
                    </a:cubicBezTo>
                    <a:cubicBezTo>
                      <a:pt x="12" y="82"/>
                      <a:pt x="48" y="110"/>
                      <a:pt x="90" y="110"/>
                    </a:cubicBezTo>
                    <a:cubicBezTo>
                      <a:pt x="123" y="110"/>
                      <a:pt x="123" y="110"/>
                      <a:pt x="123" y="110"/>
                    </a:cubicBezTo>
                    <a:cubicBezTo>
                      <a:pt x="126" y="110"/>
                      <a:pt x="128" y="112"/>
                      <a:pt x="128" y="114"/>
                    </a:cubicBezTo>
                    <a:cubicBezTo>
                      <a:pt x="128" y="128"/>
                      <a:pt x="128" y="128"/>
                      <a:pt x="128" y="128"/>
                    </a:cubicBezTo>
                    <a:cubicBezTo>
                      <a:pt x="128" y="132"/>
                      <a:pt x="131" y="135"/>
                      <a:pt x="134" y="135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61" y="135"/>
                      <a:pt x="163" y="134"/>
                      <a:pt x="164" y="133"/>
                    </a:cubicBezTo>
                    <a:cubicBezTo>
                      <a:pt x="206" y="87"/>
                      <a:pt x="206" y="87"/>
                      <a:pt x="206" y="87"/>
                    </a:cubicBezTo>
                    <a:cubicBezTo>
                      <a:pt x="208" y="85"/>
                      <a:pt x="208" y="81"/>
                      <a:pt x="206" y="7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53" name="Google Shape;795;p25"/>
            <p:cNvGrpSpPr/>
            <p:nvPr/>
          </p:nvGrpSpPr>
          <p:grpSpPr>
            <a:xfrm>
              <a:off x="282960" y="-76320"/>
              <a:ext cx="344160" cy="317160"/>
              <a:chOff x="282960" y="-76320"/>
              <a:chExt cx="344160" cy="317160"/>
            </a:xfrm>
          </p:grpSpPr>
          <p:sp>
            <p:nvSpPr>
              <p:cNvPr id="554" name="Google Shape;796;p25"/>
              <p:cNvSpPr/>
              <p:nvPr/>
            </p:nvSpPr>
            <p:spPr>
              <a:xfrm>
                <a:off x="397800" y="-223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5" name="Google Shape;797;p25"/>
              <p:cNvSpPr/>
              <p:nvPr/>
            </p:nvSpPr>
            <p:spPr>
              <a:xfrm>
                <a:off x="282960" y="16236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6" name="Google Shape;798;p25"/>
              <p:cNvSpPr/>
              <p:nvPr/>
            </p:nvSpPr>
            <p:spPr>
              <a:xfrm>
                <a:off x="316080" y="-763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7" name="Google Shape;799;p25"/>
              <p:cNvSpPr/>
              <p:nvPr/>
            </p:nvSpPr>
            <p:spPr>
              <a:xfrm>
                <a:off x="340920" y="12996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pic>
        <p:nvPicPr>
          <p:cNvPr id="558" name="Google Shape;800;p25"/>
          <p:cNvPicPr/>
          <p:nvPr/>
        </p:nvPicPr>
        <p:blipFill>
          <a:blip r:embed="rId6">
            <a:alphaModFix amt="50000"/>
          </a:blip>
          <a:stretch/>
        </p:blipFill>
        <p:spPr>
          <a:xfrm rot="5829600">
            <a:off x="-1656000" y="3238200"/>
            <a:ext cx="3541680" cy="346464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Google Shape;66;p4"/>
          <p:cNvPicPr/>
          <p:nvPr/>
        </p:nvPicPr>
        <p:blipFill>
          <a:blip r:embed="rId3"/>
          <a:srcRect t="1844" r="1844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560" name="Google Shape;67;p4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 flipH="1">
            <a:off x="648900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561" name="Google Shape;68;p4"/>
          <p:cNvGrpSpPr/>
          <p:nvPr/>
        </p:nvGrpSpPr>
        <p:grpSpPr>
          <a:xfrm>
            <a:off x="-2378160" y="-2853360"/>
            <a:ext cx="12216960" cy="9288720"/>
            <a:chOff x="-2378160" y="-2853360"/>
            <a:chExt cx="12216960" cy="9288720"/>
          </a:xfrm>
        </p:grpSpPr>
        <p:pic>
          <p:nvPicPr>
            <p:cNvPr id="562" name="Google Shape;69;p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6719600" flipH="1">
              <a:off x="6088320" y="269136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63" name="Google Shape;70;p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9275600" flipH="1">
              <a:off x="-1683360" y="-212616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64" name="Google Shape;71;p4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565" name="Google Shape;72;p4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566" name="Google Shape;73;p4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567" name="Google Shape;74;p4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68" name="Google Shape;75;p4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69" name="Google Shape;76;p4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0" name="Google Shape;77;p4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71" name="Google Shape;78;p4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572" name="Google Shape;79;p4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3" name="Google Shape;80;p4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4" name="Google Shape;81;p4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5" name="Google Shape;82;p4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6" name="Google Shape;83;p4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7" name="Google Shape;84;p4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8" name="Google Shape;85;p4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79" name="Google Shape;86;p4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580" name="Google Shape;87;p4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1" name="Google Shape;88;p4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2" name="Google Shape;89;p4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58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3416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7" name="Google Shape;93;p5"/>
          <p:cNvPicPr/>
          <p:nvPr/>
        </p:nvPicPr>
        <p:blipFill>
          <a:blip r:embed="rId3"/>
          <a:srcRect t="1844" r="1844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588" name="Google Shape;94;p5"/>
          <p:cNvPicPr/>
          <p:nvPr/>
        </p:nvPicPr>
        <p:blipFill>
          <a:blip r:embed="rId4"/>
          <a:srcRect l="7208" r="48305" b="45432"/>
          <a:stretch/>
        </p:blipFill>
        <p:spPr>
          <a:xfrm flipH="1">
            <a:off x="7925040" y="228924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589" name="Google Shape;95;p5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590" name="Google Shape;96;p5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591" name="Google Shape;97;p5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592" name="Google Shape;98;p5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3" name="Google Shape;99;p5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4" name="Google Shape;100;p5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5" name="Google Shape;101;p5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96" name="Google Shape;102;p5"/>
            <p:cNvGrpSpPr/>
            <p:nvPr/>
          </p:nvGrpSpPr>
          <p:grpSpPr>
            <a:xfrm>
              <a:off x="8712000" y="-283320"/>
              <a:ext cx="314280" cy="314640"/>
              <a:chOff x="8712000" y="-283320"/>
              <a:chExt cx="314280" cy="314640"/>
            </a:xfrm>
          </p:grpSpPr>
          <p:sp>
            <p:nvSpPr>
              <p:cNvPr id="597" name="Google Shape;103;p5"/>
              <p:cNvSpPr/>
              <p:nvPr/>
            </p:nvSpPr>
            <p:spPr>
              <a:xfrm>
                <a:off x="8751600" y="-2534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8" name="Google Shape;104;p5"/>
              <p:cNvSpPr/>
              <p:nvPr/>
            </p:nvSpPr>
            <p:spPr>
              <a:xfrm>
                <a:off x="8712000" y="-28332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99" name="Google Shape;105;p5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600" name="Google Shape;106;p5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1" name="Google Shape;107;p5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2" name="Google Shape;108;p5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3" name="Google Shape;109;p5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4" name="Google Shape;110;p5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5" name="Google Shape;111;p5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6" name="Google Shape;112;p5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07" name="Google Shape;113;p5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608" name="Google Shape;114;p5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9" name="Google Shape;115;p5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0" name="Google Shape;116;p5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11" name="Google Shape;117;p5"/>
            <p:cNvGrpSpPr/>
            <p:nvPr/>
          </p:nvGrpSpPr>
          <p:grpSpPr>
            <a:xfrm>
              <a:off x="8148600" y="33480"/>
              <a:ext cx="326880" cy="318240"/>
              <a:chOff x="8148600" y="33480"/>
              <a:chExt cx="326880" cy="318240"/>
            </a:xfrm>
          </p:grpSpPr>
          <p:sp>
            <p:nvSpPr>
              <p:cNvPr id="612" name="Google Shape;118;p5"/>
              <p:cNvSpPr/>
              <p:nvPr/>
            </p:nvSpPr>
            <p:spPr>
              <a:xfrm>
                <a:off x="8274960" y="330120"/>
                <a:ext cx="115920" cy="21600"/>
              </a:xfrm>
              <a:custGeom>
                <a:avLst/>
                <a:gdLst>
                  <a:gd name="textAreaLeft" fmla="*/ 0 w 115920"/>
                  <a:gd name="textAreaRight" fmla="*/ 116280 w 11592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190" h="36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3" name="Google Shape;119;p5"/>
              <p:cNvSpPr/>
              <p:nvPr/>
            </p:nvSpPr>
            <p:spPr>
              <a:xfrm>
                <a:off x="8148600" y="151920"/>
                <a:ext cx="155880" cy="18108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81080"/>
                  <a:gd name="textAreaBottom" fmla="*/ 181440 h 181080"/>
                </a:gdLst>
                <a:ahLst/>
                <a:cxnLst/>
                <a:rect l="textAreaLeft" t="textAreaTop" r="textAreaRight" b="textAreaBottom"/>
                <a:pathLst>
                  <a:path w="255" h="296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4" name="Google Shape;120;p5"/>
              <p:cNvSpPr/>
              <p:nvPr/>
            </p:nvSpPr>
            <p:spPr>
              <a:xfrm>
                <a:off x="8286480" y="286200"/>
                <a:ext cx="156960" cy="230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257" h="38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5" name="Google Shape;121;p5"/>
              <p:cNvSpPr/>
              <p:nvPr/>
            </p:nvSpPr>
            <p:spPr>
              <a:xfrm>
                <a:off x="8173800" y="33480"/>
                <a:ext cx="134280" cy="141480"/>
              </a:xfrm>
              <a:custGeom>
                <a:avLst/>
                <a:gdLst>
                  <a:gd name="textAreaLeft" fmla="*/ 0 w 134280"/>
                  <a:gd name="textAreaRight" fmla="*/ 134640 w 134280"/>
                  <a:gd name="textAreaTop" fmla="*/ 0 h 141480"/>
                  <a:gd name="textAreaBottom" fmla="*/ 141840 h 141480"/>
                </a:gdLst>
                <a:ahLst/>
                <a:cxnLst/>
                <a:rect l="textAreaLeft" t="textAreaTop" r="textAreaRight" b="textAreaBottom"/>
                <a:pathLst>
                  <a:path w="220" h="231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6" name="Google Shape;122;p5"/>
              <p:cNvSpPr/>
              <p:nvPr/>
            </p:nvSpPr>
            <p:spPr>
              <a:xfrm>
                <a:off x="8302320" y="243720"/>
                <a:ext cx="164160" cy="2124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21240"/>
                  <a:gd name="textAreaBottom" fmla="*/ 21600 h 21240"/>
                </a:gdLst>
                <a:ahLst/>
                <a:cxnLst/>
                <a:rect l="textAreaLeft" t="textAreaTop" r="textAreaRight" b="textAreaBottom"/>
                <a:pathLst>
                  <a:path w="268" h="35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7" name="Google Shape;123;p5"/>
              <p:cNvSpPr/>
              <p:nvPr/>
            </p:nvSpPr>
            <p:spPr>
              <a:xfrm>
                <a:off x="8317800" y="200880"/>
                <a:ext cx="157680" cy="2160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258" h="36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8" name="Google Shape;124;p5"/>
              <p:cNvSpPr/>
              <p:nvPr/>
            </p:nvSpPr>
            <p:spPr>
              <a:xfrm>
                <a:off x="8346960" y="109080"/>
                <a:ext cx="18360" cy="547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31" h="9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9" name="Google Shape;125;p5"/>
              <p:cNvSpPr/>
              <p:nvPr/>
            </p:nvSpPr>
            <p:spPr>
              <a:xfrm>
                <a:off x="8384400" y="88200"/>
                <a:ext cx="18000" cy="7560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75600"/>
                  <a:gd name="textAreaBottom" fmla="*/ 75960 h 75600"/>
                </a:gdLst>
                <a:ahLst/>
                <a:cxnLst/>
                <a:rect l="textAreaLeft" t="textAreaTop" r="textAreaRight" b="textAreaBottom"/>
                <a:pathLst>
                  <a:path w="30" h="124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800" bIns="37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20" name="Google Shape;126;p5"/>
              <p:cNvSpPr/>
              <p:nvPr/>
            </p:nvSpPr>
            <p:spPr>
              <a:xfrm>
                <a:off x="8421840" y="59040"/>
                <a:ext cx="18360" cy="1044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104400"/>
                  <a:gd name="textAreaBottom" fmla="*/ 104760 h 104400"/>
                </a:gdLst>
                <a:ahLst/>
                <a:cxnLst/>
                <a:rect l="textAreaLeft" t="textAreaTop" r="textAreaRight" b="textAreaBottom"/>
                <a:pathLst>
                  <a:path w="30" h="171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621" name="Google Shape;127;p5"/>
          <p:cNvGrpSpPr/>
          <p:nvPr/>
        </p:nvGrpSpPr>
        <p:grpSpPr>
          <a:xfrm>
            <a:off x="-2390040" y="2612520"/>
            <a:ext cx="13982400" cy="5049000"/>
            <a:chOff x="-2390040" y="2612520"/>
            <a:chExt cx="13982400" cy="5049000"/>
          </a:xfrm>
        </p:grpSpPr>
        <p:pic>
          <p:nvPicPr>
            <p:cNvPr id="622" name="Google Shape;128;p5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2277600" flipH="1">
              <a:off x="7359480" y="347400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23" name="Google Shape;129;p5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7843800" flipH="1">
              <a:off x="-1692720" y="335232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8" name="Google Shape;136;p6"/>
          <p:cNvPicPr/>
          <p:nvPr/>
        </p:nvPicPr>
        <p:blipFill>
          <a:blip r:embed="rId3"/>
          <a:srcRect t="1844" r="1844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629" name="Google Shape;137;p6"/>
          <p:cNvPicPr/>
          <p:nvPr/>
        </p:nvPicPr>
        <p:blipFill>
          <a:blip r:embed="rId4"/>
          <a:srcRect l="7208" r="48305" b="45432"/>
          <a:stretch/>
        </p:blipFill>
        <p:spPr>
          <a:xfrm rot="10800000">
            <a:off x="7925040" y="-7596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630" name="Google Shape;138;p6"/>
          <p:cNvGrpSpPr/>
          <p:nvPr/>
        </p:nvGrpSpPr>
        <p:grpSpPr>
          <a:xfrm>
            <a:off x="-1232640" y="-442440"/>
            <a:ext cx="2007000" cy="1963080"/>
            <a:chOff x="-1232640" y="-442440"/>
            <a:chExt cx="2007000" cy="1963080"/>
          </a:xfrm>
        </p:grpSpPr>
        <p:pic>
          <p:nvPicPr>
            <p:cNvPr id="631" name="Google Shape;139;p6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>
              <a:off x="-1232640" y="-44244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632" name="Google Shape;140;p6"/>
            <p:cNvGrpSpPr/>
            <p:nvPr/>
          </p:nvGrpSpPr>
          <p:grpSpPr>
            <a:xfrm>
              <a:off x="-111240" y="413280"/>
              <a:ext cx="489240" cy="488520"/>
              <a:chOff x="-111240" y="413280"/>
              <a:chExt cx="489240" cy="488520"/>
            </a:xfrm>
          </p:grpSpPr>
          <p:sp>
            <p:nvSpPr>
              <p:cNvPr id="633" name="Google Shape;141;p6"/>
              <p:cNvSpPr/>
              <p:nvPr/>
            </p:nvSpPr>
            <p:spPr>
              <a:xfrm>
                <a:off x="12240" y="413280"/>
                <a:ext cx="243000" cy="246960"/>
              </a:xfrm>
              <a:custGeom>
                <a:avLst/>
                <a:gdLst>
                  <a:gd name="textAreaLeft" fmla="*/ 0 w 243000"/>
                  <a:gd name="textAreaRight" fmla="*/ 243360 w 243000"/>
                  <a:gd name="textAreaTop" fmla="*/ 0 h 246960"/>
                  <a:gd name="textAreaBottom" fmla="*/ 247320 h 246960"/>
                </a:gdLst>
                <a:ahLst/>
                <a:cxnLst/>
                <a:rect l="textAreaLeft" t="textAreaTop" r="textAreaRight" b="textAreaBottom"/>
                <a:pathLst>
                  <a:path w="255" h="259">
                    <a:moveTo>
                      <a:pt x="227" y="210"/>
                    </a:moveTo>
                    <a:cubicBezTo>
                      <a:pt x="230" y="210"/>
                      <a:pt x="232" y="208"/>
                      <a:pt x="233" y="206"/>
                    </a:cubicBezTo>
                    <a:cubicBezTo>
                      <a:pt x="253" y="167"/>
                      <a:pt x="253" y="167"/>
                      <a:pt x="253" y="167"/>
                    </a:cubicBezTo>
                    <a:cubicBezTo>
                      <a:pt x="255" y="163"/>
                      <a:pt x="253" y="160"/>
                      <a:pt x="250" y="158"/>
                    </a:cubicBezTo>
                    <a:cubicBezTo>
                      <a:pt x="229" y="148"/>
                      <a:pt x="229" y="148"/>
                      <a:pt x="229" y="148"/>
                    </a:cubicBezTo>
                    <a:cubicBezTo>
                      <a:pt x="227" y="146"/>
                      <a:pt x="226" y="144"/>
                      <a:pt x="226" y="141"/>
                    </a:cubicBezTo>
                    <a:cubicBezTo>
                      <a:pt x="227" y="131"/>
                      <a:pt x="227" y="120"/>
                      <a:pt x="225" y="109"/>
                    </a:cubicBezTo>
                    <a:cubicBezTo>
                      <a:pt x="224" y="107"/>
                      <a:pt x="226" y="104"/>
                      <a:pt x="228" y="103"/>
                    </a:cubicBezTo>
                    <a:cubicBezTo>
                      <a:pt x="248" y="91"/>
                      <a:pt x="248" y="91"/>
                      <a:pt x="248" y="91"/>
                    </a:cubicBezTo>
                    <a:cubicBezTo>
                      <a:pt x="251" y="89"/>
                      <a:pt x="252" y="85"/>
                      <a:pt x="250" y="82"/>
                    </a:cubicBezTo>
                    <a:cubicBezTo>
                      <a:pt x="228" y="44"/>
                      <a:pt x="228" y="44"/>
                      <a:pt x="228" y="44"/>
                    </a:cubicBezTo>
                    <a:cubicBezTo>
                      <a:pt x="227" y="42"/>
                      <a:pt x="224" y="41"/>
                      <a:pt x="222" y="41"/>
                    </a:cubicBezTo>
                    <a:cubicBezTo>
                      <a:pt x="221" y="41"/>
                      <a:pt x="220" y="41"/>
                      <a:pt x="219" y="42"/>
                    </a:cubicBezTo>
                    <a:cubicBezTo>
                      <a:pt x="199" y="53"/>
                      <a:pt x="199" y="53"/>
                      <a:pt x="199" y="53"/>
                    </a:cubicBezTo>
                    <a:cubicBezTo>
                      <a:pt x="197" y="55"/>
                      <a:pt x="194" y="54"/>
                      <a:pt x="191" y="53"/>
                    </a:cubicBezTo>
                    <a:cubicBezTo>
                      <a:pt x="182" y="45"/>
                      <a:pt x="172" y="39"/>
                      <a:pt x="160" y="35"/>
                    </a:cubicBezTo>
                    <a:cubicBezTo>
                      <a:pt x="158" y="34"/>
                      <a:pt x="156" y="31"/>
                      <a:pt x="156" y="29"/>
                    </a:cubicBezTo>
                    <a:cubicBezTo>
                      <a:pt x="156" y="7"/>
                      <a:pt x="156" y="7"/>
                      <a:pt x="156" y="7"/>
                    </a:cubicBezTo>
                    <a:cubicBezTo>
                      <a:pt x="156" y="3"/>
                      <a:pt x="153" y="0"/>
                      <a:pt x="149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1" y="0"/>
                      <a:pt x="98" y="3"/>
                      <a:pt x="98" y="7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31"/>
                      <a:pt x="97" y="34"/>
                      <a:pt x="94" y="35"/>
                    </a:cubicBezTo>
                    <a:cubicBezTo>
                      <a:pt x="81" y="40"/>
                      <a:pt x="68" y="47"/>
                      <a:pt x="58" y="57"/>
                    </a:cubicBezTo>
                    <a:cubicBezTo>
                      <a:pt x="56" y="59"/>
                      <a:pt x="53" y="59"/>
                      <a:pt x="51" y="5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27" y="46"/>
                      <a:pt x="23" y="47"/>
                      <a:pt x="21" y="50"/>
                    </a:cubicBezTo>
                    <a:cubicBezTo>
                      <a:pt x="1" y="90"/>
                      <a:pt x="1" y="90"/>
                      <a:pt x="1" y="90"/>
                    </a:cubicBezTo>
                    <a:cubicBezTo>
                      <a:pt x="0" y="93"/>
                      <a:pt x="1" y="97"/>
                      <a:pt x="4" y="99"/>
                    </a:cubicBezTo>
                    <a:cubicBezTo>
                      <a:pt x="25" y="109"/>
                      <a:pt x="25" y="109"/>
                      <a:pt x="25" y="109"/>
                    </a:cubicBezTo>
                    <a:cubicBezTo>
                      <a:pt x="27" y="110"/>
                      <a:pt x="29" y="113"/>
                      <a:pt x="28" y="116"/>
                    </a:cubicBezTo>
                    <a:cubicBezTo>
                      <a:pt x="27" y="126"/>
                      <a:pt x="27" y="137"/>
                      <a:pt x="29" y="147"/>
                    </a:cubicBezTo>
                    <a:cubicBezTo>
                      <a:pt x="30" y="150"/>
                      <a:pt x="29" y="153"/>
                      <a:pt x="26" y="154"/>
                    </a:cubicBezTo>
                    <a:cubicBezTo>
                      <a:pt x="6" y="166"/>
                      <a:pt x="6" y="166"/>
                      <a:pt x="6" y="166"/>
                    </a:cubicBezTo>
                    <a:cubicBezTo>
                      <a:pt x="3" y="167"/>
                      <a:pt x="2" y="171"/>
                      <a:pt x="4" y="175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8" y="216"/>
                      <a:pt x="32" y="217"/>
                      <a:pt x="35" y="215"/>
                    </a:cubicBezTo>
                    <a:cubicBezTo>
                      <a:pt x="55" y="203"/>
                      <a:pt x="55" y="203"/>
                      <a:pt x="55" y="203"/>
                    </a:cubicBezTo>
                    <a:cubicBezTo>
                      <a:pt x="58" y="202"/>
                      <a:pt x="61" y="202"/>
                      <a:pt x="63" y="204"/>
                    </a:cubicBezTo>
                    <a:cubicBezTo>
                      <a:pt x="72" y="212"/>
                      <a:pt x="82" y="218"/>
                      <a:pt x="94" y="222"/>
                    </a:cubicBezTo>
                    <a:cubicBezTo>
                      <a:pt x="97" y="223"/>
                      <a:pt x="98" y="225"/>
                      <a:pt x="98" y="228"/>
                    </a:cubicBezTo>
                    <a:cubicBezTo>
                      <a:pt x="98" y="252"/>
                      <a:pt x="98" y="252"/>
                      <a:pt x="98" y="252"/>
                    </a:cubicBezTo>
                    <a:cubicBezTo>
                      <a:pt x="98" y="256"/>
                      <a:pt x="101" y="259"/>
                      <a:pt x="105" y="259"/>
                    </a:cubicBezTo>
                    <a:cubicBezTo>
                      <a:pt x="149" y="259"/>
                      <a:pt x="149" y="259"/>
                      <a:pt x="149" y="259"/>
                    </a:cubicBezTo>
                    <a:cubicBezTo>
                      <a:pt x="153" y="259"/>
                      <a:pt x="156" y="256"/>
                      <a:pt x="156" y="252"/>
                    </a:cubicBezTo>
                    <a:cubicBezTo>
                      <a:pt x="156" y="228"/>
                      <a:pt x="156" y="228"/>
                      <a:pt x="156" y="228"/>
                    </a:cubicBezTo>
                    <a:cubicBezTo>
                      <a:pt x="156" y="225"/>
                      <a:pt x="158" y="223"/>
                      <a:pt x="160" y="222"/>
                    </a:cubicBezTo>
                    <a:cubicBezTo>
                      <a:pt x="174" y="217"/>
                      <a:pt x="186" y="209"/>
                      <a:pt x="196" y="200"/>
                    </a:cubicBezTo>
                    <a:cubicBezTo>
                      <a:pt x="198" y="198"/>
                      <a:pt x="201" y="197"/>
                      <a:pt x="204" y="199"/>
                    </a:cubicBezTo>
                    <a:cubicBezTo>
                      <a:pt x="224" y="209"/>
                      <a:pt x="224" y="209"/>
                      <a:pt x="224" y="209"/>
                    </a:cubicBezTo>
                    <a:cubicBezTo>
                      <a:pt x="225" y="209"/>
                      <a:pt x="226" y="210"/>
                      <a:pt x="227" y="210"/>
                    </a:cubicBezTo>
                    <a:close/>
                    <a:moveTo>
                      <a:pt x="127" y="172"/>
                    </a:moveTo>
                    <a:cubicBezTo>
                      <a:pt x="104" y="172"/>
                      <a:pt x="84" y="153"/>
                      <a:pt x="84" y="130"/>
                    </a:cubicBezTo>
                    <a:cubicBezTo>
                      <a:pt x="87" y="73"/>
                      <a:pt x="168" y="73"/>
                      <a:pt x="170" y="130"/>
                    </a:cubicBezTo>
                    <a:cubicBezTo>
                      <a:pt x="170" y="153"/>
                      <a:pt x="151" y="172"/>
                      <a:pt x="127" y="1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4" name="Google Shape;142;p6"/>
              <p:cNvSpPr/>
              <p:nvPr/>
            </p:nvSpPr>
            <p:spPr>
              <a:xfrm>
                <a:off x="120960" y="524880"/>
                <a:ext cx="24480" cy="27360"/>
              </a:xfrm>
              <a:custGeom>
                <a:avLst/>
                <a:gdLst>
                  <a:gd name="textAreaLeft" fmla="*/ 0 w 24480"/>
                  <a:gd name="textAreaRight" fmla="*/ 24840 w 24480"/>
                  <a:gd name="textAreaTop" fmla="*/ 0 h 27360"/>
                  <a:gd name="textAreaBottom" fmla="*/ 27720 h 27360"/>
                </a:gdLst>
                <a:ahLst/>
                <a:cxnLst/>
                <a:rect l="textAreaLeft" t="textAreaTop" r="textAreaRight" b="textAreaBottom"/>
                <a:pathLst>
                  <a:path w="26" h="29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1" y="29"/>
                      <a:pt x="25" y="29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3680" bIns="136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5" name="Google Shape;143;p6"/>
              <p:cNvSpPr/>
              <p:nvPr/>
            </p:nvSpPr>
            <p:spPr>
              <a:xfrm>
                <a:off x="82800" y="687600"/>
                <a:ext cx="99720" cy="214200"/>
              </a:xfrm>
              <a:custGeom>
                <a:avLst/>
                <a:gdLst>
                  <a:gd name="textAreaLeft" fmla="*/ 0 w 99720"/>
                  <a:gd name="textAreaRight" fmla="*/ 100080 w 99720"/>
                  <a:gd name="textAreaTop" fmla="*/ 0 h 214200"/>
                  <a:gd name="textAreaBottom" fmla="*/ 214560 h 214200"/>
                </a:gdLst>
                <a:ahLst/>
                <a:cxnLst/>
                <a:rect l="textAreaLeft" t="textAreaTop" r="textAreaRight" b="textAreaBottom"/>
                <a:pathLst>
                  <a:path w="105" h="225">
                    <a:moveTo>
                      <a:pt x="99" y="145"/>
                    </a:moveTo>
                    <a:cubicBezTo>
                      <a:pt x="85" y="145"/>
                      <a:pt x="85" y="145"/>
                      <a:pt x="85" y="145"/>
                    </a:cubicBezTo>
                    <a:cubicBezTo>
                      <a:pt x="82" y="145"/>
                      <a:pt x="80" y="143"/>
                      <a:pt x="80" y="141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9" y="0"/>
                      <a:pt x="77" y="1"/>
                      <a:pt x="75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29" y="1"/>
                      <a:pt x="28" y="0"/>
                      <a:pt x="26" y="0"/>
                    </a:cubicBezTo>
                    <a:cubicBezTo>
                      <a:pt x="26" y="141"/>
                      <a:pt x="26" y="141"/>
                      <a:pt x="26" y="141"/>
                    </a:cubicBezTo>
                    <a:cubicBezTo>
                      <a:pt x="26" y="143"/>
                      <a:pt x="24" y="145"/>
                      <a:pt x="21" y="145"/>
                    </a:cubicBezTo>
                    <a:cubicBezTo>
                      <a:pt x="7" y="145"/>
                      <a:pt x="7" y="145"/>
                      <a:pt x="7" y="145"/>
                    </a:cubicBezTo>
                    <a:cubicBezTo>
                      <a:pt x="3" y="145"/>
                      <a:pt x="0" y="148"/>
                      <a:pt x="0" y="152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0" y="179"/>
                      <a:pt x="1" y="180"/>
                      <a:pt x="3" y="182"/>
                    </a:cubicBezTo>
                    <a:cubicBezTo>
                      <a:pt x="49" y="223"/>
                      <a:pt x="49" y="223"/>
                      <a:pt x="49" y="223"/>
                    </a:cubicBezTo>
                    <a:cubicBezTo>
                      <a:pt x="51" y="225"/>
                      <a:pt x="55" y="225"/>
                      <a:pt x="57" y="223"/>
                    </a:cubicBezTo>
                    <a:cubicBezTo>
                      <a:pt x="103" y="182"/>
                      <a:pt x="103" y="182"/>
                      <a:pt x="103" y="182"/>
                    </a:cubicBezTo>
                    <a:cubicBezTo>
                      <a:pt x="104" y="180"/>
                      <a:pt x="105" y="179"/>
                      <a:pt x="105" y="177"/>
                    </a:cubicBezTo>
                    <a:cubicBezTo>
                      <a:pt x="105" y="152"/>
                      <a:pt x="105" y="152"/>
                      <a:pt x="105" y="152"/>
                    </a:cubicBezTo>
                    <a:cubicBezTo>
                      <a:pt x="105" y="148"/>
                      <a:pt x="102" y="145"/>
                      <a:pt x="99" y="14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6" name="Google Shape;144;p6"/>
              <p:cNvSpPr/>
              <p:nvPr/>
            </p:nvSpPr>
            <p:spPr>
              <a:xfrm>
                <a:off x="-111240" y="639000"/>
                <a:ext cx="197640" cy="123480"/>
              </a:xfrm>
              <a:custGeom>
                <a:avLst/>
                <a:gdLst>
                  <a:gd name="textAreaLeft" fmla="*/ 0 w 197640"/>
                  <a:gd name="textAreaRight" fmla="*/ 198000 w 197640"/>
                  <a:gd name="textAreaTop" fmla="*/ 0 h 123480"/>
                  <a:gd name="textAreaBottom" fmla="*/ 123840 h 123480"/>
                </a:gdLst>
                <a:ahLst/>
                <a:cxnLst/>
                <a:rect l="textAreaLeft" t="textAreaTop" r="textAreaRight" b="textAreaBottom"/>
                <a:pathLst>
                  <a:path w="208" h="130">
                    <a:moveTo>
                      <a:pt x="198" y="15"/>
                    </a:moveTo>
                    <a:cubicBezTo>
                      <a:pt x="198" y="6"/>
                      <a:pt x="198" y="6"/>
                      <a:pt x="198" y="6"/>
                    </a:cubicBezTo>
                    <a:cubicBezTo>
                      <a:pt x="194" y="4"/>
                      <a:pt x="191" y="2"/>
                      <a:pt x="187" y="0"/>
                    </a:cubicBezTo>
                    <a:cubicBezTo>
                      <a:pt x="180" y="4"/>
                      <a:pt x="180" y="4"/>
                      <a:pt x="180" y="4"/>
                    </a:cubicBezTo>
                    <a:cubicBezTo>
                      <a:pt x="174" y="8"/>
                      <a:pt x="166" y="9"/>
                      <a:pt x="158" y="8"/>
                    </a:cubicBezTo>
                    <a:cubicBezTo>
                      <a:pt x="158" y="18"/>
                      <a:pt x="158" y="18"/>
                      <a:pt x="158" y="18"/>
                    </a:cubicBezTo>
                    <a:cubicBezTo>
                      <a:pt x="158" y="36"/>
                      <a:pt x="143" y="51"/>
                      <a:pt x="125" y="51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3" y="51"/>
                      <a:pt x="81" y="49"/>
                      <a:pt x="81" y="46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28"/>
                      <a:pt x="78" y="25"/>
                      <a:pt x="74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7" y="25"/>
                      <a:pt x="46" y="26"/>
                      <a:pt x="44" y="28"/>
                    </a:cubicBezTo>
                    <a:cubicBezTo>
                      <a:pt x="3" y="73"/>
                      <a:pt x="3" y="73"/>
                      <a:pt x="3" y="73"/>
                    </a:cubicBezTo>
                    <a:cubicBezTo>
                      <a:pt x="0" y="76"/>
                      <a:pt x="0" y="80"/>
                      <a:pt x="3" y="82"/>
                    </a:cubicBezTo>
                    <a:cubicBezTo>
                      <a:pt x="44" y="128"/>
                      <a:pt x="44" y="128"/>
                      <a:pt x="44" y="128"/>
                    </a:cubicBezTo>
                    <a:cubicBezTo>
                      <a:pt x="46" y="129"/>
                      <a:pt x="47" y="130"/>
                      <a:pt x="49" y="130"/>
                    </a:cubicBezTo>
                    <a:cubicBezTo>
                      <a:pt x="74" y="130"/>
                      <a:pt x="74" y="130"/>
                      <a:pt x="74" y="130"/>
                    </a:cubicBezTo>
                    <a:cubicBezTo>
                      <a:pt x="78" y="130"/>
                      <a:pt x="81" y="127"/>
                      <a:pt x="81" y="123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7"/>
                      <a:pt x="83" y="105"/>
                      <a:pt x="85" y="105"/>
                    </a:cubicBezTo>
                    <a:cubicBezTo>
                      <a:pt x="118" y="105"/>
                      <a:pt x="118" y="105"/>
                      <a:pt x="118" y="105"/>
                    </a:cubicBezTo>
                    <a:cubicBezTo>
                      <a:pt x="160" y="105"/>
                      <a:pt x="196" y="77"/>
                      <a:pt x="208" y="40"/>
                    </a:cubicBezTo>
                    <a:cubicBezTo>
                      <a:pt x="202" y="33"/>
                      <a:pt x="198" y="25"/>
                      <a:pt x="198" y="1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7" name="Google Shape;145;p6"/>
              <p:cNvSpPr/>
              <p:nvPr/>
            </p:nvSpPr>
            <p:spPr>
              <a:xfrm>
                <a:off x="180000" y="634320"/>
                <a:ext cx="198000" cy="128520"/>
              </a:xfrm>
              <a:custGeom>
                <a:avLst/>
                <a:gdLst>
                  <a:gd name="textAreaLeft" fmla="*/ 0 w 198000"/>
                  <a:gd name="textAreaRight" fmla="*/ 198360 w 198000"/>
                  <a:gd name="textAreaTop" fmla="*/ 0 h 128520"/>
                  <a:gd name="textAreaBottom" fmla="*/ 128880 h 128520"/>
                </a:gdLst>
                <a:ahLst/>
                <a:cxnLst/>
                <a:rect l="textAreaLeft" t="textAreaTop" r="textAreaRight" b="textAreaBottom"/>
                <a:pathLst>
                  <a:path w="208" h="135">
                    <a:moveTo>
                      <a:pt x="206" y="78"/>
                    </a:moveTo>
                    <a:cubicBezTo>
                      <a:pt x="164" y="33"/>
                      <a:pt x="164" y="33"/>
                      <a:pt x="164" y="33"/>
                    </a:cubicBezTo>
                    <a:cubicBezTo>
                      <a:pt x="163" y="31"/>
                      <a:pt x="161" y="30"/>
                      <a:pt x="159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1" y="30"/>
                      <a:pt x="128" y="33"/>
                      <a:pt x="128" y="37"/>
                    </a:cubicBezTo>
                    <a:cubicBezTo>
                      <a:pt x="128" y="51"/>
                      <a:pt x="128" y="51"/>
                      <a:pt x="128" y="51"/>
                    </a:cubicBezTo>
                    <a:cubicBezTo>
                      <a:pt x="128" y="54"/>
                      <a:pt x="126" y="56"/>
                      <a:pt x="123" y="56"/>
                    </a:cubicBezTo>
                    <a:cubicBezTo>
                      <a:pt x="84" y="56"/>
                      <a:pt x="84" y="56"/>
                      <a:pt x="84" y="56"/>
                    </a:cubicBezTo>
                    <a:cubicBezTo>
                      <a:pt x="65" y="56"/>
                      <a:pt x="50" y="41"/>
                      <a:pt x="50" y="23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5" y="7"/>
                      <a:pt x="40" y="6"/>
                      <a:pt x="35" y="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2" y="4"/>
                      <a:pt x="16" y="8"/>
                      <a:pt x="10" y="11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30"/>
                      <a:pt x="6" y="38"/>
                      <a:pt x="0" y="45"/>
                    </a:cubicBezTo>
                    <a:cubicBezTo>
                      <a:pt x="12" y="82"/>
                      <a:pt x="48" y="110"/>
                      <a:pt x="90" y="110"/>
                    </a:cubicBezTo>
                    <a:cubicBezTo>
                      <a:pt x="123" y="110"/>
                      <a:pt x="123" y="110"/>
                      <a:pt x="123" y="110"/>
                    </a:cubicBezTo>
                    <a:cubicBezTo>
                      <a:pt x="126" y="110"/>
                      <a:pt x="128" y="112"/>
                      <a:pt x="128" y="114"/>
                    </a:cubicBezTo>
                    <a:cubicBezTo>
                      <a:pt x="128" y="128"/>
                      <a:pt x="128" y="128"/>
                      <a:pt x="128" y="128"/>
                    </a:cubicBezTo>
                    <a:cubicBezTo>
                      <a:pt x="128" y="132"/>
                      <a:pt x="131" y="135"/>
                      <a:pt x="134" y="135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61" y="135"/>
                      <a:pt x="163" y="134"/>
                      <a:pt x="164" y="133"/>
                    </a:cubicBezTo>
                    <a:cubicBezTo>
                      <a:pt x="206" y="87"/>
                      <a:pt x="206" y="87"/>
                      <a:pt x="206" y="87"/>
                    </a:cubicBezTo>
                    <a:cubicBezTo>
                      <a:pt x="208" y="85"/>
                      <a:pt x="208" y="81"/>
                      <a:pt x="206" y="7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38" name="Google Shape;146;p6"/>
            <p:cNvGrpSpPr/>
            <p:nvPr/>
          </p:nvGrpSpPr>
          <p:grpSpPr>
            <a:xfrm>
              <a:off x="282960" y="-76320"/>
              <a:ext cx="344160" cy="317160"/>
              <a:chOff x="282960" y="-76320"/>
              <a:chExt cx="344160" cy="317160"/>
            </a:xfrm>
          </p:grpSpPr>
          <p:sp>
            <p:nvSpPr>
              <p:cNvPr id="639" name="Google Shape;147;p6"/>
              <p:cNvSpPr/>
              <p:nvPr/>
            </p:nvSpPr>
            <p:spPr>
              <a:xfrm>
                <a:off x="397800" y="-223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40" name="Google Shape;148;p6"/>
              <p:cNvSpPr/>
              <p:nvPr/>
            </p:nvSpPr>
            <p:spPr>
              <a:xfrm>
                <a:off x="282960" y="16236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41" name="Google Shape;149;p6"/>
              <p:cNvSpPr/>
              <p:nvPr/>
            </p:nvSpPr>
            <p:spPr>
              <a:xfrm>
                <a:off x="316080" y="-763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42" name="Google Shape;150;p6"/>
              <p:cNvSpPr/>
              <p:nvPr/>
            </p:nvSpPr>
            <p:spPr>
              <a:xfrm>
                <a:off x="340920" y="12996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pic>
        <p:nvPicPr>
          <p:cNvPr id="643" name="Google Shape;151;p6"/>
          <p:cNvPicPr/>
          <p:nvPr/>
        </p:nvPicPr>
        <p:blipFill>
          <a:blip r:embed="rId6">
            <a:alphaModFix amt="50000"/>
          </a:blip>
          <a:stretch/>
        </p:blipFill>
        <p:spPr>
          <a:xfrm rot="5829600">
            <a:off x="-1656000" y="3238200"/>
            <a:ext cx="3541680" cy="3464640"/>
          </a:xfrm>
          <a:prstGeom prst="rect">
            <a:avLst/>
          </a:prstGeom>
          <a:ln w="0">
            <a:noFill/>
          </a:ln>
        </p:spPr>
      </p:pic>
      <p:sp>
        <p:nvSpPr>
          <p:cNvPr id="64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248;p11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0" name="Google Shape;249;p11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 flipH="1">
            <a:off x="640332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11" name="Google Shape;250;p11"/>
          <p:cNvGrpSpPr/>
          <p:nvPr/>
        </p:nvGrpSpPr>
        <p:grpSpPr>
          <a:xfrm>
            <a:off x="-1880280" y="-2238480"/>
            <a:ext cx="12745800" cy="9193680"/>
            <a:chOff x="-1880280" y="-2238480"/>
            <a:chExt cx="12745800" cy="9193680"/>
          </a:xfrm>
        </p:grpSpPr>
        <p:pic>
          <p:nvPicPr>
            <p:cNvPr id="12" name="Google Shape;251;p11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6622200">
              <a:off x="-1410480" y="295956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" name="Google Shape;252;p11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4680600">
              <a:off x="7031880" y="-187848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4" name="Google Shape;253;p11"/>
          <p:cNvGrpSpPr/>
          <p:nvPr/>
        </p:nvGrpSpPr>
        <p:grpSpPr>
          <a:xfrm>
            <a:off x="-440640" y="-271440"/>
            <a:ext cx="9706680" cy="5878800"/>
            <a:chOff x="-440640" y="-271440"/>
            <a:chExt cx="9706680" cy="5878800"/>
          </a:xfrm>
        </p:grpSpPr>
        <p:grpSp>
          <p:nvGrpSpPr>
            <p:cNvPr id="15" name="Google Shape;254;p11"/>
            <p:cNvGrpSpPr/>
            <p:nvPr/>
          </p:nvGrpSpPr>
          <p:grpSpPr>
            <a:xfrm>
              <a:off x="7302960" y="3600360"/>
              <a:ext cx="1963080" cy="2007000"/>
              <a:chOff x="7302960" y="3600360"/>
              <a:chExt cx="1963080" cy="2007000"/>
            </a:xfrm>
          </p:grpSpPr>
          <p:pic>
            <p:nvPicPr>
              <p:cNvPr id="16" name="Google Shape;255;p11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 rot="5400000">
                <a:off x="7281000" y="36223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17" name="Google Shape;256;p11"/>
              <p:cNvGrpSpPr/>
              <p:nvPr/>
            </p:nvGrpSpPr>
            <p:grpSpPr>
              <a:xfrm>
                <a:off x="8547840" y="4489920"/>
                <a:ext cx="326880" cy="318240"/>
                <a:chOff x="8547840" y="4489920"/>
                <a:chExt cx="326880" cy="318240"/>
              </a:xfrm>
            </p:grpSpPr>
            <p:sp>
              <p:nvSpPr>
                <p:cNvPr id="18" name="Google Shape;257;p11"/>
                <p:cNvSpPr/>
                <p:nvPr/>
              </p:nvSpPr>
              <p:spPr>
                <a:xfrm>
                  <a:off x="8674200" y="47865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" name="Google Shape;258;p11"/>
                <p:cNvSpPr/>
                <p:nvPr/>
              </p:nvSpPr>
              <p:spPr>
                <a:xfrm>
                  <a:off x="8547840" y="460836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" name="Google Shape;259;p11"/>
                <p:cNvSpPr/>
                <p:nvPr/>
              </p:nvSpPr>
              <p:spPr>
                <a:xfrm>
                  <a:off x="8685720" y="474264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1" name="Google Shape;260;p11"/>
                <p:cNvSpPr/>
                <p:nvPr/>
              </p:nvSpPr>
              <p:spPr>
                <a:xfrm>
                  <a:off x="8572680" y="448992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" name="Google Shape;261;p11"/>
                <p:cNvSpPr/>
                <p:nvPr/>
              </p:nvSpPr>
              <p:spPr>
                <a:xfrm>
                  <a:off x="8701560" y="47001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" name="Google Shape;262;p11"/>
                <p:cNvSpPr/>
                <p:nvPr/>
              </p:nvSpPr>
              <p:spPr>
                <a:xfrm>
                  <a:off x="8717040" y="46573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" name="Google Shape;263;p11"/>
                <p:cNvSpPr/>
                <p:nvPr/>
              </p:nvSpPr>
              <p:spPr>
                <a:xfrm>
                  <a:off x="8746200" y="456552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" name="Google Shape;264;p11"/>
                <p:cNvSpPr/>
                <p:nvPr/>
              </p:nvSpPr>
              <p:spPr>
                <a:xfrm>
                  <a:off x="8783640" y="454464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" name="Google Shape;265;p11"/>
                <p:cNvSpPr/>
                <p:nvPr/>
              </p:nvSpPr>
              <p:spPr>
                <a:xfrm>
                  <a:off x="8821080" y="451584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27" name="Google Shape;266;p11"/>
              <p:cNvGrpSpPr/>
              <p:nvPr/>
            </p:nvGrpSpPr>
            <p:grpSpPr>
              <a:xfrm>
                <a:off x="8591040" y="5153400"/>
                <a:ext cx="268200" cy="268560"/>
                <a:chOff x="8591040" y="5153400"/>
                <a:chExt cx="268200" cy="268560"/>
              </a:xfrm>
            </p:grpSpPr>
            <p:sp>
              <p:nvSpPr>
                <p:cNvPr id="28" name="Google Shape;267;p11"/>
                <p:cNvSpPr/>
                <p:nvPr/>
              </p:nvSpPr>
              <p:spPr>
                <a:xfrm>
                  <a:off x="8649720" y="5311440"/>
                  <a:ext cx="51480" cy="51480"/>
                </a:xfrm>
                <a:custGeom>
                  <a:avLst/>
                  <a:gdLst>
                    <a:gd name="textAreaLeft" fmla="*/ 0 w 51480"/>
                    <a:gd name="textAreaRight" fmla="*/ 51840 w 51480"/>
                    <a:gd name="textAreaTop" fmla="*/ 0 h 51480"/>
                    <a:gd name="textAreaBottom" fmla="*/ 51840 h 5148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" name="Google Shape;268;p11"/>
                <p:cNvSpPr/>
                <p:nvPr/>
              </p:nvSpPr>
              <p:spPr>
                <a:xfrm>
                  <a:off x="8748720" y="5312160"/>
                  <a:ext cx="50760" cy="50760"/>
                </a:xfrm>
                <a:custGeom>
                  <a:avLst/>
                  <a:gdLst>
                    <a:gd name="textAreaLeft" fmla="*/ 0 w 50760"/>
                    <a:gd name="textAreaRight" fmla="*/ 51120 w 5076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" name="Google Shape;269;p11"/>
                <p:cNvSpPr/>
                <p:nvPr/>
              </p:nvSpPr>
              <p:spPr>
                <a:xfrm>
                  <a:off x="8649720" y="5212800"/>
                  <a:ext cx="50400" cy="50760"/>
                </a:xfrm>
                <a:custGeom>
                  <a:avLst/>
                  <a:gdLst>
                    <a:gd name="textAreaLeft" fmla="*/ 0 w 50400"/>
                    <a:gd name="textAreaRight" fmla="*/ 50760 w 5040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" name="Google Shape;270;p11"/>
                <p:cNvSpPr/>
                <p:nvPr/>
              </p:nvSpPr>
              <p:spPr>
                <a:xfrm>
                  <a:off x="8747640" y="5212800"/>
                  <a:ext cx="51840" cy="51840"/>
                </a:xfrm>
                <a:custGeom>
                  <a:avLst/>
                  <a:gdLst>
                    <a:gd name="textAreaLeft" fmla="*/ 0 w 51840"/>
                    <a:gd name="textAreaRight" fmla="*/ 52200 w 5184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" name="Google Shape;271;p11"/>
                <p:cNvSpPr/>
                <p:nvPr/>
              </p:nvSpPr>
              <p:spPr>
                <a:xfrm>
                  <a:off x="8710920" y="5275440"/>
                  <a:ext cx="27000" cy="26640"/>
                </a:xfrm>
                <a:custGeom>
                  <a:avLst/>
                  <a:gdLst>
                    <a:gd name="textAreaLeft" fmla="*/ 0 w 27000"/>
                    <a:gd name="textAreaRight" fmla="*/ 27360 w 27000"/>
                    <a:gd name="textAreaTop" fmla="*/ 0 h 26640"/>
                    <a:gd name="textAreaBottom" fmla="*/ 27000 h 2664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3320" bIns="133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" name="Google Shape;272;p11"/>
                <p:cNvSpPr/>
                <p:nvPr/>
              </p:nvSpPr>
              <p:spPr>
                <a:xfrm>
                  <a:off x="8645400" y="5209200"/>
                  <a:ext cx="157680" cy="15768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157680"/>
                    <a:gd name="textAreaBottom" fmla="*/ 158040 h 1576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" name="Google Shape;273;p11"/>
                <p:cNvSpPr/>
                <p:nvPr/>
              </p:nvSpPr>
              <p:spPr>
                <a:xfrm>
                  <a:off x="8591040" y="5153400"/>
                  <a:ext cx="268200" cy="268560"/>
                </a:xfrm>
                <a:custGeom>
                  <a:avLst/>
                  <a:gdLst>
                    <a:gd name="textAreaLeft" fmla="*/ 0 w 268200"/>
                    <a:gd name="textAreaRight" fmla="*/ 268560 w 268200"/>
                    <a:gd name="textAreaTop" fmla="*/ 0 h 268560"/>
                    <a:gd name="textAreaBottom" fmla="*/ 268920 h 26856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5" name="Google Shape;274;p11"/>
              <p:cNvGrpSpPr/>
              <p:nvPr/>
            </p:nvGrpSpPr>
            <p:grpSpPr>
              <a:xfrm>
                <a:off x="7951680" y="4758120"/>
                <a:ext cx="399240" cy="412560"/>
                <a:chOff x="7951680" y="4758120"/>
                <a:chExt cx="399240" cy="412560"/>
              </a:xfrm>
            </p:grpSpPr>
            <p:sp>
              <p:nvSpPr>
                <p:cNvPr id="36" name="Google Shape;275;p11"/>
                <p:cNvSpPr/>
                <p:nvPr/>
              </p:nvSpPr>
              <p:spPr>
                <a:xfrm>
                  <a:off x="7951680" y="4758120"/>
                  <a:ext cx="399240" cy="261000"/>
                </a:xfrm>
                <a:custGeom>
                  <a:avLst/>
                  <a:gdLst>
                    <a:gd name="textAreaLeft" fmla="*/ 0 w 399240"/>
                    <a:gd name="textAreaRight" fmla="*/ 399600 w 399240"/>
                    <a:gd name="textAreaTop" fmla="*/ 0 h 261000"/>
                    <a:gd name="textAreaBottom" fmla="*/ 261360 h 26100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" name="Google Shape;276;p11"/>
                <p:cNvSpPr/>
                <p:nvPr/>
              </p:nvSpPr>
              <p:spPr>
                <a:xfrm>
                  <a:off x="8230680" y="5118840"/>
                  <a:ext cx="49680" cy="51840"/>
                </a:xfrm>
                <a:custGeom>
                  <a:avLst/>
                  <a:gdLst>
                    <a:gd name="textAreaLeft" fmla="*/ 0 w 49680"/>
                    <a:gd name="textAreaRight" fmla="*/ 50040 w 4968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" name="Google Shape;277;p11"/>
                <p:cNvSpPr/>
                <p:nvPr/>
              </p:nvSpPr>
              <p:spPr>
                <a:xfrm>
                  <a:off x="8167320" y="5038920"/>
                  <a:ext cx="152280" cy="54720"/>
                </a:xfrm>
                <a:custGeom>
                  <a:avLst/>
                  <a:gdLst>
                    <a:gd name="textAreaLeft" fmla="*/ 0 w 152280"/>
                    <a:gd name="textAreaRight" fmla="*/ 152640 w 15228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39" name="Google Shape;278;p11"/>
            <p:cNvGrpSpPr/>
            <p:nvPr/>
          </p:nvGrpSpPr>
          <p:grpSpPr>
            <a:xfrm>
              <a:off x="-440640" y="-271440"/>
              <a:ext cx="2007000" cy="1963080"/>
              <a:chOff x="-440640" y="-271440"/>
              <a:chExt cx="2007000" cy="1963080"/>
            </a:xfrm>
          </p:grpSpPr>
          <p:pic>
            <p:nvPicPr>
              <p:cNvPr id="40" name="Google Shape;279;p11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>
                <a:off x="-440640" y="-27144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41" name="Google Shape;280;p11"/>
              <p:cNvGrpSpPr/>
              <p:nvPr/>
            </p:nvGrpSpPr>
            <p:grpSpPr>
              <a:xfrm>
                <a:off x="-183240" y="109440"/>
                <a:ext cx="344520" cy="317160"/>
                <a:chOff x="-183240" y="109440"/>
                <a:chExt cx="344520" cy="317160"/>
              </a:xfrm>
            </p:grpSpPr>
            <p:sp>
              <p:nvSpPr>
                <p:cNvPr id="42" name="Google Shape;281;p11"/>
                <p:cNvSpPr/>
                <p:nvPr/>
              </p:nvSpPr>
              <p:spPr>
                <a:xfrm>
                  <a:off x="-68400" y="16344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3" name="Google Shape;282;p11"/>
                <p:cNvSpPr/>
                <p:nvPr/>
              </p:nvSpPr>
              <p:spPr>
                <a:xfrm>
                  <a:off x="-183240" y="34812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4" name="Google Shape;283;p11"/>
                <p:cNvSpPr/>
                <p:nvPr/>
              </p:nvSpPr>
              <p:spPr>
                <a:xfrm>
                  <a:off x="-149760" y="10944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5" name="Google Shape;284;p11"/>
                <p:cNvSpPr/>
                <p:nvPr/>
              </p:nvSpPr>
              <p:spPr>
                <a:xfrm>
                  <a:off x="-125280" y="31536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46" name="Google Shape;285;p11"/>
              <p:cNvGrpSpPr/>
              <p:nvPr/>
            </p:nvGrpSpPr>
            <p:grpSpPr>
              <a:xfrm>
                <a:off x="454680" y="110880"/>
                <a:ext cx="314280" cy="314640"/>
                <a:chOff x="454680" y="110880"/>
                <a:chExt cx="314280" cy="314640"/>
              </a:xfrm>
            </p:grpSpPr>
            <p:sp>
              <p:nvSpPr>
                <p:cNvPr id="47" name="Google Shape;286;p11"/>
                <p:cNvSpPr/>
                <p:nvPr/>
              </p:nvSpPr>
              <p:spPr>
                <a:xfrm>
                  <a:off x="493920" y="14076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8" name="Google Shape;287;p11"/>
                <p:cNvSpPr/>
                <p:nvPr/>
              </p:nvSpPr>
              <p:spPr>
                <a:xfrm>
                  <a:off x="454680" y="11088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49" name="Google Shape;288;p11"/>
              <p:cNvGrpSpPr/>
              <p:nvPr/>
            </p:nvGrpSpPr>
            <p:grpSpPr>
              <a:xfrm>
                <a:off x="90360" y="632880"/>
                <a:ext cx="405360" cy="405000"/>
                <a:chOff x="90360" y="632880"/>
                <a:chExt cx="405360" cy="405000"/>
              </a:xfrm>
            </p:grpSpPr>
            <p:sp>
              <p:nvSpPr>
                <p:cNvPr id="50" name="Google Shape;289;p11"/>
                <p:cNvSpPr/>
                <p:nvPr/>
              </p:nvSpPr>
              <p:spPr>
                <a:xfrm>
                  <a:off x="192960" y="632880"/>
                  <a:ext cx="201240" cy="204480"/>
                </a:xfrm>
                <a:custGeom>
                  <a:avLst/>
                  <a:gdLst>
                    <a:gd name="textAreaLeft" fmla="*/ 0 w 201240"/>
                    <a:gd name="textAreaRight" fmla="*/ 201600 w 201240"/>
                    <a:gd name="textAreaTop" fmla="*/ 0 h 204480"/>
                    <a:gd name="textAreaBottom" fmla="*/ 204840 h 20448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" name="Google Shape;290;p11"/>
                <p:cNvSpPr/>
                <p:nvPr/>
              </p:nvSpPr>
              <p:spPr>
                <a:xfrm>
                  <a:off x="282960" y="725400"/>
                  <a:ext cx="20160" cy="22680"/>
                </a:xfrm>
                <a:custGeom>
                  <a:avLst/>
                  <a:gdLst>
                    <a:gd name="textAreaLeft" fmla="*/ 0 w 20160"/>
                    <a:gd name="textAreaRight" fmla="*/ 20520 w 20160"/>
                    <a:gd name="textAreaTop" fmla="*/ 0 h 22680"/>
                    <a:gd name="textAreaBottom" fmla="*/ 23040 h 2268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" name="Google Shape;291;p11"/>
                <p:cNvSpPr/>
                <p:nvPr/>
              </p:nvSpPr>
              <p:spPr>
                <a:xfrm>
                  <a:off x="251280" y="860400"/>
                  <a:ext cx="82440" cy="177480"/>
                </a:xfrm>
                <a:custGeom>
                  <a:avLst/>
                  <a:gdLst>
                    <a:gd name="textAreaLeft" fmla="*/ 0 w 82440"/>
                    <a:gd name="textAreaRight" fmla="*/ 82800 w 82440"/>
                    <a:gd name="textAreaTop" fmla="*/ 0 h 177480"/>
                    <a:gd name="textAreaBottom" fmla="*/ 177840 h 17748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" name="Google Shape;292;p11"/>
                <p:cNvSpPr/>
                <p:nvPr/>
              </p:nvSpPr>
              <p:spPr>
                <a:xfrm>
                  <a:off x="90360" y="820080"/>
                  <a:ext cx="163440" cy="102240"/>
                </a:xfrm>
                <a:custGeom>
                  <a:avLst/>
                  <a:gdLst>
                    <a:gd name="textAreaLeft" fmla="*/ 0 w 163440"/>
                    <a:gd name="textAreaRight" fmla="*/ 163800 w 163440"/>
                    <a:gd name="textAreaTop" fmla="*/ 0 h 102240"/>
                    <a:gd name="textAreaBottom" fmla="*/ 102600 h 10224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4" name="Google Shape;293;p11"/>
                <p:cNvSpPr/>
                <p:nvPr/>
              </p:nvSpPr>
              <p:spPr>
                <a:xfrm>
                  <a:off x="331920" y="816120"/>
                  <a:ext cx="163800" cy="10656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06560"/>
                    <a:gd name="textAreaBottom" fmla="*/ 106920 h 1065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176560" y="1692000"/>
            <a:ext cx="4790520" cy="1276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" name="Google Shape;154;p7"/>
          <p:cNvPicPr/>
          <p:nvPr/>
        </p:nvPicPr>
        <p:blipFill>
          <a:blip r:embed="rId3"/>
          <a:srcRect t="1844" r="1844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647" name="Google Shape;155;p7"/>
          <p:cNvPicPr/>
          <p:nvPr/>
        </p:nvPicPr>
        <p:blipFill>
          <a:blip r:embed="rId4"/>
          <a:srcRect l="7208" r="48305" b="45432"/>
          <a:stretch/>
        </p:blipFill>
        <p:spPr>
          <a:xfrm rot="10800000">
            <a:off x="7925040" y="-75960"/>
            <a:ext cx="1218960" cy="2854080"/>
          </a:xfrm>
          <a:prstGeom prst="rect">
            <a:avLst/>
          </a:prstGeom>
          <a:ln w="0">
            <a:noFill/>
          </a:ln>
        </p:spPr>
      </p:pic>
      <p:pic>
        <p:nvPicPr>
          <p:cNvPr id="648" name="Google Shape;156;p7"/>
          <p:cNvPicPr/>
          <p:nvPr/>
        </p:nvPicPr>
        <p:blipFill>
          <a:blip r:embed="rId5">
            <a:alphaModFix amt="50000"/>
          </a:blip>
          <a:stretch/>
        </p:blipFill>
        <p:spPr>
          <a:xfrm rot="4362600">
            <a:off x="6965280" y="2439360"/>
            <a:ext cx="3541680" cy="3464640"/>
          </a:xfrm>
          <a:prstGeom prst="rect">
            <a:avLst/>
          </a:prstGeom>
          <a:ln w="0">
            <a:noFill/>
          </a:ln>
        </p:spPr>
      </p:pic>
      <p:grpSp>
        <p:nvGrpSpPr>
          <p:cNvPr id="649" name="Google Shape;157;p7"/>
          <p:cNvGrpSpPr/>
          <p:nvPr/>
        </p:nvGrpSpPr>
        <p:grpSpPr>
          <a:xfrm>
            <a:off x="-1080360" y="-464040"/>
            <a:ext cx="1963080" cy="2007000"/>
            <a:chOff x="-1080360" y="-464040"/>
            <a:chExt cx="1963080" cy="2007000"/>
          </a:xfrm>
        </p:grpSpPr>
        <p:pic>
          <p:nvPicPr>
            <p:cNvPr id="650" name="Google Shape;158;p7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5400000" flipH="1">
              <a:off x="-1102320" y="-44208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651" name="Google Shape;159;p7"/>
            <p:cNvGrpSpPr/>
            <p:nvPr/>
          </p:nvGrpSpPr>
          <p:grpSpPr>
            <a:xfrm>
              <a:off x="180360" y="344160"/>
              <a:ext cx="314280" cy="314640"/>
              <a:chOff x="180360" y="344160"/>
              <a:chExt cx="314280" cy="314640"/>
            </a:xfrm>
          </p:grpSpPr>
          <p:sp>
            <p:nvSpPr>
              <p:cNvPr id="652" name="Google Shape;160;p7"/>
              <p:cNvSpPr/>
              <p:nvPr/>
            </p:nvSpPr>
            <p:spPr>
              <a:xfrm>
                <a:off x="219600" y="3740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3" name="Google Shape;161;p7"/>
              <p:cNvSpPr/>
              <p:nvPr/>
            </p:nvSpPr>
            <p:spPr>
              <a:xfrm>
                <a:off x="180360" y="34416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54" name="Google Shape;162;p7"/>
            <p:cNvGrpSpPr/>
            <p:nvPr/>
          </p:nvGrpSpPr>
          <p:grpSpPr>
            <a:xfrm>
              <a:off x="149760" y="954360"/>
              <a:ext cx="375480" cy="388080"/>
              <a:chOff x="149760" y="954360"/>
              <a:chExt cx="375480" cy="388080"/>
            </a:xfrm>
          </p:grpSpPr>
          <p:sp>
            <p:nvSpPr>
              <p:cNvPr id="655" name="Google Shape;163;p7"/>
              <p:cNvSpPr/>
              <p:nvPr/>
            </p:nvSpPr>
            <p:spPr>
              <a:xfrm>
                <a:off x="149760" y="954360"/>
                <a:ext cx="375480" cy="245160"/>
              </a:xfrm>
              <a:custGeom>
                <a:avLst/>
                <a:gdLst>
                  <a:gd name="textAreaLeft" fmla="*/ 0 w 375480"/>
                  <a:gd name="textAreaRight" fmla="*/ 375840 w 375480"/>
                  <a:gd name="textAreaTop" fmla="*/ 0 h 245160"/>
                  <a:gd name="textAreaBottom" fmla="*/ 245520 h 24516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6" name="Google Shape;164;p7"/>
              <p:cNvSpPr/>
              <p:nvPr/>
            </p:nvSpPr>
            <p:spPr>
              <a:xfrm>
                <a:off x="412560" y="1293480"/>
                <a:ext cx="46800" cy="4896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8960"/>
                  <a:gd name="textAreaBottom" fmla="*/ 49320 h 4896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7" name="Google Shape;165;p7"/>
              <p:cNvSpPr/>
              <p:nvPr/>
            </p:nvSpPr>
            <p:spPr>
              <a:xfrm>
                <a:off x="352800" y="1218240"/>
                <a:ext cx="142920" cy="51480"/>
              </a:xfrm>
              <a:custGeom>
                <a:avLst/>
                <a:gdLst>
                  <a:gd name="textAreaLeft" fmla="*/ 0 w 142920"/>
                  <a:gd name="textAreaRight" fmla="*/ 143280 w 14292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658" name="PlaceHolder 1"/>
          <p:cNvSpPr>
            <a:spLocks noGrp="1"/>
          </p:cNvSpPr>
          <p:nvPr>
            <p:ph type="title"/>
          </p:nvPr>
        </p:nvSpPr>
        <p:spPr>
          <a:xfrm>
            <a:off x="713160" y="878760"/>
            <a:ext cx="3983400" cy="1027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59" name="PlaceHolder 2"/>
          <p:cNvSpPr>
            <a:spLocks noGrp="1"/>
          </p:cNvSpPr>
          <p:nvPr>
            <p:ph type="body"/>
          </p:nvPr>
        </p:nvSpPr>
        <p:spPr>
          <a:xfrm>
            <a:off x="5163840" y="539640"/>
            <a:ext cx="3266640" cy="4064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62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Google Shape;170;p8"/>
          <p:cNvPicPr/>
          <p:nvPr/>
        </p:nvPicPr>
        <p:blipFill>
          <a:blip r:embed="rId3"/>
          <a:srcRect t="1844" r="1844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661" name="Google Shape;171;p8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 flipH="1">
            <a:off x="648900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662" name="Google Shape;172;p8"/>
          <p:cNvGrpSpPr/>
          <p:nvPr/>
        </p:nvGrpSpPr>
        <p:grpSpPr>
          <a:xfrm>
            <a:off x="-1880280" y="-2238480"/>
            <a:ext cx="12745800" cy="9193680"/>
            <a:chOff x="-1880280" y="-2238480"/>
            <a:chExt cx="12745800" cy="9193680"/>
          </a:xfrm>
        </p:grpSpPr>
        <p:pic>
          <p:nvPicPr>
            <p:cNvPr id="663" name="Google Shape;173;p8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4977800" flipH="1">
              <a:off x="6854040" y="295956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64" name="Google Shape;174;p8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6919400" flipH="1">
              <a:off x="-1588680" y="-18788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665" name="Google Shape;175;p8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666" name="Google Shape;176;p8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667" name="Google Shape;177;p8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668" name="Google Shape;178;p8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69" name="Google Shape;179;p8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0" name="Google Shape;180;p8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1" name="Google Shape;181;p8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72" name="Google Shape;182;p8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673" name="Google Shape;183;p8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4" name="Google Shape;184;p8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5" name="Google Shape;185;p8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6" name="Google Shape;186;p8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7" name="Google Shape;187;p8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8" name="Google Shape;188;p8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9" name="Google Shape;189;p8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80" name="Google Shape;190;p8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681" name="Google Shape;191;p8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2" name="Google Shape;192;p8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3" name="Google Shape;193;p8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684" name="PlaceHolder 1"/>
          <p:cNvSpPr>
            <a:spLocks noGrp="1"/>
          </p:cNvSpPr>
          <p:nvPr>
            <p:ph type="title"/>
          </p:nvPr>
        </p:nvSpPr>
        <p:spPr>
          <a:xfrm>
            <a:off x="2318040" y="1307160"/>
            <a:ext cx="450792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5" name="Google Shape;196;p9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686" name="Google Shape;197;p9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>
            <a:off x="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687" name="Google Shape;198;p9"/>
          <p:cNvGrpSpPr/>
          <p:nvPr/>
        </p:nvGrpSpPr>
        <p:grpSpPr>
          <a:xfrm>
            <a:off x="-440640" y="-271440"/>
            <a:ext cx="9706680" cy="5878800"/>
            <a:chOff x="-440640" y="-271440"/>
            <a:chExt cx="9706680" cy="5878800"/>
          </a:xfrm>
        </p:grpSpPr>
        <p:grpSp>
          <p:nvGrpSpPr>
            <p:cNvPr id="688" name="Google Shape;199;p9"/>
            <p:cNvGrpSpPr/>
            <p:nvPr/>
          </p:nvGrpSpPr>
          <p:grpSpPr>
            <a:xfrm>
              <a:off x="7302960" y="3600360"/>
              <a:ext cx="1963080" cy="2007000"/>
              <a:chOff x="7302960" y="3600360"/>
              <a:chExt cx="1963080" cy="2007000"/>
            </a:xfrm>
          </p:grpSpPr>
          <p:pic>
            <p:nvPicPr>
              <p:cNvPr id="689" name="Google Shape;200;p9"/>
              <p:cNvPicPr/>
              <p:nvPr/>
            </p:nvPicPr>
            <p:blipFill>
              <a:blip r:embed="rId5">
                <a:alphaModFix amt="50000"/>
              </a:blip>
              <a:stretch/>
            </p:blipFill>
            <p:spPr>
              <a:xfrm rot="5400000">
                <a:off x="7281000" y="36223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690" name="Google Shape;201;p9"/>
              <p:cNvGrpSpPr/>
              <p:nvPr/>
            </p:nvGrpSpPr>
            <p:grpSpPr>
              <a:xfrm>
                <a:off x="8547840" y="4489920"/>
                <a:ext cx="326880" cy="318240"/>
                <a:chOff x="8547840" y="4489920"/>
                <a:chExt cx="326880" cy="318240"/>
              </a:xfrm>
            </p:grpSpPr>
            <p:sp>
              <p:nvSpPr>
                <p:cNvPr id="691" name="Google Shape;202;p9"/>
                <p:cNvSpPr/>
                <p:nvPr/>
              </p:nvSpPr>
              <p:spPr>
                <a:xfrm>
                  <a:off x="8674200" y="47865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2" name="Google Shape;203;p9"/>
                <p:cNvSpPr/>
                <p:nvPr/>
              </p:nvSpPr>
              <p:spPr>
                <a:xfrm>
                  <a:off x="8547840" y="460836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3" name="Google Shape;204;p9"/>
                <p:cNvSpPr/>
                <p:nvPr/>
              </p:nvSpPr>
              <p:spPr>
                <a:xfrm>
                  <a:off x="8685720" y="474264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4" name="Google Shape;205;p9"/>
                <p:cNvSpPr/>
                <p:nvPr/>
              </p:nvSpPr>
              <p:spPr>
                <a:xfrm>
                  <a:off x="8572680" y="448992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5" name="Google Shape;206;p9"/>
                <p:cNvSpPr/>
                <p:nvPr/>
              </p:nvSpPr>
              <p:spPr>
                <a:xfrm>
                  <a:off x="8701560" y="47001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6" name="Google Shape;207;p9"/>
                <p:cNvSpPr/>
                <p:nvPr/>
              </p:nvSpPr>
              <p:spPr>
                <a:xfrm>
                  <a:off x="8717040" y="46573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7" name="Google Shape;208;p9"/>
                <p:cNvSpPr/>
                <p:nvPr/>
              </p:nvSpPr>
              <p:spPr>
                <a:xfrm>
                  <a:off x="8746200" y="456552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8" name="Google Shape;209;p9"/>
                <p:cNvSpPr/>
                <p:nvPr/>
              </p:nvSpPr>
              <p:spPr>
                <a:xfrm>
                  <a:off x="8783640" y="454464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9" name="Google Shape;210;p9"/>
                <p:cNvSpPr/>
                <p:nvPr/>
              </p:nvSpPr>
              <p:spPr>
                <a:xfrm>
                  <a:off x="8821080" y="451584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00" name="Google Shape;211;p9"/>
              <p:cNvGrpSpPr/>
              <p:nvPr/>
            </p:nvGrpSpPr>
            <p:grpSpPr>
              <a:xfrm>
                <a:off x="8591040" y="5153400"/>
                <a:ext cx="268200" cy="268560"/>
                <a:chOff x="8591040" y="5153400"/>
                <a:chExt cx="268200" cy="268560"/>
              </a:xfrm>
            </p:grpSpPr>
            <p:sp>
              <p:nvSpPr>
                <p:cNvPr id="701" name="Google Shape;212;p9"/>
                <p:cNvSpPr/>
                <p:nvPr/>
              </p:nvSpPr>
              <p:spPr>
                <a:xfrm>
                  <a:off x="8649720" y="5311440"/>
                  <a:ext cx="51480" cy="51480"/>
                </a:xfrm>
                <a:custGeom>
                  <a:avLst/>
                  <a:gdLst>
                    <a:gd name="textAreaLeft" fmla="*/ 0 w 51480"/>
                    <a:gd name="textAreaRight" fmla="*/ 51840 w 51480"/>
                    <a:gd name="textAreaTop" fmla="*/ 0 h 51480"/>
                    <a:gd name="textAreaBottom" fmla="*/ 51840 h 5148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2" name="Google Shape;213;p9"/>
                <p:cNvSpPr/>
                <p:nvPr/>
              </p:nvSpPr>
              <p:spPr>
                <a:xfrm>
                  <a:off x="8748720" y="5312160"/>
                  <a:ext cx="50760" cy="50760"/>
                </a:xfrm>
                <a:custGeom>
                  <a:avLst/>
                  <a:gdLst>
                    <a:gd name="textAreaLeft" fmla="*/ 0 w 50760"/>
                    <a:gd name="textAreaRight" fmla="*/ 51120 w 5076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3" name="Google Shape;214;p9"/>
                <p:cNvSpPr/>
                <p:nvPr/>
              </p:nvSpPr>
              <p:spPr>
                <a:xfrm>
                  <a:off x="8649720" y="5212800"/>
                  <a:ext cx="50400" cy="50760"/>
                </a:xfrm>
                <a:custGeom>
                  <a:avLst/>
                  <a:gdLst>
                    <a:gd name="textAreaLeft" fmla="*/ 0 w 50400"/>
                    <a:gd name="textAreaRight" fmla="*/ 50760 w 5040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4" name="Google Shape;215;p9"/>
                <p:cNvSpPr/>
                <p:nvPr/>
              </p:nvSpPr>
              <p:spPr>
                <a:xfrm>
                  <a:off x="8747640" y="5212800"/>
                  <a:ext cx="51840" cy="51840"/>
                </a:xfrm>
                <a:custGeom>
                  <a:avLst/>
                  <a:gdLst>
                    <a:gd name="textAreaLeft" fmla="*/ 0 w 51840"/>
                    <a:gd name="textAreaRight" fmla="*/ 52200 w 5184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5" name="Google Shape;216;p9"/>
                <p:cNvSpPr/>
                <p:nvPr/>
              </p:nvSpPr>
              <p:spPr>
                <a:xfrm>
                  <a:off x="8710920" y="5275440"/>
                  <a:ext cx="27000" cy="26640"/>
                </a:xfrm>
                <a:custGeom>
                  <a:avLst/>
                  <a:gdLst>
                    <a:gd name="textAreaLeft" fmla="*/ 0 w 27000"/>
                    <a:gd name="textAreaRight" fmla="*/ 27360 w 27000"/>
                    <a:gd name="textAreaTop" fmla="*/ 0 h 26640"/>
                    <a:gd name="textAreaBottom" fmla="*/ 27000 h 2664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3320" bIns="133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6" name="Google Shape;217;p9"/>
                <p:cNvSpPr/>
                <p:nvPr/>
              </p:nvSpPr>
              <p:spPr>
                <a:xfrm>
                  <a:off x="8645400" y="5209200"/>
                  <a:ext cx="157680" cy="15768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157680"/>
                    <a:gd name="textAreaBottom" fmla="*/ 158040 h 1576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7" name="Google Shape;218;p9"/>
                <p:cNvSpPr/>
                <p:nvPr/>
              </p:nvSpPr>
              <p:spPr>
                <a:xfrm>
                  <a:off x="8591040" y="5153400"/>
                  <a:ext cx="268200" cy="268560"/>
                </a:xfrm>
                <a:custGeom>
                  <a:avLst/>
                  <a:gdLst>
                    <a:gd name="textAreaLeft" fmla="*/ 0 w 268200"/>
                    <a:gd name="textAreaRight" fmla="*/ 268560 w 268200"/>
                    <a:gd name="textAreaTop" fmla="*/ 0 h 268560"/>
                    <a:gd name="textAreaBottom" fmla="*/ 268920 h 26856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08" name="Google Shape;219;p9"/>
              <p:cNvGrpSpPr/>
              <p:nvPr/>
            </p:nvGrpSpPr>
            <p:grpSpPr>
              <a:xfrm>
                <a:off x="7951680" y="4758120"/>
                <a:ext cx="399240" cy="412560"/>
                <a:chOff x="7951680" y="4758120"/>
                <a:chExt cx="399240" cy="412560"/>
              </a:xfrm>
            </p:grpSpPr>
            <p:sp>
              <p:nvSpPr>
                <p:cNvPr id="709" name="Google Shape;220;p9"/>
                <p:cNvSpPr/>
                <p:nvPr/>
              </p:nvSpPr>
              <p:spPr>
                <a:xfrm>
                  <a:off x="7951680" y="4758120"/>
                  <a:ext cx="399240" cy="261000"/>
                </a:xfrm>
                <a:custGeom>
                  <a:avLst/>
                  <a:gdLst>
                    <a:gd name="textAreaLeft" fmla="*/ 0 w 399240"/>
                    <a:gd name="textAreaRight" fmla="*/ 399600 w 399240"/>
                    <a:gd name="textAreaTop" fmla="*/ 0 h 261000"/>
                    <a:gd name="textAreaBottom" fmla="*/ 261360 h 26100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0" name="Google Shape;221;p9"/>
                <p:cNvSpPr/>
                <p:nvPr/>
              </p:nvSpPr>
              <p:spPr>
                <a:xfrm>
                  <a:off x="8230680" y="5118840"/>
                  <a:ext cx="49680" cy="51840"/>
                </a:xfrm>
                <a:custGeom>
                  <a:avLst/>
                  <a:gdLst>
                    <a:gd name="textAreaLeft" fmla="*/ 0 w 49680"/>
                    <a:gd name="textAreaRight" fmla="*/ 50040 w 4968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1" name="Google Shape;222;p9"/>
                <p:cNvSpPr/>
                <p:nvPr/>
              </p:nvSpPr>
              <p:spPr>
                <a:xfrm>
                  <a:off x="8167320" y="5038920"/>
                  <a:ext cx="152280" cy="54720"/>
                </a:xfrm>
                <a:custGeom>
                  <a:avLst/>
                  <a:gdLst>
                    <a:gd name="textAreaLeft" fmla="*/ 0 w 152280"/>
                    <a:gd name="textAreaRight" fmla="*/ 152640 w 15228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712" name="Google Shape;223;p9"/>
            <p:cNvGrpSpPr/>
            <p:nvPr/>
          </p:nvGrpSpPr>
          <p:grpSpPr>
            <a:xfrm>
              <a:off x="-440640" y="-271440"/>
              <a:ext cx="2007000" cy="1963080"/>
              <a:chOff x="-440640" y="-271440"/>
              <a:chExt cx="2007000" cy="1963080"/>
            </a:xfrm>
          </p:grpSpPr>
          <p:pic>
            <p:nvPicPr>
              <p:cNvPr id="713" name="Google Shape;224;p9"/>
              <p:cNvPicPr/>
              <p:nvPr/>
            </p:nvPicPr>
            <p:blipFill>
              <a:blip r:embed="rId5">
                <a:alphaModFix amt="50000"/>
              </a:blip>
              <a:stretch/>
            </p:blipFill>
            <p:spPr>
              <a:xfrm>
                <a:off x="-440640" y="-27144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714" name="Google Shape;225;p9"/>
              <p:cNvGrpSpPr/>
              <p:nvPr/>
            </p:nvGrpSpPr>
            <p:grpSpPr>
              <a:xfrm>
                <a:off x="-183240" y="109440"/>
                <a:ext cx="344520" cy="317160"/>
                <a:chOff x="-183240" y="109440"/>
                <a:chExt cx="344520" cy="317160"/>
              </a:xfrm>
            </p:grpSpPr>
            <p:sp>
              <p:nvSpPr>
                <p:cNvPr id="715" name="Google Shape;226;p9"/>
                <p:cNvSpPr/>
                <p:nvPr/>
              </p:nvSpPr>
              <p:spPr>
                <a:xfrm>
                  <a:off x="-68400" y="16344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6" name="Google Shape;227;p9"/>
                <p:cNvSpPr/>
                <p:nvPr/>
              </p:nvSpPr>
              <p:spPr>
                <a:xfrm>
                  <a:off x="-183240" y="34812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7" name="Google Shape;228;p9"/>
                <p:cNvSpPr/>
                <p:nvPr/>
              </p:nvSpPr>
              <p:spPr>
                <a:xfrm>
                  <a:off x="-149760" y="10944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8" name="Google Shape;229;p9"/>
                <p:cNvSpPr/>
                <p:nvPr/>
              </p:nvSpPr>
              <p:spPr>
                <a:xfrm>
                  <a:off x="-125280" y="31536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19" name="Google Shape;230;p9"/>
              <p:cNvGrpSpPr/>
              <p:nvPr/>
            </p:nvGrpSpPr>
            <p:grpSpPr>
              <a:xfrm>
                <a:off x="454680" y="110880"/>
                <a:ext cx="314280" cy="314640"/>
                <a:chOff x="454680" y="110880"/>
                <a:chExt cx="314280" cy="314640"/>
              </a:xfrm>
            </p:grpSpPr>
            <p:sp>
              <p:nvSpPr>
                <p:cNvPr id="720" name="Google Shape;231;p9"/>
                <p:cNvSpPr/>
                <p:nvPr/>
              </p:nvSpPr>
              <p:spPr>
                <a:xfrm>
                  <a:off x="493920" y="14076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1" name="Google Shape;232;p9"/>
                <p:cNvSpPr/>
                <p:nvPr/>
              </p:nvSpPr>
              <p:spPr>
                <a:xfrm>
                  <a:off x="454680" y="11088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22" name="Google Shape;233;p9"/>
              <p:cNvGrpSpPr/>
              <p:nvPr/>
            </p:nvGrpSpPr>
            <p:grpSpPr>
              <a:xfrm>
                <a:off x="90360" y="632880"/>
                <a:ext cx="405360" cy="405000"/>
                <a:chOff x="90360" y="632880"/>
                <a:chExt cx="405360" cy="405000"/>
              </a:xfrm>
            </p:grpSpPr>
            <p:sp>
              <p:nvSpPr>
                <p:cNvPr id="723" name="Google Shape;234;p9"/>
                <p:cNvSpPr/>
                <p:nvPr/>
              </p:nvSpPr>
              <p:spPr>
                <a:xfrm>
                  <a:off x="192960" y="632880"/>
                  <a:ext cx="201240" cy="204480"/>
                </a:xfrm>
                <a:custGeom>
                  <a:avLst/>
                  <a:gdLst>
                    <a:gd name="textAreaLeft" fmla="*/ 0 w 201240"/>
                    <a:gd name="textAreaRight" fmla="*/ 201600 w 201240"/>
                    <a:gd name="textAreaTop" fmla="*/ 0 h 204480"/>
                    <a:gd name="textAreaBottom" fmla="*/ 204840 h 20448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4" name="Google Shape;235;p9"/>
                <p:cNvSpPr/>
                <p:nvPr/>
              </p:nvSpPr>
              <p:spPr>
                <a:xfrm>
                  <a:off x="282960" y="725400"/>
                  <a:ext cx="20160" cy="22680"/>
                </a:xfrm>
                <a:custGeom>
                  <a:avLst/>
                  <a:gdLst>
                    <a:gd name="textAreaLeft" fmla="*/ 0 w 20160"/>
                    <a:gd name="textAreaRight" fmla="*/ 20520 w 20160"/>
                    <a:gd name="textAreaTop" fmla="*/ 0 h 22680"/>
                    <a:gd name="textAreaBottom" fmla="*/ 23040 h 2268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5" name="Google Shape;236;p9"/>
                <p:cNvSpPr/>
                <p:nvPr/>
              </p:nvSpPr>
              <p:spPr>
                <a:xfrm>
                  <a:off x="251280" y="860400"/>
                  <a:ext cx="82440" cy="177480"/>
                </a:xfrm>
                <a:custGeom>
                  <a:avLst/>
                  <a:gdLst>
                    <a:gd name="textAreaLeft" fmla="*/ 0 w 82440"/>
                    <a:gd name="textAreaRight" fmla="*/ 82800 w 82440"/>
                    <a:gd name="textAreaTop" fmla="*/ 0 h 177480"/>
                    <a:gd name="textAreaBottom" fmla="*/ 177840 h 17748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6" name="Google Shape;237;p9"/>
                <p:cNvSpPr/>
                <p:nvPr/>
              </p:nvSpPr>
              <p:spPr>
                <a:xfrm>
                  <a:off x="90360" y="820080"/>
                  <a:ext cx="163440" cy="102240"/>
                </a:xfrm>
                <a:custGeom>
                  <a:avLst/>
                  <a:gdLst>
                    <a:gd name="textAreaLeft" fmla="*/ 0 w 163440"/>
                    <a:gd name="textAreaRight" fmla="*/ 163800 w 163440"/>
                    <a:gd name="textAreaTop" fmla="*/ 0 h 102240"/>
                    <a:gd name="textAreaBottom" fmla="*/ 102600 h 10224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7" name="Google Shape;238;p9"/>
                <p:cNvSpPr/>
                <p:nvPr/>
              </p:nvSpPr>
              <p:spPr>
                <a:xfrm>
                  <a:off x="331920" y="816120"/>
                  <a:ext cx="163800" cy="10656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06560"/>
                    <a:gd name="textAreaBottom" fmla="*/ 106920 h 1065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grpSp>
        <p:nvGrpSpPr>
          <p:cNvPr id="728" name="Google Shape;239;p9"/>
          <p:cNvGrpSpPr/>
          <p:nvPr/>
        </p:nvGrpSpPr>
        <p:grpSpPr>
          <a:xfrm>
            <a:off x="-1880280" y="-2238480"/>
            <a:ext cx="12746160" cy="9194040"/>
            <a:chOff x="-1880280" y="-2238480"/>
            <a:chExt cx="12746160" cy="9194040"/>
          </a:xfrm>
        </p:grpSpPr>
        <p:pic>
          <p:nvPicPr>
            <p:cNvPr id="729" name="Google Shape;240;p9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7422200">
              <a:off x="6854400" y="-170748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30" name="Google Shape;241;p9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5480600">
              <a:off x="-1588320" y="313092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31" name="PlaceHolder 1"/>
          <p:cNvSpPr>
            <a:spLocks noGrp="1"/>
          </p:cNvSpPr>
          <p:nvPr>
            <p:ph type="title"/>
          </p:nvPr>
        </p:nvSpPr>
        <p:spPr>
          <a:xfrm>
            <a:off x="2135520" y="1189080"/>
            <a:ext cx="4872600" cy="1964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33" name="PlaceHolder 2"/>
          <p:cNvSpPr>
            <a:spLocks noGrp="1"/>
          </p:cNvSpPr>
          <p:nvPr>
            <p:ph type="title"/>
          </p:nvPr>
        </p:nvSpPr>
        <p:spPr>
          <a:xfrm>
            <a:off x="1948680" y="4014360"/>
            <a:ext cx="5245920" cy="44136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title"/>
          </p:nvPr>
        </p:nvSpPr>
        <p:spPr>
          <a:xfrm>
            <a:off x="723600" y="511200"/>
            <a:ext cx="769680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298;p13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57" name="Google Shape;299;p13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 flipH="1">
            <a:off x="648900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58" name="Google Shape;300;p13"/>
          <p:cNvGrpSpPr/>
          <p:nvPr/>
        </p:nvGrpSpPr>
        <p:grpSpPr>
          <a:xfrm>
            <a:off x="7427160" y="-528840"/>
            <a:ext cx="2592000" cy="5956200"/>
            <a:chOff x="7427160" y="-528840"/>
            <a:chExt cx="2592000" cy="5956200"/>
          </a:xfrm>
        </p:grpSpPr>
        <p:grpSp>
          <p:nvGrpSpPr>
            <p:cNvPr id="59" name="Google Shape;301;p13"/>
            <p:cNvGrpSpPr/>
            <p:nvPr/>
          </p:nvGrpSpPr>
          <p:grpSpPr>
            <a:xfrm>
              <a:off x="7427160" y="3464280"/>
              <a:ext cx="2007000" cy="1963080"/>
              <a:chOff x="7427160" y="3464280"/>
              <a:chExt cx="2007000" cy="1963080"/>
            </a:xfrm>
          </p:grpSpPr>
          <p:pic>
            <p:nvPicPr>
              <p:cNvPr id="60" name="Google Shape;302;p13"/>
              <p:cNvPicPr/>
              <p:nvPr/>
            </p:nvPicPr>
            <p:blipFill>
              <a:blip r:embed="rId5">
                <a:alphaModFix amt="50000"/>
              </a:blip>
              <a:stretch/>
            </p:blipFill>
            <p:spPr>
              <a:xfrm>
                <a:off x="7427160" y="346428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61" name="Google Shape;303;p13"/>
              <p:cNvGrpSpPr/>
              <p:nvPr/>
            </p:nvGrpSpPr>
            <p:grpSpPr>
              <a:xfrm>
                <a:off x="8296200" y="3854520"/>
                <a:ext cx="344160" cy="317160"/>
                <a:chOff x="8296200" y="3854520"/>
                <a:chExt cx="344160" cy="317160"/>
              </a:xfrm>
            </p:grpSpPr>
            <p:sp>
              <p:nvSpPr>
                <p:cNvPr id="62" name="Google Shape;304;p13"/>
                <p:cNvSpPr/>
                <p:nvPr/>
              </p:nvSpPr>
              <p:spPr>
                <a:xfrm>
                  <a:off x="8410680" y="390852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3" name="Google Shape;305;p13"/>
                <p:cNvSpPr/>
                <p:nvPr/>
              </p:nvSpPr>
              <p:spPr>
                <a:xfrm>
                  <a:off x="8296200" y="409320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4" name="Google Shape;306;p13"/>
                <p:cNvSpPr/>
                <p:nvPr/>
              </p:nvSpPr>
              <p:spPr>
                <a:xfrm>
                  <a:off x="8329320" y="385452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5" name="Google Shape;307;p13"/>
                <p:cNvSpPr/>
                <p:nvPr/>
              </p:nvSpPr>
              <p:spPr>
                <a:xfrm>
                  <a:off x="8354160" y="406044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66" name="Google Shape;308;p13"/>
              <p:cNvGrpSpPr/>
              <p:nvPr/>
            </p:nvGrpSpPr>
            <p:grpSpPr>
              <a:xfrm>
                <a:off x="7665480" y="3855600"/>
                <a:ext cx="314280" cy="314640"/>
                <a:chOff x="7665480" y="3855600"/>
                <a:chExt cx="314280" cy="314640"/>
              </a:xfrm>
            </p:grpSpPr>
            <p:sp>
              <p:nvSpPr>
                <p:cNvPr id="67" name="Google Shape;309;p13"/>
                <p:cNvSpPr/>
                <p:nvPr/>
              </p:nvSpPr>
              <p:spPr>
                <a:xfrm>
                  <a:off x="7704720" y="388584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8" name="Google Shape;310;p13"/>
                <p:cNvSpPr/>
                <p:nvPr/>
              </p:nvSpPr>
              <p:spPr>
                <a:xfrm>
                  <a:off x="7665480" y="385560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69" name="Google Shape;311;p13"/>
              <p:cNvGrpSpPr/>
              <p:nvPr/>
            </p:nvGrpSpPr>
            <p:grpSpPr>
              <a:xfrm>
                <a:off x="7982640" y="4396680"/>
                <a:ext cx="356040" cy="357120"/>
                <a:chOff x="7982640" y="4396680"/>
                <a:chExt cx="356040" cy="357120"/>
              </a:xfrm>
            </p:grpSpPr>
            <p:sp>
              <p:nvSpPr>
                <p:cNvPr id="70" name="Google Shape;312;p13"/>
                <p:cNvSpPr/>
                <p:nvPr/>
              </p:nvSpPr>
              <p:spPr>
                <a:xfrm>
                  <a:off x="8060400" y="4606560"/>
                  <a:ext cx="68400" cy="68400"/>
                </a:xfrm>
                <a:custGeom>
                  <a:avLst/>
                  <a:gdLst>
                    <a:gd name="textAreaLeft" fmla="*/ 0 w 68400"/>
                    <a:gd name="textAreaRight" fmla="*/ 68760 w 68400"/>
                    <a:gd name="textAreaTop" fmla="*/ 0 h 68400"/>
                    <a:gd name="textAreaBottom" fmla="*/ 68760 h 6840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2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" name="Google Shape;313;p13"/>
                <p:cNvSpPr/>
                <p:nvPr/>
              </p:nvSpPr>
              <p:spPr>
                <a:xfrm>
                  <a:off x="8192160" y="4607640"/>
                  <a:ext cx="67680" cy="67320"/>
                </a:xfrm>
                <a:custGeom>
                  <a:avLst/>
                  <a:gdLst>
                    <a:gd name="textAreaLeft" fmla="*/ 0 w 67680"/>
                    <a:gd name="textAreaRight" fmla="*/ 68040 w 67680"/>
                    <a:gd name="textAreaTop" fmla="*/ 0 h 67320"/>
                    <a:gd name="textAreaBottom" fmla="*/ 67680 h 6732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" name="Google Shape;314;p13"/>
                <p:cNvSpPr/>
                <p:nvPr/>
              </p:nvSpPr>
              <p:spPr>
                <a:xfrm>
                  <a:off x="8060400" y="4475520"/>
                  <a:ext cx="66960" cy="67680"/>
                </a:xfrm>
                <a:custGeom>
                  <a:avLst/>
                  <a:gdLst>
                    <a:gd name="textAreaLeft" fmla="*/ 0 w 66960"/>
                    <a:gd name="textAreaRight" fmla="*/ 67320 w 66960"/>
                    <a:gd name="textAreaTop" fmla="*/ 0 h 67680"/>
                    <a:gd name="textAreaBottom" fmla="*/ 68040 h 6768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3" name="Google Shape;315;p13"/>
                <p:cNvSpPr/>
                <p:nvPr/>
              </p:nvSpPr>
              <p:spPr>
                <a:xfrm>
                  <a:off x="8190720" y="4475520"/>
                  <a:ext cx="69120" cy="69120"/>
                </a:xfrm>
                <a:custGeom>
                  <a:avLst/>
                  <a:gdLst>
                    <a:gd name="textAreaLeft" fmla="*/ 0 w 69120"/>
                    <a:gd name="textAreaRight" fmla="*/ 69480 w 69120"/>
                    <a:gd name="textAreaTop" fmla="*/ 0 h 69120"/>
                    <a:gd name="textAreaBottom" fmla="*/ 69480 h 6912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560" bIns="34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4" name="Google Shape;316;p13"/>
                <p:cNvSpPr/>
                <p:nvPr/>
              </p:nvSpPr>
              <p:spPr>
                <a:xfrm>
                  <a:off x="8141760" y="4558680"/>
                  <a:ext cx="36000" cy="35280"/>
                </a:xfrm>
                <a:custGeom>
                  <a:avLst/>
                  <a:gdLst>
                    <a:gd name="textAreaLeft" fmla="*/ 0 w 36000"/>
                    <a:gd name="textAreaRight" fmla="*/ 36360 w 36000"/>
                    <a:gd name="textAreaTop" fmla="*/ 0 h 35280"/>
                    <a:gd name="textAreaBottom" fmla="*/ 35640 h 3528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7640" bIns="176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5" name="Google Shape;317;p13"/>
                <p:cNvSpPr/>
                <p:nvPr/>
              </p:nvSpPr>
              <p:spPr>
                <a:xfrm>
                  <a:off x="8055000" y="4470840"/>
                  <a:ext cx="209880" cy="209880"/>
                </a:xfrm>
                <a:custGeom>
                  <a:avLst/>
                  <a:gdLst>
                    <a:gd name="textAreaLeft" fmla="*/ 0 w 209880"/>
                    <a:gd name="textAreaRight" fmla="*/ 210240 w 209880"/>
                    <a:gd name="textAreaTop" fmla="*/ 0 h 209880"/>
                    <a:gd name="textAreaBottom" fmla="*/ 210240 h 2098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6" name="Google Shape;318;p13"/>
                <p:cNvSpPr/>
                <p:nvPr/>
              </p:nvSpPr>
              <p:spPr>
                <a:xfrm>
                  <a:off x="7982640" y="4396680"/>
                  <a:ext cx="356040" cy="357120"/>
                </a:xfrm>
                <a:custGeom>
                  <a:avLst/>
                  <a:gdLst>
                    <a:gd name="textAreaLeft" fmla="*/ 0 w 356040"/>
                    <a:gd name="textAreaRight" fmla="*/ 356400 w 356040"/>
                    <a:gd name="textAreaTop" fmla="*/ 0 h 357120"/>
                    <a:gd name="textAreaBottom" fmla="*/ 357480 h 35712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7" name="Google Shape;319;p13"/>
              <p:cNvGrpSpPr/>
              <p:nvPr/>
            </p:nvGrpSpPr>
            <p:grpSpPr>
              <a:xfrm>
                <a:off x="8590320" y="4392000"/>
                <a:ext cx="354600" cy="366120"/>
                <a:chOff x="8590320" y="4392000"/>
                <a:chExt cx="354600" cy="366120"/>
              </a:xfrm>
            </p:grpSpPr>
            <p:sp>
              <p:nvSpPr>
                <p:cNvPr id="78" name="Google Shape;320;p13"/>
                <p:cNvSpPr/>
                <p:nvPr/>
              </p:nvSpPr>
              <p:spPr>
                <a:xfrm>
                  <a:off x="8590320" y="4392000"/>
                  <a:ext cx="354600" cy="231480"/>
                </a:xfrm>
                <a:custGeom>
                  <a:avLst/>
                  <a:gdLst>
                    <a:gd name="textAreaLeft" fmla="*/ 0 w 354600"/>
                    <a:gd name="textAreaRight" fmla="*/ 354960 w 354600"/>
                    <a:gd name="textAreaTop" fmla="*/ 0 h 231480"/>
                    <a:gd name="textAreaBottom" fmla="*/ 231840 h 23148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9" name="Google Shape;321;p13"/>
                <p:cNvSpPr/>
                <p:nvPr/>
              </p:nvSpPr>
              <p:spPr>
                <a:xfrm>
                  <a:off x="8838720" y="4712040"/>
                  <a:ext cx="44280" cy="46080"/>
                </a:xfrm>
                <a:custGeom>
                  <a:avLst/>
                  <a:gdLst>
                    <a:gd name="textAreaLeft" fmla="*/ 0 w 44280"/>
                    <a:gd name="textAreaRight" fmla="*/ 44640 w 44280"/>
                    <a:gd name="textAreaTop" fmla="*/ 0 h 46080"/>
                    <a:gd name="textAreaBottom" fmla="*/ 46440 h 4608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3040" bIns="230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0" name="Google Shape;322;p13"/>
                <p:cNvSpPr/>
                <p:nvPr/>
              </p:nvSpPr>
              <p:spPr>
                <a:xfrm>
                  <a:off x="8782200" y="4641120"/>
                  <a:ext cx="135000" cy="48600"/>
                </a:xfrm>
                <a:custGeom>
                  <a:avLst/>
                  <a:gdLst>
                    <a:gd name="textAreaLeft" fmla="*/ 0 w 135000"/>
                    <a:gd name="textAreaRight" fmla="*/ 135360 w 135000"/>
                    <a:gd name="textAreaTop" fmla="*/ 0 h 48600"/>
                    <a:gd name="textAreaBottom" fmla="*/ 48960 h 4860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4480" bIns="244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81" name="Google Shape;323;p13"/>
              <p:cNvGrpSpPr/>
              <p:nvPr/>
            </p:nvGrpSpPr>
            <p:grpSpPr>
              <a:xfrm>
                <a:off x="8956800" y="3853800"/>
                <a:ext cx="326880" cy="318600"/>
                <a:chOff x="8956800" y="3853800"/>
                <a:chExt cx="326880" cy="318600"/>
              </a:xfrm>
            </p:grpSpPr>
            <p:sp>
              <p:nvSpPr>
                <p:cNvPr id="82" name="Google Shape;324;p13"/>
                <p:cNvSpPr/>
                <p:nvPr/>
              </p:nvSpPr>
              <p:spPr>
                <a:xfrm>
                  <a:off x="9083160" y="415080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3" name="Google Shape;325;p13"/>
                <p:cNvSpPr/>
                <p:nvPr/>
              </p:nvSpPr>
              <p:spPr>
                <a:xfrm>
                  <a:off x="8956800" y="397224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4" name="Google Shape;326;p13"/>
                <p:cNvSpPr/>
                <p:nvPr/>
              </p:nvSpPr>
              <p:spPr>
                <a:xfrm>
                  <a:off x="9094680" y="410652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5" name="Google Shape;327;p13"/>
                <p:cNvSpPr/>
                <p:nvPr/>
              </p:nvSpPr>
              <p:spPr>
                <a:xfrm>
                  <a:off x="8982000" y="385380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6" name="Google Shape;328;p13"/>
                <p:cNvSpPr/>
                <p:nvPr/>
              </p:nvSpPr>
              <p:spPr>
                <a:xfrm>
                  <a:off x="9110520" y="406404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7" name="Google Shape;329;p13"/>
                <p:cNvSpPr/>
                <p:nvPr/>
              </p:nvSpPr>
              <p:spPr>
                <a:xfrm>
                  <a:off x="9126000" y="402120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8" name="Google Shape;330;p13"/>
                <p:cNvSpPr/>
                <p:nvPr/>
              </p:nvSpPr>
              <p:spPr>
                <a:xfrm>
                  <a:off x="9155160" y="392940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9" name="Google Shape;331;p13"/>
                <p:cNvSpPr/>
                <p:nvPr/>
              </p:nvSpPr>
              <p:spPr>
                <a:xfrm>
                  <a:off x="9192600" y="390852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0" name="Google Shape;332;p13"/>
                <p:cNvSpPr/>
                <p:nvPr/>
              </p:nvSpPr>
              <p:spPr>
                <a:xfrm>
                  <a:off x="9230040" y="387972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91" name="Google Shape;333;p13"/>
            <p:cNvGrpSpPr/>
            <p:nvPr/>
          </p:nvGrpSpPr>
          <p:grpSpPr>
            <a:xfrm>
              <a:off x="8056080" y="-528840"/>
              <a:ext cx="1963080" cy="2007000"/>
              <a:chOff x="8056080" y="-528840"/>
              <a:chExt cx="1963080" cy="2007000"/>
            </a:xfrm>
          </p:grpSpPr>
          <p:pic>
            <p:nvPicPr>
              <p:cNvPr id="92" name="Google Shape;334;p13"/>
              <p:cNvPicPr/>
              <p:nvPr/>
            </p:nvPicPr>
            <p:blipFill>
              <a:blip r:embed="rId5">
                <a:alphaModFix amt="50000"/>
              </a:blip>
              <a:stretch/>
            </p:blipFill>
            <p:spPr>
              <a:xfrm rot="16200000">
                <a:off x="8034120" y="-50688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93" name="Google Shape;335;p13"/>
              <p:cNvGrpSpPr/>
              <p:nvPr/>
            </p:nvGrpSpPr>
            <p:grpSpPr>
              <a:xfrm>
                <a:off x="8377200" y="837000"/>
                <a:ext cx="461160" cy="460440"/>
                <a:chOff x="8377200" y="837000"/>
                <a:chExt cx="461160" cy="460440"/>
              </a:xfrm>
            </p:grpSpPr>
            <p:sp>
              <p:nvSpPr>
                <p:cNvPr id="94" name="Google Shape;336;p13"/>
                <p:cNvSpPr/>
                <p:nvPr/>
              </p:nvSpPr>
              <p:spPr>
                <a:xfrm>
                  <a:off x="8493840" y="837000"/>
                  <a:ext cx="228600" cy="232560"/>
                </a:xfrm>
                <a:custGeom>
                  <a:avLst/>
                  <a:gdLst>
                    <a:gd name="textAreaLeft" fmla="*/ 0 w 228600"/>
                    <a:gd name="textAreaRight" fmla="*/ 228960 w 228600"/>
                    <a:gd name="textAreaTop" fmla="*/ 0 h 232560"/>
                    <a:gd name="textAreaBottom" fmla="*/ 232920 h 23256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5" name="Google Shape;337;p13"/>
                <p:cNvSpPr/>
                <p:nvPr/>
              </p:nvSpPr>
              <p:spPr>
                <a:xfrm>
                  <a:off x="8596080" y="942120"/>
                  <a:ext cx="23040" cy="25560"/>
                </a:xfrm>
                <a:custGeom>
                  <a:avLst/>
                  <a:gdLst>
                    <a:gd name="textAreaLeft" fmla="*/ 0 w 23040"/>
                    <a:gd name="textAreaRight" fmla="*/ 23400 w 23040"/>
                    <a:gd name="textAreaTop" fmla="*/ 0 h 25560"/>
                    <a:gd name="textAreaBottom" fmla="*/ 25920 h 2556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2960" bIns="129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6" name="Google Shape;338;p13"/>
                <p:cNvSpPr/>
                <p:nvPr/>
              </p:nvSpPr>
              <p:spPr>
                <a:xfrm>
                  <a:off x="8560440" y="1095480"/>
                  <a:ext cx="93600" cy="201960"/>
                </a:xfrm>
                <a:custGeom>
                  <a:avLst/>
                  <a:gdLst>
                    <a:gd name="textAreaLeft" fmla="*/ 0 w 93600"/>
                    <a:gd name="textAreaRight" fmla="*/ 93960 w 93600"/>
                    <a:gd name="textAreaTop" fmla="*/ 0 h 201960"/>
                    <a:gd name="textAreaBottom" fmla="*/ 202320 h 20196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7" name="Google Shape;339;p13"/>
                <p:cNvSpPr/>
                <p:nvPr/>
              </p:nvSpPr>
              <p:spPr>
                <a:xfrm>
                  <a:off x="8377200" y="1049760"/>
                  <a:ext cx="186120" cy="116280"/>
                </a:xfrm>
                <a:custGeom>
                  <a:avLst/>
                  <a:gdLst>
                    <a:gd name="textAreaLeft" fmla="*/ 0 w 186120"/>
                    <a:gd name="textAreaRight" fmla="*/ 186480 w 186120"/>
                    <a:gd name="textAreaTop" fmla="*/ 0 h 116280"/>
                    <a:gd name="textAreaBottom" fmla="*/ 116640 h 11628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8" name="Google Shape;340;p13"/>
                <p:cNvSpPr/>
                <p:nvPr/>
              </p:nvSpPr>
              <p:spPr>
                <a:xfrm>
                  <a:off x="8651880" y="1045080"/>
                  <a:ext cx="186480" cy="120960"/>
                </a:xfrm>
                <a:custGeom>
                  <a:avLst/>
                  <a:gdLst>
                    <a:gd name="textAreaLeft" fmla="*/ 0 w 186480"/>
                    <a:gd name="textAreaRight" fmla="*/ 186840 w 186480"/>
                    <a:gd name="textAreaTop" fmla="*/ 0 h 120960"/>
                    <a:gd name="textAreaBottom" fmla="*/ 121320 h 1209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99" name="Google Shape;341;p13"/>
              <p:cNvGrpSpPr/>
              <p:nvPr/>
            </p:nvGrpSpPr>
            <p:grpSpPr>
              <a:xfrm>
                <a:off x="8408160" y="235800"/>
                <a:ext cx="399240" cy="400320"/>
                <a:chOff x="8408160" y="235800"/>
                <a:chExt cx="399240" cy="400320"/>
              </a:xfrm>
            </p:grpSpPr>
            <p:sp>
              <p:nvSpPr>
                <p:cNvPr id="100" name="Google Shape;342;p13"/>
                <p:cNvSpPr/>
                <p:nvPr/>
              </p:nvSpPr>
              <p:spPr>
                <a:xfrm>
                  <a:off x="8562600" y="315000"/>
                  <a:ext cx="87840" cy="106200"/>
                </a:xfrm>
                <a:custGeom>
                  <a:avLst/>
                  <a:gdLst>
                    <a:gd name="textAreaLeft" fmla="*/ 0 w 87840"/>
                    <a:gd name="textAreaRight" fmla="*/ 88200 w 87840"/>
                    <a:gd name="textAreaTop" fmla="*/ 0 h 106200"/>
                    <a:gd name="textAreaBottom" fmla="*/ 106560 h 106200"/>
                  </a:gdLst>
                  <a:ahLst/>
                  <a:cxnLst/>
                  <a:rect l="textAreaLeft" t="textAreaTop" r="textAreaRight" b="textAreaBottom"/>
                  <a:pathLst>
                    <a:path w="452" h="545">
                      <a:moveTo>
                        <a:pt x="452" y="224"/>
                      </a:moveTo>
                      <a:cubicBezTo>
                        <a:pt x="452" y="143"/>
                        <a:pt x="441" y="68"/>
                        <a:pt x="425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0" y="184"/>
                        <a:pt x="12" y="349"/>
                        <a:pt x="58" y="545"/>
                      </a:cubicBezTo>
                      <a:cubicBezTo>
                        <a:pt x="166" y="545"/>
                        <a:pt x="166" y="545"/>
                        <a:pt x="166" y="545"/>
                      </a:cubicBezTo>
                      <a:cubicBezTo>
                        <a:pt x="166" y="302"/>
                        <a:pt x="166" y="302"/>
                        <a:pt x="166" y="302"/>
                      </a:cubicBezTo>
                      <a:cubicBezTo>
                        <a:pt x="166" y="265"/>
                        <a:pt x="196" y="235"/>
                        <a:pt x="233" y="235"/>
                      </a:cubicBezTo>
                      <a:cubicBezTo>
                        <a:pt x="269" y="235"/>
                        <a:pt x="299" y="265"/>
                        <a:pt x="299" y="302"/>
                      </a:cubicBezTo>
                      <a:cubicBezTo>
                        <a:pt x="299" y="545"/>
                        <a:pt x="299" y="545"/>
                        <a:pt x="299" y="545"/>
                      </a:cubicBezTo>
                      <a:cubicBezTo>
                        <a:pt x="418" y="545"/>
                        <a:pt x="418" y="545"/>
                        <a:pt x="418" y="545"/>
                      </a:cubicBezTo>
                      <a:cubicBezTo>
                        <a:pt x="442" y="430"/>
                        <a:pt x="451" y="328"/>
                        <a:pt x="452" y="2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1" name="Google Shape;343;p13"/>
                <p:cNvSpPr/>
                <p:nvPr/>
              </p:nvSpPr>
              <p:spPr>
                <a:xfrm>
                  <a:off x="8576640" y="235800"/>
                  <a:ext cx="62640" cy="52920"/>
                </a:xfrm>
                <a:custGeom>
                  <a:avLst/>
                  <a:gdLst>
                    <a:gd name="textAreaLeft" fmla="*/ 0 w 62640"/>
                    <a:gd name="textAreaRight" fmla="*/ 63000 w 62640"/>
                    <a:gd name="textAreaTop" fmla="*/ 0 h 52920"/>
                    <a:gd name="textAreaBottom" fmla="*/ 53280 h 52920"/>
                  </a:gdLst>
                  <a:ahLst/>
                  <a:cxnLst/>
                  <a:rect l="textAreaLeft" t="textAreaTop" r="textAreaRight" b="textAreaBottom"/>
                  <a:pathLst>
                    <a:path w="323" h="272">
                      <a:moveTo>
                        <a:pt x="140" y="15"/>
                      </a:moveTo>
                      <a:cubicBezTo>
                        <a:pt x="81" y="94"/>
                        <a:pt x="34" y="180"/>
                        <a:pt x="0" y="272"/>
                      </a:cubicBezTo>
                      <a:cubicBezTo>
                        <a:pt x="323" y="272"/>
                        <a:pt x="323" y="272"/>
                        <a:pt x="323" y="272"/>
                      </a:cubicBezTo>
                      <a:cubicBezTo>
                        <a:pt x="301" y="215"/>
                        <a:pt x="277" y="166"/>
                        <a:pt x="254" y="126"/>
                      </a:cubicBezTo>
                      <a:cubicBezTo>
                        <a:pt x="230" y="82"/>
                        <a:pt x="206" y="45"/>
                        <a:pt x="184" y="15"/>
                      </a:cubicBezTo>
                      <a:cubicBezTo>
                        <a:pt x="173" y="0"/>
                        <a:pt x="151" y="0"/>
                        <a:pt x="140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640" bIns="266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2" name="Google Shape;344;p13"/>
                <p:cNvSpPr/>
                <p:nvPr/>
              </p:nvSpPr>
              <p:spPr>
                <a:xfrm>
                  <a:off x="8669160" y="396720"/>
                  <a:ext cx="14040" cy="43560"/>
                </a:xfrm>
                <a:custGeom>
                  <a:avLst/>
                  <a:gdLst>
                    <a:gd name="textAreaLeft" fmla="*/ 0 w 14040"/>
                    <a:gd name="textAreaRight" fmla="*/ 14400 w 14040"/>
                    <a:gd name="textAreaTop" fmla="*/ 0 h 43560"/>
                    <a:gd name="textAreaBottom" fmla="*/ 43920 h 43560"/>
                  </a:gdLst>
                  <a:ahLst/>
                  <a:cxnLst/>
                  <a:rect l="textAreaLeft" t="textAreaTop" r="textAreaRight" b="textAreaBottom"/>
                  <a:pathLst>
                    <a:path w="75" h="225">
                      <a:moveTo>
                        <a:pt x="0" y="166"/>
                      </a:moveTo>
                      <a:cubicBezTo>
                        <a:pt x="75" y="225"/>
                        <a:pt x="75" y="225"/>
                        <a:pt x="75" y="225"/>
                      </a:cubicBezTo>
                      <a:cubicBezTo>
                        <a:pt x="75" y="46"/>
                        <a:pt x="75" y="46"/>
                        <a:pt x="75" y="46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1" y="51"/>
                        <a:pt x="13" y="108"/>
                        <a:pt x="0" y="166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1960" bIns="219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3" name="Google Shape;345;p13"/>
                <p:cNvSpPr/>
                <p:nvPr/>
              </p:nvSpPr>
              <p:spPr>
                <a:xfrm>
                  <a:off x="8408160" y="288000"/>
                  <a:ext cx="142560" cy="175680"/>
                </a:xfrm>
                <a:custGeom>
                  <a:avLst/>
                  <a:gdLst>
                    <a:gd name="textAreaLeft" fmla="*/ 0 w 142560"/>
                    <a:gd name="textAreaRight" fmla="*/ 142920 w 142560"/>
                    <a:gd name="textAreaTop" fmla="*/ 0 h 175680"/>
                    <a:gd name="textAreaBottom" fmla="*/ 176040 h 175680"/>
                  </a:gdLst>
                  <a:ahLst/>
                  <a:cxnLst/>
                  <a:rect l="textAreaLeft" t="textAreaTop" r="textAreaRight" b="textAreaBottom"/>
                  <a:pathLst>
                    <a:path w="733" h="901">
                      <a:moveTo>
                        <a:pt x="0" y="51"/>
                      </a:moveTo>
                      <a:cubicBezTo>
                        <a:pt x="0" y="607"/>
                        <a:pt x="0" y="607"/>
                        <a:pt x="0" y="607"/>
                      </a:cubicBezTo>
                      <a:cubicBezTo>
                        <a:pt x="59" y="618"/>
                        <a:pt x="134" y="641"/>
                        <a:pt x="183" y="678"/>
                      </a:cubicBezTo>
                      <a:cubicBezTo>
                        <a:pt x="235" y="717"/>
                        <a:pt x="276" y="770"/>
                        <a:pt x="302" y="830"/>
                      </a:cubicBezTo>
                      <a:cubicBezTo>
                        <a:pt x="343" y="841"/>
                        <a:pt x="379" y="866"/>
                        <a:pt x="403" y="901"/>
                      </a:cubicBezTo>
                      <a:cubicBezTo>
                        <a:pt x="437" y="893"/>
                        <a:pt x="470" y="882"/>
                        <a:pt x="502" y="869"/>
                      </a:cubicBezTo>
                      <a:cubicBezTo>
                        <a:pt x="502" y="569"/>
                        <a:pt x="502" y="569"/>
                        <a:pt x="502" y="569"/>
                      </a:cubicBezTo>
                      <a:cubicBezTo>
                        <a:pt x="502" y="551"/>
                        <a:pt x="510" y="533"/>
                        <a:pt x="524" y="520"/>
                      </a:cubicBezTo>
                      <a:cubicBezTo>
                        <a:pt x="675" y="382"/>
                        <a:pt x="675" y="382"/>
                        <a:pt x="675" y="382"/>
                      </a:cubicBezTo>
                      <a:cubicBezTo>
                        <a:pt x="672" y="252"/>
                        <a:pt x="692" y="122"/>
                        <a:pt x="733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23" y="0"/>
                        <a:pt x="0" y="22"/>
                        <a:pt x="0" y="5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" name="Google Shape;346;p13"/>
                <p:cNvSpPr/>
                <p:nvPr/>
              </p:nvSpPr>
              <p:spPr>
                <a:xfrm>
                  <a:off x="8664840" y="288000"/>
                  <a:ext cx="142560" cy="175320"/>
                </a:xfrm>
                <a:custGeom>
                  <a:avLst/>
                  <a:gdLst>
                    <a:gd name="textAreaLeft" fmla="*/ 0 w 142560"/>
                    <a:gd name="textAreaRight" fmla="*/ 142920 w 142560"/>
                    <a:gd name="textAreaTop" fmla="*/ 0 h 175320"/>
                    <a:gd name="textAreaBottom" fmla="*/ 175680 h 175320"/>
                  </a:gdLst>
                  <a:ahLst/>
                  <a:cxnLst/>
                  <a:rect l="textAreaLeft" t="textAreaTop" r="textAreaRight" b="textAreaBottom"/>
                  <a:pathLst>
                    <a:path w="732" h="898">
                      <a:moveTo>
                        <a:pt x="323" y="898"/>
                      </a:moveTo>
                      <a:cubicBezTo>
                        <a:pt x="350" y="860"/>
                        <a:pt x="392" y="834"/>
                        <a:pt x="439" y="827"/>
                      </a:cubicBezTo>
                      <a:cubicBezTo>
                        <a:pt x="490" y="721"/>
                        <a:pt x="612" y="648"/>
                        <a:pt x="732" y="628"/>
                      </a:cubicBezTo>
                      <a:cubicBezTo>
                        <a:pt x="732" y="51"/>
                        <a:pt x="732" y="51"/>
                        <a:pt x="732" y="51"/>
                      </a:cubicBezTo>
                      <a:cubicBezTo>
                        <a:pt x="732" y="22"/>
                        <a:pt x="709" y="0"/>
                        <a:pt x="68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8" y="109"/>
                        <a:pt x="64" y="244"/>
                        <a:pt x="61" y="384"/>
                      </a:cubicBezTo>
                      <a:cubicBezTo>
                        <a:pt x="210" y="528"/>
                        <a:pt x="210" y="528"/>
                        <a:pt x="210" y="528"/>
                      </a:cubicBezTo>
                      <a:cubicBezTo>
                        <a:pt x="223" y="540"/>
                        <a:pt x="230" y="557"/>
                        <a:pt x="230" y="576"/>
                      </a:cubicBezTo>
                      <a:cubicBezTo>
                        <a:pt x="230" y="866"/>
                        <a:pt x="230" y="866"/>
                        <a:pt x="230" y="866"/>
                      </a:cubicBezTo>
                      <a:cubicBezTo>
                        <a:pt x="260" y="879"/>
                        <a:pt x="291" y="890"/>
                        <a:pt x="323" y="8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5" name="Google Shape;347;p13"/>
                <p:cNvSpPr/>
                <p:nvPr/>
              </p:nvSpPr>
              <p:spPr>
                <a:xfrm>
                  <a:off x="8408160" y="433080"/>
                  <a:ext cx="133560" cy="126000"/>
                </a:xfrm>
                <a:custGeom>
                  <a:avLst/>
                  <a:gdLst>
                    <a:gd name="textAreaLeft" fmla="*/ 0 w 133560"/>
                    <a:gd name="textAreaRight" fmla="*/ 133920 w 133560"/>
                    <a:gd name="textAreaTop" fmla="*/ 0 h 126000"/>
                    <a:gd name="textAreaBottom" fmla="*/ 126360 h 126000"/>
                  </a:gdLst>
                  <a:ahLst/>
                  <a:cxnLst/>
                  <a:rect l="textAreaLeft" t="textAreaTop" r="textAreaRight" b="textAreaBottom"/>
                  <a:pathLst>
                    <a:path w="687" h="646">
                      <a:moveTo>
                        <a:pt x="657" y="590"/>
                      </a:moveTo>
                      <a:cubicBezTo>
                        <a:pt x="657" y="429"/>
                        <a:pt x="525" y="298"/>
                        <a:pt x="364" y="298"/>
                      </a:cubicBezTo>
                      <a:cubicBezTo>
                        <a:pt x="336" y="298"/>
                        <a:pt x="306" y="278"/>
                        <a:pt x="299" y="247"/>
                      </a:cubicBezTo>
                      <a:cubicBezTo>
                        <a:pt x="295" y="227"/>
                        <a:pt x="277" y="214"/>
                        <a:pt x="257" y="214"/>
                      </a:cubicBezTo>
                      <a:cubicBezTo>
                        <a:pt x="256" y="214"/>
                        <a:pt x="256" y="214"/>
                        <a:pt x="256" y="214"/>
                      </a:cubicBezTo>
                      <a:cubicBezTo>
                        <a:pt x="226" y="215"/>
                        <a:pt x="199" y="195"/>
                        <a:pt x="190" y="166"/>
                      </a:cubicBezTo>
                      <a:cubicBezTo>
                        <a:pt x="165" y="83"/>
                        <a:pt x="80" y="22"/>
                        <a:pt x="0" y="0"/>
                      </a:cubicBezTo>
                      <a:cubicBezTo>
                        <a:pt x="0" y="595"/>
                        <a:pt x="0" y="595"/>
                        <a:pt x="0" y="595"/>
                      </a:cubicBezTo>
                      <a:cubicBezTo>
                        <a:pt x="0" y="624"/>
                        <a:pt x="23" y="646"/>
                        <a:pt x="51" y="646"/>
                      </a:cubicBezTo>
                      <a:cubicBezTo>
                        <a:pt x="687" y="646"/>
                        <a:pt x="687" y="646"/>
                        <a:pt x="687" y="646"/>
                      </a:cubicBezTo>
                      <a:cubicBezTo>
                        <a:pt x="669" y="635"/>
                        <a:pt x="657" y="614"/>
                        <a:pt x="657" y="5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6" name="Google Shape;348;p13"/>
                <p:cNvSpPr/>
                <p:nvPr/>
              </p:nvSpPr>
              <p:spPr>
                <a:xfrm>
                  <a:off x="8672040" y="437040"/>
                  <a:ext cx="135360" cy="122040"/>
                </a:xfrm>
                <a:custGeom>
                  <a:avLst/>
                  <a:gdLst>
                    <a:gd name="textAreaLeft" fmla="*/ 0 w 135360"/>
                    <a:gd name="textAreaRight" fmla="*/ 135720 w 135360"/>
                    <a:gd name="textAreaTop" fmla="*/ 0 h 122040"/>
                    <a:gd name="textAreaBottom" fmla="*/ 122400 h 122040"/>
                  </a:gdLst>
                  <a:ahLst/>
                  <a:cxnLst/>
                  <a:rect l="textAreaLeft" t="textAreaTop" r="textAreaRight" b="textAreaBottom"/>
                  <a:pathLst>
                    <a:path w="696" h="627">
                      <a:moveTo>
                        <a:pt x="696" y="0"/>
                      </a:moveTo>
                      <a:cubicBezTo>
                        <a:pt x="617" y="20"/>
                        <a:pt x="536" y="74"/>
                        <a:pt x="512" y="150"/>
                      </a:cubicBezTo>
                      <a:cubicBezTo>
                        <a:pt x="502" y="181"/>
                        <a:pt x="470" y="200"/>
                        <a:pt x="438" y="195"/>
                      </a:cubicBezTo>
                      <a:cubicBezTo>
                        <a:pt x="416" y="192"/>
                        <a:pt x="394" y="206"/>
                        <a:pt x="389" y="228"/>
                      </a:cubicBezTo>
                      <a:cubicBezTo>
                        <a:pt x="382" y="255"/>
                        <a:pt x="358" y="278"/>
                        <a:pt x="325" y="278"/>
                      </a:cubicBezTo>
                      <a:cubicBezTo>
                        <a:pt x="163" y="278"/>
                        <a:pt x="32" y="409"/>
                        <a:pt x="32" y="571"/>
                      </a:cubicBezTo>
                      <a:cubicBezTo>
                        <a:pt x="32" y="595"/>
                        <a:pt x="19" y="616"/>
                        <a:pt x="0" y="627"/>
                      </a:cubicBezTo>
                      <a:cubicBezTo>
                        <a:pt x="645" y="627"/>
                        <a:pt x="645" y="627"/>
                        <a:pt x="645" y="627"/>
                      </a:cubicBezTo>
                      <a:cubicBezTo>
                        <a:pt x="673" y="627"/>
                        <a:pt x="696" y="605"/>
                        <a:pt x="696" y="576"/>
                      </a:cubicBezTo>
                      <a:cubicBezTo>
                        <a:pt x="696" y="0"/>
                        <a:pt x="696" y="0"/>
                        <a:pt x="69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7" name="Google Shape;349;p13"/>
                <p:cNvSpPr/>
                <p:nvPr/>
              </p:nvSpPr>
              <p:spPr>
                <a:xfrm>
                  <a:off x="8444520" y="585720"/>
                  <a:ext cx="326520" cy="50400"/>
                </a:xfrm>
                <a:custGeom>
                  <a:avLst/>
                  <a:gdLst>
                    <a:gd name="textAreaLeft" fmla="*/ 0 w 326520"/>
                    <a:gd name="textAreaRight" fmla="*/ 326880 w 326520"/>
                    <a:gd name="textAreaTop" fmla="*/ 0 h 50400"/>
                    <a:gd name="textAreaBottom" fmla="*/ 50760 h 50400"/>
                  </a:gdLst>
                  <a:ahLst/>
                  <a:cxnLst/>
                  <a:rect l="textAreaLeft" t="textAreaTop" r="textAreaRight" b="textAreaBottom"/>
                  <a:pathLst>
                    <a:path w="1675" h="260">
                      <a:moveTo>
                        <a:pt x="1586" y="127"/>
                      </a:moveTo>
                      <a:cubicBezTo>
                        <a:pt x="1299" y="127"/>
                        <a:pt x="1299" y="127"/>
                        <a:pt x="1299" y="127"/>
                      </a:cubicBezTo>
                      <a:cubicBezTo>
                        <a:pt x="1299" y="0"/>
                        <a:pt x="1299" y="0"/>
                        <a:pt x="1299" y="0"/>
                      </a:cubicBezTo>
                      <a:cubicBezTo>
                        <a:pt x="375" y="0"/>
                        <a:pt x="375" y="0"/>
                        <a:pt x="375" y="0"/>
                      </a:cubicBezTo>
                      <a:cubicBezTo>
                        <a:pt x="375" y="127"/>
                        <a:pt x="375" y="127"/>
                        <a:pt x="375" y="127"/>
                      </a:cubicBezTo>
                      <a:cubicBezTo>
                        <a:pt x="89" y="127"/>
                        <a:pt x="89" y="127"/>
                        <a:pt x="89" y="127"/>
                      </a:cubicBezTo>
                      <a:cubicBezTo>
                        <a:pt x="0" y="131"/>
                        <a:pt x="1" y="257"/>
                        <a:pt x="89" y="260"/>
                      </a:cubicBezTo>
                      <a:cubicBezTo>
                        <a:pt x="1586" y="260"/>
                        <a:pt x="1586" y="260"/>
                        <a:pt x="1586" y="260"/>
                      </a:cubicBezTo>
                      <a:cubicBezTo>
                        <a:pt x="1675" y="257"/>
                        <a:pt x="1674" y="131"/>
                        <a:pt x="1586" y="12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200" bIns="25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8" name="Google Shape;350;p13"/>
                <p:cNvSpPr/>
                <p:nvPr/>
              </p:nvSpPr>
              <p:spPr>
                <a:xfrm>
                  <a:off x="8532000" y="395280"/>
                  <a:ext cx="16920" cy="46800"/>
                </a:xfrm>
                <a:custGeom>
                  <a:avLst/>
                  <a:gdLst>
                    <a:gd name="textAreaLeft" fmla="*/ 0 w 16920"/>
                    <a:gd name="textAreaRight" fmla="*/ 17280 w 16920"/>
                    <a:gd name="textAreaTop" fmla="*/ 0 h 46800"/>
                    <a:gd name="textAreaBottom" fmla="*/ 47160 h 46800"/>
                  </a:gdLst>
                  <a:ahLst/>
                  <a:cxnLst/>
                  <a:rect l="textAreaLeft" t="textAreaTop" r="textAreaRight" b="textAreaBottom"/>
                  <a:pathLst>
                    <a:path w="88" h="241">
                      <a:moveTo>
                        <a:pt x="0" y="241"/>
                      </a:moveTo>
                      <a:cubicBezTo>
                        <a:pt x="88" y="174"/>
                        <a:pt x="88" y="174"/>
                        <a:pt x="88" y="174"/>
                      </a:cubicBezTo>
                      <a:cubicBezTo>
                        <a:pt x="73" y="116"/>
                        <a:pt x="62" y="57"/>
                        <a:pt x="54" y="0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0" y="241"/>
                        <a:pt x="0" y="241"/>
                        <a:pt x="0" y="24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3400" bIns="234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9" name="Google Shape;351;p13"/>
                <p:cNvSpPr/>
                <p:nvPr/>
              </p:nvSpPr>
              <p:spPr>
                <a:xfrm>
                  <a:off x="8523360" y="447480"/>
                  <a:ext cx="168480" cy="111600"/>
                </a:xfrm>
                <a:custGeom>
                  <a:avLst/>
                  <a:gdLst>
                    <a:gd name="textAreaLeft" fmla="*/ 0 w 168480"/>
                    <a:gd name="textAreaRight" fmla="*/ 168840 w 168480"/>
                    <a:gd name="textAreaTop" fmla="*/ 0 h 111600"/>
                    <a:gd name="textAreaBottom" fmla="*/ 111960 h 111600"/>
                  </a:gdLst>
                  <a:ahLst/>
                  <a:cxnLst/>
                  <a:rect l="textAreaLeft" t="textAreaTop" r="textAreaRight" b="textAreaBottom"/>
                  <a:pathLst>
                    <a:path w="865" h="573">
                      <a:moveTo>
                        <a:pt x="297" y="573"/>
                      </a:moveTo>
                      <a:cubicBezTo>
                        <a:pt x="562" y="573"/>
                        <a:pt x="562" y="573"/>
                        <a:pt x="562" y="573"/>
                      </a:cubicBezTo>
                      <a:cubicBezTo>
                        <a:pt x="577" y="523"/>
                        <a:pt x="615" y="481"/>
                        <a:pt x="663" y="462"/>
                      </a:cubicBezTo>
                      <a:cubicBezTo>
                        <a:pt x="680" y="331"/>
                        <a:pt x="757" y="219"/>
                        <a:pt x="865" y="153"/>
                      </a:cubicBezTo>
                      <a:cubicBezTo>
                        <a:pt x="863" y="152"/>
                        <a:pt x="862" y="151"/>
                        <a:pt x="860" y="150"/>
                      </a:cubicBezTo>
                      <a:cubicBezTo>
                        <a:pt x="858" y="149"/>
                        <a:pt x="856" y="148"/>
                        <a:pt x="854" y="147"/>
                      </a:cubicBezTo>
                      <a:cubicBezTo>
                        <a:pt x="819" y="128"/>
                        <a:pt x="785" y="106"/>
                        <a:pt x="754" y="82"/>
                      </a:cubicBezTo>
                      <a:cubicBezTo>
                        <a:pt x="649" y="0"/>
                        <a:pt x="649" y="0"/>
                        <a:pt x="649" y="0"/>
                      </a:cubicBezTo>
                      <a:cubicBezTo>
                        <a:pt x="229" y="0"/>
                        <a:pt x="229" y="0"/>
                        <a:pt x="229" y="0"/>
                      </a:cubicBezTo>
                      <a:cubicBezTo>
                        <a:pt x="117" y="86"/>
                        <a:pt x="117" y="86"/>
                        <a:pt x="117" y="86"/>
                      </a:cubicBezTo>
                      <a:cubicBezTo>
                        <a:pt x="80" y="113"/>
                        <a:pt x="41" y="137"/>
                        <a:pt x="0" y="158"/>
                      </a:cubicBezTo>
                      <a:cubicBezTo>
                        <a:pt x="105" y="224"/>
                        <a:pt x="179" y="334"/>
                        <a:pt x="195" y="463"/>
                      </a:cubicBezTo>
                      <a:cubicBezTo>
                        <a:pt x="244" y="482"/>
                        <a:pt x="282" y="523"/>
                        <a:pt x="297" y="573"/>
                      </a:cubicBezTo>
                      <a:close/>
                      <a:moveTo>
                        <a:pt x="389" y="339"/>
                      </a:moveTo>
                      <a:cubicBezTo>
                        <a:pt x="415" y="313"/>
                        <a:pt x="457" y="313"/>
                        <a:pt x="483" y="339"/>
                      </a:cubicBezTo>
                      <a:cubicBezTo>
                        <a:pt x="543" y="404"/>
                        <a:pt x="454" y="493"/>
                        <a:pt x="389" y="433"/>
                      </a:cubicBezTo>
                      <a:cubicBezTo>
                        <a:pt x="363" y="407"/>
                        <a:pt x="363" y="365"/>
                        <a:pt x="389" y="33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10" name="Google Shape;352;p13"/>
              <p:cNvGrpSpPr/>
              <p:nvPr/>
            </p:nvGrpSpPr>
            <p:grpSpPr>
              <a:xfrm>
                <a:off x="8993160" y="584640"/>
                <a:ext cx="344160" cy="317160"/>
                <a:chOff x="8993160" y="584640"/>
                <a:chExt cx="344160" cy="317160"/>
              </a:xfrm>
            </p:grpSpPr>
            <p:sp>
              <p:nvSpPr>
                <p:cNvPr id="111" name="Google Shape;353;p13"/>
                <p:cNvSpPr/>
                <p:nvPr/>
              </p:nvSpPr>
              <p:spPr>
                <a:xfrm>
                  <a:off x="9108000" y="63864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12" name="Google Shape;354;p13"/>
                <p:cNvSpPr/>
                <p:nvPr/>
              </p:nvSpPr>
              <p:spPr>
                <a:xfrm>
                  <a:off x="8993160" y="82332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13" name="Google Shape;355;p13"/>
                <p:cNvSpPr/>
                <p:nvPr/>
              </p:nvSpPr>
              <p:spPr>
                <a:xfrm>
                  <a:off x="9026280" y="58464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14" name="Google Shape;356;p13"/>
                <p:cNvSpPr/>
                <p:nvPr/>
              </p:nvSpPr>
              <p:spPr>
                <a:xfrm>
                  <a:off x="9051120" y="79056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grpSp>
        <p:nvGrpSpPr>
          <p:cNvPr id="115" name="Google Shape;357;p13"/>
          <p:cNvGrpSpPr/>
          <p:nvPr/>
        </p:nvGrpSpPr>
        <p:grpSpPr>
          <a:xfrm>
            <a:off x="-3638160" y="-2808720"/>
            <a:ext cx="5889960" cy="9371520"/>
            <a:chOff x="-3638160" y="-2808720"/>
            <a:chExt cx="5889960" cy="9371520"/>
          </a:xfrm>
        </p:grpSpPr>
        <p:pic>
          <p:nvPicPr>
            <p:cNvPr id="116" name="Google Shape;358;p13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3138600">
              <a:off x="-1972440" y="-208044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7" name="Google Shape;359;p13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2023800">
              <a:off x="-2974320" y="24062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9" name="PlaceHolder 2"/>
          <p:cNvSpPr>
            <a:spLocks noGrp="1"/>
          </p:cNvSpPr>
          <p:nvPr>
            <p:ph type="title"/>
          </p:nvPr>
        </p:nvSpPr>
        <p:spPr>
          <a:xfrm>
            <a:off x="720000" y="135540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title"/>
          </p:nvPr>
        </p:nvSpPr>
        <p:spPr>
          <a:xfrm>
            <a:off x="3958560" y="249228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title"/>
          </p:nvPr>
        </p:nvSpPr>
        <p:spPr>
          <a:xfrm>
            <a:off x="3958560" y="135540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title"/>
          </p:nvPr>
        </p:nvSpPr>
        <p:spPr>
          <a:xfrm>
            <a:off x="720000" y="362916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title"/>
          </p:nvPr>
        </p:nvSpPr>
        <p:spPr>
          <a:xfrm>
            <a:off x="720000" y="249228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title"/>
          </p:nvPr>
        </p:nvSpPr>
        <p:spPr>
          <a:xfrm>
            <a:off x="3958560" y="362916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374;p14"/>
          <p:cNvPicPr/>
          <p:nvPr/>
        </p:nvPicPr>
        <p:blipFill>
          <a:blip r:embed="rId3"/>
          <a:srcRect t="1844" r="1844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26" name="Google Shape;375;p14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 flipH="1">
            <a:off x="648900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127" name="Google Shape;376;p14"/>
          <p:cNvGrpSpPr/>
          <p:nvPr/>
        </p:nvGrpSpPr>
        <p:grpSpPr>
          <a:xfrm>
            <a:off x="-1880280" y="-2238480"/>
            <a:ext cx="12745800" cy="9193680"/>
            <a:chOff x="-1880280" y="-2238480"/>
            <a:chExt cx="12745800" cy="9193680"/>
          </a:xfrm>
        </p:grpSpPr>
        <p:pic>
          <p:nvPicPr>
            <p:cNvPr id="128" name="Google Shape;377;p1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4977800" flipH="1">
              <a:off x="6854040" y="295956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9" name="Google Shape;378;p1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6919400" flipH="1">
              <a:off x="-1588680" y="-18788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30" name="Google Shape;379;p14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131" name="Google Shape;380;p14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32" name="Google Shape;381;p14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133" name="Google Shape;382;p14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4" name="Google Shape;383;p14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5" name="Google Shape;384;p14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6" name="Google Shape;385;p14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37" name="Google Shape;386;p14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138" name="Google Shape;387;p14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9" name="Google Shape;388;p14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0" name="Google Shape;389;p14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1" name="Google Shape;390;p14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2" name="Google Shape;391;p14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3" name="Google Shape;392;p14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4" name="Google Shape;393;p14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45" name="Google Shape;394;p14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146" name="Google Shape;395;p14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7" name="Google Shape;396;p14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8" name="Google Shape;397;p14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651680" y="974520"/>
            <a:ext cx="5415120" cy="1055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401;p15"/>
          <p:cNvPicPr/>
          <p:nvPr/>
        </p:nvPicPr>
        <p:blipFill>
          <a:blip r:embed="rId3"/>
          <a:srcRect t="1844" r="1844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52" name="Google Shape;402;p15"/>
          <p:cNvPicPr/>
          <p:nvPr/>
        </p:nvPicPr>
        <p:blipFill>
          <a:blip r:embed="rId4"/>
          <a:srcRect l="7208" r="48305" b="45432"/>
          <a:stretch/>
        </p:blipFill>
        <p:spPr>
          <a:xfrm flipH="1">
            <a:off x="7925040" y="228924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153" name="Google Shape;403;p15"/>
          <p:cNvGrpSpPr/>
          <p:nvPr/>
        </p:nvGrpSpPr>
        <p:grpSpPr>
          <a:xfrm>
            <a:off x="-1880280" y="-2238480"/>
            <a:ext cx="12746160" cy="9194040"/>
            <a:chOff x="-1880280" y="-2238480"/>
            <a:chExt cx="12746160" cy="9194040"/>
          </a:xfrm>
        </p:grpSpPr>
        <p:pic>
          <p:nvPicPr>
            <p:cNvPr id="154" name="Google Shape;404;p15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7422200">
              <a:off x="6854400" y="-170748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5" name="Google Shape;405;p15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5480600">
              <a:off x="-1588320" y="313092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56" name="Google Shape;406;p15"/>
          <p:cNvGrpSpPr/>
          <p:nvPr/>
        </p:nvGrpSpPr>
        <p:grpSpPr>
          <a:xfrm>
            <a:off x="-1080360" y="-464040"/>
            <a:ext cx="1963080" cy="2007000"/>
            <a:chOff x="-1080360" y="-464040"/>
            <a:chExt cx="1963080" cy="2007000"/>
          </a:xfrm>
        </p:grpSpPr>
        <p:pic>
          <p:nvPicPr>
            <p:cNvPr id="157" name="Google Shape;407;p15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5400000" flipH="1">
              <a:off x="-1102320" y="-44208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58" name="Google Shape;408;p15"/>
            <p:cNvGrpSpPr/>
            <p:nvPr/>
          </p:nvGrpSpPr>
          <p:grpSpPr>
            <a:xfrm>
              <a:off x="180360" y="344160"/>
              <a:ext cx="314280" cy="314640"/>
              <a:chOff x="180360" y="344160"/>
              <a:chExt cx="314280" cy="314640"/>
            </a:xfrm>
          </p:grpSpPr>
          <p:sp>
            <p:nvSpPr>
              <p:cNvPr id="159" name="Google Shape;409;p15"/>
              <p:cNvSpPr/>
              <p:nvPr/>
            </p:nvSpPr>
            <p:spPr>
              <a:xfrm>
                <a:off x="219600" y="3740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0" name="Google Shape;410;p15"/>
              <p:cNvSpPr/>
              <p:nvPr/>
            </p:nvSpPr>
            <p:spPr>
              <a:xfrm>
                <a:off x="180360" y="34416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61" name="Google Shape;411;p15"/>
            <p:cNvGrpSpPr/>
            <p:nvPr/>
          </p:nvGrpSpPr>
          <p:grpSpPr>
            <a:xfrm>
              <a:off x="149760" y="954360"/>
              <a:ext cx="375480" cy="388080"/>
              <a:chOff x="149760" y="954360"/>
              <a:chExt cx="375480" cy="388080"/>
            </a:xfrm>
          </p:grpSpPr>
          <p:sp>
            <p:nvSpPr>
              <p:cNvPr id="162" name="Google Shape;412;p15"/>
              <p:cNvSpPr/>
              <p:nvPr/>
            </p:nvSpPr>
            <p:spPr>
              <a:xfrm>
                <a:off x="149760" y="954360"/>
                <a:ext cx="375480" cy="245160"/>
              </a:xfrm>
              <a:custGeom>
                <a:avLst/>
                <a:gdLst>
                  <a:gd name="textAreaLeft" fmla="*/ 0 w 375480"/>
                  <a:gd name="textAreaRight" fmla="*/ 375840 w 375480"/>
                  <a:gd name="textAreaTop" fmla="*/ 0 h 245160"/>
                  <a:gd name="textAreaBottom" fmla="*/ 245520 h 24516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3" name="Google Shape;413;p15"/>
              <p:cNvSpPr/>
              <p:nvPr/>
            </p:nvSpPr>
            <p:spPr>
              <a:xfrm>
                <a:off x="412560" y="1293480"/>
                <a:ext cx="46800" cy="4896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8960"/>
                  <a:gd name="textAreaBottom" fmla="*/ 49320 h 4896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4" name="Google Shape;414;p15"/>
              <p:cNvSpPr/>
              <p:nvPr/>
            </p:nvSpPr>
            <p:spPr>
              <a:xfrm>
                <a:off x="352800" y="1218240"/>
                <a:ext cx="142920" cy="51480"/>
              </a:xfrm>
              <a:custGeom>
                <a:avLst/>
                <a:gdLst>
                  <a:gd name="textAreaLeft" fmla="*/ 0 w 142920"/>
                  <a:gd name="textAreaRight" fmla="*/ 143280 w 14292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3619440" y="539640"/>
            <a:ext cx="2401920" cy="1146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13160" y="554760"/>
            <a:ext cx="2800800" cy="4048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37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3671640" y="539640"/>
            <a:ext cx="2304000" cy="2285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18333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3671640" y="2953800"/>
            <a:ext cx="4740120" cy="16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5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421;p16"/>
          <p:cNvPicPr/>
          <p:nvPr/>
        </p:nvPicPr>
        <p:blipFill>
          <a:blip r:embed="rId3"/>
          <a:srcRect t="1844" r="1844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70" name="Google Shape;422;p16"/>
          <p:cNvPicPr/>
          <p:nvPr/>
        </p:nvPicPr>
        <p:blipFill>
          <a:blip r:embed="rId4"/>
          <a:srcRect l="7208" r="48305" b="45432"/>
          <a:stretch/>
        </p:blipFill>
        <p:spPr>
          <a:xfrm rot="10800000">
            <a:off x="7925040" y="-75960"/>
            <a:ext cx="1218960" cy="2854080"/>
          </a:xfrm>
          <a:prstGeom prst="rect">
            <a:avLst/>
          </a:prstGeom>
          <a:ln w="0">
            <a:noFill/>
          </a:ln>
        </p:spPr>
      </p:pic>
      <p:pic>
        <p:nvPicPr>
          <p:cNvPr id="171" name="Google Shape;423;p16"/>
          <p:cNvPicPr/>
          <p:nvPr/>
        </p:nvPicPr>
        <p:blipFill>
          <a:blip r:embed="rId5">
            <a:alphaModFix amt="50000"/>
          </a:blip>
          <a:stretch/>
        </p:blipFill>
        <p:spPr>
          <a:xfrm rot="4362600">
            <a:off x="6965280" y="2439360"/>
            <a:ext cx="3541680" cy="3464640"/>
          </a:xfrm>
          <a:prstGeom prst="rect">
            <a:avLst/>
          </a:prstGeom>
          <a:ln w="0">
            <a:noFill/>
          </a:ln>
        </p:spPr>
      </p:pic>
      <p:grpSp>
        <p:nvGrpSpPr>
          <p:cNvPr id="172" name="Google Shape;424;p16"/>
          <p:cNvGrpSpPr/>
          <p:nvPr/>
        </p:nvGrpSpPr>
        <p:grpSpPr>
          <a:xfrm>
            <a:off x="-1080360" y="-464040"/>
            <a:ext cx="1963080" cy="2007000"/>
            <a:chOff x="-1080360" y="-464040"/>
            <a:chExt cx="1963080" cy="2007000"/>
          </a:xfrm>
        </p:grpSpPr>
        <p:pic>
          <p:nvPicPr>
            <p:cNvPr id="173" name="Google Shape;425;p16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5400000" flipH="1">
              <a:off x="-1102320" y="-44208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74" name="Google Shape;426;p16"/>
            <p:cNvGrpSpPr/>
            <p:nvPr/>
          </p:nvGrpSpPr>
          <p:grpSpPr>
            <a:xfrm>
              <a:off x="180360" y="344160"/>
              <a:ext cx="314280" cy="314640"/>
              <a:chOff x="180360" y="344160"/>
              <a:chExt cx="314280" cy="314640"/>
            </a:xfrm>
          </p:grpSpPr>
          <p:sp>
            <p:nvSpPr>
              <p:cNvPr id="175" name="Google Shape;427;p16"/>
              <p:cNvSpPr/>
              <p:nvPr/>
            </p:nvSpPr>
            <p:spPr>
              <a:xfrm>
                <a:off x="219600" y="3740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6" name="Google Shape;428;p16"/>
              <p:cNvSpPr/>
              <p:nvPr/>
            </p:nvSpPr>
            <p:spPr>
              <a:xfrm>
                <a:off x="180360" y="34416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77" name="Google Shape;429;p16"/>
            <p:cNvGrpSpPr/>
            <p:nvPr/>
          </p:nvGrpSpPr>
          <p:grpSpPr>
            <a:xfrm>
              <a:off x="149760" y="954360"/>
              <a:ext cx="375480" cy="388080"/>
              <a:chOff x="149760" y="954360"/>
              <a:chExt cx="375480" cy="388080"/>
            </a:xfrm>
          </p:grpSpPr>
          <p:sp>
            <p:nvSpPr>
              <p:cNvPr id="178" name="Google Shape;430;p16"/>
              <p:cNvSpPr/>
              <p:nvPr/>
            </p:nvSpPr>
            <p:spPr>
              <a:xfrm>
                <a:off x="149760" y="954360"/>
                <a:ext cx="375480" cy="245160"/>
              </a:xfrm>
              <a:custGeom>
                <a:avLst/>
                <a:gdLst>
                  <a:gd name="textAreaLeft" fmla="*/ 0 w 375480"/>
                  <a:gd name="textAreaRight" fmla="*/ 375840 w 375480"/>
                  <a:gd name="textAreaTop" fmla="*/ 0 h 245160"/>
                  <a:gd name="textAreaBottom" fmla="*/ 245520 h 24516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9" name="Google Shape;431;p16"/>
              <p:cNvSpPr/>
              <p:nvPr/>
            </p:nvSpPr>
            <p:spPr>
              <a:xfrm>
                <a:off x="412560" y="1293480"/>
                <a:ext cx="46800" cy="4896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8960"/>
                  <a:gd name="textAreaBottom" fmla="*/ 49320 h 4896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0" name="Google Shape;432;p16"/>
              <p:cNvSpPr/>
              <p:nvPr/>
            </p:nvSpPr>
            <p:spPr>
              <a:xfrm>
                <a:off x="352800" y="1218240"/>
                <a:ext cx="142920" cy="51480"/>
              </a:xfrm>
              <a:custGeom>
                <a:avLst/>
                <a:gdLst>
                  <a:gd name="textAreaLeft" fmla="*/ 0 w 142920"/>
                  <a:gd name="textAreaRight" fmla="*/ 143280 w 14292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713160" y="878760"/>
            <a:ext cx="3983400" cy="1027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009760" y="0"/>
            <a:ext cx="413388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437;p17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84" name="Google Shape;438;p17"/>
          <p:cNvPicPr/>
          <p:nvPr/>
        </p:nvPicPr>
        <p:blipFill>
          <a:blip r:embed="rId4"/>
          <a:srcRect l="7208" r="48305" b="45432"/>
          <a:stretch/>
        </p:blipFill>
        <p:spPr>
          <a:xfrm rot="10800000" flipH="1">
            <a:off x="0" y="-7596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185" name="Google Shape;439;p17"/>
          <p:cNvGrpSpPr/>
          <p:nvPr/>
        </p:nvGrpSpPr>
        <p:grpSpPr>
          <a:xfrm>
            <a:off x="-2667600" y="2296080"/>
            <a:ext cx="14666760" cy="4977000"/>
            <a:chOff x="-2667600" y="2296080"/>
            <a:chExt cx="14666760" cy="4977000"/>
          </a:xfrm>
        </p:grpSpPr>
        <p:pic>
          <p:nvPicPr>
            <p:cNvPr id="186" name="Google Shape;440;p17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6957600">
              <a:off x="7895520" y="319032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7" name="Google Shape;441;p17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3656000">
              <a:off x="-1964880" y="303912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88" name="Google Shape;442;p17"/>
          <p:cNvGrpSpPr/>
          <p:nvPr/>
        </p:nvGrpSpPr>
        <p:grpSpPr>
          <a:xfrm>
            <a:off x="8093880" y="-442440"/>
            <a:ext cx="2007000" cy="1963080"/>
            <a:chOff x="8093880" y="-442440"/>
            <a:chExt cx="2007000" cy="1963080"/>
          </a:xfrm>
        </p:grpSpPr>
        <p:pic>
          <p:nvPicPr>
            <p:cNvPr id="189" name="Google Shape;443;p17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>
              <a:off x="8093880" y="-44244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90" name="Google Shape;444;p17"/>
            <p:cNvGrpSpPr/>
            <p:nvPr/>
          </p:nvGrpSpPr>
          <p:grpSpPr>
            <a:xfrm>
              <a:off x="8962920" y="-52200"/>
              <a:ext cx="344160" cy="317160"/>
              <a:chOff x="8962920" y="-52200"/>
              <a:chExt cx="344160" cy="317160"/>
            </a:xfrm>
          </p:grpSpPr>
          <p:sp>
            <p:nvSpPr>
              <p:cNvPr id="191" name="Google Shape;445;p17"/>
              <p:cNvSpPr/>
              <p:nvPr/>
            </p:nvSpPr>
            <p:spPr>
              <a:xfrm>
                <a:off x="9077760" y="180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2" name="Google Shape;446;p17"/>
              <p:cNvSpPr/>
              <p:nvPr/>
            </p:nvSpPr>
            <p:spPr>
              <a:xfrm>
                <a:off x="8962920" y="18648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3" name="Google Shape;447;p17"/>
              <p:cNvSpPr/>
              <p:nvPr/>
            </p:nvSpPr>
            <p:spPr>
              <a:xfrm>
                <a:off x="8996040" y="-5220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4" name="Google Shape;448;p17"/>
              <p:cNvSpPr/>
              <p:nvPr/>
            </p:nvSpPr>
            <p:spPr>
              <a:xfrm>
                <a:off x="9020880" y="15372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95" name="Google Shape;449;p17"/>
            <p:cNvGrpSpPr/>
            <p:nvPr/>
          </p:nvGrpSpPr>
          <p:grpSpPr>
            <a:xfrm>
              <a:off x="8332200" y="-50760"/>
              <a:ext cx="314280" cy="314640"/>
              <a:chOff x="8332200" y="-50760"/>
              <a:chExt cx="314280" cy="314640"/>
            </a:xfrm>
          </p:grpSpPr>
          <p:sp>
            <p:nvSpPr>
              <p:cNvPr id="196" name="Google Shape;450;p17"/>
              <p:cNvSpPr/>
              <p:nvPr/>
            </p:nvSpPr>
            <p:spPr>
              <a:xfrm>
                <a:off x="8371440" y="-2088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7" name="Google Shape;451;p17"/>
              <p:cNvSpPr/>
              <p:nvPr/>
            </p:nvSpPr>
            <p:spPr>
              <a:xfrm>
                <a:off x="8332200" y="-5076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98" name="Google Shape;452;p17"/>
            <p:cNvGrpSpPr/>
            <p:nvPr/>
          </p:nvGrpSpPr>
          <p:grpSpPr>
            <a:xfrm>
              <a:off x="8649360" y="489960"/>
              <a:ext cx="356040" cy="357120"/>
              <a:chOff x="8649360" y="489960"/>
              <a:chExt cx="356040" cy="357120"/>
            </a:xfrm>
          </p:grpSpPr>
          <p:sp>
            <p:nvSpPr>
              <p:cNvPr id="199" name="Google Shape;453;p17"/>
              <p:cNvSpPr/>
              <p:nvPr/>
            </p:nvSpPr>
            <p:spPr>
              <a:xfrm>
                <a:off x="8727120" y="70020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0" name="Google Shape;454;p17"/>
              <p:cNvSpPr/>
              <p:nvPr/>
            </p:nvSpPr>
            <p:spPr>
              <a:xfrm>
                <a:off x="8858880" y="70092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1" name="Google Shape;455;p17"/>
              <p:cNvSpPr/>
              <p:nvPr/>
            </p:nvSpPr>
            <p:spPr>
              <a:xfrm>
                <a:off x="8727120" y="56880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2" name="Google Shape;456;p17"/>
              <p:cNvSpPr/>
              <p:nvPr/>
            </p:nvSpPr>
            <p:spPr>
              <a:xfrm>
                <a:off x="8857440" y="56880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3" name="Google Shape;457;p17"/>
              <p:cNvSpPr/>
              <p:nvPr/>
            </p:nvSpPr>
            <p:spPr>
              <a:xfrm>
                <a:off x="8808480" y="65196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4" name="Google Shape;458;p17"/>
              <p:cNvSpPr/>
              <p:nvPr/>
            </p:nvSpPr>
            <p:spPr>
              <a:xfrm>
                <a:off x="8721720" y="56412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5" name="Google Shape;459;p17"/>
              <p:cNvSpPr/>
              <p:nvPr/>
            </p:nvSpPr>
            <p:spPr>
              <a:xfrm>
                <a:off x="8649360" y="48996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06" name="Google Shape;460;p17"/>
            <p:cNvGrpSpPr/>
            <p:nvPr/>
          </p:nvGrpSpPr>
          <p:grpSpPr>
            <a:xfrm>
              <a:off x="9257400" y="485280"/>
              <a:ext cx="354600" cy="366480"/>
              <a:chOff x="9257400" y="485280"/>
              <a:chExt cx="354600" cy="366480"/>
            </a:xfrm>
          </p:grpSpPr>
          <p:sp>
            <p:nvSpPr>
              <p:cNvPr id="207" name="Google Shape;461;p17"/>
              <p:cNvSpPr/>
              <p:nvPr/>
            </p:nvSpPr>
            <p:spPr>
              <a:xfrm>
                <a:off x="9257400" y="4852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8" name="Google Shape;462;p17"/>
              <p:cNvSpPr/>
              <p:nvPr/>
            </p:nvSpPr>
            <p:spPr>
              <a:xfrm>
                <a:off x="9505440" y="8056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9" name="Google Shape;463;p17"/>
              <p:cNvSpPr/>
              <p:nvPr/>
            </p:nvSpPr>
            <p:spPr>
              <a:xfrm>
                <a:off x="9448920" y="7344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10" name="Google Shape;464;p17"/>
            <p:cNvGrpSpPr/>
            <p:nvPr/>
          </p:nvGrpSpPr>
          <p:grpSpPr>
            <a:xfrm>
              <a:off x="9623520" y="-52920"/>
              <a:ext cx="326880" cy="318600"/>
              <a:chOff x="9623520" y="-52920"/>
              <a:chExt cx="326880" cy="318600"/>
            </a:xfrm>
          </p:grpSpPr>
          <p:sp>
            <p:nvSpPr>
              <p:cNvPr id="211" name="Google Shape;465;p17"/>
              <p:cNvSpPr/>
              <p:nvPr/>
            </p:nvSpPr>
            <p:spPr>
              <a:xfrm>
                <a:off x="9749880" y="244080"/>
                <a:ext cx="115920" cy="21600"/>
              </a:xfrm>
              <a:custGeom>
                <a:avLst/>
                <a:gdLst>
                  <a:gd name="textAreaLeft" fmla="*/ 0 w 115920"/>
                  <a:gd name="textAreaRight" fmla="*/ 116280 w 11592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190" h="36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2" name="Google Shape;466;p17"/>
              <p:cNvSpPr/>
              <p:nvPr/>
            </p:nvSpPr>
            <p:spPr>
              <a:xfrm>
                <a:off x="9623520" y="65520"/>
                <a:ext cx="155880" cy="18108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81080"/>
                  <a:gd name="textAreaBottom" fmla="*/ 181440 h 181080"/>
                </a:gdLst>
                <a:ahLst/>
                <a:cxnLst/>
                <a:rect l="textAreaLeft" t="textAreaTop" r="textAreaRight" b="textAreaBottom"/>
                <a:pathLst>
                  <a:path w="255" h="296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3" name="Google Shape;467;p17"/>
              <p:cNvSpPr/>
              <p:nvPr/>
            </p:nvSpPr>
            <p:spPr>
              <a:xfrm>
                <a:off x="9761400" y="199800"/>
                <a:ext cx="156960" cy="230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257" h="38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4" name="Google Shape;468;p17"/>
              <p:cNvSpPr/>
              <p:nvPr/>
            </p:nvSpPr>
            <p:spPr>
              <a:xfrm>
                <a:off x="9648720" y="-52920"/>
                <a:ext cx="134280" cy="141480"/>
              </a:xfrm>
              <a:custGeom>
                <a:avLst/>
                <a:gdLst>
                  <a:gd name="textAreaLeft" fmla="*/ 0 w 134280"/>
                  <a:gd name="textAreaRight" fmla="*/ 134640 w 134280"/>
                  <a:gd name="textAreaTop" fmla="*/ 0 h 141480"/>
                  <a:gd name="textAreaBottom" fmla="*/ 141840 h 141480"/>
                </a:gdLst>
                <a:ahLst/>
                <a:cxnLst/>
                <a:rect l="textAreaLeft" t="textAreaTop" r="textAreaRight" b="textAreaBottom"/>
                <a:pathLst>
                  <a:path w="220" h="231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5" name="Google Shape;469;p17"/>
              <p:cNvSpPr/>
              <p:nvPr/>
            </p:nvSpPr>
            <p:spPr>
              <a:xfrm>
                <a:off x="9777240" y="157680"/>
                <a:ext cx="164160" cy="2124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21240"/>
                  <a:gd name="textAreaBottom" fmla="*/ 21600 h 21240"/>
                </a:gdLst>
                <a:ahLst/>
                <a:cxnLst/>
                <a:rect l="textAreaLeft" t="textAreaTop" r="textAreaRight" b="textAreaBottom"/>
                <a:pathLst>
                  <a:path w="268" h="35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6" name="Google Shape;470;p17"/>
              <p:cNvSpPr/>
              <p:nvPr/>
            </p:nvSpPr>
            <p:spPr>
              <a:xfrm>
                <a:off x="9792720" y="114840"/>
                <a:ext cx="157680" cy="2160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258" h="36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7" name="Google Shape;471;p17"/>
              <p:cNvSpPr/>
              <p:nvPr/>
            </p:nvSpPr>
            <p:spPr>
              <a:xfrm>
                <a:off x="9821880" y="22680"/>
                <a:ext cx="18360" cy="547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31" h="9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8" name="Google Shape;472;p17"/>
              <p:cNvSpPr/>
              <p:nvPr/>
            </p:nvSpPr>
            <p:spPr>
              <a:xfrm>
                <a:off x="9859320" y="1800"/>
                <a:ext cx="18000" cy="7560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75600"/>
                  <a:gd name="textAreaBottom" fmla="*/ 75960 h 75600"/>
                </a:gdLst>
                <a:ahLst/>
                <a:cxnLst/>
                <a:rect l="textAreaLeft" t="textAreaTop" r="textAreaRight" b="textAreaBottom"/>
                <a:pathLst>
                  <a:path w="30" h="124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800" bIns="37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9" name="Google Shape;473;p17"/>
              <p:cNvSpPr/>
              <p:nvPr/>
            </p:nvSpPr>
            <p:spPr>
              <a:xfrm>
                <a:off x="9896760" y="-27000"/>
                <a:ext cx="18360" cy="1044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104400"/>
                  <a:gd name="textAreaBottom" fmla="*/ 104760 h 104400"/>
                </a:gdLst>
                <a:ahLst/>
                <a:cxnLst/>
                <a:rect l="textAreaLeft" t="textAreaTop" r="textAreaRight" b="textAreaBottom"/>
                <a:pathLst>
                  <a:path w="30" h="171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482;p18"/>
          <p:cNvPicPr/>
          <p:nvPr/>
        </p:nvPicPr>
        <p:blipFill>
          <a:blip r:embed="rId3"/>
          <a:srcRect t="1844" r="1844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222" name="Google Shape;483;p18"/>
          <p:cNvPicPr/>
          <p:nvPr/>
        </p:nvPicPr>
        <p:blipFill>
          <a:blip r:embed="rId4"/>
          <a:srcRect l="7208" r="48305" b="45432"/>
          <a:stretch/>
        </p:blipFill>
        <p:spPr>
          <a:xfrm rot="10800000">
            <a:off x="7925040" y="36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223" name="Google Shape;484;p18"/>
          <p:cNvGrpSpPr/>
          <p:nvPr/>
        </p:nvGrpSpPr>
        <p:grpSpPr>
          <a:xfrm>
            <a:off x="-1748160" y="-2045880"/>
            <a:ext cx="13606200" cy="8901720"/>
            <a:chOff x="-1748160" y="-2045880"/>
            <a:chExt cx="13606200" cy="8901720"/>
          </a:xfrm>
        </p:grpSpPr>
        <p:pic>
          <p:nvPicPr>
            <p:cNvPr id="224" name="Google Shape;485;p18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20138400" flipH="1">
              <a:off x="7759080" y="-146952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5" name="Google Shape;486;p18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57800" flipH="1">
              <a:off x="-1670040" y="33116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26" name="Google Shape;487;p18"/>
          <p:cNvGrpSpPr/>
          <p:nvPr/>
        </p:nvGrpSpPr>
        <p:grpSpPr>
          <a:xfrm>
            <a:off x="8205480" y="3553200"/>
            <a:ext cx="1963080" cy="2057760"/>
            <a:chOff x="8205480" y="3553200"/>
            <a:chExt cx="1963080" cy="2057760"/>
          </a:xfrm>
        </p:grpSpPr>
        <p:pic>
          <p:nvPicPr>
            <p:cNvPr id="227" name="Google Shape;488;p18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6200000">
              <a:off x="8183520" y="357516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28" name="Google Shape;489;p18"/>
            <p:cNvGrpSpPr/>
            <p:nvPr/>
          </p:nvGrpSpPr>
          <p:grpSpPr>
            <a:xfrm>
              <a:off x="9154080" y="5293800"/>
              <a:ext cx="344520" cy="317160"/>
              <a:chOff x="9154080" y="5293800"/>
              <a:chExt cx="344520" cy="317160"/>
            </a:xfrm>
          </p:grpSpPr>
          <p:sp>
            <p:nvSpPr>
              <p:cNvPr id="229" name="Google Shape;490;p18"/>
              <p:cNvSpPr/>
              <p:nvPr/>
            </p:nvSpPr>
            <p:spPr>
              <a:xfrm>
                <a:off x="9268920" y="534744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0" name="Google Shape;491;p18"/>
              <p:cNvSpPr/>
              <p:nvPr/>
            </p:nvSpPr>
            <p:spPr>
              <a:xfrm>
                <a:off x="9154080" y="553248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1" name="Google Shape;492;p18"/>
              <p:cNvSpPr/>
              <p:nvPr/>
            </p:nvSpPr>
            <p:spPr>
              <a:xfrm>
                <a:off x="9187560" y="529380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2" name="Google Shape;493;p18"/>
              <p:cNvSpPr/>
              <p:nvPr/>
            </p:nvSpPr>
            <p:spPr>
              <a:xfrm>
                <a:off x="9212040" y="549972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33" name="Google Shape;494;p18"/>
            <p:cNvGrpSpPr/>
            <p:nvPr/>
          </p:nvGrpSpPr>
          <p:grpSpPr>
            <a:xfrm>
              <a:off x="9169200" y="4019400"/>
              <a:ext cx="314280" cy="314640"/>
              <a:chOff x="9169200" y="4019400"/>
              <a:chExt cx="314280" cy="314640"/>
            </a:xfrm>
          </p:grpSpPr>
          <p:sp>
            <p:nvSpPr>
              <p:cNvPr id="234" name="Google Shape;495;p18"/>
              <p:cNvSpPr/>
              <p:nvPr/>
            </p:nvSpPr>
            <p:spPr>
              <a:xfrm>
                <a:off x="9208800" y="40496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5" name="Google Shape;496;p18"/>
              <p:cNvSpPr/>
              <p:nvPr/>
            </p:nvSpPr>
            <p:spPr>
              <a:xfrm>
                <a:off x="9169200" y="401940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36" name="Google Shape;497;p18"/>
            <p:cNvGrpSpPr/>
            <p:nvPr/>
          </p:nvGrpSpPr>
          <p:grpSpPr>
            <a:xfrm>
              <a:off x="9148320" y="4635360"/>
              <a:ext cx="356040" cy="357120"/>
              <a:chOff x="9148320" y="4635360"/>
              <a:chExt cx="356040" cy="357120"/>
            </a:xfrm>
          </p:grpSpPr>
          <p:sp>
            <p:nvSpPr>
              <p:cNvPr id="237" name="Google Shape;498;p18"/>
              <p:cNvSpPr/>
              <p:nvPr/>
            </p:nvSpPr>
            <p:spPr>
              <a:xfrm>
                <a:off x="9226080" y="484560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8" name="Google Shape;499;p18"/>
              <p:cNvSpPr/>
              <p:nvPr/>
            </p:nvSpPr>
            <p:spPr>
              <a:xfrm>
                <a:off x="9357840" y="484632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9" name="Google Shape;500;p18"/>
              <p:cNvSpPr/>
              <p:nvPr/>
            </p:nvSpPr>
            <p:spPr>
              <a:xfrm>
                <a:off x="9226080" y="471420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0" name="Google Shape;501;p18"/>
              <p:cNvSpPr/>
              <p:nvPr/>
            </p:nvSpPr>
            <p:spPr>
              <a:xfrm>
                <a:off x="9356400" y="471420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1" name="Google Shape;502;p18"/>
              <p:cNvSpPr/>
              <p:nvPr/>
            </p:nvSpPr>
            <p:spPr>
              <a:xfrm>
                <a:off x="9307440" y="479772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2" name="Google Shape;503;p18"/>
              <p:cNvSpPr/>
              <p:nvPr/>
            </p:nvSpPr>
            <p:spPr>
              <a:xfrm>
                <a:off x="9220320" y="470952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3" name="Google Shape;504;p18"/>
              <p:cNvSpPr/>
              <p:nvPr/>
            </p:nvSpPr>
            <p:spPr>
              <a:xfrm>
                <a:off x="9148320" y="463536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44" name="Google Shape;505;p18"/>
            <p:cNvGrpSpPr/>
            <p:nvPr/>
          </p:nvGrpSpPr>
          <p:grpSpPr>
            <a:xfrm>
              <a:off x="8591760" y="4953600"/>
              <a:ext cx="354600" cy="366480"/>
              <a:chOff x="8591760" y="4953600"/>
              <a:chExt cx="354600" cy="366480"/>
            </a:xfrm>
          </p:grpSpPr>
          <p:sp>
            <p:nvSpPr>
              <p:cNvPr id="245" name="Google Shape;506;p18"/>
              <p:cNvSpPr/>
              <p:nvPr/>
            </p:nvSpPr>
            <p:spPr>
              <a:xfrm>
                <a:off x="8591760" y="495360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6" name="Google Shape;507;p18"/>
              <p:cNvSpPr/>
              <p:nvPr/>
            </p:nvSpPr>
            <p:spPr>
              <a:xfrm>
                <a:off x="8840160" y="527400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7" name="Google Shape;508;p18"/>
              <p:cNvSpPr/>
              <p:nvPr/>
            </p:nvSpPr>
            <p:spPr>
              <a:xfrm>
                <a:off x="8783640" y="520308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48" name="Google Shape;509;p18"/>
            <p:cNvGrpSpPr/>
            <p:nvPr/>
          </p:nvGrpSpPr>
          <p:grpSpPr>
            <a:xfrm>
              <a:off x="8605800" y="4336200"/>
              <a:ext cx="326880" cy="318600"/>
              <a:chOff x="8605800" y="4336200"/>
              <a:chExt cx="326880" cy="318600"/>
            </a:xfrm>
          </p:grpSpPr>
          <p:sp>
            <p:nvSpPr>
              <p:cNvPr id="249" name="Google Shape;510;p18"/>
              <p:cNvSpPr/>
              <p:nvPr/>
            </p:nvSpPr>
            <p:spPr>
              <a:xfrm>
                <a:off x="8732160" y="4633200"/>
                <a:ext cx="115920" cy="21600"/>
              </a:xfrm>
              <a:custGeom>
                <a:avLst/>
                <a:gdLst>
                  <a:gd name="textAreaLeft" fmla="*/ 0 w 115920"/>
                  <a:gd name="textAreaRight" fmla="*/ 116280 w 11592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190" h="36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0" name="Google Shape;511;p18"/>
              <p:cNvSpPr/>
              <p:nvPr/>
            </p:nvSpPr>
            <p:spPr>
              <a:xfrm>
                <a:off x="8605800" y="4454640"/>
                <a:ext cx="155880" cy="18108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81080"/>
                  <a:gd name="textAreaBottom" fmla="*/ 181440 h 181080"/>
                </a:gdLst>
                <a:ahLst/>
                <a:cxnLst/>
                <a:rect l="textAreaLeft" t="textAreaTop" r="textAreaRight" b="textAreaBottom"/>
                <a:pathLst>
                  <a:path w="255" h="296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1" name="Google Shape;512;p18"/>
              <p:cNvSpPr/>
              <p:nvPr/>
            </p:nvSpPr>
            <p:spPr>
              <a:xfrm>
                <a:off x="8743680" y="4588920"/>
                <a:ext cx="156960" cy="230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257" h="38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2" name="Google Shape;513;p18"/>
              <p:cNvSpPr/>
              <p:nvPr/>
            </p:nvSpPr>
            <p:spPr>
              <a:xfrm>
                <a:off x="8631000" y="4336200"/>
                <a:ext cx="134280" cy="141480"/>
              </a:xfrm>
              <a:custGeom>
                <a:avLst/>
                <a:gdLst>
                  <a:gd name="textAreaLeft" fmla="*/ 0 w 134280"/>
                  <a:gd name="textAreaRight" fmla="*/ 134640 w 134280"/>
                  <a:gd name="textAreaTop" fmla="*/ 0 h 141480"/>
                  <a:gd name="textAreaBottom" fmla="*/ 141840 h 141480"/>
                </a:gdLst>
                <a:ahLst/>
                <a:cxnLst/>
                <a:rect l="textAreaLeft" t="textAreaTop" r="textAreaRight" b="textAreaBottom"/>
                <a:pathLst>
                  <a:path w="220" h="231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3" name="Google Shape;514;p18"/>
              <p:cNvSpPr/>
              <p:nvPr/>
            </p:nvSpPr>
            <p:spPr>
              <a:xfrm>
                <a:off x="8759520" y="4546800"/>
                <a:ext cx="164160" cy="2124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21240"/>
                  <a:gd name="textAreaBottom" fmla="*/ 21600 h 21240"/>
                </a:gdLst>
                <a:ahLst/>
                <a:cxnLst/>
                <a:rect l="textAreaLeft" t="textAreaTop" r="textAreaRight" b="textAreaBottom"/>
                <a:pathLst>
                  <a:path w="268" h="35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4" name="Google Shape;515;p18"/>
              <p:cNvSpPr/>
              <p:nvPr/>
            </p:nvSpPr>
            <p:spPr>
              <a:xfrm>
                <a:off x="8775000" y="4503960"/>
                <a:ext cx="157680" cy="2160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258" h="36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5" name="Google Shape;516;p18"/>
              <p:cNvSpPr/>
              <p:nvPr/>
            </p:nvSpPr>
            <p:spPr>
              <a:xfrm>
                <a:off x="8804160" y="4411800"/>
                <a:ext cx="18360" cy="547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31" h="9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6" name="Google Shape;517;p18"/>
              <p:cNvSpPr/>
              <p:nvPr/>
            </p:nvSpPr>
            <p:spPr>
              <a:xfrm>
                <a:off x="8841600" y="4390920"/>
                <a:ext cx="18000" cy="7560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75600"/>
                  <a:gd name="textAreaBottom" fmla="*/ 75960 h 75600"/>
                </a:gdLst>
                <a:ahLst/>
                <a:cxnLst/>
                <a:rect l="textAreaLeft" t="textAreaTop" r="textAreaRight" b="textAreaBottom"/>
                <a:pathLst>
                  <a:path w="30" h="124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800" bIns="37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7" name="Google Shape;518;p18"/>
              <p:cNvSpPr/>
              <p:nvPr/>
            </p:nvSpPr>
            <p:spPr>
              <a:xfrm>
                <a:off x="8879040" y="4362120"/>
                <a:ext cx="18360" cy="1044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104400"/>
                  <a:gd name="textAreaBottom" fmla="*/ 104760 h 104400"/>
                </a:gdLst>
                <a:ahLst/>
                <a:cxnLst/>
                <a:rect l="textAreaLeft" t="textAreaTop" r="textAreaRight" b="textAreaBottom"/>
                <a:pathLst>
                  <a:path w="30" h="171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title"/>
          </p:nvPr>
        </p:nvSpPr>
        <p:spPr>
          <a:xfrm>
            <a:off x="271364" y="1299410"/>
            <a:ext cx="2991600" cy="227156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800" b="1" strike="noStrike" spc="-1" dirty="0">
                <a:solidFill>
                  <a:schemeClr val="dk1"/>
                </a:solidFill>
                <a:latin typeface="Montserrat"/>
                <a:ea typeface="Montserrat"/>
              </a:rPr>
              <a:t>Rainfall Prediction Model</a:t>
            </a:r>
            <a:endParaRPr lang="fr-FR" sz="38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AD36D2-80D3-1B4E-5508-318C0BD0C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592" y="0"/>
            <a:ext cx="5070408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CC3448-FCEA-001E-AA58-0103A9E13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2601"/>
            <a:ext cx="9144000" cy="42808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534583-8D96-20CE-F666-151D8E4EE14F}"/>
              </a:ext>
            </a:extLst>
          </p:cNvPr>
          <p:cNvSpPr txBox="1"/>
          <p:nvPr/>
        </p:nvSpPr>
        <p:spPr>
          <a:xfrm>
            <a:off x="1463039" y="132967"/>
            <a:ext cx="6198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the Right Model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728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D83D5A-FD3A-9A80-942D-C810D7051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24"/>
            <a:ext cx="9144000" cy="508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03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92A9D4-2F52-D522-087C-4EE67C34DAE2}"/>
              </a:ext>
            </a:extLst>
          </p:cNvPr>
          <p:cNvSpPr txBox="1"/>
          <p:nvPr/>
        </p:nvSpPr>
        <p:spPr>
          <a:xfrm>
            <a:off x="1549667" y="895149"/>
            <a:ext cx="63334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4500" b="1" strike="noStrike" spc="-1" dirty="0">
                <a:solidFill>
                  <a:schemeClr val="dk1"/>
                </a:solidFill>
                <a:latin typeface="Montserrat"/>
                <a:ea typeface="Montserrat"/>
              </a:rPr>
              <a:t>Thank you!</a:t>
            </a:r>
            <a:endParaRPr lang="en-IN" sz="4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46EAE4-B6E6-56CB-B63D-27A9A631553A}"/>
              </a:ext>
            </a:extLst>
          </p:cNvPr>
          <p:cNvSpPr txBox="1"/>
          <p:nvPr/>
        </p:nvSpPr>
        <p:spPr>
          <a:xfrm>
            <a:off x="1549667" y="2685448"/>
            <a:ext cx="3638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800" b="1" strike="noStrike" spc="-1" dirty="0">
                <a:solidFill>
                  <a:schemeClr val="dk1"/>
                </a:solidFill>
                <a:latin typeface="Actor"/>
                <a:ea typeface="Actor"/>
              </a:rPr>
              <a:t>Do you have any questions?</a:t>
            </a:r>
            <a:endParaRPr lang="en-US" sz="1800" b="0" strike="noStrike" spc="-1" dirty="0">
              <a:solidFill>
                <a:srgbClr val="FFFFFF"/>
              </a:solidFill>
              <a:latin typeface="OpenSymbol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9402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title"/>
          </p:nvPr>
        </p:nvSpPr>
        <p:spPr>
          <a:xfrm>
            <a:off x="1866960" y="2181240"/>
            <a:ext cx="5409720" cy="1628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1" strike="noStrike" spc="-1">
                <a:solidFill>
                  <a:schemeClr val="dk1"/>
                </a:solidFill>
                <a:latin typeface="Montserrat"/>
                <a:ea typeface="Montserrat"/>
              </a:rPr>
              <a:t>Project Overview</a:t>
            </a:r>
            <a:endParaRPr lang="fr-FR" sz="4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41" name="PlaceHolder 2"/>
          <p:cNvSpPr>
            <a:spLocks noGrp="1"/>
          </p:cNvSpPr>
          <p:nvPr>
            <p:ph type="title"/>
          </p:nvPr>
        </p:nvSpPr>
        <p:spPr>
          <a:xfrm>
            <a:off x="1866960" y="1333440"/>
            <a:ext cx="147600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01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title"/>
          </p:nvPr>
        </p:nvSpPr>
        <p:spPr>
          <a:xfrm>
            <a:off x="714240" y="876240"/>
            <a:ext cx="3981240" cy="102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Objective of the project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43" name="PlaceHolder 2"/>
          <p:cNvSpPr>
            <a:spLocks noGrp="1"/>
          </p:cNvSpPr>
          <p:nvPr>
            <p:ph type="subTitle"/>
          </p:nvPr>
        </p:nvSpPr>
        <p:spPr>
          <a:xfrm>
            <a:off x="359754" y="1972260"/>
            <a:ext cx="4452878" cy="304250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Actor"/>
                <a:ea typeface="Actor"/>
              </a:rPr>
              <a:t>The primary objective of this project is to develop a machine learning model that accurately predicts whether it will rain tomorrow based on various weather parameters. 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Actor"/>
                <a:ea typeface="Actor"/>
              </a:rPr>
              <a:t>This predictive capability can significantly enhance decision-making in fields such as agriculture, event planning, and emergency management.</a:t>
            </a:r>
            <a:endParaRPr lang="en-US" sz="18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744" name="Google Shape;846;p32"/>
          <p:cNvPicPr/>
          <p:nvPr/>
        </p:nvPicPr>
        <p:blipFill>
          <a:blip r:embed="rId2"/>
          <a:srcRect t="15166" b="15166"/>
          <a:stretch/>
        </p:blipFill>
        <p:spPr>
          <a:xfrm>
            <a:off x="5009760" y="0"/>
            <a:ext cx="4133880" cy="514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title"/>
          </p:nvPr>
        </p:nvSpPr>
        <p:spPr>
          <a:xfrm>
            <a:off x="1259791" y="195785"/>
            <a:ext cx="6443335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 dirty="0">
                <a:solidFill>
                  <a:schemeClr val="dk1"/>
                </a:solidFill>
                <a:latin typeface="Montserrat"/>
                <a:ea typeface="Montserrat"/>
              </a:rPr>
              <a:t>Dataset source and description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46" name="PlaceHolder 2"/>
          <p:cNvSpPr>
            <a:spLocks noGrp="1"/>
          </p:cNvSpPr>
          <p:nvPr>
            <p:ph type="subTitle"/>
          </p:nvPr>
        </p:nvSpPr>
        <p:spPr>
          <a:xfrm>
            <a:off x="991936" y="1834995"/>
            <a:ext cx="7179911" cy="301409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Actor"/>
                <a:ea typeface="Actor"/>
              </a:rPr>
              <a:t>The dataset used for this project is the WeatherAUS.csv obtained from the Australian Bureau of Meteorology. 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Actor"/>
                <a:ea typeface="Actor"/>
              </a:rPr>
              <a:t>This dataset contains daily weather observations for various locations across Australia. 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" sz="1800" spc="-1" dirty="0">
                <a:solidFill>
                  <a:schemeClr val="dk1"/>
                </a:solidFill>
                <a:latin typeface="Actor"/>
                <a:ea typeface="Actor"/>
              </a:rPr>
              <a:t>I</a:t>
            </a:r>
            <a:r>
              <a:rPr lang="en" sz="1800" b="0" strike="noStrike" spc="-1" dirty="0">
                <a:solidFill>
                  <a:schemeClr val="dk1"/>
                </a:solidFill>
                <a:latin typeface="Actor"/>
                <a:ea typeface="Actor"/>
              </a:rPr>
              <a:t>t includes key columns such as Date, Location, MinTemp, MaxTemp, Rainfall, Evaporation, Sunshine, and Wind Gust Direction, providing ample data for analysis and model training</a:t>
            </a:r>
            <a:r>
              <a:rPr lang="en" sz="1400" b="0" strike="noStrike" spc="-1" dirty="0">
                <a:solidFill>
                  <a:schemeClr val="dk1"/>
                </a:solidFill>
                <a:latin typeface="Actor"/>
                <a:ea typeface="Actor"/>
              </a:rPr>
              <a:t>.</a:t>
            </a:r>
            <a:endParaRPr lang="en-US" sz="1400" b="0" strike="noStrike" spc="-1" dirty="0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PlaceHolder 1"/>
          <p:cNvSpPr>
            <a:spLocks noGrp="1"/>
          </p:cNvSpPr>
          <p:nvPr>
            <p:ph type="title"/>
          </p:nvPr>
        </p:nvSpPr>
        <p:spPr>
          <a:xfrm>
            <a:off x="1416714" y="221959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 dirty="0">
                <a:solidFill>
                  <a:schemeClr val="dk1"/>
                </a:solidFill>
                <a:latin typeface="Montserrat"/>
                <a:ea typeface="Montserrat"/>
              </a:rPr>
              <a:t>Key dataset characteristics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48" name="PlaceHolder 2"/>
          <p:cNvSpPr>
            <a:spLocks noGrp="1"/>
          </p:cNvSpPr>
          <p:nvPr>
            <p:ph type="subTitle"/>
          </p:nvPr>
        </p:nvSpPr>
        <p:spPr>
          <a:xfrm>
            <a:off x="925823" y="1512228"/>
            <a:ext cx="6812887" cy="340931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514350" indent="-28575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Actor"/>
                <a:ea typeface="Actor"/>
              </a:rPr>
              <a:t>The WeatherAUS dataset consists of 142,193 rows and 24 columns. </a:t>
            </a:r>
          </a:p>
          <a:p>
            <a:pPr marL="514350" indent="-28575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Actor"/>
                <a:ea typeface="Actor"/>
              </a:rPr>
              <a:t>It includes various features that can be categorized into numerical (e.g., MinTemp, MaxTemp, Rainfall, WindSpeed) and categorical (e.g., Location, RainToday, WindGustDir). </a:t>
            </a:r>
          </a:p>
          <a:p>
            <a:pPr marL="514350" indent="-28575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Actor"/>
                <a:ea typeface="Actor"/>
              </a:rPr>
              <a:t>The target variable for prediction is RainTomorrow, which is binary (Yes/No). </a:t>
            </a:r>
          </a:p>
          <a:p>
            <a:pPr marL="514350" indent="-28575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Actor"/>
                <a:ea typeface="Actor"/>
              </a:rPr>
              <a:t>The dataset's richness allows for comprehensive analysis but also presents challenges such as missing values that need to be addressed.</a:t>
            </a:r>
            <a:endParaRPr lang="en-US" sz="1800" b="0" strike="noStrike" spc="-1" dirty="0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PlaceHolder 1"/>
          <p:cNvSpPr>
            <a:spLocks noGrp="1"/>
          </p:cNvSpPr>
          <p:nvPr>
            <p:ph type="title"/>
          </p:nvPr>
        </p:nvSpPr>
        <p:spPr>
          <a:xfrm>
            <a:off x="1866960" y="2181240"/>
            <a:ext cx="5409720" cy="1628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1" strike="noStrike" spc="-1">
                <a:solidFill>
                  <a:schemeClr val="dk1"/>
                </a:solidFill>
                <a:latin typeface="Montserrat"/>
                <a:ea typeface="Montserrat"/>
              </a:rPr>
              <a:t>Data Preprocessing</a:t>
            </a:r>
            <a:endParaRPr lang="fr-FR" sz="4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50" name="PlaceHolder 2"/>
          <p:cNvSpPr>
            <a:spLocks noGrp="1"/>
          </p:cNvSpPr>
          <p:nvPr>
            <p:ph type="title"/>
          </p:nvPr>
        </p:nvSpPr>
        <p:spPr>
          <a:xfrm>
            <a:off x="1866960" y="1333440"/>
            <a:ext cx="147600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02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/>
          </p:cNvSpPr>
          <p:nvPr>
            <p:ph type="title"/>
          </p:nvPr>
        </p:nvSpPr>
        <p:spPr>
          <a:xfrm>
            <a:off x="1647720" y="290757"/>
            <a:ext cx="5419440" cy="68106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 dirty="0">
                <a:solidFill>
                  <a:schemeClr val="dk1"/>
                </a:solidFill>
                <a:latin typeface="Montserrat"/>
                <a:ea typeface="Montserrat"/>
              </a:rPr>
              <a:t>Handling missing values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52" name="PlaceHolder 2"/>
          <p:cNvSpPr>
            <a:spLocks noGrp="1"/>
          </p:cNvSpPr>
          <p:nvPr>
            <p:ph type="subTitle"/>
          </p:nvPr>
        </p:nvSpPr>
        <p:spPr>
          <a:xfrm>
            <a:off x="548640" y="1270533"/>
            <a:ext cx="7421078" cy="326457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514350" indent="-28575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Actor"/>
                <a:ea typeface="Actor"/>
              </a:rPr>
              <a:t>To manage missing values within the dataset, various strategies will be implemented. </a:t>
            </a:r>
          </a:p>
          <a:p>
            <a:pPr marL="514350" indent="-28575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Actor"/>
                <a:ea typeface="Actor"/>
              </a:rPr>
              <a:t>For numerical features like Evaporation and Sunshine, missing values will be imputed using statistical measures such as mean or median. </a:t>
            </a:r>
          </a:p>
          <a:p>
            <a:pPr marL="514350" indent="-28575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Actor"/>
                <a:ea typeface="Actor"/>
              </a:rPr>
              <a:t>For critical features with a significant amount of missing data, rows may be dropped or replaced to maintain dataset integrity and prevent bias in model training.</a:t>
            </a:r>
            <a:endParaRPr lang="en-US" sz="1800" b="0" strike="noStrike" spc="-1" dirty="0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PlaceHolder 1"/>
          <p:cNvSpPr>
            <a:spLocks noGrp="1"/>
          </p:cNvSpPr>
          <p:nvPr>
            <p:ph type="title"/>
          </p:nvPr>
        </p:nvSpPr>
        <p:spPr>
          <a:xfrm>
            <a:off x="1647720" y="191994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 dirty="0">
                <a:solidFill>
                  <a:schemeClr val="dk1"/>
                </a:solidFill>
                <a:latin typeface="Montserrat"/>
                <a:ea typeface="Montserrat"/>
              </a:rPr>
              <a:t>Encoding categorical variables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54" name="PlaceHolder 2"/>
          <p:cNvSpPr>
            <a:spLocks noGrp="1"/>
          </p:cNvSpPr>
          <p:nvPr>
            <p:ph type="subTitle"/>
          </p:nvPr>
        </p:nvSpPr>
        <p:spPr>
          <a:xfrm>
            <a:off x="781446" y="1404138"/>
            <a:ext cx="6899514" cy="345111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Actor"/>
                <a:ea typeface="Actor"/>
              </a:rPr>
              <a:t>Categorical variables present in the dataset, such as Location, RainToday, and WindGustDir, require encoding to be effectively used in machine learning models. 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endParaRPr lang="en" sz="1800" b="0" strike="noStrike" spc="-1" dirty="0">
              <a:solidFill>
                <a:schemeClr val="dk1"/>
              </a:solidFill>
              <a:latin typeface="Actor"/>
              <a:ea typeface="Actor"/>
            </a:endParaRP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Actor"/>
                <a:ea typeface="Actor"/>
              </a:rPr>
              <a:t>Techniques like Label Encoding, which assigns each category a unique integer, or One-Hot Encoding, which creates binary columns for each category, will be employed. 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endParaRPr lang="en" sz="1800" b="0" strike="noStrike" spc="-1" dirty="0">
              <a:solidFill>
                <a:schemeClr val="dk1"/>
              </a:solidFill>
              <a:latin typeface="Actor"/>
              <a:ea typeface="Actor"/>
            </a:endParaRP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latin typeface="Actor"/>
                <a:ea typeface="Actor"/>
              </a:rPr>
              <a:t>This ensures that the models can interpret categorical data appropriately without introducing ordinal relationships.</a:t>
            </a:r>
            <a:endParaRPr lang="en-US" sz="1800" b="0" strike="noStrike" spc="-1" dirty="0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F9E4DB-653C-8D76-F66D-D6EAC9CF285C}"/>
              </a:ext>
            </a:extLst>
          </p:cNvPr>
          <p:cNvSpPr txBox="1"/>
          <p:nvPr/>
        </p:nvSpPr>
        <p:spPr>
          <a:xfrm>
            <a:off x="385011" y="723680"/>
            <a:ext cx="787346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1" dirty="0"/>
              <a:t>Data Splitting</a:t>
            </a:r>
          </a:p>
          <a:p>
            <a:pPr>
              <a:buNone/>
            </a:pPr>
            <a:r>
              <a:rPr lang="en-US" sz="1600" dirty="0"/>
              <a:t>Split the dataset into training and test sets to assess model performance, often using an 80/20 split for effective evaluation.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b="1" dirty="0"/>
              <a:t>Model Training</a:t>
            </a:r>
          </a:p>
          <a:p>
            <a:pPr>
              <a:buNone/>
            </a:pPr>
            <a:r>
              <a:rPr lang="en-US" sz="1600" dirty="0"/>
              <a:t>Train the selected models on the training dataset to learn patterns and make predictions based on the data.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b="1" dirty="0"/>
              <a:t>Hyperparameter Tuning</a:t>
            </a:r>
          </a:p>
          <a:p>
            <a:pPr>
              <a:buNone/>
            </a:pPr>
            <a:r>
              <a:rPr lang="en-US" sz="1600" dirty="0"/>
              <a:t>Utilize GridSearchCV or </a:t>
            </a:r>
            <a:r>
              <a:rPr lang="en-US" sz="1600" dirty="0" err="1"/>
              <a:t>RandomizedSearchCV</a:t>
            </a:r>
            <a:r>
              <a:rPr lang="en-US" sz="1600" dirty="0"/>
              <a:t> to optimize hyperparameters for models like Random Forest and XGBoost for better performance.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b="1" dirty="0"/>
              <a:t>Cross-Validation</a:t>
            </a:r>
          </a:p>
          <a:p>
            <a:r>
              <a:rPr lang="en-US" sz="1600" dirty="0"/>
              <a:t>Perform cross-validation to ensure the model’s performance is stable and reliable, reducing overfitting and improving generalization.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6384F-E677-D849-D137-334D3A927EDB}"/>
              </a:ext>
            </a:extLst>
          </p:cNvPr>
          <p:cNvSpPr txBox="1"/>
          <p:nvPr/>
        </p:nvSpPr>
        <p:spPr>
          <a:xfrm>
            <a:off x="895149" y="113716"/>
            <a:ext cx="794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Model Training and Evaluation Process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06668924"/>
      </p:ext>
    </p:extLst>
  </p:cSld>
  <p:clrMapOvr>
    <a:masterClrMapping/>
  </p:clrMapOvr>
</p:sld>
</file>

<file path=ppt/theme/theme1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459</Words>
  <Application>Microsoft Office PowerPoint</Application>
  <PresentationFormat>On-screen Show (16:9)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25</vt:i4>
      </vt:variant>
      <vt:variant>
        <vt:lpstr>Slide Titles</vt:lpstr>
      </vt:variant>
      <vt:variant>
        <vt:i4>12</vt:i4>
      </vt:variant>
    </vt:vector>
  </HeadingPairs>
  <TitlesOfParts>
    <vt:vector size="44" baseType="lpstr">
      <vt:lpstr>Actor</vt:lpstr>
      <vt:lpstr>Arial</vt:lpstr>
      <vt:lpstr>Montserrat</vt:lpstr>
      <vt:lpstr>OpenSymbol</vt:lpstr>
      <vt:lpstr>Symbol</vt:lpstr>
      <vt:lpstr>Times New Roman</vt:lpstr>
      <vt:lpstr>Wingdings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Slidesgo Final Pages</vt:lpstr>
      <vt:lpstr>Slidesgo Final Pages</vt:lpstr>
      <vt:lpstr>Rainfall Prediction Model</vt:lpstr>
      <vt:lpstr>Project Overview</vt:lpstr>
      <vt:lpstr>Objective of the project</vt:lpstr>
      <vt:lpstr>Dataset source and description</vt:lpstr>
      <vt:lpstr>Key dataset characteristics</vt:lpstr>
      <vt:lpstr>Data Preprocessing</vt:lpstr>
      <vt:lpstr>Handling missing values</vt:lpstr>
      <vt:lpstr>Encoding categorical variables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Dhanashri Naik</cp:lastModifiedBy>
  <cp:revision>6</cp:revision>
  <dcterms:modified xsi:type="dcterms:W3CDTF">2025-04-27T18:30:07Z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2025-04-27T17:25:50Z</dcterms:created>
  <dc:creator>Unknown Creator</dc:creator>
  <dc:description/>
  <dc:language>en-US</dc:language>
  <cp:lastModifiedBy>Unknown Creator</cp:lastModifiedBy>
  <dcterms:modified xsi:type="dcterms:W3CDTF">2025-04-27T17:25:50Z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