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B29E70-4BDD-A40C-C11D-404D45D1058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F95019-541E-7B82-2EA6-03E8B2D6F8A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2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3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2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9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812558"/>
            <a:ext cx="8637072" cy="977621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F3F3F"/>
                </a:solidFill>
                <a:effectLst/>
                <a:latin typeface="DM Sans" pitchFamily="2" charset="77"/>
              </a:rPr>
              <a:t>Scrape and analyse customer review data to uncover insights for British Airways</a:t>
            </a:r>
            <a:endParaRPr lang="en-GB" dirty="0"/>
          </a:p>
        </p:txBody>
      </p:sp>
      <p:pic>
        <p:nvPicPr>
          <p:cNvPr id="1026" name="Picture 2" descr="British Airways Logo, symbol, meaning, history, PNG, brand">
            <a:extLst>
              <a:ext uri="{FF2B5EF4-FFF2-40B4-BE49-F238E27FC236}">
                <a16:creationId xmlns:a16="http://schemas.microsoft.com/office/drawing/2014/main" id="{27406380-3079-516D-BEA1-BB27CF9F9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45" y="102276"/>
            <a:ext cx="8637072" cy="360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75D94-07D6-364E-EFBC-CBC079E9D6E6}"/>
              </a:ext>
            </a:extLst>
          </p:cNvPr>
          <p:cNvSpPr txBox="1"/>
          <p:nvPr/>
        </p:nvSpPr>
        <p:spPr>
          <a:xfrm>
            <a:off x="5687367" y="550649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  <a:r>
              <a:rPr lang="en-GB" sz="1800" dirty="0"/>
              <a:t>/09/2023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BC297-5C13-7DB2-D924-A90658034A87}"/>
              </a:ext>
            </a:extLst>
          </p:cNvPr>
          <p:cNvSpPr txBox="1"/>
          <p:nvPr/>
        </p:nvSpPr>
        <p:spPr>
          <a:xfrm>
            <a:off x="10491668" y="5506496"/>
            <a:ext cx="14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Amey</a:t>
            </a:r>
            <a:r>
              <a:rPr lang="en-US" dirty="0"/>
              <a:t> Desai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2B4DB-9395-6167-06A8-52E64AC3603B}"/>
              </a:ext>
            </a:extLst>
          </p:cNvPr>
          <p:cNvSpPr txBox="1"/>
          <p:nvPr/>
        </p:nvSpPr>
        <p:spPr>
          <a:xfrm>
            <a:off x="2391507" y="219904"/>
            <a:ext cx="825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rgbClr val="FF0000"/>
                </a:solidFill>
              </a:rPr>
              <a:t>INSIGHTS FROM CUSTOMER REVIEWS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2C146-D4C9-84C9-3608-ABDE046181E4}"/>
              </a:ext>
            </a:extLst>
          </p:cNvPr>
          <p:cNvSpPr txBox="1"/>
          <p:nvPr/>
        </p:nvSpPr>
        <p:spPr>
          <a:xfrm>
            <a:off x="602902" y="1054169"/>
            <a:ext cx="680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From cleaning 1000 reviews given by the customers, we obtained </a:t>
            </a:r>
            <a:r>
              <a:rPr lang="en-GB" b="1" dirty="0"/>
              <a:t>S</a:t>
            </a:r>
            <a:r>
              <a:rPr lang="en-GB" sz="1800" b="1" dirty="0">
                <a:latin typeface="+mn-lt"/>
              </a:rPr>
              <a:t>entiment </a:t>
            </a:r>
            <a:r>
              <a:rPr lang="en-GB" b="1" dirty="0"/>
              <a:t>A</a:t>
            </a:r>
            <a:r>
              <a:rPr lang="en-GB" sz="1800" b="1" dirty="0">
                <a:latin typeface="+mn-lt"/>
              </a:rPr>
              <a:t>nalysis which is :-</a:t>
            </a:r>
            <a:endParaRPr lang="en-IN" b="1" i="0" dirty="0">
              <a:solidFill>
                <a:srgbClr val="000000"/>
              </a:solidFill>
              <a:effectLst/>
              <a:latin typeface="DM Sans" pitchFamily="2" charset="77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Positive Reviews :-   488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Negative Reviews: -  409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Neutral Reviews :-   103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43101-0204-2716-7B26-B5242DF4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00" y="1260747"/>
            <a:ext cx="3670998" cy="3095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185F-F108-202E-C33A-277AA3101552}"/>
              </a:ext>
            </a:extLst>
          </p:cNvPr>
          <p:cNvSpPr txBox="1"/>
          <p:nvPr/>
        </p:nvSpPr>
        <p:spPr>
          <a:xfrm>
            <a:off x="522516" y="2907366"/>
            <a:ext cx="461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Word cloud of keywords used in reviews:-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8611E3-228C-4D7E-66A9-8E47FE7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07" y="3286080"/>
            <a:ext cx="5228788" cy="26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57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{11BE813D-2C5B-6F46-9F4D-5849520BC68A}tf10001119</Template>
  <TotalTime>45</TotalTime>
  <Words>57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DM Sans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Office User</cp:lastModifiedBy>
  <cp:revision>2</cp:revision>
  <dcterms:created xsi:type="dcterms:W3CDTF">2022-12-06T11:13:27Z</dcterms:created>
  <dcterms:modified xsi:type="dcterms:W3CDTF">2023-09-25T07:13:20Z</dcterms:modified>
</cp:coreProperties>
</file>