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8F5E81-5E43-D3DE-C4F1-DFF326ED0C2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74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6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D7238CB-ACDB-1A85-8544-D2E636958C4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0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1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0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4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7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2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3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303" y="3753658"/>
            <a:ext cx="8637072" cy="977621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5F5E5E"/>
                </a:solidFill>
                <a:effectLst/>
                <a:latin typeface="DM Sans" pitchFamily="2" charset="77"/>
              </a:rPr>
              <a:t>Predicting customer buying behaviour</a:t>
            </a:r>
            <a:endParaRPr lang="en-GB" dirty="0"/>
          </a:p>
        </p:txBody>
      </p:sp>
      <p:pic>
        <p:nvPicPr>
          <p:cNvPr id="5" name="Picture 2" descr="British Airways Logo, symbol, meaning, history, PNG, brand">
            <a:extLst>
              <a:ext uri="{FF2B5EF4-FFF2-40B4-BE49-F238E27FC236}">
                <a16:creationId xmlns:a16="http://schemas.microsoft.com/office/drawing/2014/main" id="{B66F4717-3761-BB9E-D87F-1C9D4606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16" y="54672"/>
            <a:ext cx="9036840" cy="37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D2EB8-576D-AC8E-3280-F47BB7EC0AED}"/>
              </a:ext>
            </a:extLst>
          </p:cNvPr>
          <p:cNvSpPr txBox="1"/>
          <p:nvPr/>
        </p:nvSpPr>
        <p:spPr>
          <a:xfrm>
            <a:off x="5528603" y="558487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</a:t>
            </a:r>
            <a:r>
              <a:rPr lang="en-GB" sz="1800" dirty="0"/>
              <a:t>/09/2023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4B1E4-98E1-5A51-8A22-7CE08B9E4705}"/>
              </a:ext>
            </a:extLst>
          </p:cNvPr>
          <p:cNvSpPr txBox="1"/>
          <p:nvPr/>
        </p:nvSpPr>
        <p:spPr>
          <a:xfrm>
            <a:off x="10668000" y="5631040"/>
            <a:ext cx="142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Amey</a:t>
            </a:r>
            <a:r>
              <a:rPr lang="en-US" dirty="0"/>
              <a:t> Desai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93C55-4138-DC44-B031-E4785D466E93}"/>
              </a:ext>
            </a:extLst>
          </p:cNvPr>
          <p:cNvSpPr txBox="1"/>
          <p:nvPr/>
        </p:nvSpPr>
        <p:spPr>
          <a:xfrm>
            <a:off x="136635" y="251452"/>
            <a:ext cx="1205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Predictive model to understand factors that influence buying </a:t>
            </a:r>
            <a:r>
              <a:rPr lang="en-US" sz="2800" b="1" u="sng" dirty="0" err="1">
                <a:solidFill>
                  <a:srgbClr val="FF0000"/>
                </a:solidFill>
              </a:rPr>
              <a:t>behaviour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1E9F5-3032-4334-435E-5DBCB1715E9C}"/>
              </a:ext>
            </a:extLst>
          </p:cNvPr>
          <p:cNvSpPr txBox="1"/>
          <p:nvPr/>
        </p:nvSpPr>
        <p:spPr>
          <a:xfrm>
            <a:off x="241738" y="1282262"/>
            <a:ext cx="58542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2060"/>
                </a:solidFill>
              </a:rPr>
              <a:t>We have trained the data set with Random forest classifier model and received :- </a:t>
            </a:r>
          </a:p>
          <a:p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ACCURACY:-  85.09 </a:t>
            </a:r>
          </a:p>
          <a:p>
            <a:r>
              <a:rPr lang="en-US" sz="1800" dirty="0"/>
              <a:t>AUC score:- 0.56</a:t>
            </a:r>
          </a:p>
          <a:p>
            <a:endParaRPr lang="en-US" sz="1800" dirty="0"/>
          </a:p>
          <a:p>
            <a:r>
              <a:rPr lang="en-US" sz="2400" dirty="0">
                <a:solidFill>
                  <a:srgbClr val="002060"/>
                </a:solidFill>
              </a:rPr>
              <a:t>T</a:t>
            </a:r>
            <a:r>
              <a:rPr lang="en-US" sz="2400" b="0" dirty="0">
                <a:solidFill>
                  <a:srgbClr val="002060"/>
                </a:solidFill>
              </a:rPr>
              <a:t>op 5 features which influence Customer buying behavior are :- 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A090A-A471-14A4-D9D1-57949C1B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28" y="1339376"/>
            <a:ext cx="5927834" cy="35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8BE5C-2A44-4915-BD3B-CF57CA6F6F91}"/>
              </a:ext>
            </a:extLst>
          </p:cNvPr>
          <p:cNvSpPr txBox="1"/>
          <p:nvPr/>
        </p:nvSpPr>
        <p:spPr>
          <a:xfrm>
            <a:off x="7157907" y="5402317"/>
            <a:ext cx="3643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898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{11BE813D-2C5B-6F46-9F4D-5849520BC68A}tf10001119</Template>
  <TotalTime>18</TotalTime>
  <Words>73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DM Sans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Office User</cp:lastModifiedBy>
  <cp:revision>2</cp:revision>
  <dcterms:created xsi:type="dcterms:W3CDTF">2022-12-06T11:13:27Z</dcterms:created>
  <dcterms:modified xsi:type="dcterms:W3CDTF">2023-09-25T13:51:42Z</dcterms:modified>
</cp:coreProperties>
</file>