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746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Donate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102" y="1678637"/>
            <a:ext cx="10857932" cy="4860186"/>
          </a:xfrm>
        </p:spPr>
        <p:txBody>
          <a:bodyPr/>
          <a:lstStyle/>
          <a:p>
            <a:pPr lvl="3"/>
            <a:endParaRPr lang="en-US" dirty="0"/>
          </a:p>
          <a:p>
            <a:pPr lvl="3"/>
            <a:r>
              <a:rPr lang="en-US" dirty="0" smtClean="0"/>
              <a:t>-Amey Kelekar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27" y="3108654"/>
            <a:ext cx="4752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465828"/>
            <a:ext cx="8534400" cy="92302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302589"/>
            <a:ext cx="8534400" cy="2459329"/>
          </a:xfrm>
        </p:spPr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Business 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7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740" y="269016"/>
            <a:ext cx="8534400" cy="826540"/>
          </a:xfrm>
        </p:spPr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40" y="1183414"/>
            <a:ext cx="8534400" cy="40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 with any current charity system is:</a:t>
            </a:r>
          </a:p>
          <a:p>
            <a:r>
              <a:rPr lang="en-US" dirty="0" smtClean="0"/>
              <a:t>Involvement of sub-contractors and third-party people </a:t>
            </a:r>
          </a:p>
          <a:p>
            <a:r>
              <a:rPr lang="en-US" dirty="0" smtClean="0"/>
              <a:t>Chances of Corruption</a:t>
            </a:r>
          </a:p>
          <a:p>
            <a:r>
              <a:rPr lang="en-US" dirty="0" smtClean="0"/>
              <a:t>Riddled with bureaucracy.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Direct Donate System eliminates the above problems. Direct donate System provides money directly to recipient.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4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08631"/>
            <a:ext cx="8534400" cy="108533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8441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Donor Donates Money through  Direct Donate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Direct Donate identifies recipient based on the government census data/ public records.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Field team goes  and collect the digital data of </a:t>
            </a:r>
            <a:r>
              <a:rPr lang="en-US" smtClean="0"/>
              <a:t>the recipient.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same data is verified to check the eligibility of the recipient.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Donate Money electronically to the recipient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Recipients collect the money from nearest vendor in their locality.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Recipients can then use the money  the way they want to.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0941"/>
            <a:ext cx="8534400" cy="921430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57069"/>
            <a:ext cx="8534400" cy="2756140"/>
          </a:xfrm>
        </p:spPr>
        <p:txBody>
          <a:bodyPr/>
          <a:lstStyle/>
          <a:p>
            <a:r>
              <a:rPr lang="en-US" dirty="0" smtClean="0"/>
              <a:t>Direct donate system removes sub-contractor or third party person and thus eliminates bureaucracy, corruption and fraud.</a:t>
            </a:r>
          </a:p>
          <a:p>
            <a:r>
              <a:rPr lang="en-US" dirty="0" smtClean="0"/>
              <a:t>Since funds are transferred to the recipient electronically, it reduces mismanagement of funds.</a:t>
            </a:r>
          </a:p>
          <a:p>
            <a:r>
              <a:rPr lang="en-US" dirty="0" smtClean="0"/>
              <a:t>Since every person involved in a process is responsible to handle only a specific task, it reduces chances of fraud.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29401"/>
            <a:ext cx="8534400" cy="1042200"/>
          </a:xfrm>
        </p:spPr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428062"/>
            <a:ext cx="10478369" cy="5222875"/>
          </a:xfrm>
        </p:spPr>
      </p:pic>
    </p:spTree>
    <p:extLst>
      <p:ext uri="{BB962C8B-B14F-4D97-AF65-F5344CB8AC3E}">
        <p14:creationId xmlns:p14="http://schemas.microsoft.com/office/powerpoint/2010/main" val="233686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622" y="1168879"/>
            <a:ext cx="5862937" cy="3615267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439330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189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Slice</vt:lpstr>
      <vt:lpstr>Direct Donate system</vt:lpstr>
      <vt:lpstr>Agenda</vt:lpstr>
      <vt:lpstr>Problem </vt:lpstr>
      <vt:lpstr>Solution</vt:lpstr>
      <vt:lpstr>Benefits</vt:lpstr>
      <vt:lpstr>Business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Donate system</dc:title>
  <dc:creator>Amey Kelekar</dc:creator>
  <cp:lastModifiedBy>Amey Kelekar</cp:lastModifiedBy>
  <cp:revision>13</cp:revision>
  <dcterms:created xsi:type="dcterms:W3CDTF">2014-12-08T02:13:19Z</dcterms:created>
  <dcterms:modified xsi:type="dcterms:W3CDTF">2014-12-08T03:18:59Z</dcterms:modified>
</cp:coreProperties>
</file>