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IOS Final Project</a:t>
            </a:r>
            <a:br>
              <a:rPr lang="en-US" sz="6600" b="1" dirty="0" smtClean="0"/>
            </a:br>
            <a:r>
              <a:rPr lang="en-US" sz="6600" b="1" dirty="0" smtClean="0"/>
              <a:t>Oven Fresh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28257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0"/>
            <a:ext cx="3742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4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0" y="0"/>
            <a:ext cx="3765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39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0" y="0"/>
            <a:ext cx="3707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4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0"/>
            <a:ext cx="3741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0"/>
            <a:ext cx="3720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6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0"/>
            <a:ext cx="3728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50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4242"/>
          </a:xfrm>
        </p:spPr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20043"/>
            <a:ext cx="10018713" cy="4271157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As of now the OvenFresh only accepts cash on delivery, once the business grows need to support online payment methods like </a:t>
            </a:r>
            <a:r>
              <a:rPr lang="en-US" dirty="0" err="1"/>
              <a:t>p</a:t>
            </a:r>
            <a:r>
              <a:rPr lang="en-US" dirty="0" err="1" smtClean="0"/>
              <a:t>ayPal</a:t>
            </a:r>
            <a:r>
              <a:rPr lang="en-US" dirty="0" smtClean="0"/>
              <a:t> and Apple Pay.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As of now since the payment is via cash, there is no option to cancel or modify order once placed. But as the business grows definite scope to implement this feature.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As of now limited details fetched to a create a customer profile.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Implementation of push notification to notify the customer about his delivery status.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90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17369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603169"/>
            <a:ext cx="10018713" cy="3124201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No support for a single common navigation bar throughout the project.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Multiple clicks in some cases to reach to a specific view in page.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Definitely need a better UI to impress the customer, need to think from user experience point of view.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84310" y="1788225"/>
            <a:ext cx="10018713" cy="4232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0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8414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57992"/>
          </a:xfrm>
        </p:spPr>
        <p:txBody>
          <a:bodyPr/>
          <a:lstStyle/>
          <a:p>
            <a:r>
              <a:rPr lang="en-US" dirty="0" smtClean="0"/>
              <a:t>OvenFresh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535" y="1543792"/>
            <a:ext cx="9614846" cy="4868883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OvenFresh is a small cake shop back in India owned by my friend’s mother.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It has a wide range of cakes and different types of Indian Sweets.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The shop only accepts orders and delivery to nearby areas only and payment mode as of now is cash on delivery.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Even though the business is small but it is very fast-growing and expanding.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In order to grow and stay up with the market, the store need to have some kind of website and mobile application.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I believe it would be great if I implement my iOS skills and help my friend to have an app to grow his business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9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98616"/>
          </a:xfrm>
        </p:spPr>
        <p:txBody>
          <a:bodyPr/>
          <a:lstStyle/>
          <a:p>
            <a:r>
              <a:rPr lang="en-US" dirty="0" smtClean="0"/>
              <a:t>Application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1183" y="1484417"/>
            <a:ext cx="10018713" cy="4120736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Customer enters the application and selects product from two categories: cake and sweets.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Customer adds or removes different products to his cart.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Once finalize, customer can proceed to checkout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Then customer can enter his login credentials or register as a new user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Once registered or logged in, customer can see his final amount and select the option cash on delivery to complete the order.</a:t>
            </a:r>
          </a:p>
        </p:txBody>
      </p:sp>
    </p:spTree>
    <p:extLst>
      <p:ext uri="{BB962C8B-B14F-4D97-AF65-F5344CB8AC3E}">
        <p14:creationId xmlns:p14="http://schemas.microsoft.com/office/powerpoint/2010/main" val="6669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79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194" y="1567564"/>
            <a:ext cx="2576946" cy="4259262"/>
          </a:xfrm>
        </p:spPr>
      </p:pic>
    </p:spTree>
    <p:extLst>
      <p:ext uri="{BB962C8B-B14F-4D97-AF65-F5344CB8AC3E}">
        <p14:creationId xmlns:p14="http://schemas.microsoft.com/office/powerpoint/2010/main" val="11910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0"/>
            <a:ext cx="3731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0"/>
            <a:ext cx="3728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9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0" y="0"/>
            <a:ext cx="3701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5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0"/>
            <a:ext cx="3737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3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0" y="0"/>
            <a:ext cx="3697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8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80</TotalTime>
  <Words>330</Words>
  <Application>Microsoft Macintosh PowerPoint</Application>
  <PresentationFormat>Widescreen</PresentationFormat>
  <Paragraphs>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Corbel</vt:lpstr>
      <vt:lpstr>Wingdings</vt:lpstr>
      <vt:lpstr>Arial</vt:lpstr>
      <vt:lpstr>Parallax</vt:lpstr>
      <vt:lpstr>IOS Final Project Oven Fresh</vt:lpstr>
      <vt:lpstr>OvenFresh Background</vt:lpstr>
      <vt:lpstr>Application Flow</vt:lpstr>
      <vt:lpstr>Screen 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</vt:lpstr>
      <vt:lpstr>Limitations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Final Project Oven Fresh</dc:title>
  <dc:creator>Amey Kelekar</dc:creator>
  <cp:lastModifiedBy>Amey Kelekar</cp:lastModifiedBy>
  <cp:revision>23</cp:revision>
  <dcterms:created xsi:type="dcterms:W3CDTF">2016-04-30T13:55:47Z</dcterms:created>
  <dcterms:modified xsi:type="dcterms:W3CDTF">2016-04-30T15:15:55Z</dcterms:modified>
</cp:coreProperties>
</file>