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Auction it yourself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8305800" cy="859302"/>
          </a:xfrm>
        </p:spPr>
        <p:txBody>
          <a:bodyPr>
            <a:noAutofit/>
          </a:bodyPr>
          <a:lstStyle/>
          <a:p>
            <a:pPr algn="r"/>
            <a:r>
              <a:rPr lang="en-US" dirty="0" smtClean="0"/>
              <a:t>-Presented by</a:t>
            </a:r>
          </a:p>
          <a:p>
            <a:pPr algn="r"/>
            <a:r>
              <a:rPr lang="en-US" dirty="0" smtClean="0"/>
              <a:t>            </a:t>
            </a:r>
            <a:r>
              <a:rPr lang="en-US" dirty="0" smtClean="0"/>
              <a:t>Amey</a:t>
            </a:r>
            <a:r>
              <a:rPr lang="en-US" dirty="0" smtClean="0"/>
              <a:t> </a:t>
            </a:r>
            <a:r>
              <a:rPr lang="en-US" dirty="0" smtClean="0"/>
              <a:t>Kelekar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Auction It Yourself?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Auction is yourself is also known as Reverse Auction.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reverse auction is a type of auction in which the roles of buyer and seller are reversed.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 In a reverse auction, the sellers compete to obtain business from the buyer and prices will typically decrease as the sellers undercut each other.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9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</a:t>
            </a:r>
            <a:r>
              <a:rPr lang="en-US" dirty="0" smtClean="0"/>
              <a:t>roject </a:t>
            </a:r>
            <a:r>
              <a:rPr lang="en-US" dirty="0"/>
              <a:t>aims at creating a website that is user friendly and caters to the various software needs of our </a:t>
            </a:r>
            <a:r>
              <a:rPr lang="en-US" dirty="0" smtClean="0"/>
              <a:t>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My portal </a:t>
            </a:r>
            <a:r>
              <a:rPr lang="en-US" dirty="0"/>
              <a:t>will enable the customers to create a profile of his/her own that will mention his/her specifications that he/she requires.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Then </a:t>
            </a:r>
            <a:r>
              <a:rPr lang="en-US" dirty="0"/>
              <a:t>upload the profile in a matter of minutes on </a:t>
            </a:r>
            <a:r>
              <a:rPr lang="en-US" dirty="0" smtClean="0"/>
              <a:t>my portal.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seller who are capable enough to provide the services and meet the buyer’s demands within the budget will bid for it.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aim in making the bidding process completely transparent and also the bidders will be able to track their competition and what is their </a:t>
            </a:r>
            <a:r>
              <a:rPr lang="en-US" dirty="0" smtClean="0"/>
              <a:t>status.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Finally </a:t>
            </a:r>
            <a:r>
              <a:rPr lang="en-US" dirty="0"/>
              <a:t>we are also providing a provision wherein the website without the interference of the administrator will decide and shortlist the best deal for the buyer which will help the buyer to make a wise decision.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in Reverse Auction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1: You (The Buyer) Post an </a:t>
            </a:r>
            <a:r>
              <a:rPr lang="en-US" b="1" dirty="0" smtClean="0"/>
              <a:t>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2: Sellers Compete In Live Reverse </a:t>
            </a:r>
            <a:r>
              <a:rPr lang="en-US" b="1" dirty="0" smtClean="0"/>
              <a:t>Auction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Step 3: The Lowest Bidder Wins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4: Buyer Contacts The Seller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5: Buyer-To-Seller Funds Transfer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6: Seller Sends The Product To The Buyer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7: Buyer Receives The Package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61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091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Reverse Auctioning drives </a:t>
            </a:r>
            <a:r>
              <a:rPr lang="en-US" dirty="0"/>
              <a:t>the price to go </a:t>
            </a:r>
            <a:r>
              <a:rPr lang="en-US" dirty="0" smtClean="0"/>
              <a:t>down.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Buyer is </a:t>
            </a:r>
            <a:r>
              <a:rPr lang="en-US" dirty="0"/>
              <a:t>able to view to compare the profiles of the various sellers.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time between creating the request by the buyer and choosing the seller is considerably reduced.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Flowchart/Block </a:t>
            </a:r>
            <a:r>
              <a:rPr lang="en-US" dirty="0"/>
              <a:t>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8077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28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Flowchart/Block </a:t>
            </a:r>
            <a:r>
              <a:rPr lang="en-US" dirty="0" smtClean="0"/>
              <a:t>Diagram(Continued)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139412"/>
              </p:ext>
            </p:extLst>
          </p:nvPr>
        </p:nvGraphicFramePr>
        <p:xfrm>
          <a:off x="457200" y="1600200"/>
          <a:ext cx="8382000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6263717" imgH="8851758" progId="SmartDraw.2">
                  <p:embed/>
                </p:oleObj>
              </mc:Choice>
              <mc:Fallback>
                <p:oleObj r:id="rId3" imgW="6263717" imgH="885175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382000" cy="4708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8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883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92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</TotalTime>
  <Words>301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Lucida Sans</vt:lpstr>
      <vt:lpstr>Wingdings</vt:lpstr>
      <vt:lpstr>Wingdings 2</vt:lpstr>
      <vt:lpstr>Wingdings 3</vt:lpstr>
      <vt:lpstr>Apex</vt:lpstr>
      <vt:lpstr>SmartDraw.2</vt:lpstr>
      <vt:lpstr>Auction it yourself </vt:lpstr>
      <vt:lpstr>What is Auction It Yourself?</vt:lpstr>
      <vt:lpstr>Project  Details</vt:lpstr>
      <vt:lpstr>Steps in Reverse Auction</vt:lpstr>
      <vt:lpstr>Benefits</vt:lpstr>
      <vt:lpstr>Flowchart/Block Diagram</vt:lpstr>
      <vt:lpstr>Flowchart/Block Diagram(Continued)</vt:lpstr>
      <vt:lpstr>Activity Diagram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donate system</dc:title>
  <dc:creator>Suhas Compact</dc:creator>
  <cp:lastModifiedBy>Amey Kelekar</cp:lastModifiedBy>
  <cp:revision>14</cp:revision>
  <dcterms:created xsi:type="dcterms:W3CDTF">2006-08-16T00:00:00Z</dcterms:created>
  <dcterms:modified xsi:type="dcterms:W3CDTF">2014-12-10T05:26:23Z</dcterms:modified>
</cp:coreProperties>
</file>