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27138" y="1450855"/>
            <a:ext cx="6477000" cy="540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Law 						       and Justice  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SIH1286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Incentives based Design for onboarding Legal Service Providers such as Advocates, Arbitrators, Mediators, Notaries, Document Writers, </a:t>
            </a:r>
            <a:r>
              <a:rPr lang="en-US" dirty="0" err="1">
                <a:solidFill>
                  <a:srgbClr val="FF0000"/>
                </a:solidFill>
                <a:latin typeface="Franklin Gothic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 on </a:t>
            </a:r>
            <a:r>
              <a:rPr lang="en-US" dirty="0" err="1">
                <a:solidFill>
                  <a:srgbClr val="FF0000"/>
                </a:solidFill>
                <a:latin typeface="Franklin Gothic" charset="0"/>
              </a:rPr>
              <a:t>eMarket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 Place for extending Legal Services to Citizens in India</a:t>
            </a:r>
            <a:endParaRPr dirty="0">
              <a:solidFill>
                <a:srgbClr val="FF0000"/>
              </a:solidFill>
              <a:latin typeface="Franklin Gothic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Shadow Programmers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Amey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Vijay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Kurade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D.Y.Patil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School of Engineering &amp; Management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Miscellaneous</a:t>
            </a:r>
            <a:endParaRPr dirty="0">
              <a:solidFill>
                <a:srgbClr val="FF0000"/>
              </a:solidFill>
              <a:latin typeface="Franklin Gothic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C2F887-7363-0295-055E-CFD87D9F1298}"/>
              </a:ext>
            </a:extLst>
          </p:cNvPr>
          <p:cNvSpPr/>
          <p:nvPr/>
        </p:nvSpPr>
        <p:spPr>
          <a:xfrm>
            <a:off x="641611" y="989814"/>
            <a:ext cx="2007321" cy="721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BD1CB-B45A-EDBB-6CB6-D35CE1FBA8CB}"/>
              </a:ext>
            </a:extLst>
          </p:cNvPr>
          <p:cNvSpPr/>
          <p:nvPr/>
        </p:nvSpPr>
        <p:spPr>
          <a:xfrm>
            <a:off x="886709" y="1857080"/>
            <a:ext cx="2242990" cy="150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61569" y="27812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61569" y="1162773"/>
            <a:ext cx="6282291" cy="336058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🚀Welcome to our Legal Services Hub—an all-in-one platform connecting you with legal experts like advocates, arbitrators, mediators, notaries, and document writers.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🔍</a:t>
            </a:r>
            <a:r>
              <a:rPr lang="en-US" dirty="0">
                <a:latin typeface="Franklin Gothic" panose="020B0604020202020204" charset="0"/>
              </a:rPr>
              <a:t>Browse, choose, and connect: Explore various legal categories, read reviews, and connect directly with the expert of your choice.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🌟 Introducing Case Auctions: Have a legal case? Auction it! Set a starting price, let advocates bid, and choose the best offer.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💼 Your Legal Bid, Your Choice: Review bids, Advocate profiles, and negotiate terms directly to find the perfect match for your case.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📱</a:t>
            </a:r>
            <a:r>
              <a:rPr lang="en-US" dirty="0">
                <a:latin typeface="Franklin Gothic" panose="020B0604020202020204" charset="0"/>
              </a:rPr>
              <a:t>Accessible Anytime, Anywhere: With a mobile-friendly platform, legal help is just a tap away, be it on the web or through our app.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10F86FC-B0B0-5CB9-F786-2FBC4A38ADF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r="562"/>
          <a:stretch/>
        </p:blipFill>
        <p:spPr>
          <a:xfrm>
            <a:off x="7063271" y="0"/>
            <a:ext cx="5004777" cy="372291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279660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Java (for app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HTML, CSS, JS / MERN Stack (for web development).</a:t>
            </a:r>
            <a:endParaRPr dirty="0">
              <a:latin typeface="Franklin Gothic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" name="Picture 11" descr="jav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660" y="5200327"/>
            <a:ext cx="735257" cy="735257"/>
          </a:xfrm>
          <a:prstGeom prst="rect">
            <a:avLst/>
          </a:prstGeom>
        </p:spPr>
      </p:pic>
      <p:pic>
        <p:nvPicPr>
          <p:cNvPr id="13" name="Picture 12" descr="html-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917" y="5200327"/>
            <a:ext cx="735257" cy="735257"/>
          </a:xfrm>
          <a:prstGeom prst="rect">
            <a:avLst/>
          </a:prstGeom>
        </p:spPr>
      </p:pic>
      <p:pic>
        <p:nvPicPr>
          <p:cNvPr id="14" name="Picture 13" descr="css-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683" y="5200327"/>
            <a:ext cx="746145" cy="746145"/>
          </a:xfrm>
          <a:prstGeom prst="rect">
            <a:avLst/>
          </a:prstGeom>
        </p:spPr>
      </p:pic>
      <p:pic>
        <p:nvPicPr>
          <p:cNvPr id="15" name="Picture 14" descr="j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5431" y="5358945"/>
            <a:ext cx="576639" cy="576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01C9-D368-3A8B-0FC2-00B601B7B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9197" y="5274191"/>
            <a:ext cx="1303748" cy="746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347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Citizens can apply for, renew, and manage government documents such as passports, driver’s licenses, and ID cards. This eliminates the need to visit government offices and wait in long queues.</a:t>
            </a:r>
            <a:r>
              <a:rPr lang="en-US" dirty="0">
                <a:latin typeface="Franklin Gothic" panose="020B0604020202020204" charset="0"/>
              </a:rPr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file their taxes, make payments, and track their tax status. This simplifies the often complex and time-consuming process of tax management.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access land records, pay property taxes, and apply for building permissions.</a:t>
            </a:r>
            <a:endParaRPr lang="en-US" dirty="0">
              <a:solidFill>
                <a:srgbClr val="111111"/>
              </a:solidFill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Students can apply for government scholarships, check exam schedules, download study materials, and even take online classes.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58677" y="227667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96547"/>
            <a:ext cx="5200262" cy="39935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	Dependencies :-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success of this platform heavily depends on the support and cooperation from various government departments and agencies. They need to provide accurate and up-to-date information and services.</a:t>
            </a:r>
            <a:r>
              <a:rPr lang="en-US" sz="1600" b="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platform must comply with all relevant laws and regulations. This includes data protection laws, e-commerce regulations, and digital signature laws.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111111"/>
                </a:solidFill>
                <a:latin typeface="Franklin Gothic" panose="020B0604020202020204" charset="0"/>
              </a:rPr>
              <a:t>	Cons &amp; Solutions:-</a:t>
            </a: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Any compromise in data security could lead to a loss of public trust and legal issues but It can be rectified through user authentications and OTP services.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Some people may resist the shift from traditional methods to digital platforms. This </a:t>
            </a:r>
            <a:r>
              <a:rPr lang="en-US" sz="1600" dirty="0">
                <a:solidFill>
                  <a:srgbClr val="111111"/>
                </a:solidFill>
                <a:latin typeface="Franklin Gothic" panose="020B0604020202020204" charset="0"/>
              </a:rPr>
              <a:t>can be socialized through many campaigns.</a:t>
            </a:r>
            <a:endParaRPr lang="en-US" sz="12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Amey</a:t>
            </a:r>
            <a:r>
              <a:rPr lang="en-US" sz="1200" b="1" dirty="0">
                <a:solidFill>
                  <a:srgbClr val="5D7C3F"/>
                </a:solidFill>
              </a:rPr>
              <a:t> Vijay </a:t>
            </a:r>
            <a:r>
              <a:rPr lang="en-US" sz="1200" b="1" dirty="0" err="1">
                <a:solidFill>
                  <a:srgbClr val="5D7C3F"/>
                </a:solidFill>
              </a:rPr>
              <a:t>Kurade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Sanket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Bhalchandra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 err="1">
                <a:solidFill>
                  <a:srgbClr val="5D7C3F"/>
                </a:solidFill>
              </a:rPr>
              <a:t>Kadambari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Krushnat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 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Jeet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Sachin</a:t>
            </a:r>
            <a:r>
              <a:rPr lang="en-US" sz="1200" b="1" dirty="0">
                <a:solidFill>
                  <a:srgbClr val="5D7C3F"/>
                </a:solidFill>
              </a:rPr>
              <a:t> Desai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Aditi </a:t>
            </a:r>
            <a:r>
              <a:rPr lang="en-US" sz="1200" b="1" dirty="0" err="1">
                <a:solidFill>
                  <a:srgbClr val="5D7C3F"/>
                </a:solidFill>
              </a:rPr>
              <a:t>Shivaji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 (DS)		Year: I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Vedant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Shivgonda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Chougule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</a:rPr>
              <a:t>Nihar</a:t>
            </a:r>
            <a:r>
              <a:rPr lang="en-US" sz="1200" b="1" dirty="0">
                <a:solidFill>
                  <a:srgbClr val="804160"/>
                </a:solidFill>
              </a:rPr>
              <a:t> </a:t>
            </a:r>
            <a:r>
              <a:rPr lang="en-US" sz="1200" b="1" dirty="0" err="1">
                <a:solidFill>
                  <a:srgbClr val="804160"/>
                </a:solidFill>
              </a:rPr>
              <a:t>Prasanna</a:t>
            </a:r>
            <a:r>
              <a:rPr lang="en-US" sz="1200" b="1" dirty="0">
                <a:solidFill>
                  <a:srgbClr val="804160"/>
                </a:solidFill>
              </a:rPr>
              <a:t> </a:t>
            </a:r>
            <a:r>
              <a:rPr lang="en-US" sz="1200" b="1" dirty="0" err="1">
                <a:solidFill>
                  <a:srgbClr val="804160"/>
                </a:solidFill>
              </a:rPr>
              <a:t>Mahajan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Category: Academic 			Expertise : Student		Domain Experience: 0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55446B-749B-442E-8FB7-47B27D4831D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689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Söhne</vt:lpstr>
      <vt:lpstr>Noto Sans Symbols</vt:lpstr>
      <vt:lpstr>Libre Franklin</vt:lpstr>
      <vt:lpstr>Franklin Gothic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Amey Kurade</cp:lastModifiedBy>
  <cp:revision>24</cp:revision>
  <dcterms:created xsi:type="dcterms:W3CDTF">2022-02-11T07:14:46Z</dcterms:created>
  <dcterms:modified xsi:type="dcterms:W3CDTF">2023-10-01T16:13:49Z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