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640080"/>
            <a:ext cx="6858000" cy="164592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defRPr sz="4400" b="1">
                <a:solidFill>
                  <a:srgbClr val="C99AF0"/>
                </a:solidFill>
              </a:defRPr>
            </a:pPr>
            <a:r>
              <a:t>Cricket: The Game of Bat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468880"/>
            <a:ext cx="6858000" cy="13716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defRPr sz="2800">
                <a:solidFill>
                  <a:srgbClr val="2F4F4F"/>
                </a:solidFill>
              </a:defRPr>
            </a:pPr>
            <a:r>
              <a:t>An Informative 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0"/>
            <a:ext cx="4114800" cy="9144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l">
              <a:defRPr sz="1600">
                <a:solidFill>
                  <a:srgbClr val="3B3B3B"/>
                </a:solidFill>
              </a:defRPr>
            </a:pPr>
            <a:r>
              <a:t>Author: Amey G M</a:t>
            </a:r>
          </a:p>
          <a:p>
            <a:pPr algn="l">
              <a:defRPr sz="1600">
                <a:solidFill>
                  <a:srgbClr val="3B3B3B"/>
                </a:solidFill>
              </a:defRPr>
            </a:pPr>
            <a:r>
              <a:t>Date: October 26, 2023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6858000" cy="54864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1800">
                <a:solidFill>
                  <a:srgbClr val="003366"/>
                </a:solidFill>
              </a:defRPr>
            </a:pPr>
            <a:r>
              <a:t>A Deep Dive into the Sport's History and Strategy</a:t>
            </a:r>
          </a:p>
        </p:txBody>
      </p:sp>
      <p:pic>
        <p:nvPicPr>
          <p:cNvPr id="6" name="Picture 5" descr="cricke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0"/>
            <a:ext cx="484632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Brief History of Cricket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rPr sz="2000" b="1"/>
              <a:t>Origins:</a:t>
            </a:r>
            <a:r>
              <a:rPr sz="2000" b="0"/>
              <a:t>  Cricket's origins are debated, with evidence suggesting it emerged in South East England as early as the 16th century.  Early forms were significantly different from the modern game.</a:t>
            </a:r>
          </a:p>
          <a:p>
            <a:pPr>
              <a:defRPr sz="2000"/>
            </a:pPr>
            <a:r>
              <a:rPr sz="2000" b="1"/>
              <a:t>Evolution:</a:t>
            </a:r>
            <a:r>
              <a:rPr sz="2000" b="0"/>
              <a:t> The game gradually evolved, with standardized rules and equipment emerging over centuries. Key milestones include the formation of the MCC (Marylebone Cricket Club) and the establishment of international matches.</a:t>
            </a:r>
          </a:p>
          <a:p>
            <a:pPr>
              <a:defRPr sz="2000"/>
            </a:pPr>
            <a:r>
              <a:rPr sz="2000" b="1"/>
              <a:t>Global Spread:</a:t>
            </a:r>
            <a:r>
              <a:rPr sz="2000" b="0"/>
              <a:t> Cricket's popularity expanded beyond England, taking root in countries across the British Empire and beyond, becoming a truly global sport.</a:t>
            </a:r>
          </a:p>
          <a:p>
            <a:pPr>
              <a:defRPr sz="2000"/>
            </a:pPr>
            <a:r>
              <a:rPr sz="2000" b="1"/>
              <a:t>Modern Era:</a:t>
            </a:r>
            <a:r>
              <a:rPr sz="2000" b="0"/>
              <a:t> The modern game features various formats (Test, ODI, T20), each with its own unique strategies and appeal.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Aspects of Gameplay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rPr sz="2000" b="1"/>
              <a:t>Batting:</a:t>
            </a:r>
            <a:r>
              <a:rPr sz="2000" b="0"/>
              <a:t> The batsman's role is to score runs by hitting the ball bowled by the opposing team. Techniques like defensive and attacking strokes are crucial.</a:t>
            </a:r>
          </a:p>
          <a:p>
            <a:pPr>
              <a:defRPr sz="2000"/>
            </a:pPr>
            <a:r>
              <a:rPr sz="2000" b="1"/>
              <a:t>Bowling:</a:t>
            </a:r>
            <a:r>
              <a:rPr sz="2000" b="0"/>
              <a:t>  Bowlers aim to dismiss batsmen by hitting the wickets or inducing catches. Different bowling styles (fast, spin, etc.) present unique challenges.</a:t>
            </a:r>
          </a:p>
          <a:p>
            <a:pPr>
              <a:defRPr sz="2000"/>
            </a:pPr>
            <a:r>
              <a:rPr sz="2000" b="1"/>
              <a:t>Fielding:</a:t>
            </a:r>
            <a:r>
              <a:rPr sz="2000" b="0"/>
              <a:t> Fielders position themselves strategically to prevent runs and effect dismissals.  Excellent fielding can significantly impact the outcome of a match.</a:t>
            </a:r>
          </a:p>
          <a:p>
            <a:pPr>
              <a:defRPr sz="2000"/>
            </a:pPr>
            <a:r>
              <a:rPr sz="2000" b="1"/>
              <a:t>Scoring:</a:t>
            </a:r>
            <a:r>
              <a:rPr sz="2000" b="0"/>
              <a:t> Runs are scored by hitting the ball to the boundary or running between the wickets.  Understanding scoring methods is essential to appreciating the game.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Elements of Cricket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rPr sz="2000" b="1"/>
              <a:t>Team Composition:</a:t>
            </a:r>
            <a:r>
              <a:rPr sz="2000" b="0"/>
              <a:t> Selecting the right balance of batsmen, bowlers, and all-rounders is crucial for a team's success.  This depends on the format and playing conditions.</a:t>
            </a:r>
          </a:p>
          <a:p>
            <a:pPr>
              <a:defRPr sz="2000"/>
            </a:pPr>
            <a:r>
              <a:rPr sz="2000" b="1"/>
              <a:t>Captaincy:</a:t>
            </a:r>
            <a:r>
              <a:rPr sz="2000" b="0"/>
              <a:t> The captain plays a vital role in setting field placements, bowling changes, and overall game strategy.  Tactical decisions can significantly influence the match.</a:t>
            </a:r>
          </a:p>
          <a:p>
            <a:pPr>
              <a:defRPr sz="2000"/>
            </a:pPr>
            <a:r>
              <a:rPr sz="2000" b="1"/>
              <a:t>Match Situations:</a:t>
            </a:r>
            <a:r>
              <a:rPr sz="2000" b="0"/>
              <a:t>  Adapting strategies based on the match situation (e.g., chasing a target, defending a total) is a key skill for both players and captains.</a:t>
            </a:r>
          </a:p>
          <a:p>
            <a:pPr>
              <a:defRPr sz="2000"/>
            </a:pPr>
            <a:r>
              <a:rPr sz="2000" b="1"/>
              <a:t>Spin vs. Pace:</a:t>
            </a:r>
            <a:r>
              <a:rPr sz="2000" b="0"/>
              <a:t> The choice between spin and pace bowling is a critical strategic decision, influenced by factors like pitch conditions and the batting style of the opposition.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/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2400" b="1">
                <a:solidFill>
                  <a:srgbClr val="003366"/>
                </a:solidFill>
              </a:defRPr>
            </a:pPr>
            <a:r>
              <a:t>Summary Points:</a:t>
            </a:r>
          </a:p>
          <a:p>
            <a:pPr>
              <a:spcAft>
                <a:spcPts val="500"/>
              </a:spcAft>
              <a:defRPr sz="2000"/>
            </a:pPr>
            <a:r>
              <a:t>Cricket's origins are ancient, evolving into a globally popular sport.</a:t>
            </a:r>
          </a:p>
          <a:p>
            <a:pPr>
              <a:spcAft>
                <a:spcPts val="500"/>
              </a:spcAft>
              <a:defRPr sz="2000"/>
            </a:pPr>
            <a:r>
              <a:t>Gameplay involves batting, bowling, and fielding, each with its own nuances.</a:t>
            </a:r>
          </a:p>
          <a:p>
            <a:pPr>
              <a:spcAft>
                <a:spcPts val="500"/>
              </a:spcAft>
              <a:defRPr sz="2000"/>
            </a:pPr>
            <a:r>
              <a:t>Strategic elements, including team composition and captaincy, are crucial for success.</a:t>
            </a:r>
          </a:p>
          <a:p>
            <a:pPr>
              <a:spcAft>
                <a:spcPts val="500"/>
              </a:spcAft>
              <a:defRPr sz="2000"/>
            </a:pPr>
            <a:r>
              <a:t>Different formats (Test, ODI, T20) offer diverse gameplay and strategic challenges.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Timeline of Cricket's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 b="1">
                <a:solidFill>
                  <a:srgbClr val="003366"/>
                </a:solidFill>
              </a:defRPr>
            </a:pPr>
            <a:r>
              <a:t>16th Century:</a:t>
            </a:r>
          </a:p>
          <a:p>
            <a:pPr lvl="1">
              <a:defRPr sz="1800"/>
            </a:pPr>
            <a:r>
              <a:t>Early forms of cricket emerge in South East England.</a:t>
            </a:r>
          </a:p>
          <a:p>
            <a:pPr>
              <a:defRPr sz="2000" b="1">
                <a:solidFill>
                  <a:srgbClr val="003366"/>
                </a:solidFill>
              </a:defRPr>
            </a:pPr>
            <a:r>
              <a:t>1700s-1800s:</a:t>
            </a:r>
          </a:p>
          <a:p>
            <a:pPr lvl="1">
              <a:defRPr sz="1800"/>
            </a:pPr>
            <a:r>
              <a:t>Standardization of rules and equipment; emergence of prominent clubs.</a:t>
            </a:r>
          </a:p>
          <a:p>
            <a:pPr>
              <a:defRPr sz="2000" b="1">
                <a:solidFill>
                  <a:srgbClr val="003366"/>
                </a:solidFill>
              </a:defRPr>
            </a:pPr>
            <a:r>
              <a:t>Late 1800s - Early 1900s:</a:t>
            </a:r>
          </a:p>
          <a:p>
            <a:pPr lvl="1">
              <a:defRPr sz="1800"/>
            </a:pPr>
            <a:r>
              <a:t>International matches begin; Test cricket established.</a:t>
            </a:r>
          </a:p>
          <a:p>
            <a:pPr>
              <a:defRPr sz="2000" b="1">
                <a:solidFill>
                  <a:srgbClr val="003366"/>
                </a:solidFill>
              </a:defRPr>
            </a:pPr>
            <a:r>
              <a:t>Mid-20th Century:</a:t>
            </a:r>
          </a:p>
          <a:p>
            <a:pPr lvl="1">
              <a:defRPr sz="1800"/>
            </a:pPr>
            <a:r>
              <a:t>One Day Internationals (ODIs) introduced.</a:t>
            </a:r>
          </a:p>
          <a:p>
            <a:pPr>
              <a:defRPr sz="2000" b="1">
                <a:solidFill>
                  <a:srgbClr val="003366"/>
                </a:solidFill>
              </a:defRPr>
            </a:pPr>
            <a:r>
              <a:t>Late 20th - 21st Century:</a:t>
            </a:r>
          </a:p>
          <a:p>
            <a:pPr lvl="1">
              <a:defRPr sz="1800"/>
            </a:pPr>
            <a:r>
              <a:t>Twenty20 (T20) cricket gains immense popularity.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003366"/>
                </a:solidFill>
              </a:defRPr>
            </a:pPr>
            <a: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i="1">
                <a:solidFill>
                  <a:srgbClr val="505050"/>
                </a:solidFill>
              </a:defRPr>
            </a:pPr>
            <a:r>
              <a:t>We appreciate your time and attention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