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AI and Cyberthreats: A Double-Edged Sword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 i="1">
                <a:solidFill>
                  <a:srgbClr val="333333"/>
                </a:solidFill>
              </a:defRPr>
            </a:pPr>
            <a:r>
              <a:t>An Informative Presentation for 1st Year CSE Students</a:t>
            </a:r>
          </a:p>
          <a:p>
            <a:pPr>
              <a:defRPr sz="2400" i="1">
                <a:solidFill>
                  <a:srgbClr val="333333"/>
                </a:solidFill>
              </a:defRPr>
            </a:pPr>
            <a:r>
              <a:t>Understanding the Risks and Rewards of Artificial Intelligence in Cybersecurity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What is AI?  A Quick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AI involves creating systems that can perform tasks that typically require human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intelligence.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Examples include image recognition, natural language processing, and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decision-making.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 algorithms learn from data, improving their performance over time.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This learning capability is both a strength and a vulnerability.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AI's Role in Cybersecurity (The Good)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AI can automate threat detection, identifying patterns humans might miss.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AI-powered systems can respond to threats in real-time, minimizing damage.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 can improve the efficiency of security operations, freeing up human analysts.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 helps in vulnerability assessment and proactive security measures.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AI's Role in Cyberattacks (The Bad)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AI can automate malicious activities, making attacks more efficient and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widespread.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 can create sophisticated phishing campaigns, making them harder to detect.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 can be used to generate deepfakes and other forms of social engineering.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AI-powered malware can adapt and evolve, making it difficult to defend against.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Examples of AI-Powered Cyberattacks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Sophisticated phishing emails personalized using AI.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AI-driven malware that can bypass traditional security systems.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Automated attacks targeting vulnerabilities discovered by AI.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The use of AI to create and spread disinformation campaigns.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Protecting Against AI-Powered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Implement robust multi-layered security systems.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Stay updated on the latest cybersecurity threats and best practices.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Regularly update software and security patches.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Educate yourself and others about social engineering tactics.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Conclusion:  The Future of AI and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0">
                <a:solidFill>
                  <a:srgbClr val="000000"/>
                </a:solidFill>
              </a:defRPr>
            </a:pPr>
            <a:r>
              <a:t>AI presents both significant opportunities and challenges for cybersecurity.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A proactive and adaptive approach is crucial to mitigating risks.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Continuous learning and development in this field are essential.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The future of cybersecurity will likely involve a close collaboration between</a:t>
            </a:r>
          </a:p>
          <a:p>
            <a:pPr>
              <a:defRPr sz="2000" b="0">
                <a:solidFill>
                  <a:srgbClr val="000000"/>
                </a:solidFill>
              </a:defRPr>
            </a:pPr>
            <a:r>
              <a:t>humans and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