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>
                <a:solidFill>
                  <a:srgbClr val="5C4033"/>
                </a:solidFill>
              </a:defRPr>
            </a:pPr>
            <a:r>
              <a:rPr b="0"/>
              <a:t>Cricket: A Global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505050"/>
                </a:solidFill>
              </a:defRPr>
            </a:pPr>
            <a:r>
              <a:rPr b="0"/>
              <a:t>An Informative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00" y="5080000"/>
            <a:ext cx="381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3366"/>
                </a:solidFill>
              </a:defRPr>
            </a:pPr>
            <a:r>
              <a:rPr b="0"/>
              <a:t>Author: Amey G M
Date: October 26,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0000" y="5842000"/>
            <a:ext cx="1016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3366"/>
                </a:solidFill>
              </a:defRPr>
            </a:pPr>
            <a:r>
              <a:rPr b="0"/>
              <a:t>Understanding the Basics and Beyond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5C4033"/>
                </a:solidFill>
              </a:defRPr>
            </a:pPr>
            <a:r>
              <a:rPr b="0"/>
              <a:t>The Basics of Cricket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rPr b="0"/>
              <a:t>Gameplay:</a:t>
            </a:r>
          </a:p>
          <a:p>
            <a:pPr lvl="1">
              <a:defRPr sz="1800"/>
            </a:pPr>
            <a:r>
              <a:rPr b="0"/>
              <a:t> Two teams of eleven players compete, one batting and one fielding.  The batting team aims to score runs by hitting a ball bowled by the fielding team, while the fielding team tries to dismiss batsmen and prevent runs.  The game involves various forms of dismissal, adding complexity and strategic depth.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b="0"/>
              <a:t>Scoring:</a:t>
            </a:r>
          </a:p>
          <a:p>
            <a:pPr lvl="1">
              <a:defRPr sz="1800"/>
            </a:pPr>
            <a:r>
              <a:rPr b="0"/>
              <a:t> Runs are scored by hitting the ball to the boundary (four or six runs) or running between the wickets.  Extras, such as wides and no-balls, also contribute to the score.  The team with the most runs at the end wins.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b="0"/>
              <a:t>Key Roles:</a:t>
            </a:r>
          </a:p>
          <a:p>
            <a:pPr lvl="1">
              <a:defRPr sz="1800"/>
            </a:pPr>
            <a:r>
              <a:rPr b="0"/>
              <a:t>  Each player has a specific role, from the aggressive opening batsman to the wily spin bowler, contributing to the team's overall strategy.  Understanding these roles is crucial to appreciating the game's nuances.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5C4033"/>
                </a:solidFill>
              </a:defRPr>
            </a:pPr>
            <a:r>
              <a:rPr b="0"/>
              <a:t>Different Formats of Cricket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rPr b="0"/>
              <a:t>Test Matches:</a:t>
            </a:r>
          </a:p>
          <a:p>
            <a:pPr lvl="1">
              <a:defRPr sz="1800"/>
            </a:pPr>
            <a:r>
              <a:rPr b="0"/>
              <a:t> The longest format, played over five days, emphasizing technical skill and endurance.  Test matches are known for their strategic battles and unpredictable outcomes.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b="0"/>
              <a:t>One Day Internationals (ODIs):</a:t>
            </a:r>
          </a:p>
          <a:p>
            <a:pPr lvl="1">
              <a:defRPr sz="1800"/>
            </a:pPr>
            <a:r>
              <a:rPr b="0"/>
              <a:t>  Each team has 50 overs to bat, resulting in a faster-paced and more aggressive style of play.  ODIs are popular for their exciting finishes and high scoring potential.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b="0"/>
              <a:t>Twenty20 (T20):</a:t>
            </a:r>
          </a:p>
          <a:p>
            <a:pPr lvl="1">
              <a:defRPr sz="1800"/>
            </a:pPr>
            <a:r>
              <a:rPr b="0"/>
              <a:t> The shortest format, with each team having only 20 overs, is characterized by explosive batting and aggressive bowling.  T20 cricket is known for its high-octane action and global popularity.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5C4033"/>
                </a:solidFill>
              </a:defRPr>
            </a:pPr>
            <a:r>
              <a:rPr b="0"/>
              <a:t>Cricket's Global Reach and Popularity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rPr b="0"/>
              <a:t>International Competitions:</a:t>
            </a:r>
          </a:p>
          <a:p>
            <a:pPr lvl="1">
              <a:defRPr sz="1800"/>
            </a:pPr>
            <a:r>
              <a:rPr b="0"/>
              <a:t>  The Cricket World Cup, held every four years, is a major global event attracting millions of viewers.  Other significant tournaments include the Ashes series (England vs. Australia) and the Indian Premier League (IPL).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b="0"/>
              <a:t>Regional Variations:</a:t>
            </a:r>
          </a:p>
          <a:p>
            <a:pPr lvl="1">
              <a:defRPr sz="1800"/>
            </a:pPr>
            <a:r>
              <a:rPr b="0"/>
              <a:t>  Cricket is played with slight variations in rules and styles across different countries and regions, reflecting local traditions and preferences.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b="0"/>
              <a:t>Cultural Significance:</a:t>
            </a:r>
          </a:p>
          <a:p>
            <a:pPr lvl="1">
              <a:defRPr sz="1800"/>
            </a:pPr>
            <a:r>
              <a:rPr b="0"/>
              <a:t> Cricket transcends sport in many countries, becoming a significant part of national identity and cultural heritage.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5C4033"/>
                </a:solidFill>
              </a:defRPr>
            </a:pPr>
            <a:r>
              <a:rPr b="0"/>
              <a:t>The Future of Cricket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rPr b="0"/>
              <a:t>Technological Advancements:</a:t>
            </a:r>
          </a:p>
          <a:p>
            <a:pPr lvl="1">
              <a:defRPr sz="1800"/>
            </a:pPr>
            <a:r>
              <a:rPr b="0"/>
              <a:t>  The use of technology, such as Hawkeye and DRS (Decision Review System), is enhancing the accuracy and fairness of the game.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b="0"/>
              <a:t>Growing Popularity:</a:t>
            </a:r>
          </a:p>
          <a:p>
            <a:pPr lvl="1">
              <a:defRPr sz="1800"/>
            </a:pPr>
            <a:r>
              <a:rPr b="0"/>
              <a:t>  Cricket continues to gain popularity globally, particularly in new markets, driving investment and expansion.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b="0"/>
              <a:t>Challenges and Opportunities:</a:t>
            </a:r>
          </a:p>
          <a:p>
            <a:pPr lvl="1">
              <a:defRPr sz="1800"/>
            </a:pPr>
            <a:r>
              <a:rPr b="0"/>
              <a:t>  The sport faces challenges such as maintaining its appeal to younger audiences and ensuring its sustainability in the face of evolving media landscapes.  However, opportunities exist for growth and innovation.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3366"/>
                </a:solidFill>
              </a:defRPr>
            </a:pPr>
            <a:r>
              <a:rPr b="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