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6858000" type="screen4x3"/>
  <p:notesSz cx="6858000" cy="9144000"/>
  <p:embeddedFontLst>
    <p:embeddedFont>
      <p:font typeface="Arial Black" pitchFamily="34" charset="0"/>
      <p:bold r:id="rId57"/>
    </p:embeddedFont>
    <p:embeddedFont>
      <p:font typeface="Calibri"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86A03AC-9967-43F6-A194-709E6DBA7CAD}">
  <a:tblStyle styleId="{D86A03AC-9967-43F6-A194-709E6DBA7CA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1206"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61"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3388" cy="458788"/>
          </a:xfrm>
          <a:prstGeom prst="rect">
            <a:avLst/>
          </a:prstGeom>
          <a:noFill/>
          <a:ln>
            <a:noFill/>
          </a:ln>
        </p:spPr>
        <p:txBody>
          <a:bodyPr spcFirstLastPara="1" wrap="square" lIns="90900" tIns="45450" rIns="90900" bIns="45450" anchor="t" anchorCtr="0">
            <a:noAutofit/>
          </a:bodyPr>
          <a:lstStyle>
            <a:lvl1pPr marR="0" lvl="0" algn="l" rtl="0">
              <a:lnSpc>
                <a:spcPct val="100000"/>
              </a:lnSpc>
              <a:spcBef>
                <a:spcPts val="0"/>
              </a:spcBef>
              <a:spcAft>
                <a:spcPts val="0"/>
              </a:spcAft>
              <a:buClr>
                <a:schemeClr val="dk1"/>
              </a:buClr>
              <a:buSzPts val="1200"/>
              <a:buFont typeface="Noto Sans Symbols"/>
              <a:buNone/>
              <a:defRPr sz="1200" b="0" i="0" u="none" strike="noStrike" cap="none">
                <a:solidFill>
                  <a:schemeClr val="dk1"/>
                </a:solidFill>
                <a:latin typeface="Times New Roman"/>
                <a:ea typeface="Times New Roman"/>
                <a:cs typeface="Times New Roman"/>
                <a:sym typeface="Times New Roman"/>
              </a:defRPr>
            </a:lvl1pPr>
            <a:lvl2pPr marR="0" lvl="1"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2pPr>
            <a:lvl3pPr marR="0" lvl="2"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3pPr>
            <a:lvl4pPr marR="0" lvl="3"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4pPr>
            <a:lvl5pPr marR="0" lvl="4"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3" y="0"/>
            <a:ext cx="2973387" cy="458788"/>
          </a:xfrm>
          <a:prstGeom prst="rect">
            <a:avLst/>
          </a:prstGeom>
          <a:noFill/>
          <a:ln>
            <a:noFill/>
          </a:ln>
        </p:spPr>
        <p:txBody>
          <a:bodyPr spcFirstLastPara="1" wrap="square" lIns="90900" tIns="45450" rIns="90900" bIns="45450" anchor="t" anchorCtr="0">
            <a:noAutofit/>
          </a:bodyPr>
          <a:lstStyle>
            <a:lvl1pPr marR="0" lvl="0" algn="r" rtl="0">
              <a:lnSpc>
                <a:spcPct val="100000"/>
              </a:lnSpc>
              <a:spcBef>
                <a:spcPts val="0"/>
              </a:spcBef>
              <a:spcAft>
                <a:spcPts val="0"/>
              </a:spcAft>
              <a:buClr>
                <a:schemeClr val="dk1"/>
              </a:buClr>
              <a:buSzPts val="1200"/>
              <a:buFont typeface="Noto Sans Symbols"/>
              <a:buNone/>
              <a:defRPr sz="1200" b="0" i="0" u="none" strike="noStrike" cap="none">
                <a:solidFill>
                  <a:schemeClr val="dk1"/>
                </a:solidFill>
                <a:latin typeface="Times New Roman"/>
                <a:ea typeface="Times New Roman"/>
                <a:cs typeface="Times New Roman"/>
                <a:sym typeface="Times New Roman"/>
              </a:defRPr>
            </a:lvl1pPr>
            <a:lvl2pPr marR="0" lvl="1"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2pPr>
            <a:lvl3pPr marR="0" lvl="2"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3pPr>
            <a:lvl4pPr marR="0" lvl="3"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4pPr>
            <a:lvl5pPr marR="0" lvl="4"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5988" y="4344988"/>
            <a:ext cx="5026025" cy="4113212"/>
          </a:xfrm>
          <a:prstGeom prst="rect">
            <a:avLst/>
          </a:prstGeom>
          <a:noFill/>
          <a:ln>
            <a:noFill/>
          </a:ln>
        </p:spPr>
        <p:txBody>
          <a:bodyPr spcFirstLastPara="1" wrap="square" lIns="90900" tIns="45450" rIns="90900" bIns="45450" anchor="t" anchorCtr="0">
            <a:noAutofit/>
          </a:bodyPr>
          <a:lstStyle>
            <a:lvl1pPr marL="457200" marR="0" lvl="0" indent="-228600" algn="l" rtl="0">
              <a:lnSpc>
                <a:spcPct val="90000"/>
              </a:lnSpc>
              <a:spcBef>
                <a:spcPts val="48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lnSpc>
                <a:spcPct val="90000"/>
              </a:lnSpc>
              <a:spcBef>
                <a:spcPts val="48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lnSpc>
                <a:spcPct val="90000"/>
              </a:lnSpc>
              <a:spcBef>
                <a:spcPts val="48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48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lnSpc>
                <a:spcPct val="90000"/>
              </a:lnSpc>
              <a:spcBef>
                <a:spcPts val="48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3388" cy="458787"/>
          </a:xfrm>
          <a:prstGeom prst="rect">
            <a:avLst/>
          </a:prstGeom>
          <a:noFill/>
          <a:ln>
            <a:noFill/>
          </a:ln>
        </p:spPr>
        <p:txBody>
          <a:bodyPr spcFirstLastPara="1" wrap="square" lIns="90900" tIns="45450" rIns="90900" bIns="45450" anchor="b" anchorCtr="0">
            <a:noAutofit/>
          </a:bodyPr>
          <a:lstStyle>
            <a:lvl1pPr marR="0" lvl="0" algn="l" rtl="0">
              <a:lnSpc>
                <a:spcPct val="100000"/>
              </a:lnSpc>
              <a:spcBef>
                <a:spcPts val="0"/>
              </a:spcBef>
              <a:spcAft>
                <a:spcPts val="0"/>
              </a:spcAft>
              <a:buClr>
                <a:schemeClr val="dk1"/>
              </a:buClr>
              <a:buSzPts val="1200"/>
              <a:buFont typeface="Noto Sans Symbols"/>
              <a:buNone/>
              <a:defRPr sz="1200" b="0" i="0" u="none" strike="noStrike" cap="none">
                <a:solidFill>
                  <a:schemeClr val="dk1"/>
                </a:solidFill>
                <a:latin typeface="Times New Roman"/>
                <a:ea typeface="Times New Roman"/>
                <a:cs typeface="Times New Roman"/>
                <a:sym typeface="Times New Roman"/>
              </a:defRPr>
            </a:lvl1pPr>
            <a:lvl2pPr marR="0" lvl="1"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2pPr>
            <a:lvl3pPr marR="0" lvl="2"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3pPr>
            <a:lvl4pPr marR="0" lvl="3"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4pPr>
            <a:lvl5pPr marR="0" lvl="4" algn="r" rtl="0">
              <a:lnSpc>
                <a:spcPct val="90000"/>
              </a:lnSpc>
              <a:spcBef>
                <a:spcPts val="840"/>
              </a:spcBef>
              <a:spcAft>
                <a:spcPts val="0"/>
              </a:spcAft>
              <a:buClr>
                <a:schemeClr val="dk2"/>
              </a:buClr>
              <a:buSzPts val="2100"/>
              <a:buFont typeface="Noto Sans Symbols"/>
              <a:buChar char="●"/>
              <a:defRPr sz="2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3" y="8685213"/>
            <a:ext cx="2973387" cy="458787"/>
          </a:xfrm>
          <a:prstGeom prst="rect">
            <a:avLst/>
          </a:prstGeom>
          <a:noFill/>
          <a:ln>
            <a:noFill/>
          </a:ln>
        </p:spPr>
        <p:txBody>
          <a:bodyPr spcFirstLastPara="1" wrap="square" lIns="90900" tIns="45450" rIns="90900" bIns="45450" anchor="b" anchorCtr="0">
            <a:noAutofit/>
          </a:bodyPr>
          <a:lstStyle/>
          <a:p>
            <a:pPr marL="0" marR="0" lvl="0" indent="0" algn="r" rtl="0">
              <a:lnSpc>
                <a:spcPct val="100000"/>
              </a:lnSpc>
              <a:spcBef>
                <a:spcPts val="0"/>
              </a:spcBef>
              <a:spcAft>
                <a:spcPts val="0"/>
              </a:spcAft>
              <a:buClr>
                <a:schemeClr val="dk1"/>
              </a:buClr>
              <a:buSzPts val="1200"/>
              <a:buFont typeface="Noto Sans Symbols"/>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685485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txBox="1">
            <a:spLocks noGrp="1"/>
          </p:cNvSpPr>
          <p:nvPr>
            <p:ph type="sldNum" idx="12"/>
          </p:nvPr>
        </p:nvSpPr>
        <p:spPr>
          <a:xfrm>
            <a:off x="3884613" y="8685213"/>
            <a:ext cx="2973387" cy="458787"/>
          </a:xfrm>
          <a:prstGeom prst="rect">
            <a:avLst/>
          </a:prstGeom>
          <a:noFill/>
          <a:ln>
            <a:noFill/>
          </a:ln>
        </p:spPr>
        <p:txBody>
          <a:bodyPr spcFirstLastPara="1" wrap="square" lIns="90900" tIns="45450" rIns="90900" bIns="45450" anchor="b" anchorCtr="0">
            <a:noAutofit/>
          </a:bodyPr>
          <a:lstStyle/>
          <a:p>
            <a:pPr marL="0" lvl="0" indent="0" algn="r" rtl="0">
              <a:lnSpc>
                <a:spcPct val="100000"/>
              </a:lnSpc>
              <a:spcBef>
                <a:spcPts val="0"/>
              </a:spcBef>
              <a:spcAft>
                <a:spcPts val="0"/>
              </a:spcAft>
              <a:buClr>
                <a:schemeClr val="dk1"/>
              </a:buClr>
              <a:buSzPts val="1200"/>
              <a:buFont typeface="Times New Roman"/>
              <a:buNone/>
            </a:pPr>
            <a:fld id="{00000000-1234-1234-1234-123412341234}" type="slidenum">
              <a:rPr lang="en-US"/>
              <a:t>1</a:t>
            </a:fld>
            <a:endParaRPr/>
          </a:p>
        </p:txBody>
      </p:sp>
      <p:sp>
        <p:nvSpPr>
          <p:cNvPr id="63" name="Google Shape;63;p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1:notes"/>
          <p:cNvSpPr txBox="1">
            <a:spLocks noGrp="1"/>
          </p:cNvSpPr>
          <p:nvPr>
            <p:ph type="body" idx="1"/>
          </p:nvPr>
        </p:nvSpPr>
        <p:spPr>
          <a:xfrm>
            <a:off x="915988" y="4344988"/>
            <a:ext cx="5026025" cy="4113212"/>
          </a:xfrm>
          <a:prstGeom prst="rect">
            <a:avLst/>
          </a:prstGeom>
          <a:noFill/>
          <a:ln>
            <a:noFill/>
          </a:ln>
        </p:spPr>
        <p:txBody>
          <a:bodyPr spcFirstLastPara="1" wrap="square" lIns="90900" tIns="45450" rIns="90900" bIns="45450" anchor="t" anchorCtr="0">
            <a:noAutofit/>
          </a:bodyPr>
          <a:lstStyle/>
          <a:p>
            <a:pPr marL="0" lvl="0" indent="0" algn="l" rtl="0">
              <a:lnSpc>
                <a:spcPct val="90000"/>
              </a:lnSpc>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0: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22" name="Google Shape;122;p10: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1: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28" name="Google Shape;128;p1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2: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33" name="Google Shape;133;p1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3: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38" name="Google Shape;138;p1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4: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44" name="Google Shape;144;p1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5: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50" name="Google Shape;150;p1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6: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56" name="Google Shape;156;p1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7: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62" name="Google Shape;162;p1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8: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68" name="Google Shape;168;p1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9: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73" name="Google Shape;173;p1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70" name="Google Shape;70;p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0: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79" name="Google Shape;179;p20: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1: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12" name="Google Shape;212;p2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2: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18" name="Google Shape;218;p2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3: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24" name="Google Shape;224;p2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4: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30" name="Google Shape;230;p2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5: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36" name="Google Shape;236;p2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6: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42" name="Google Shape;242;p2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7: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47" name="Google Shape;247;p2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8: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52" name="Google Shape;252;p2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9: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58" name="Google Shape;258;p2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sldNum" idx="12"/>
          </p:nvPr>
        </p:nvSpPr>
        <p:spPr>
          <a:xfrm>
            <a:off x="3884613" y="8685213"/>
            <a:ext cx="2973387" cy="458787"/>
          </a:xfrm>
          <a:prstGeom prst="rect">
            <a:avLst/>
          </a:prstGeom>
          <a:noFill/>
          <a:ln>
            <a:noFill/>
          </a:ln>
        </p:spPr>
        <p:txBody>
          <a:bodyPr spcFirstLastPara="1" wrap="square" lIns="90900" tIns="45450" rIns="90900" bIns="45450" anchor="b" anchorCtr="0">
            <a:noAutofit/>
          </a:bodyPr>
          <a:lstStyle/>
          <a:p>
            <a:pPr marL="0" lvl="0" indent="0" algn="r" rtl="0">
              <a:lnSpc>
                <a:spcPct val="100000"/>
              </a:lnSpc>
              <a:spcBef>
                <a:spcPts val="0"/>
              </a:spcBef>
              <a:spcAft>
                <a:spcPts val="0"/>
              </a:spcAft>
              <a:buClr>
                <a:schemeClr val="dk1"/>
              </a:buClr>
              <a:buSzPts val="1200"/>
              <a:buFont typeface="Times New Roman"/>
              <a:buNone/>
            </a:pPr>
            <a:fld id="{00000000-1234-1234-1234-123412341234}" type="slidenum">
              <a:rPr lang="en-US"/>
              <a:t>3</a:t>
            </a:fld>
            <a:endParaRPr/>
          </a:p>
        </p:txBody>
      </p:sp>
      <p:sp>
        <p:nvSpPr>
          <p:cNvPr id="77" name="Google Shape;77;p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 name="Google Shape;78;p3:notes"/>
          <p:cNvSpPr txBox="1">
            <a:spLocks noGrp="1"/>
          </p:cNvSpPr>
          <p:nvPr>
            <p:ph type="body" idx="1"/>
          </p:nvPr>
        </p:nvSpPr>
        <p:spPr>
          <a:xfrm>
            <a:off x="915988" y="4344988"/>
            <a:ext cx="5026025" cy="4113212"/>
          </a:xfrm>
          <a:prstGeom prst="rect">
            <a:avLst/>
          </a:prstGeom>
          <a:noFill/>
          <a:ln>
            <a:noFill/>
          </a:ln>
        </p:spPr>
        <p:txBody>
          <a:bodyPr spcFirstLastPara="1" wrap="square" lIns="90900" tIns="45450" rIns="90900" bIns="45450" anchor="t" anchorCtr="0">
            <a:noAutofit/>
          </a:bodyPr>
          <a:lstStyle/>
          <a:p>
            <a:pPr marL="0" lvl="0" indent="0" algn="l" rtl="0">
              <a:lnSpc>
                <a:spcPct val="90000"/>
              </a:lnSpc>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0: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64" name="Google Shape;264;p30: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1: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69" name="Google Shape;269;p3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2: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74" name="Google Shape;274;p3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3: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80" name="Google Shape;280;p3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4: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86" name="Google Shape;286;p3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5: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91" name="Google Shape;291;p3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6: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296" name="Google Shape;296;p3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7: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02" name="Google Shape;302;p3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8: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09" name="Google Shape;309;p3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9: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14" name="Google Shape;314;p3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86" name="Google Shape;86;p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40: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19" name="Google Shape;319;p40: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41: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25" name="Google Shape;325;p4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42: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30" name="Google Shape;330;p4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3: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35" name="Google Shape;335;p4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44: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41" name="Google Shape;341;p4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45: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46" name="Google Shape;346;p4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6: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51" name="Google Shape;351;p4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7: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57" name="Google Shape;357;p4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48: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62" name="Google Shape;362;p4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49: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68" name="Google Shape;368;p4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92" name="Google Shape;92;p5: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50: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73" name="Google Shape;373;p50: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51: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78" name="Google Shape;378;p51: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52: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85" name="Google Shape;385;p5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53: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90" name="Google Shape;390;p53: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54: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395" name="Google Shape;395;p54: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98" name="Google Shape;98;p6: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04" name="Google Shape;104;p7: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10" name="Google Shape;110;p8: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9:notes"/>
          <p:cNvSpPr txBox="1">
            <a:spLocks noGrp="1"/>
          </p:cNvSpPr>
          <p:nvPr>
            <p:ph type="body" idx="1"/>
          </p:nvPr>
        </p:nvSpPr>
        <p:spPr>
          <a:xfrm>
            <a:off x="915988" y="4344988"/>
            <a:ext cx="5026025" cy="4113212"/>
          </a:xfrm>
          <a:prstGeom prst="rect">
            <a:avLst/>
          </a:prstGeom>
        </p:spPr>
        <p:txBody>
          <a:bodyPr spcFirstLastPara="1" wrap="square" lIns="90900" tIns="45450" rIns="90900" bIns="45450" anchor="t" anchorCtr="0">
            <a:noAutofit/>
          </a:bodyPr>
          <a:lstStyle/>
          <a:p>
            <a:pPr marL="0" lvl="0" indent="0" algn="l" rtl="0">
              <a:spcBef>
                <a:spcPts val="480"/>
              </a:spcBef>
              <a:spcAft>
                <a:spcPts val="0"/>
              </a:spcAft>
              <a:buNone/>
            </a:pPr>
            <a:endParaRPr/>
          </a:p>
        </p:txBody>
      </p:sp>
      <p:sp>
        <p:nvSpPr>
          <p:cNvPr id="116" name="Google Shape;116;p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840"/>
              </a:spcBef>
              <a:spcAft>
                <a:spcPts val="0"/>
              </a:spcAft>
              <a:buSzPts val="2100"/>
              <a:buFont typeface="Noto Sans Symbols"/>
              <a:buNone/>
              <a:defRPr/>
            </a:lvl1pPr>
            <a:lvl2pPr lvl="1" algn="l">
              <a:spcBef>
                <a:spcPts val="540"/>
              </a:spcBef>
              <a:spcAft>
                <a:spcPts val="0"/>
              </a:spcAft>
              <a:buSzPts val="1350"/>
              <a:buChar char="▪"/>
              <a:defRPr/>
            </a:lvl2pPr>
            <a:lvl3pPr lvl="2" algn="l">
              <a:spcBef>
                <a:spcPts val="540"/>
              </a:spcBef>
              <a:spcAft>
                <a:spcPts val="0"/>
              </a:spcAft>
              <a:buSzPts val="1350"/>
              <a:buChar char="▪"/>
              <a:defRPr/>
            </a:lvl3pPr>
            <a:lvl4pPr lvl="3" algn="l">
              <a:spcBef>
                <a:spcPts val="540"/>
              </a:spcBef>
              <a:spcAft>
                <a:spcPts val="0"/>
              </a:spcAft>
              <a:buSzPts val="1350"/>
              <a:buChar char="▪"/>
              <a:defRPr/>
            </a:lvl4pPr>
            <a:lvl5pPr lvl="4" algn="l">
              <a:spcBef>
                <a:spcPts val="540"/>
              </a:spcBef>
              <a:spcAft>
                <a:spcPts val="0"/>
              </a:spcAft>
              <a:buSzPts val="1350"/>
              <a:buChar char="▪"/>
              <a:defRPr/>
            </a:lvl5pPr>
            <a:lvl6pPr lvl="5" algn="l">
              <a:spcBef>
                <a:spcPts val="540"/>
              </a:spcBef>
              <a:spcAft>
                <a:spcPts val="0"/>
              </a:spcAft>
              <a:buSzPts val="1350"/>
              <a:buChar char="▪"/>
              <a:defRPr/>
            </a:lvl6pPr>
            <a:lvl7pPr lvl="6" algn="l">
              <a:spcBef>
                <a:spcPts val="540"/>
              </a:spcBef>
              <a:spcAft>
                <a:spcPts val="0"/>
              </a:spcAft>
              <a:buSzPts val="1350"/>
              <a:buChar char="▪"/>
              <a:defRPr/>
            </a:lvl7pPr>
            <a:lvl8pPr lvl="7" algn="l">
              <a:spcBef>
                <a:spcPts val="540"/>
              </a:spcBef>
              <a:spcAft>
                <a:spcPts val="0"/>
              </a:spcAft>
              <a:buSzPts val="1350"/>
              <a:buChar char="▪"/>
              <a:defRPr/>
            </a:lvl8pPr>
            <a:lvl9pPr lvl="8" algn="l">
              <a:spcBef>
                <a:spcPts val="540"/>
              </a:spcBef>
              <a:spcAft>
                <a:spcPts val="180"/>
              </a:spcAft>
              <a:buSzPts val="1350"/>
              <a:buChar char="▪"/>
              <a:defRPr/>
            </a:lvl9pPr>
          </a:lstStyle>
          <a:p>
            <a:endParaRPr/>
          </a:p>
        </p:txBody>
      </p:sp>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120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17" name="Google Shape;17;p2"/>
          <p:cNvSpPr/>
          <p:nvPr/>
        </p:nvSpPr>
        <p:spPr>
          <a:xfrm>
            <a:off x="6553200" y="68580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Noto Sans Symbols"/>
              <a:buNone/>
            </a:pPr>
            <a:endParaRPr sz="1400" b="0" i="0" u="none" strike="noStrike" cap="none">
              <a:solidFill>
                <a:schemeClr val="dk1"/>
              </a:solidFill>
              <a:latin typeface="Arial"/>
              <a:ea typeface="Arial"/>
              <a:cs typeface="Arial"/>
              <a:sym typeface="Arial"/>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54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55" name="Google Shape;55;p11"/>
          <p:cNvSpPr txBox="1">
            <a:spLocks noGrp="1"/>
          </p:cNvSpPr>
          <p:nvPr>
            <p:ph type="body" idx="1"/>
          </p:nvPr>
        </p:nvSpPr>
        <p:spPr>
          <a:xfrm rot="5400000">
            <a:off x="2247900" y="-419100"/>
            <a:ext cx="4419600" cy="8001000"/>
          </a:xfrm>
          <a:prstGeom prst="rect">
            <a:avLst/>
          </a:prstGeom>
          <a:noFill/>
          <a:ln>
            <a:noFill/>
          </a:ln>
        </p:spPr>
        <p:txBody>
          <a:bodyPr spcFirstLastPara="1" wrap="square" lIns="91425" tIns="45700" rIns="91425" bIns="45700" anchor="t" anchorCtr="0">
            <a:noAutofit/>
          </a:bodyPr>
          <a:lstStyle>
            <a:lvl1pPr marL="457200" lvl="0" indent="-314325" algn="l">
              <a:spcBef>
                <a:spcPts val="540"/>
              </a:spcBef>
              <a:spcAft>
                <a:spcPts val="0"/>
              </a:spcAft>
              <a:buSzPts val="1350"/>
              <a:buChar char="▪"/>
              <a:defRPr/>
            </a:lvl1pPr>
            <a:lvl2pPr marL="914400" lvl="1" indent="-314325" algn="l">
              <a:spcBef>
                <a:spcPts val="540"/>
              </a:spcBef>
              <a:spcAft>
                <a:spcPts val="0"/>
              </a:spcAft>
              <a:buSzPts val="1350"/>
              <a:buChar char="▪"/>
              <a:defRPr/>
            </a:lvl2pPr>
            <a:lvl3pPr marL="1371600" lvl="2" indent="-314325" algn="l">
              <a:spcBef>
                <a:spcPts val="540"/>
              </a:spcBef>
              <a:spcAft>
                <a:spcPts val="0"/>
              </a:spcAft>
              <a:buSzPts val="1350"/>
              <a:buChar char="▪"/>
              <a:defRPr/>
            </a:lvl3pPr>
            <a:lvl4pPr marL="1828800" lvl="3" indent="-314325" algn="l">
              <a:spcBef>
                <a:spcPts val="540"/>
              </a:spcBef>
              <a:spcAft>
                <a:spcPts val="0"/>
              </a:spcAft>
              <a:buSzPts val="1350"/>
              <a:buChar char="▪"/>
              <a:defRPr/>
            </a:lvl4pPr>
            <a:lvl5pPr marL="2286000" lvl="4" indent="-314325" algn="l">
              <a:spcBef>
                <a:spcPts val="540"/>
              </a:spcBef>
              <a:spcAft>
                <a:spcPts val="0"/>
              </a:spcAft>
              <a:buSzPts val="1350"/>
              <a:buChar char="▪"/>
              <a:defRPr/>
            </a:lvl5pPr>
            <a:lvl6pPr marL="2743200" lvl="5" indent="-314325" algn="l">
              <a:spcBef>
                <a:spcPts val="540"/>
              </a:spcBef>
              <a:spcAft>
                <a:spcPts val="0"/>
              </a:spcAft>
              <a:buSzPts val="1350"/>
              <a:buChar char="▪"/>
              <a:defRPr/>
            </a:lvl6pPr>
            <a:lvl7pPr marL="3200400" lvl="6" indent="-314325" algn="l">
              <a:spcBef>
                <a:spcPts val="540"/>
              </a:spcBef>
              <a:spcAft>
                <a:spcPts val="0"/>
              </a:spcAft>
              <a:buSzPts val="1350"/>
              <a:buChar char="▪"/>
              <a:defRPr/>
            </a:lvl7pPr>
            <a:lvl8pPr marL="3657600" lvl="7" indent="-314325" algn="l">
              <a:spcBef>
                <a:spcPts val="540"/>
              </a:spcBef>
              <a:spcAft>
                <a:spcPts val="0"/>
              </a:spcAft>
              <a:buSzPts val="1350"/>
              <a:buChar char="▪"/>
              <a:defRPr/>
            </a:lvl8pPr>
            <a:lvl9pPr marL="4114800" lvl="8" indent="-314325" algn="l">
              <a:spcBef>
                <a:spcPts val="540"/>
              </a:spcBef>
              <a:spcAft>
                <a:spcPts val="180"/>
              </a:spcAft>
              <a:buSzPts val="1350"/>
              <a:buChar char="▪"/>
              <a:defRPr/>
            </a:lvl9pPr>
          </a:lstStyle>
          <a:p>
            <a:endParaRPr/>
          </a:p>
        </p:txBody>
      </p:sp>
      <p:sp>
        <p:nvSpPr>
          <p:cNvPr id="56" name="Google Shape;56;p11"/>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7"/>
        <p:cNvGrpSpPr/>
        <p:nvPr/>
      </p:nvGrpSpPr>
      <p:grpSpPr>
        <a:xfrm>
          <a:off x="0" y="0"/>
          <a:ext cx="0" cy="0"/>
          <a:chOff x="0" y="0"/>
          <a:chExt cx="0" cy="0"/>
        </a:xfrm>
      </p:grpSpPr>
      <p:sp>
        <p:nvSpPr>
          <p:cNvPr id="58" name="Google Shape;58;p12"/>
          <p:cNvSpPr txBox="1">
            <a:spLocks noGrp="1"/>
          </p:cNvSpPr>
          <p:nvPr>
            <p:ph type="title"/>
          </p:nvPr>
        </p:nvSpPr>
        <p:spPr>
          <a:xfrm rot="5400000">
            <a:off x="5162550" y="1809750"/>
            <a:ext cx="5791200" cy="21717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54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59" name="Google Shape;59;p12"/>
          <p:cNvSpPr txBox="1">
            <a:spLocks noGrp="1"/>
          </p:cNvSpPr>
          <p:nvPr>
            <p:ph type="body" idx="1"/>
          </p:nvPr>
        </p:nvSpPr>
        <p:spPr>
          <a:xfrm rot="5400000">
            <a:off x="742950" y="-285750"/>
            <a:ext cx="5791200" cy="6362700"/>
          </a:xfrm>
          <a:prstGeom prst="rect">
            <a:avLst/>
          </a:prstGeom>
          <a:noFill/>
          <a:ln>
            <a:noFill/>
          </a:ln>
        </p:spPr>
        <p:txBody>
          <a:bodyPr spcFirstLastPara="1" wrap="square" lIns="91425" tIns="45700" rIns="91425" bIns="45700" anchor="t" anchorCtr="0">
            <a:noAutofit/>
          </a:bodyPr>
          <a:lstStyle>
            <a:lvl1pPr marL="457200" lvl="0" indent="-314325" algn="l">
              <a:spcBef>
                <a:spcPts val="540"/>
              </a:spcBef>
              <a:spcAft>
                <a:spcPts val="0"/>
              </a:spcAft>
              <a:buSzPts val="1350"/>
              <a:buChar char="▪"/>
              <a:defRPr/>
            </a:lvl1pPr>
            <a:lvl2pPr marL="914400" lvl="1" indent="-314325" algn="l">
              <a:spcBef>
                <a:spcPts val="540"/>
              </a:spcBef>
              <a:spcAft>
                <a:spcPts val="0"/>
              </a:spcAft>
              <a:buSzPts val="1350"/>
              <a:buChar char="▪"/>
              <a:defRPr/>
            </a:lvl2pPr>
            <a:lvl3pPr marL="1371600" lvl="2" indent="-314325" algn="l">
              <a:spcBef>
                <a:spcPts val="540"/>
              </a:spcBef>
              <a:spcAft>
                <a:spcPts val="0"/>
              </a:spcAft>
              <a:buSzPts val="1350"/>
              <a:buChar char="▪"/>
              <a:defRPr/>
            </a:lvl3pPr>
            <a:lvl4pPr marL="1828800" lvl="3" indent="-314325" algn="l">
              <a:spcBef>
                <a:spcPts val="540"/>
              </a:spcBef>
              <a:spcAft>
                <a:spcPts val="0"/>
              </a:spcAft>
              <a:buSzPts val="1350"/>
              <a:buChar char="▪"/>
              <a:defRPr/>
            </a:lvl4pPr>
            <a:lvl5pPr marL="2286000" lvl="4" indent="-314325" algn="l">
              <a:spcBef>
                <a:spcPts val="540"/>
              </a:spcBef>
              <a:spcAft>
                <a:spcPts val="0"/>
              </a:spcAft>
              <a:buSzPts val="1350"/>
              <a:buChar char="▪"/>
              <a:defRPr/>
            </a:lvl5pPr>
            <a:lvl6pPr marL="2743200" lvl="5" indent="-314325" algn="l">
              <a:spcBef>
                <a:spcPts val="540"/>
              </a:spcBef>
              <a:spcAft>
                <a:spcPts val="0"/>
              </a:spcAft>
              <a:buSzPts val="1350"/>
              <a:buChar char="▪"/>
              <a:defRPr/>
            </a:lvl6pPr>
            <a:lvl7pPr marL="3200400" lvl="6" indent="-314325" algn="l">
              <a:spcBef>
                <a:spcPts val="540"/>
              </a:spcBef>
              <a:spcAft>
                <a:spcPts val="0"/>
              </a:spcAft>
              <a:buSzPts val="1350"/>
              <a:buChar char="▪"/>
              <a:defRPr/>
            </a:lvl7pPr>
            <a:lvl8pPr marL="3657600" lvl="7" indent="-314325" algn="l">
              <a:spcBef>
                <a:spcPts val="540"/>
              </a:spcBef>
              <a:spcAft>
                <a:spcPts val="0"/>
              </a:spcAft>
              <a:buSzPts val="1350"/>
              <a:buChar char="▪"/>
              <a:defRPr/>
            </a:lvl8pPr>
            <a:lvl9pPr marL="4114800" lvl="8" indent="-314325" algn="l">
              <a:spcBef>
                <a:spcPts val="540"/>
              </a:spcBef>
              <a:spcAft>
                <a:spcPts val="180"/>
              </a:spcAft>
              <a:buSzPts val="1350"/>
              <a:buChar char="▪"/>
              <a:defRPr/>
            </a:lvl9pPr>
          </a:lstStyle>
          <a:p>
            <a:endParaRPr/>
          </a:p>
        </p:txBody>
      </p:sp>
      <p:sp>
        <p:nvSpPr>
          <p:cNvPr id="60" name="Google Shape;60;p12"/>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3"/>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54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22" name="Google Shape;22;p4"/>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lvl1pPr marL="457200" lvl="0" indent="-314325" algn="l">
              <a:spcBef>
                <a:spcPts val="540"/>
              </a:spcBef>
              <a:spcAft>
                <a:spcPts val="0"/>
              </a:spcAft>
              <a:buSzPts val="1350"/>
              <a:buChar char="▪"/>
              <a:defRPr/>
            </a:lvl1pPr>
            <a:lvl2pPr marL="914400" lvl="1" indent="-314325" algn="l">
              <a:spcBef>
                <a:spcPts val="540"/>
              </a:spcBef>
              <a:spcAft>
                <a:spcPts val="0"/>
              </a:spcAft>
              <a:buSzPts val="1350"/>
              <a:buChar char="▪"/>
              <a:defRPr/>
            </a:lvl2pPr>
            <a:lvl3pPr marL="1371600" lvl="2" indent="-314325" algn="l">
              <a:spcBef>
                <a:spcPts val="540"/>
              </a:spcBef>
              <a:spcAft>
                <a:spcPts val="0"/>
              </a:spcAft>
              <a:buSzPts val="1350"/>
              <a:buChar char="▪"/>
              <a:defRPr/>
            </a:lvl3pPr>
            <a:lvl4pPr marL="1828800" lvl="3" indent="-314325" algn="l">
              <a:spcBef>
                <a:spcPts val="540"/>
              </a:spcBef>
              <a:spcAft>
                <a:spcPts val="0"/>
              </a:spcAft>
              <a:buSzPts val="1350"/>
              <a:buChar char="▪"/>
              <a:defRPr/>
            </a:lvl4pPr>
            <a:lvl5pPr marL="2286000" lvl="4" indent="-314325" algn="l">
              <a:spcBef>
                <a:spcPts val="540"/>
              </a:spcBef>
              <a:spcAft>
                <a:spcPts val="0"/>
              </a:spcAft>
              <a:buSzPts val="1350"/>
              <a:buChar char="▪"/>
              <a:defRPr/>
            </a:lvl5pPr>
            <a:lvl6pPr marL="2743200" lvl="5" indent="-314325" algn="l">
              <a:spcBef>
                <a:spcPts val="540"/>
              </a:spcBef>
              <a:spcAft>
                <a:spcPts val="0"/>
              </a:spcAft>
              <a:buSzPts val="1350"/>
              <a:buChar char="▪"/>
              <a:defRPr/>
            </a:lvl6pPr>
            <a:lvl7pPr marL="3200400" lvl="6" indent="-314325" algn="l">
              <a:spcBef>
                <a:spcPts val="540"/>
              </a:spcBef>
              <a:spcAft>
                <a:spcPts val="0"/>
              </a:spcAft>
              <a:buSzPts val="1350"/>
              <a:buChar char="▪"/>
              <a:defRPr/>
            </a:lvl7pPr>
            <a:lvl8pPr marL="3657600" lvl="7" indent="-314325" algn="l">
              <a:spcBef>
                <a:spcPts val="540"/>
              </a:spcBef>
              <a:spcAft>
                <a:spcPts val="0"/>
              </a:spcAft>
              <a:buSzPts val="1350"/>
              <a:buChar char="▪"/>
              <a:defRPr/>
            </a:lvl8pPr>
            <a:lvl9pPr marL="4114800" lvl="8" indent="-314325" algn="l">
              <a:spcBef>
                <a:spcPts val="540"/>
              </a:spcBef>
              <a:spcAft>
                <a:spcPts val="180"/>
              </a:spcAft>
              <a:buSzPts val="1350"/>
              <a:buChar char="▪"/>
              <a:defRPr/>
            </a:lvl9pPr>
          </a:lstStyle>
          <a:p>
            <a:endParaRPr/>
          </a:p>
        </p:txBody>
      </p:sp>
      <p:sp>
        <p:nvSpPr>
          <p:cNvPr id="23" name="Google Shape;23;p4"/>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1400"/>
              <a:buNone/>
              <a:defRPr sz="4000" b="1" cap="none"/>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26" name="Google Shape;26;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SzPts val="1500"/>
              <a:buNone/>
              <a:defRPr sz="2000"/>
            </a:lvl1pPr>
            <a:lvl2pPr marL="914400" lvl="1" indent="-228600" algn="l">
              <a:spcBef>
                <a:spcPts val="540"/>
              </a:spcBef>
              <a:spcAft>
                <a:spcPts val="0"/>
              </a:spcAft>
              <a:buSzPts val="1350"/>
              <a:buNone/>
              <a:defRPr sz="1800"/>
            </a:lvl2pPr>
            <a:lvl3pPr marL="1371600" lvl="2" indent="-228600" algn="l">
              <a:spcBef>
                <a:spcPts val="480"/>
              </a:spcBef>
              <a:spcAft>
                <a:spcPts val="0"/>
              </a:spcAft>
              <a:buSzPts val="1200"/>
              <a:buNone/>
              <a:defRPr sz="1600"/>
            </a:lvl3pPr>
            <a:lvl4pPr marL="1828800" lvl="3" indent="-228600" algn="l">
              <a:spcBef>
                <a:spcPts val="420"/>
              </a:spcBef>
              <a:spcAft>
                <a:spcPts val="0"/>
              </a:spcAft>
              <a:buSzPts val="1050"/>
              <a:buNone/>
              <a:defRPr sz="1400"/>
            </a:lvl4pPr>
            <a:lvl5pPr marL="2286000" lvl="4" indent="-228600" algn="l">
              <a:spcBef>
                <a:spcPts val="420"/>
              </a:spcBef>
              <a:spcAft>
                <a:spcPts val="0"/>
              </a:spcAft>
              <a:buSzPts val="1050"/>
              <a:buNone/>
              <a:defRPr sz="1400"/>
            </a:lvl5pPr>
            <a:lvl6pPr marL="2743200" lvl="5" indent="-228600" algn="l">
              <a:spcBef>
                <a:spcPts val="420"/>
              </a:spcBef>
              <a:spcAft>
                <a:spcPts val="0"/>
              </a:spcAft>
              <a:buSzPts val="1050"/>
              <a:buNone/>
              <a:defRPr sz="1400"/>
            </a:lvl6pPr>
            <a:lvl7pPr marL="3200400" lvl="6" indent="-228600" algn="l">
              <a:spcBef>
                <a:spcPts val="420"/>
              </a:spcBef>
              <a:spcAft>
                <a:spcPts val="0"/>
              </a:spcAft>
              <a:buSzPts val="1050"/>
              <a:buNone/>
              <a:defRPr sz="1400"/>
            </a:lvl7pPr>
            <a:lvl8pPr marL="3657600" lvl="7" indent="-228600" algn="l">
              <a:spcBef>
                <a:spcPts val="420"/>
              </a:spcBef>
              <a:spcAft>
                <a:spcPts val="0"/>
              </a:spcAft>
              <a:buSzPts val="1050"/>
              <a:buNone/>
              <a:defRPr sz="1400"/>
            </a:lvl8pPr>
            <a:lvl9pPr marL="4114800" lvl="8" indent="-228600" algn="l">
              <a:spcBef>
                <a:spcPts val="420"/>
              </a:spcBef>
              <a:spcAft>
                <a:spcPts val="140"/>
              </a:spcAft>
              <a:buSzPts val="1050"/>
              <a:buNone/>
              <a:defRPr sz="1400"/>
            </a:lvl9pPr>
          </a:lstStyle>
          <a:p>
            <a:endParaRPr/>
          </a:p>
        </p:txBody>
      </p:sp>
      <p:sp>
        <p:nvSpPr>
          <p:cNvPr id="27" name="Google Shape;27;p5"/>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54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30" name="Google Shape;30;p6"/>
          <p:cNvSpPr txBox="1">
            <a:spLocks noGrp="1"/>
          </p:cNvSpPr>
          <p:nvPr>
            <p:ph type="body" idx="1"/>
          </p:nvPr>
        </p:nvSpPr>
        <p:spPr>
          <a:xfrm>
            <a:off x="457200" y="1371600"/>
            <a:ext cx="3924300" cy="4419600"/>
          </a:xfrm>
          <a:prstGeom prst="rect">
            <a:avLst/>
          </a:prstGeom>
          <a:noFill/>
          <a:ln>
            <a:noFill/>
          </a:ln>
        </p:spPr>
        <p:txBody>
          <a:bodyPr spcFirstLastPara="1" wrap="square" lIns="91425" tIns="45700" rIns="91425" bIns="45700" anchor="t" anchorCtr="0">
            <a:noAutofit/>
          </a:bodyPr>
          <a:lstStyle>
            <a:lvl1pPr marL="457200" lvl="0" indent="-361950" algn="l">
              <a:spcBef>
                <a:spcPts val="840"/>
              </a:spcBef>
              <a:spcAft>
                <a:spcPts val="0"/>
              </a:spcAft>
              <a:buSzPts val="2100"/>
              <a:buChar char="▪"/>
              <a:defRPr sz="2800"/>
            </a:lvl1pPr>
            <a:lvl2pPr marL="914400" lvl="1" indent="-342900" algn="l">
              <a:spcBef>
                <a:spcPts val="720"/>
              </a:spcBef>
              <a:spcAft>
                <a:spcPts val="0"/>
              </a:spcAft>
              <a:buSzPts val="1800"/>
              <a:buChar char="▪"/>
              <a:defRPr sz="2400"/>
            </a:lvl2pPr>
            <a:lvl3pPr marL="1371600" lvl="2" indent="-323850" algn="l">
              <a:spcBef>
                <a:spcPts val="600"/>
              </a:spcBef>
              <a:spcAft>
                <a:spcPts val="0"/>
              </a:spcAft>
              <a:buSzPts val="1500"/>
              <a:buChar char="▪"/>
              <a:defRPr sz="2000"/>
            </a:lvl3pPr>
            <a:lvl4pPr marL="1828800" lvl="3" indent="-314325" algn="l">
              <a:spcBef>
                <a:spcPts val="540"/>
              </a:spcBef>
              <a:spcAft>
                <a:spcPts val="0"/>
              </a:spcAft>
              <a:buSzPts val="1350"/>
              <a:buChar char="▪"/>
              <a:defRPr sz="1800"/>
            </a:lvl4pPr>
            <a:lvl5pPr marL="2286000" lvl="4" indent="-314325" algn="l">
              <a:spcBef>
                <a:spcPts val="540"/>
              </a:spcBef>
              <a:spcAft>
                <a:spcPts val="0"/>
              </a:spcAft>
              <a:buSzPts val="1350"/>
              <a:buChar char="▪"/>
              <a:defRPr sz="1800"/>
            </a:lvl5pPr>
            <a:lvl6pPr marL="2743200" lvl="5" indent="-314325" algn="l">
              <a:spcBef>
                <a:spcPts val="540"/>
              </a:spcBef>
              <a:spcAft>
                <a:spcPts val="0"/>
              </a:spcAft>
              <a:buSzPts val="1350"/>
              <a:buChar char="▪"/>
              <a:defRPr sz="1800"/>
            </a:lvl6pPr>
            <a:lvl7pPr marL="3200400" lvl="6" indent="-314325" algn="l">
              <a:spcBef>
                <a:spcPts val="540"/>
              </a:spcBef>
              <a:spcAft>
                <a:spcPts val="0"/>
              </a:spcAft>
              <a:buSzPts val="1350"/>
              <a:buChar char="▪"/>
              <a:defRPr sz="1800"/>
            </a:lvl7pPr>
            <a:lvl8pPr marL="3657600" lvl="7" indent="-314325" algn="l">
              <a:spcBef>
                <a:spcPts val="540"/>
              </a:spcBef>
              <a:spcAft>
                <a:spcPts val="0"/>
              </a:spcAft>
              <a:buSzPts val="1350"/>
              <a:buChar char="▪"/>
              <a:defRPr sz="1800"/>
            </a:lvl8pPr>
            <a:lvl9pPr marL="4114800" lvl="8" indent="-314325" algn="l">
              <a:spcBef>
                <a:spcPts val="540"/>
              </a:spcBef>
              <a:spcAft>
                <a:spcPts val="180"/>
              </a:spcAft>
              <a:buSzPts val="1350"/>
              <a:buChar char="▪"/>
              <a:defRPr sz="1800"/>
            </a:lvl9pPr>
          </a:lstStyle>
          <a:p>
            <a:endParaRPr/>
          </a:p>
        </p:txBody>
      </p:sp>
      <p:sp>
        <p:nvSpPr>
          <p:cNvPr id="31" name="Google Shape;31;p6"/>
          <p:cNvSpPr txBox="1">
            <a:spLocks noGrp="1"/>
          </p:cNvSpPr>
          <p:nvPr>
            <p:ph type="body" idx="2"/>
          </p:nvPr>
        </p:nvSpPr>
        <p:spPr>
          <a:xfrm>
            <a:off x="4533900" y="1371600"/>
            <a:ext cx="3924300" cy="4419600"/>
          </a:xfrm>
          <a:prstGeom prst="rect">
            <a:avLst/>
          </a:prstGeom>
          <a:noFill/>
          <a:ln>
            <a:noFill/>
          </a:ln>
        </p:spPr>
        <p:txBody>
          <a:bodyPr spcFirstLastPara="1" wrap="square" lIns="91425" tIns="45700" rIns="91425" bIns="45700" anchor="t" anchorCtr="0">
            <a:noAutofit/>
          </a:bodyPr>
          <a:lstStyle>
            <a:lvl1pPr marL="457200" lvl="0" indent="-361950" algn="l">
              <a:spcBef>
                <a:spcPts val="840"/>
              </a:spcBef>
              <a:spcAft>
                <a:spcPts val="0"/>
              </a:spcAft>
              <a:buSzPts val="2100"/>
              <a:buChar char="▪"/>
              <a:defRPr sz="2800"/>
            </a:lvl1pPr>
            <a:lvl2pPr marL="914400" lvl="1" indent="-342900" algn="l">
              <a:spcBef>
                <a:spcPts val="720"/>
              </a:spcBef>
              <a:spcAft>
                <a:spcPts val="0"/>
              </a:spcAft>
              <a:buSzPts val="1800"/>
              <a:buChar char="▪"/>
              <a:defRPr sz="2400"/>
            </a:lvl2pPr>
            <a:lvl3pPr marL="1371600" lvl="2" indent="-323850" algn="l">
              <a:spcBef>
                <a:spcPts val="600"/>
              </a:spcBef>
              <a:spcAft>
                <a:spcPts val="0"/>
              </a:spcAft>
              <a:buSzPts val="1500"/>
              <a:buChar char="▪"/>
              <a:defRPr sz="2000"/>
            </a:lvl3pPr>
            <a:lvl4pPr marL="1828800" lvl="3" indent="-314325" algn="l">
              <a:spcBef>
                <a:spcPts val="540"/>
              </a:spcBef>
              <a:spcAft>
                <a:spcPts val="0"/>
              </a:spcAft>
              <a:buSzPts val="1350"/>
              <a:buChar char="▪"/>
              <a:defRPr sz="1800"/>
            </a:lvl4pPr>
            <a:lvl5pPr marL="2286000" lvl="4" indent="-314325" algn="l">
              <a:spcBef>
                <a:spcPts val="540"/>
              </a:spcBef>
              <a:spcAft>
                <a:spcPts val="0"/>
              </a:spcAft>
              <a:buSzPts val="1350"/>
              <a:buChar char="▪"/>
              <a:defRPr sz="1800"/>
            </a:lvl5pPr>
            <a:lvl6pPr marL="2743200" lvl="5" indent="-314325" algn="l">
              <a:spcBef>
                <a:spcPts val="540"/>
              </a:spcBef>
              <a:spcAft>
                <a:spcPts val="0"/>
              </a:spcAft>
              <a:buSzPts val="1350"/>
              <a:buChar char="▪"/>
              <a:defRPr sz="1800"/>
            </a:lvl6pPr>
            <a:lvl7pPr marL="3200400" lvl="6" indent="-314325" algn="l">
              <a:spcBef>
                <a:spcPts val="540"/>
              </a:spcBef>
              <a:spcAft>
                <a:spcPts val="0"/>
              </a:spcAft>
              <a:buSzPts val="1350"/>
              <a:buChar char="▪"/>
              <a:defRPr sz="1800"/>
            </a:lvl7pPr>
            <a:lvl8pPr marL="3657600" lvl="7" indent="-314325" algn="l">
              <a:spcBef>
                <a:spcPts val="540"/>
              </a:spcBef>
              <a:spcAft>
                <a:spcPts val="0"/>
              </a:spcAft>
              <a:buSzPts val="1350"/>
              <a:buChar char="▪"/>
              <a:defRPr sz="1800"/>
            </a:lvl8pPr>
            <a:lvl9pPr marL="4114800" lvl="8" indent="-314325" algn="l">
              <a:spcBef>
                <a:spcPts val="540"/>
              </a:spcBef>
              <a:spcAft>
                <a:spcPts val="180"/>
              </a:spcAft>
              <a:buSzPts val="1350"/>
              <a:buChar char="▪"/>
              <a:defRPr sz="1800"/>
            </a:lvl9pPr>
          </a:lstStyle>
          <a:p>
            <a:endParaRPr/>
          </a:p>
        </p:txBody>
      </p:sp>
      <p:sp>
        <p:nvSpPr>
          <p:cNvPr id="32" name="Google Shape;32;p6"/>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120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35" name="Google Shape;35;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720"/>
              </a:spcBef>
              <a:spcAft>
                <a:spcPts val="0"/>
              </a:spcAft>
              <a:buSzPts val="1800"/>
              <a:buNone/>
              <a:defRPr sz="2400" b="1"/>
            </a:lvl1pPr>
            <a:lvl2pPr marL="914400" lvl="1" indent="-228600" algn="l">
              <a:spcBef>
                <a:spcPts val="600"/>
              </a:spcBef>
              <a:spcAft>
                <a:spcPts val="0"/>
              </a:spcAft>
              <a:buSzPts val="1500"/>
              <a:buNone/>
              <a:defRPr sz="2000" b="1"/>
            </a:lvl2pPr>
            <a:lvl3pPr marL="1371600" lvl="2" indent="-228600" algn="l">
              <a:spcBef>
                <a:spcPts val="540"/>
              </a:spcBef>
              <a:spcAft>
                <a:spcPts val="0"/>
              </a:spcAft>
              <a:buSzPts val="1350"/>
              <a:buNone/>
              <a:defRPr sz="1800" b="1"/>
            </a:lvl3pPr>
            <a:lvl4pPr marL="1828800" lvl="3" indent="-228600" algn="l">
              <a:spcBef>
                <a:spcPts val="480"/>
              </a:spcBef>
              <a:spcAft>
                <a:spcPts val="0"/>
              </a:spcAft>
              <a:buSzPts val="1200"/>
              <a:buNone/>
              <a:defRPr sz="1600" b="1"/>
            </a:lvl4pPr>
            <a:lvl5pPr marL="2286000" lvl="4" indent="-228600" algn="l">
              <a:spcBef>
                <a:spcPts val="480"/>
              </a:spcBef>
              <a:spcAft>
                <a:spcPts val="0"/>
              </a:spcAft>
              <a:buSzPts val="1200"/>
              <a:buNone/>
              <a:defRPr sz="1600" b="1"/>
            </a:lvl5pPr>
            <a:lvl6pPr marL="2743200" lvl="5" indent="-228600" algn="l">
              <a:spcBef>
                <a:spcPts val="480"/>
              </a:spcBef>
              <a:spcAft>
                <a:spcPts val="0"/>
              </a:spcAft>
              <a:buSzPts val="1200"/>
              <a:buNone/>
              <a:defRPr sz="1600" b="1"/>
            </a:lvl6pPr>
            <a:lvl7pPr marL="3200400" lvl="6" indent="-228600" algn="l">
              <a:spcBef>
                <a:spcPts val="480"/>
              </a:spcBef>
              <a:spcAft>
                <a:spcPts val="0"/>
              </a:spcAft>
              <a:buSzPts val="1200"/>
              <a:buNone/>
              <a:defRPr sz="1600" b="1"/>
            </a:lvl7pPr>
            <a:lvl8pPr marL="3657600" lvl="7" indent="-228600" algn="l">
              <a:spcBef>
                <a:spcPts val="480"/>
              </a:spcBef>
              <a:spcAft>
                <a:spcPts val="0"/>
              </a:spcAft>
              <a:buSzPts val="1200"/>
              <a:buNone/>
              <a:defRPr sz="1600" b="1"/>
            </a:lvl8pPr>
            <a:lvl9pPr marL="4114800" lvl="8" indent="-228600" algn="l">
              <a:spcBef>
                <a:spcPts val="480"/>
              </a:spcBef>
              <a:spcAft>
                <a:spcPts val="160"/>
              </a:spcAft>
              <a:buSzPts val="1200"/>
              <a:buNone/>
              <a:defRPr sz="1600" b="1"/>
            </a:lvl9pPr>
          </a:lstStyle>
          <a:p>
            <a:endParaRPr/>
          </a:p>
        </p:txBody>
      </p:sp>
      <p:sp>
        <p:nvSpPr>
          <p:cNvPr id="36" name="Google Shape;36;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42900" algn="l">
              <a:spcBef>
                <a:spcPts val="720"/>
              </a:spcBef>
              <a:spcAft>
                <a:spcPts val="0"/>
              </a:spcAft>
              <a:buSzPts val="1800"/>
              <a:buChar char="▪"/>
              <a:defRPr sz="2400"/>
            </a:lvl1pPr>
            <a:lvl2pPr marL="914400" lvl="1" indent="-323850" algn="l">
              <a:spcBef>
                <a:spcPts val="600"/>
              </a:spcBef>
              <a:spcAft>
                <a:spcPts val="0"/>
              </a:spcAft>
              <a:buSzPts val="1500"/>
              <a:buChar char="▪"/>
              <a:defRPr sz="2000"/>
            </a:lvl2pPr>
            <a:lvl3pPr marL="1371600" lvl="2" indent="-314325" algn="l">
              <a:spcBef>
                <a:spcPts val="540"/>
              </a:spcBef>
              <a:spcAft>
                <a:spcPts val="0"/>
              </a:spcAft>
              <a:buSzPts val="1350"/>
              <a:buChar char="▪"/>
              <a:defRPr sz="1800"/>
            </a:lvl3pPr>
            <a:lvl4pPr marL="1828800" lvl="3" indent="-304800" algn="l">
              <a:spcBef>
                <a:spcPts val="480"/>
              </a:spcBef>
              <a:spcAft>
                <a:spcPts val="0"/>
              </a:spcAft>
              <a:buSzPts val="1200"/>
              <a:buChar char="▪"/>
              <a:defRPr sz="1600"/>
            </a:lvl4pPr>
            <a:lvl5pPr marL="2286000" lvl="4" indent="-304800" algn="l">
              <a:spcBef>
                <a:spcPts val="480"/>
              </a:spcBef>
              <a:spcAft>
                <a:spcPts val="0"/>
              </a:spcAft>
              <a:buSzPts val="1200"/>
              <a:buChar char="▪"/>
              <a:defRPr sz="1600"/>
            </a:lvl5pPr>
            <a:lvl6pPr marL="2743200" lvl="5" indent="-304800" algn="l">
              <a:spcBef>
                <a:spcPts val="480"/>
              </a:spcBef>
              <a:spcAft>
                <a:spcPts val="0"/>
              </a:spcAft>
              <a:buSzPts val="1200"/>
              <a:buChar char="▪"/>
              <a:defRPr sz="1600"/>
            </a:lvl6pPr>
            <a:lvl7pPr marL="3200400" lvl="6" indent="-304800" algn="l">
              <a:spcBef>
                <a:spcPts val="480"/>
              </a:spcBef>
              <a:spcAft>
                <a:spcPts val="0"/>
              </a:spcAft>
              <a:buSzPts val="1200"/>
              <a:buChar char="▪"/>
              <a:defRPr sz="1600"/>
            </a:lvl7pPr>
            <a:lvl8pPr marL="3657600" lvl="7" indent="-304800" algn="l">
              <a:spcBef>
                <a:spcPts val="480"/>
              </a:spcBef>
              <a:spcAft>
                <a:spcPts val="0"/>
              </a:spcAft>
              <a:buSzPts val="1200"/>
              <a:buChar char="▪"/>
              <a:defRPr sz="1600"/>
            </a:lvl8pPr>
            <a:lvl9pPr marL="4114800" lvl="8" indent="-304800" algn="l">
              <a:spcBef>
                <a:spcPts val="480"/>
              </a:spcBef>
              <a:spcAft>
                <a:spcPts val="160"/>
              </a:spcAft>
              <a:buSzPts val="1200"/>
              <a:buChar char="▪"/>
              <a:defRPr sz="1600"/>
            </a:lvl9pPr>
          </a:lstStyle>
          <a:p>
            <a:endParaRPr/>
          </a:p>
        </p:txBody>
      </p:sp>
      <p:sp>
        <p:nvSpPr>
          <p:cNvPr id="37" name="Google Shape;37;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720"/>
              </a:spcBef>
              <a:spcAft>
                <a:spcPts val="0"/>
              </a:spcAft>
              <a:buSzPts val="1800"/>
              <a:buNone/>
              <a:defRPr sz="2400" b="1"/>
            </a:lvl1pPr>
            <a:lvl2pPr marL="914400" lvl="1" indent="-228600" algn="l">
              <a:spcBef>
                <a:spcPts val="600"/>
              </a:spcBef>
              <a:spcAft>
                <a:spcPts val="0"/>
              </a:spcAft>
              <a:buSzPts val="1500"/>
              <a:buNone/>
              <a:defRPr sz="2000" b="1"/>
            </a:lvl2pPr>
            <a:lvl3pPr marL="1371600" lvl="2" indent="-228600" algn="l">
              <a:spcBef>
                <a:spcPts val="540"/>
              </a:spcBef>
              <a:spcAft>
                <a:spcPts val="0"/>
              </a:spcAft>
              <a:buSzPts val="1350"/>
              <a:buNone/>
              <a:defRPr sz="1800" b="1"/>
            </a:lvl3pPr>
            <a:lvl4pPr marL="1828800" lvl="3" indent="-228600" algn="l">
              <a:spcBef>
                <a:spcPts val="480"/>
              </a:spcBef>
              <a:spcAft>
                <a:spcPts val="0"/>
              </a:spcAft>
              <a:buSzPts val="1200"/>
              <a:buNone/>
              <a:defRPr sz="1600" b="1"/>
            </a:lvl4pPr>
            <a:lvl5pPr marL="2286000" lvl="4" indent="-228600" algn="l">
              <a:spcBef>
                <a:spcPts val="480"/>
              </a:spcBef>
              <a:spcAft>
                <a:spcPts val="0"/>
              </a:spcAft>
              <a:buSzPts val="1200"/>
              <a:buNone/>
              <a:defRPr sz="1600" b="1"/>
            </a:lvl5pPr>
            <a:lvl6pPr marL="2743200" lvl="5" indent="-228600" algn="l">
              <a:spcBef>
                <a:spcPts val="480"/>
              </a:spcBef>
              <a:spcAft>
                <a:spcPts val="0"/>
              </a:spcAft>
              <a:buSzPts val="1200"/>
              <a:buNone/>
              <a:defRPr sz="1600" b="1"/>
            </a:lvl6pPr>
            <a:lvl7pPr marL="3200400" lvl="6" indent="-228600" algn="l">
              <a:spcBef>
                <a:spcPts val="480"/>
              </a:spcBef>
              <a:spcAft>
                <a:spcPts val="0"/>
              </a:spcAft>
              <a:buSzPts val="1200"/>
              <a:buNone/>
              <a:defRPr sz="1600" b="1"/>
            </a:lvl7pPr>
            <a:lvl8pPr marL="3657600" lvl="7" indent="-228600" algn="l">
              <a:spcBef>
                <a:spcPts val="480"/>
              </a:spcBef>
              <a:spcAft>
                <a:spcPts val="0"/>
              </a:spcAft>
              <a:buSzPts val="1200"/>
              <a:buNone/>
              <a:defRPr sz="1600" b="1"/>
            </a:lvl8pPr>
            <a:lvl9pPr marL="4114800" lvl="8" indent="-228600" algn="l">
              <a:spcBef>
                <a:spcPts val="480"/>
              </a:spcBef>
              <a:spcAft>
                <a:spcPts val="160"/>
              </a:spcAft>
              <a:buSzPts val="1200"/>
              <a:buNone/>
              <a:defRPr sz="1600" b="1"/>
            </a:lvl9pPr>
          </a:lstStyle>
          <a:p>
            <a:endParaRPr/>
          </a:p>
        </p:txBody>
      </p:sp>
      <p:sp>
        <p:nvSpPr>
          <p:cNvPr id="38" name="Google Shape;38;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42900" algn="l">
              <a:spcBef>
                <a:spcPts val="720"/>
              </a:spcBef>
              <a:spcAft>
                <a:spcPts val="0"/>
              </a:spcAft>
              <a:buSzPts val="1800"/>
              <a:buChar char="▪"/>
              <a:defRPr sz="2400"/>
            </a:lvl1pPr>
            <a:lvl2pPr marL="914400" lvl="1" indent="-323850" algn="l">
              <a:spcBef>
                <a:spcPts val="600"/>
              </a:spcBef>
              <a:spcAft>
                <a:spcPts val="0"/>
              </a:spcAft>
              <a:buSzPts val="1500"/>
              <a:buChar char="▪"/>
              <a:defRPr sz="2000"/>
            </a:lvl2pPr>
            <a:lvl3pPr marL="1371600" lvl="2" indent="-314325" algn="l">
              <a:spcBef>
                <a:spcPts val="540"/>
              </a:spcBef>
              <a:spcAft>
                <a:spcPts val="0"/>
              </a:spcAft>
              <a:buSzPts val="1350"/>
              <a:buChar char="▪"/>
              <a:defRPr sz="1800"/>
            </a:lvl3pPr>
            <a:lvl4pPr marL="1828800" lvl="3" indent="-304800" algn="l">
              <a:spcBef>
                <a:spcPts val="480"/>
              </a:spcBef>
              <a:spcAft>
                <a:spcPts val="0"/>
              </a:spcAft>
              <a:buSzPts val="1200"/>
              <a:buChar char="▪"/>
              <a:defRPr sz="1600"/>
            </a:lvl4pPr>
            <a:lvl5pPr marL="2286000" lvl="4" indent="-304800" algn="l">
              <a:spcBef>
                <a:spcPts val="480"/>
              </a:spcBef>
              <a:spcAft>
                <a:spcPts val="0"/>
              </a:spcAft>
              <a:buSzPts val="1200"/>
              <a:buChar char="▪"/>
              <a:defRPr sz="1600"/>
            </a:lvl5pPr>
            <a:lvl6pPr marL="2743200" lvl="5" indent="-304800" algn="l">
              <a:spcBef>
                <a:spcPts val="480"/>
              </a:spcBef>
              <a:spcAft>
                <a:spcPts val="0"/>
              </a:spcAft>
              <a:buSzPts val="1200"/>
              <a:buChar char="▪"/>
              <a:defRPr sz="1600"/>
            </a:lvl6pPr>
            <a:lvl7pPr marL="3200400" lvl="6" indent="-304800" algn="l">
              <a:spcBef>
                <a:spcPts val="480"/>
              </a:spcBef>
              <a:spcAft>
                <a:spcPts val="0"/>
              </a:spcAft>
              <a:buSzPts val="1200"/>
              <a:buChar char="▪"/>
              <a:defRPr sz="1600"/>
            </a:lvl7pPr>
            <a:lvl8pPr marL="3657600" lvl="7" indent="-304800" algn="l">
              <a:spcBef>
                <a:spcPts val="480"/>
              </a:spcBef>
              <a:spcAft>
                <a:spcPts val="0"/>
              </a:spcAft>
              <a:buSzPts val="1200"/>
              <a:buChar char="▪"/>
              <a:defRPr sz="1600"/>
            </a:lvl8pPr>
            <a:lvl9pPr marL="4114800" lvl="8" indent="-304800" algn="l">
              <a:spcBef>
                <a:spcPts val="480"/>
              </a:spcBef>
              <a:spcAft>
                <a:spcPts val="160"/>
              </a:spcAft>
              <a:buSzPts val="1200"/>
              <a:buChar char="▪"/>
              <a:defRPr sz="1600"/>
            </a:lvl9pPr>
          </a:lstStyle>
          <a:p>
            <a:endParaRPr/>
          </a:p>
        </p:txBody>
      </p:sp>
      <p:sp>
        <p:nvSpPr>
          <p:cNvPr id="39" name="Google Shape;39;p7"/>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540"/>
              </a:spcBef>
              <a:spcAft>
                <a:spcPts val="0"/>
              </a:spcAft>
              <a:buSzPts val="1400"/>
              <a:buNone/>
              <a:defRPr/>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42" name="Google Shape;42;p8"/>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90000"/>
              </a:lnSpc>
              <a:spcBef>
                <a:spcPts val="600"/>
              </a:spcBef>
              <a:spcAft>
                <a:spcPts val="0"/>
              </a:spcAft>
              <a:buSzPts val="1400"/>
              <a:buNone/>
              <a:defRPr sz="2000" b="1"/>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45" name="Google Shape;45;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81000" algn="l">
              <a:spcBef>
                <a:spcPts val="960"/>
              </a:spcBef>
              <a:spcAft>
                <a:spcPts val="0"/>
              </a:spcAft>
              <a:buSzPts val="2400"/>
              <a:buChar char="▪"/>
              <a:defRPr sz="3200"/>
            </a:lvl1pPr>
            <a:lvl2pPr marL="914400" lvl="1" indent="-361950" algn="l">
              <a:spcBef>
                <a:spcPts val="840"/>
              </a:spcBef>
              <a:spcAft>
                <a:spcPts val="0"/>
              </a:spcAft>
              <a:buSzPts val="2100"/>
              <a:buChar char="▪"/>
              <a:defRPr sz="2800"/>
            </a:lvl2pPr>
            <a:lvl3pPr marL="1371600" lvl="2" indent="-342900" algn="l">
              <a:spcBef>
                <a:spcPts val="720"/>
              </a:spcBef>
              <a:spcAft>
                <a:spcPts val="0"/>
              </a:spcAft>
              <a:buSzPts val="1800"/>
              <a:buChar char="▪"/>
              <a:defRPr sz="2400"/>
            </a:lvl3pPr>
            <a:lvl4pPr marL="1828800" lvl="3" indent="-323850" algn="l">
              <a:spcBef>
                <a:spcPts val="600"/>
              </a:spcBef>
              <a:spcAft>
                <a:spcPts val="0"/>
              </a:spcAft>
              <a:buSzPts val="1500"/>
              <a:buChar char="▪"/>
              <a:defRPr sz="2000"/>
            </a:lvl4pPr>
            <a:lvl5pPr marL="2286000" lvl="4" indent="-323850" algn="l">
              <a:spcBef>
                <a:spcPts val="600"/>
              </a:spcBef>
              <a:spcAft>
                <a:spcPts val="0"/>
              </a:spcAft>
              <a:buSzPts val="1500"/>
              <a:buChar char="▪"/>
              <a:defRPr sz="2000"/>
            </a:lvl5pPr>
            <a:lvl6pPr marL="2743200" lvl="5" indent="-323850" algn="l">
              <a:spcBef>
                <a:spcPts val="600"/>
              </a:spcBef>
              <a:spcAft>
                <a:spcPts val="0"/>
              </a:spcAft>
              <a:buSzPts val="1500"/>
              <a:buChar char="▪"/>
              <a:defRPr sz="2000"/>
            </a:lvl6pPr>
            <a:lvl7pPr marL="3200400" lvl="6" indent="-323850" algn="l">
              <a:spcBef>
                <a:spcPts val="600"/>
              </a:spcBef>
              <a:spcAft>
                <a:spcPts val="0"/>
              </a:spcAft>
              <a:buSzPts val="1500"/>
              <a:buChar char="▪"/>
              <a:defRPr sz="2000"/>
            </a:lvl7pPr>
            <a:lvl8pPr marL="3657600" lvl="7" indent="-323850" algn="l">
              <a:spcBef>
                <a:spcPts val="600"/>
              </a:spcBef>
              <a:spcAft>
                <a:spcPts val="0"/>
              </a:spcAft>
              <a:buSzPts val="1500"/>
              <a:buChar char="▪"/>
              <a:defRPr sz="2000"/>
            </a:lvl8pPr>
            <a:lvl9pPr marL="4114800" lvl="8" indent="-323850" algn="l">
              <a:spcBef>
                <a:spcPts val="600"/>
              </a:spcBef>
              <a:spcAft>
                <a:spcPts val="200"/>
              </a:spcAft>
              <a:buSzPts val="1500"/>
              <a:buChar char="▪"/>
              <a:defRPr sz="2000"/>
            </a:lvl9pPr>
          </a:lstStyle>
          <a:p>
            <a:endParaRPr/>
          </a:p>
        </p:txBody>
      </p:sp>
      <p:sp>
        <p:nvSpPr>
          <p:cNvPr id="46" name="Google Shape;46;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420"/>
              </a:spcBef>
              <a:spcAft>
                <a:spcPts val="0"/>
              </a:spcAft>
              <a:buSzPts val="1050"/>
              <a:buNone/>
              <a:defRPr sz="1400"/>
            </a:lvl1pPr>
            <a:lvl2pPr marL="914400" lvl="1" indent="-228600" algn="l">
              <a:spcBef>
                <a:spcPts val="360"/>
              </a:spcBef>
              <a:spcAft>
                <a:spcPts val="0"/>
              </a:spcAft>
              <a:buSzPts val="900"/>
              <a:buNone/>
              <a:defRPr sz="1200"/>
            </a:lvl2pPr>
            <a:lvl3pPr marL="1371600" lvl="2" indent="-228600" algn="l">
              <a:spcBef>
                <a:spcPts val="300"/>
              </a:spcBef>
              <a:spcAft>
                <a:spcPts val="0"/>
              </a:spcAft>
              <a:buSzPts val="750"/>
              <a:buNone/>
              <a:defRPr sz="1000"/>
            </a:lvl3pPr>
            <a:lvl4pPr marL="1828800" lvl="3" indent="-228600" algn="l">
              <a:spcBef>
                <a:spcPts val="270"/>
              </a:spcBef>
              <a:spcAft>
                <a:spcPts val="0"/>
              </a:spcAft>
              <a:buSzPts val="675"/>
              <a:buNone/>
              <a:defRPr sz="900"/>
            </a:lvl4pPr>
            <a:lvl5pPr marL="2286000" lvl="4" indent="-228600" algn="l">
              <a:spcBef>
                <a:spcPts val="270"/>
              </a:spcBef>
              <a:spcAft>
                <a:spcPts val="0"/>
              </a:spcAft>
              <a:buSzPts val="675"/>
              <a:buNone/>
              <a:defRPr sz="900"/>
            </a:lvl5pPr>
            <a:lvl6pPr marL="2743200" lvl="5" indent="-228600" algn="l">
              <a:spcBef>
                <a:spcPts val="270"/>
              </a:spcBef>
              <a:spcAft>
                <a:spcPts val="0"/>
              </a:spcAft>
              <a:buSzPts val="675"/>
              <a:buNone/>
              <a:defRPr sz="900"/>
            </a:lvl6pPr>
            <a:lvl7pPr marL="3200400" lvl="6" indent="-228600" algn="l">
              <a:spcBef>
                <a:spcPts val="270"/>
              </a:spcBef>
              <a:spcAft>
                <a:spcPts val="0"/>
              </a:spcAft>
              <a:buSzPts val="675"/>
              <a:buNone/>
              <a:defRPr sz="900"/>
            </a:lvl7pPr>
            <a:lvl8pPr marL="3657600" lvl="7" indent="-228600" algn="l">
              <a:spcBef>
                <a:spcPts val="270"/>
              </a:spcBef>
              <a:spcAft>
                <a:spcPts val="0"/>
              </a:spcAft>
              <a:buSzPts val="675"/>
              <a:buNone/>
              <a:defRPr sz="900"/>
            </a:lvl8pPr>
            <a:lvl9pPr marL="4114800" lvl="8" indent="-228600" algn="l">
              <a:spcBef>
                <a:spcPts val="270"/>
              </a:spcBef>
              <a:spcAft>
                <a:spcPts val="90"/>
              </a:spcAft>
              <a:buSzPts val="675"/>
              <a:buNone/>
              <a:defRPr sz="900"/>
            </a:lvl9pPr>
          </a:lstStyle>
          <a:p>
            <a:endParaRPr/>
          </a:p>
        </p:txBody>
      </p:sp>
      <p:sp>
        <p:nvSpPr>
          <p:cNvPr id="47" name="Google Shape;47;p9"/>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90000"/>
              </a:lnSpc>
              <a:spcBef>
                <a:spcPts val="600"/>
              </a:spcBef>
              <a:spcAft>
                <a:spcPts val="0"/>
              </a:spcAft>
              <a:buSzPts val="1400"/>
              <a:buNone/>
              <a:defRPr sz="2000" b="1"/>
            </a:lvl1pPr>
            <a:lvl2pPr lvl="1" algn="ctr">
              <a:lnSpc>
                <a:spcPct val="90000"/>
              </a:lnSpc>
              <a:spcBef>
                <a:spcPts val="540"/>
              </a:spcBef>
              <a:spcAft>
                <a:spcPts val="0"/>
              </a:spcAft>
              <a:buSzPts val="1400"/>
              <a:buNone/>
              <a:defRPr/>
            </a:lvl2pPr>
            <a:lvl3pPr lvl="2" algn="ctr">
              <a:lnSpc>
                <a:spcPct val="90000"/>
              </a:lnSpc>
              <a:spcBef>
                <a:spcPts val="540"/>
              </a:spcBef>
              <a:spcAft>
                <a:spcPts val="0"/>
              </a:spcAft>
              <a:buSzPts val="1400"/>
              <a:buNone/>
              <a:defRPr/>
            </a:lvl3pPr>
            <a:lvl4pPr lvl="3" algn="ctr">
              <a:lnSpc>
                <a:spcPct val="90000"/>
              </a:lnSpc>
              <a:spcBef>
                <a:spcPts val="540"/>
              </a:spcBef>
              <a:spcAft>
                <a:spcPts val="0"/>
              </a:spcAft>
              <a:buSzPts val="1400"/>
              <a:buNone/>
              <a:defRPr/>
            </a:lvl4pPr>
            <a:lvl5pPr lvl="4" algn="ctr">
              <a:lnSpc>
                <a:spcPct val="90000"/>
              </a:lnSpc>
              <a:spcBef>
                <a:spcPts val="540"/>
              </a:spcBef>
              <a:spcAft>
                <a:spcPts val="0"/>
              </a:spcAft>
              <a:buSzPts val="1400"/>
              <a:buNone/>
              <a:defRPr/>
            </a:lvl5pPr>
            <a:lvl6pPr lvl="5" algn="ctr">
              <a:lnSpc>
                <a:spcPct val="90000"/>
              </a:lnSpc>
              <a:spcBef>
                <a:spcPts val="540"/>
              </a:spcBef>
              <a:spcAft>
                <a:spcPts val="0"/>
              </a:spcAft>
              <a:buSzPts val="1400"/>
              <a:buNone/>
              <a:defRPr/>
            </a:lvl6pPr>
            <a:lvl7pPr lvl="6" algn="ctr">
              <a:lnSpc>
                <a:spcPct val="90000"/>
              </a:lnSpc>
              <a:spcBef>
                <a:spcPts val="540"/>
              </a:spcBef>
              <a:spcAft>
                <a:spcPts val="0"/>
              </a:spcAft>
              <a:buSzPts val="1400"/>
              <a:buNone/>
              <a:defRPr/>
            </a:lvl7pPr>
            <a:lvl8pPr lvl="7" algn="ctr">
              <a:lnSpc>
                <a:spcPct val="90000"/>
              </a:lnSpc>
              <a:spcBef>
                <a:spcPts val="540"/>
              </a:spcBef>
              <a:spcAft>
                <a:spcPts val="0"/>
              </a:spcAft>
              <a:buSzPts val="1400"/>
              <a:buNone/>
              <a:defRPr/>
            </a:lvl8pPr>
            <a:lvl9pPr lvl="8" algn="ctr">
              <a:lnSpc>
                <a:spcPct val="90000"/>
              </a:lnSpc>
              <a:spcBef>
                <a:spcPts val="540"/>
              </a:spcBef>
              <a:spcAft>
                <a:spcPts val="0"/>
              </a:spcAft>
              <a:buSzPts val="1400"/>
              <a:buNone/>
              <a:defRPr/>
            </a:lvl9pPr>
          </a:lstStyle>
          <a:p>
            <a:endParaRPr/>
          </a:p>
        </p:txBody>
      </p:sp>
      <p:sp>
        <p:nvSpPr>
          <p:cNvPr id="50" name="Google Shape;50;p10"/>
          <p:cNvSpPr>
            <a:spLocks noGrp="1"/>
          </p:cNvSpPr>
          <p:nvPr>
            <p:ph type="pic" idx="2"/>
          </p:nvPr>
        </p:nvSpPr>
        <p:spPr>
          <a:xfrm>
            <a:off x="1792288" y="612775"/>
            <a:ext cx="5486400" cy="4114800"/>
          </a:xfrm>
          <a:prstGeom prst="rect">
            <a:avLst/>
          </a:prstGeom>
          <a:noFill/>
          <a:ln>
            <a:noFill/>
          </a:ln>
        </p:spPr>
      </p:sp>
      <p:sp>
        <p:nvSpPr>
          <p:cNvPr id="51" name="Google Shape;51;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420"/>
              </a:spcBef>
              <a:spcAft>
                <a:spcPts val="0"/>
              </a:spcAft>
              <a:buSzPts val="1050"/>
              <a:buNone/>
              <a:defRPr sz="1400"/>
            </a:lvl1pPr>
            <a:lvl2pPr marL="914400" lvl="1" indent="-228600" algn="l">
              <a:spcBef>
                <a:spcPts val="360"/>
              </a:spcBef>
              <a:spcAft>
                <a:spcPts val="0"/>
              </a:spcAft>
              <a:buSzPts val="900"/>
              <a:buNone/>
              <a:defRPr sz="1200"/>
            </a:lvl2pPr>
            <a:lvl3pPr marL="1371600" lvl="2" indent="-228600" algn="l">
              <a:spcBef>
                <a:spcPts val="300"/>
              </a:spcBef>
              <a:spcAft>
                <a:spcPts val="0"/>
              </a:spcAft>
              <a:buSzPts val="750"/>
              <a:buNone/>
              <a:defRPr sz="1000"/>
            </a:lvl3pPr>
            <a:lvl4pPr marL="1828800" lvl="3" indent="-228600" algn="l">
              <a:spcBef>
                <a:spcPts val="270"/>
              </a:spcBef>
              <a:spcAft>
                <a:spcPts val="0"/>
              </a:spcAft>
              <a:buSzPts val="675"/>
              <a:buNone/>
              <a:defRPr sz="900"/>
            </a:lvl4pPr>
            <a:lvl5pPr marL="2286000" lvl="4" indent="-228600" algn="l">
              <a:spcBef>
                <a:spcPts val="270"/>
              </a:spcBef>
              <a:spcAft>
                <a:spcPts val="0"/>
              </a:spcAft>
              <a:buSzPts val="675"/>
              <a:buNone/>
              <a:defRPr sz="900"/>
            </a:lvl5pPr>
            <a:lvl6pPr marL="2743200" lvl="5" indent="-228600" algn="l">
              <a:spcBef>
                <a:spcPts val="270"/>
              </a:spcBef>
              <a:spcAft>
                <a:spcPts val="0"/>
              </a:spcAft>
              <a:buSzPts val="675"/>
              <a:buNone/>
              <a:defRPr sz="900"/>
            </a:lvl6pPr>
            <a:lvl7pPr marL="3200400" lvl="6" indent="-228600" algn="l">
              <a:spcBef>
                <a:spcPts val="270"/>
              </a:spcBef>
              <a:spcAft>
                <a:spcPts val="0"/>
              </a:spcAft>
              <a:buSzPts val="675"/>
              <a:buNone/>
              <a:defRPr sz="900"/>
            </a:lvl7pPr>
            <a:lvl8pPr marL="3657600" lvl="7" indent="-228600" algn="l">
              <a:spcBef>
                <a:spcPts val="270"/>
              </a:spcBef>
              <a:spcAft>
                <a:spcPts val="0"/>
              </a:spcAft>
              <a:buSzPts val="675"/>
              <a:buNone/>
              <a:defRPr sz="900"/>
            </a:lvl8pPr>
            <a:lvl9pPr marL="4114800" lvl="8" indent="-228600" algn="l">
              <a:spcBef>
                <a:spcPts val="270"/>
              </a:spcBef>
              <a:spcAft>
                <a:spcPts val="90"/>
              </a:spcAft>
              <a:buSzPts val="675"/>
              <a:buNone/>
              <a:defRPr sz="900"/>
            </a:lvl9pPr>
          </a:lstStyle>
          <a:p>
            <a:endParaRPr/>
          </a:p>
        </p:txBody>
      </p:sp>
      <p:sp>
        <p:nvSpPr>
          <p:cNvPr id="52" name="Google Shape;52;p10"/>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lvl="0" indent="0" algn="r">
              <a:lnSpc>
                <a:spcPct val="100000"/>
              </a:lnSpc>
              <a:spcBef>
                <a:spcPts val="0"/>
              </a:spcBef>
              <a:spcAft>
                <a:spcPts val="0"/>
              </a:spcAft>
              <a:buSzPts val="1400"/>
              <a:buNone/>
              <a:defRPr sz="1400">
                <a:solidFill>
                  <a:schemeClr val="dk1"/>
                </a:solidFill>
                <a:latin typeface="Arial"/>
                <a:ea typeface="Arial"/>
                <a:cs typeface="Arial"/>
                <a:sym typeface="Arial"/>
              </a:defRPr>
            </a:lvl1pPr>
            <a:lvl2pPr marL="0" lvl="1" indent="0" algn="r">
              <a:lnSpc>
                <a:spcPct val="100000"/>
              </a:lnSpc>
              <a:spcBef>
                <a:spcPts val="0"/>
              </a:spcBef>
              <a:spcAft>
                <a:spcPts val="0"/>
              </a:spcAft>
              <a:buSzPts val="1400"/>
              <a:buNone/>
              <a:defRPr sz="1400">
                <a:solidFill>
                  <a:schemeClr val="dk1"/>
                </a:solidFill>
                <a:latin typeface="Arial"/>
                <a:ea typeface="Arial"/>
                <a:cs typeface="Arial"/>
                <a:sym typeface="Arial"/>
              </a:defRPr>
            </a:lvl2pPr>
            <a:lvl3pPr marL="0" lvl="2" indent="0" algn="r">
              <a:lnSpc>
                <a:spcPct val="100000"/>
              </a:lnSpc>
              <a:spcBef>
                <a:spcPts val="0"/>
              </a:spcBef>
              <a:spcAft>
                <a:spcPts val="0"/>
              </a:spcAft>
              <a:buSzPts val="1400"/>
              <a:buNone/>
              <a:defRPr sz="1400">
                <a:solidFill>
                  <a:schemeClr val="dk1"/>
                </a:solidFill>
                <a:latin typeface="Arial"/>
                <a:ea typeface="Arial"/>
                <a:cs typeface="Arial"/>
                <a:sym typeface="Arial"/>
              </a:defRPr>
            </a:lvl3pPr>
            <a:lvl4pPr marL="0" lvl="3" indent="0" algn="r">
              <a:lnSpc>
                <a:spcPct val="100000"/>
              </a:lnSpc>
              <a:spcBef>
                <a:spcPts val="0"/>
              </a:spcBef>
              <a:spcAft>
                <a:spcPts val="0"/>
              </a:spcAft>
              <a:buSzPts val="1400"/>
              <a:buNone/>
              <a:defRPr sz="1400">
                <a:solidFill>
                  <a:schemeClr val="dk1"/>
                </a:solidFill>
                <a:latin typeface="Arial"/>
                <a:ea typeface="Arial"/>
                <a:cs typeface="Arial"/>
                <a:sym typeface="Arial"/>
              </a:defRPr>
            </a:lvl4pPr>
            <a:lvl5pPr marL="0" lvl="4" indent="0" algn="r">
              <a:lnSpc>
                <a:spcPct val="100000"/>
              </a:lnSpc>
              <a:spcBef>
                <a:spcPts val="0"/>
              </a:spcBef>
              <a:spcAft>
                <a:spcPts val="0"/>
              </a:spcAft>
              <a:buSzPts val="1400"/>
              <a:buNone/>
              <a:defRPr sz="1400">
                <a:solidFill>
                  <a:schemeClr val="dk1"/>
                </a:solidFill>
                <a:latin typeface="Arial"/>
                <a:ea typeface="Arial"/>
                <a:cs typeface="Arial"/>
                <a:sym typeface="Arial"/>
              </a:defRPr>
            </a:lvl5pPr>
            <a:lvl6pPr marL="0" lvl="5" indent="0" algn="r">
              <a:lnSpc>
                <a:spcPct val="100000"/>
              </a:lnSpc>
              <a:spcBef>
                <a:spcPts val="0"/>
              </a:spcBef>
              <a:spcAft>
                <a:spcPts val="0"/>
              </a:spcAft>
              <a:buSzPts val="1400"/>
              <a:buNone/>
              <a:defRPr sz="1400">
                <a:solidFill>
                  <a:schemeClr val="dk1"/>
                </a:solidFill>
                <a:latin typeface="Arial"/>
                <a:ea typeface="Arial"/>
                <a:cs typeface="Arial"/>
                <a:sym typeface="Arial"/>
              </a:defRPr>
            </a:lvl6pPr>
            <a:lvl7pPr marL="0" lvl="6" indent="0" algn="r">
              <a:lnSpc>
                <a:spcPct val="100000"/>
              </a:lnSpc>
              <a:spcBef>
                <a:spcPts val="0"/>
              </a:spcBef>
              <a:spcAft>
                <a:spcPts val="0"/>
              </a:spcAft>
              <a:buSzPts val="1400"/>
              <a:buNone/>
              <a:defRPr sz="1400">
                <a:solidFill>
                  <a:schemeClr val="dk1"/>
                </a:solidFill>
                <a:latin typeface="Arial"/>
                <a:ea typeface="Arial"/>
                <a:cs typeface="Arial"/>
                <a:sym typeface="Arial"/>
              </a:defRPr>
            </a:lvl7pPr>
            <a:lvl8pPr marL="0" lvl="7" indent="0" algn="r">
              <a:lnSpc>
                <a:spcPct val="100000"/>
              </a:lnSpc>
              <a:spcBef>
                <a:spcPts val="0"/>
              </a:spcBef>
              <a:spcAft>
                <a:spcPts val="0"/>
              </a:spcAft>
              <a:buSzPts val="1400"/>
              <a:buNone/>
              <a:defRPr sz="1400">
                <a:solidFill>
                  <a:schemeClr val="dk1"/>
                </a:solidFill>
                <a:latin typeface="Arial"/>
                <a:ea typeface="Arial"/>
                <a:cs typeface="Arial"/>
                <a:sym typeface="Arial"/>
              </a:defRPr>
            </a:lvl8pPr>
            <a:lvl9pPr marL="0" lvl="8" indent="0" algn="r">
              <a:lnSpc>
                <a:spcPct val="100000"/>
              </a:lnSpc>
              <a:spcBef>
                <a:spcPts val="0"/>
              </a:spcBef>
              <a:spcAft>
                <a:spcPts val="0"/>
              </a:spcAft>
              <a:buSzPts val="1400"/>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lvl1pPr marL="457200" marR="0" lvl="0" indent="-361950" algn="l" rtl="0">
              <a:spcBef>
                <a:spcPts val="840"/>
              </a:spcBef>
              <a:spcAft>
                <a:spcPts val="0"/>
              </a:spcAft>
              <a:buClr>
                <a:schemeClr val="dk2"/>
              </a:buClr>
              <a:buSzPts val="2100"/>
              <a:buFont typeface="Noto Sans Symbols"/>
              <a:buChar char="▪"/>
              <a:defRPr sz="2800" b="0" i="1" u="none" strike="noStrike" cap="none">
                <a:solidFill>
                  <a:schemeClr val="dk1"/>
                </a:solidFill>
                <a:latin typeface="Arial"/>
                <a:ea typeface="Arial"/>
                <a:cs typeface="Arial"/>
                <a:sym typeface="Arial"/>
              </a:defRPr>
            </a:lvl1pPr>
            <a:lvl2pPr marL="914400" marR="0" lvl="1"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2pPr>
            <a:lvl3pPr marL="1371600" marR="0" lvl="2"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3pPr>
            <a:lvl4pPr marL="1828800" marR="0" lvl="3"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4pPr>
            <a:lvl5pPr marL="2286000" marR="0" lvl="4"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5pPr>
            <a:lvl6pPr marL="2743200" marR="0" lvl="5"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6pPr>
            <a:lvl7pPr marL="3200400" marR="0" lvl="6"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7pPr>
            <a:lvl8pPr marL="3657600" marR="0" lvl="7" indent="-342900" algn="l" rtl="0">
              <a:spcBef>
                <a:spcPts val="720"/>
              </a:spcBef>
              <a:spcAft>
                <a:spcPts val="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8pPr>
            <a:lvl9pPr marL="4114800" marR="0" lvl="8" indent="-342900" algn="l" rtl="0">
              <a:spcBef>
                <a:spcPts val="720"/>
              </a:spcBef>
              <a:spcAft>
                <a:spcPts val="240"/>
              </a:spcAft>
              <a:buClr>
                <a:schemeClr val="dk2"/>
              </a:buClr>
              <a:buSzPts val="1800"/>
              <a:buFont typeface="Noto Sans Symbols"/>
              <a:buChar char="▪"/>
              <a:defRPr sz="2400" b="0" i="1" u="none" strike="noStrike" cap="none">
                <a:solidFill>
                  <a:srgbClr val="990000"/>
                </a:solidFill>
                <a:latin typeface="Arial"/>
                <a:ea typeface="Arial"/>
                <a:cs typeface="Arial"/>
                <a:sym typeface="Arial"/>
              </a:defRPr>
            </a:lvl9pPr>
          </a:lstStyle>
          <a:p>
            <a:endParaRPr/>
          </a:p>
        </p:txBody>
      </p:sp>
      <p:sp>
        <p:nvSpPr>
          <p:cNvPr id="11" name="Google Shape;11;p1"/>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1pPr>
            <a:lvl2pPr marR="0" lvl="1"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2pPr>
            <a:lvl3pPr marR="0" lvl="2"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3pPr>
            <a:lvl4pPr marR="0" lvl="3"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4pPr>
            <a:lvl5pPr marR="0" lvl="4"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5pPr>
            <a:lvl6pPr marR="0" lvl="5"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6pPr>
            <a:lvl7pPr marR="0" lvl="6"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7pPr>
            <a:lvl8pPr marR="0" lvl="7"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8pPr>
            <a:lvl9pPr marR="0" lvl="8" algn="ctr" rtl="0">
              <a:lnSpc>
                <a:spcPct val="90000"/>
              </a:lnSpc>
              <a:spcBef>
                <a:spcPts val="1200"/>
              </a:spcBef>
              <a:spcAft>
                <a:spcPts val="0"/>
              </a:spcAft>
              <a:buSzPts val="1400"/>
              <a:buNone/>
              <a:defRPr sz="4000" b="0" i="1"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sldNum" idx="12"/>
          </p:nvPr>
        </p:nvSpPr>
        <p:spPr>
          <a:xfrm>
            <a:off x="72390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Noto Sans Symbols"/>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6553200" y="6858000"/>
            <a:ext cx="19050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Noto Sans Symbols"/>
              <a:buNone/>
            </a:pPr>
            <a:endParaRPr sz="14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p:nvPr/>
        </p:nvSpPr>
        <p:spPr>
          <a:xfrm>
            <a:off x="6967538" y="0"/>
            <a:ext cx="1360487" cy="925513"/>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dk2"/>
              </a:buClr>
              <a:buSzPts val="2100"/>
              <a:buFont typeface="Noto Sans Symbols"/>
              <a:buNone/>
            </a:pPr>
            <a:endParaRPr sz="2800">
              <a:solidFill>
                <a:schemeClr val="dk1"/>
              </a:solidFill>
              <a:latin typeface="Times New Roman"/>
              <a:ea typeface="Times New Roman"/>
              <a:cs typeface="Times New Roman"/>
              <a:sym typeface="Times New Roman"/>
            </a:endParaRPr>
          </a:p>
        </p:txBody>
      </p:sp>
      <p:sp>
        <p:nvSpPr>
          <p:cNvPr id="67" name="Google Shape;67;p13"/>
          <p:cNvSpPr txBox="1">
            <a:spLocks noGrp="1"/>
          </p:cNvSpPr>
          <p:nvPr>
            <p:ph type="subTitle" idx="1"/>
          </p:nvPr>
        </p:nvSpPr>
        <p:spPr>
          <a:xfrm>
            <a:off x="1295400" y="1219200"/>
            <a:ext cx="6819900" cy="889000"/>
          </a:xfrm>
          <a:prstGeom prst="rect">
            <a:avLst/>
          </a:prstGeom>
          <a:noFill/>
          <a:ln>
            <a:noFill/>
          </a:ln>
        </p:spPr>
        <p:txBody>
          <a:bodyPr spcFirstLastPara="1" wrap="square" lIns="91425" tIns="45700" rIns="91425" bIns="45700" anchor="t" anchorCtr="0">
            <a:noAutofit/>
          </a:bodyPr>
          <a:lstStyle/>
          <a:p>
            <a:pPr marL="0" lvl="0" indent="0" algn="ctr" rtl="0">
              <a:lnSpc>
                <a:spcPct val="70000"/>
              </a:lnSpc>
              <a:spcBef>
                <a:spcPts val="0"/>
              </a:spcBef>
              <a:spcAft>
                <a:spcPts val="0"/>
              </a:spcAft>
              <a:buSzPts val="2850"/>
              <a:buNone/>
            </a:pPr>
            <a:r>
              <a:rPr lang="en-US" sz="3800" i="0" u="sng">
                <a:latin typeface="Times New Roman"/>
                <a:ea typeface="Times New Roman"/>
                <a:cs typeface="Times New Roman"/>
                <a:sym typeface="Times New Roman"/>
              </a:rPr>
              <a:t>An </a:t>
            </a:r>
            <a:endParaRPr/>
          </a:p>
          <a:p>
            <a:pPr marL="0" lvl="0" indent="0" algn="ctr" rtl="0">
              <a:lnSpc>
                <a:spcPct val="70000"/>
              </a:lnSpc>
              <a:spcBef>
                <a:spcPts val="1520"/>
              </a:spcBef>
              <a:spcAft>
                <a:spcPts val="0"/>
              </a:spcAft>
              <a:buSzPts val="2850"/>
              <a:buNone/>
            </a:pPr>
            <a:r>
              <a:rPr lang="en-US" sz="3800" i="0" u="sng">
                <a:latin typeface="Times New Roman"/>
                <a:ea typeface="Times New Roman"/>
                <a:cs typeface="Times New Roman"/>
                <a:sym typeface="Times New Roman"/>
              </a:rPr>
              <a:t>Introduction to</a:t>
            </a:r>
            <a:endParaRPr/>
          </a:p>
          <a:p>
            <a:pPr marL="0" lvl="0" indent="0" algn="ctr" rtl="0">
              <a:lnSpc>
                <a:spcPct val="70000"/>
              </a:lnSpc>
              <a:spcBef>
                <a:spcPts val="800"/>
              </a:spcBef>
              <a:spcAft>
                <a:spcPts val="0"/>
              </a:spcAft>
              <a:buSzPts val="1050"/>
              <a:buNone/>
            </a:pPr>
            <a:r>
              <a:rPr lang="en-US" sz="1400" i="0">
                <a:latin typeface="Times New Roman"/>
                <a:ea typeface="Times New Roman"/>
                <a:cs typeface="Times New Roman"/>
                <a:sym typeface="Times New Roman"/>
              </a:rPr>
              <a:t>					</a:t>
            </a:r>
            <a:endParaRPr/>
          </a:p>
          <a:p>
            <a:pPr marL="0" lvl="0" indent="0" algn="ctr" rtl="0">
              <a:lnSpc>
                <a:spcPct val="70000"/>
              </a:lnSpc>
              <a:spcBef>
                <a:spcPts val="1340"/>
              </a:spcBef>
              <a:spcAft>
                <a:spcPts val="0"/>
              </a:spcAft>
              <a:buSzPts val="3000"/>
              <a:buNone/>
            </a:pPr>
            <a:r>
              <a:rPr lang="en-US" sz="4000" b="1" i="0" u="sng">
                <a:latin typeface="Times New Roman"/>
                <a:ea typeface="Times New Roman"/>
                <a:cs typeface="Times New Roman"/>
                <a:sym typeface="Times New Roman"/>
              </a:rPr>
              <a:t>Agile Methodology</a:t>
            </a:r>
            <a:endParaRPr/>
          </a:p>
          <a:p>
            <a:pPr marL="0" lvl="0" indent="0" algn="ctr" rtl="0">
              <a:lnSpc>
                <a:spcPct val="70000"/>
              </a:lnSpc>
              <a:spcBef>
                <a:spcPts val="1600"/>
              </a:spcBef>
              <a:spcAft>
                <a:spcPts val="0"/>
              </a:spcAft>
              <a:buSzPts val="3000"/>
              <a:buNone/>
            </a:pPr>
            <a:endParaRPr sz="4000" b="1" i="0">
              <a:latin typeface="Times New Roman"/>
              <a:ea typeface="Times New Roman"/>
              <a:cs typeface="Times New Roman"/>
              <a:sym typeface="Times New Roman"/>
            </a:endParaRPr>
          </a:p>
          <a:p>
            <a:pPr marL="0" lvl="0" indent="0" algn="ctr" rtl="0">
              <a:lnSpc>
                <a:spcPct val="70000"/>
              </a:lnSpc>
              <a:spcBef>
                <a:spcPts val="820"/>
              </a:spcBef>
              <a:spcAft>
                <a:spcPts val="0"/>
              </a:spcAft>
              <a:buSzPts val="1050"/>
              <a:buNone/>
            </a:pPr>
            <a:endParaRPr sz="1400" i="0">
              <a:latin typeface="Times New Roman"/>
              <a:ea typeface="Times New Roman"/>
              <a:cs typeface="Times New Roman"/>
              <a:sym typeface="Times New Roman"/>
            </a:endParaRPr>
          </a:p>
          <a:p>
            <a:pPr marL="0" lvl="0" indent="0" algn="ctr" rtl="0">
              <a:lnSpc>
                <a:spcPct val="70000"/>
              </a:lnSpc>
              <a:spcBef>
                <a:spcPts val="560"/>
              </a:spcBef>
              <a:spcAft>
                <a:spcPts val="0"/>
              </a:spcAft>
              <a:buSzPts val="1050"/>
              <a:buNone/>
            </a:pPr>
            <a:r>
              <a:rPr lang="en-US" sz="1400" i="0">
                <a:latin typeface="Times New Roman"/>
                <a:ea typeface="Times New Roman"/>
                <a:cs typeface="Times New Roman"/>
                <a:sym typeface="Times New Roman"/>
              </a:rPr>
              <a:t>				</a:t>
            </a:r>
            <a:endParaRPr/>
          </a:p>
          <a:p>
            <a:pPr marL="0" lvl="0" indent="0" algn="ctr" rtl="0">
              <a:lnSpc>
                <a:spcPct val="70000"/>
              </a:lnSpc>
              <a:spcBef>
                <a:spcPts val="560"/>
              </a:spcBef>
              <a:spcAft>
                <a:spcPts val="0"/>
              </a:spcAft>
              <a:buSzPts val="1050"/>
              <a:buNone/>
            </a:pPr>
            <a:endParaRPr sz="1400" i="0">
              <a:latin typeface="Times New Roman"/>
              <a:ea typeface="Times New Roman"/>
              <a:cs typeface="Times New Roman"/>
              <a:sym typeface="Times New Roman"/>
            </a:endParaRPr>
          </a:p>
          <a:p>
            <a:pPr marL="0" lvl="0" indent="0" algn="ctr" rtl="0">
              <a:lnSpc>
                <a:spcPct val="70000"/>
              </a:lnSpc>
              <a:spcBef>
                <a:spcPts val="560"/>
              </a:spcBef>
              <a:spcAft>
                <a:spcPts val="0"/>
              </a:spcAft>
              <a:buSzPts val="1050"/>
              <a:buNone/>
            </a:pPr>
            <a:r>
              <a:rPr lang="en-US" sz="1400" i="0">
                <a:latin typeface="Times New Roman"/>
                <a:ea typeface="Times New Roman"/>
                <a:cs typeface="Times New Roman"/>
                <a:sym typeface="Times New Roman"/>
              </a:rPr>
              <a:t>				</a:t>
            </a:r>
            <a:endParaRPr/>
          </a:p>
          <a:p>
            <a:pPr marL="0" lvl="0" indent="0" algn="ctr" rtl="0">
              <a:lnSpc>
                <a:spcPct val="70000"/>
              </a:lnSpc>
              <a:spcBef>
                <a:spcPts val="560"/>
              </a:spcBef>
              <a:spcAft>
                <a:spcPts val="0"/>
              </a:spcAft>
              <a:buSzPts val="1050"/>
              <a:buNone/>
            </a:pPr>
            <a:r>
              <a:rPr lang="en-US" sz="1400" i="0">
                <a:latin typeface="Times New Roman"/>
                <a:ea typeface="Times New Roman"/>
                <a:cs typeface="Times New Roman"/>
                <a:sym typeface="Times New Roman"/>
              </a:rPr>
              <a:t>				</a:t>
            </a:r>
            <a:endParaRPr/>
          </a:p>
          <a:p>
            <a:pPr marL="0" lvl="0" indent="0" algn="ctr" rtl="0">
              <a:lnSpc>
                <a:spcPct val="70000"/>
              </a:lnSpc>
              <a:spcBef>
                <a:spcPts val="560"/>
              </a:spcBef>
              <a:spcAft>
                <a:spcPts val="0"/>
              </a:spcAft>
              <a:buSzPts val="1050"/>
              <a:buNone/>
            </a:pPr>
            <a:r>
              <a:rPr lang="en-US" sz="1400" i="0">
                <a:latin typeface="Times New Roman"/>
                <a:ea typeface="Times New Roman"/>
                <a:cs typeface="Times New Roman"/>
                <a:sym typeface="Times New Roman"/>
              </a:rPr>
              <a:t>				</a:t>
            </a:r>
            <a:endParaRPr/>
          </a:p>
          <a:p>
            <a:pPr marL="0" lvl="0" indent="0" algn="ctr" rtl="0">
              <a:lnSpc>
                <a:spcPct val="70000"/>
              </a:lnSpc>
              <a:spcBef>
                <a:spcPts val="560"/>
              </a:spcBef>
              <a:spcAft>
                <a:spcPts val="0"/>
              </a:spcAft>
              <a:buSzPts val="1050"/>
              <a:buNone/>
            </a:pPr>
            <a:endParaRPr sz="1400" i="0">
              <a:latin typeface="Times New Roman"/>
              <a:ea typeface="Times New Roman"/>
              <a:cs typeface="Times New Roman"/>
              <a:sym typeface="Times New Roman"/>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How Scrum Works?</a:t>
            </a:r>
            <a:endParaRPr/>
          </a:p>
        </p:txBody>
      </p:sp>
      <p:pic>
        <p:nvPicPr>
          <p:cNvPr id="125" name="Google Shape;125;p22" descr="Scrum"/>
          <p:cNvPicPr preferRelativeResize="0">
            <a:picLocks noGrp="1"/>
          </p:cNvPicPr>
          <p:nvPr>
            <p:ph type="body" idx="1"/>
          </p:nvPr>
        </p:nvPicPr>
        <p:blipFill rotWithShape="1">
          <a:blip r:embed="rId3">
            <a:alphaModFix/>
          </a:blip>
          <a:srcRect/>
          <a:stretch/>
        </p:blipFill>
        <p:spPr>
          <a:xfrm>
            <a:off x="0" y="1722438"/>
            <a:ext cx="9144000" cy="4830762"/>
          </a:xfrm>
          <a:prstGeom prst="rect">
            <a:avLst/>
          </a:prstGeom>
          <a:noFill/>
          <a:ln>
            <a:noFill/>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3"/>
          <p:cNvPicPr preferRelativeResize="0"/>
          <p:nvPr/>
        </p:nvPicPr>
        <p:blipFill rotWithShape="1">
          <a:blip r:embed="rId3">
            <a:alphaModFix/>
          </a:blip>
          <a:srcRect/>
          <a:stretch/>
        </p:blipFill>
        <p:spPr>
          <a:xfrm>
            <a:off x="762000" y="685800"/>
            <a:ext cx="7315200" cy="5014912"/>
          </a:xfrm>
          <a:prstGeom prst="rect">
            <a:avLst/>
          </a:prstGeom>
          <a:noFill/>
          <a:ln>
            <a:noFill/>
          </a:ln>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4"/>
          <p:cNvPicPr preferRelativeResize="0"/>
          <p:nvPr/>
        </p:nvPicPr>
        <p:blipFill rotWithShape="1">
          <a:blip r:embed="rId3">
            <a:alphaModFix/>
          </a:blip>
          <a:srcRect/>
          <a:stretch/>
        </p:blipFill>
        <p:spPr>
          <a:xfrm>
            <a:off x="228600" y="762000"/>
            <a:ext cx="8610600" cy="4953000"/>
          </a:xfrm>
          <a:prstGeom prst="rect">
            <a:avLst/>
          </a:prstGeom>
          <a:noFill/>
          <a:ln>
            <a:noFill/>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Sprints</a:t>
            </a:r>
            <a:endParaRPr/>
          </a:p>
        </p:txBody>
      </p:sp>
      <p:sp>
        <p:nvSpPr>
          <p:cNvPr id="141" name="Google Shape;141;p25"/>
          <p:cNvSpPr txBox="1">
            <a:spLocks noGrp="1"/>
          </p:cNvSpPr>
          <p:nvPr>
            <p:ph type="body" idx="1"/>
          </p:nvPr>
        </p:nvSpPr>
        <p:spPr>
          <a:xfrm>
            <a:off x="457200" y="1371600"/>
            <a:ext cx="86868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Scrum projects make progress in a series of “sprints”</a:t>
            </a:r>
            <a:endParaRPr/>
          </a:p>
          <a:p>
            <a:pPr marL="1020763" lvl="1"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Analogous to XP iterations</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Target duration is one month</a:t>
            </a:r>
            <a:endParaRPr/>
          </a:p>
          <a:p>
            <a:pPr marL="1020763" lvl="1"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 a week or two</a:t>
            </a:r>
            <a:endParaRPr/>
          </a:p>
          <a:p>
            <a:pPr marL="1474788" lvl="2"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But, a constant duration leads to a better rhythm</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Product is designed, coded, and tested during the sprint</a:t>
            </a:r>
            <a:endParaRPr/>
          </a:p>
          <a:p>
            <a:pPr marL="566738" lvl="0" indent="-566738" algn="l" rtl="0">
              <a:lnSpc>
                <a:spcPct val="90000"/>
              </a:lnSpc>
              <a:spcBef>
                <a:spcPts val="1120"/>
              </a:spcBef>
              <a:spcAft>
                <a:spcPts val="0"/>
              </a:spcAft>
              <a:buSzPts val="2100"/>
              <a:buFont typeface="Noto Sans Symbols"/>
              <a:buNone/>
            </a:pPr>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Scrum Framework</a:t>
            </a:r>
            <a:endParaRPr/>
          </a:p>
        </p:txBody>
      </p:sp>
      <p:sp>
        <p:nvSpPr>
          <p:cNvPr id="147" name="Google Shape;147;p26"/>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Roles : Product Owner, ScrumMaster, Team </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Ceremonies : Sprint Planning, Sprint Review, Sprint Retrospective, &amp; Daily Scrum Meeting </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Artifacts : Product Backlog, Sprint Backlog, and Burndown Chart</a:t>
            </a:r>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Product Owner</a:t>
            </a:r>
            <a:endParaRPr/>
          </a:p>
        </p:txBody>
      </p:sp>
      <p:sp>
        <p:nvSpPr>
          <p:cNvPr id="153" name="Google Shape;153;p27"/>
          <p:cNvSpPr txBox="1">
            <a:spLocks noGrp="1"/>
          </p:cNvSpPr>
          <p:nvPr>
            <p:ph type="body" idx="1"/>
          </p:nvPr>
        </p:nvSpPr>
        <p:spPr>
          <a:xfrm>
            <a:off x="152400" y="1371600"/>
            <a:ext cx="83058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Define the features of the product</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Decide on release date and content</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Be responsible for the profitability of the product </a:t>
            </a:r>
            <a:endParaRPr>
              <a:latin typeface="Calibri"/>
              <a:ea typeface="Calibri"/>
              <a:cs typeface="Calibri"/>
              <a:sym typeface="Calibri"/>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DOR,DOD</a:t>
            </a:r>
            <a:endParaRPr>
              <a:latin typeface="Calibri"/>
              <a:ea typeface="Calibri"/>
              <a:cs typeface="Calibri"/>
              <a:sym typeface="Calibri"/>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Adjust features and priority every iteration, as needed  </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Accept or reject work results. </a:t>
            </a:r>
            <a:endParaRPr/>
          </a:p>
          <a:p>
            <a:pPr marL="566738" lvl="0" indent="-433388" algn="l" rtl="0">
              <a:lnSpc>
                <a:spcPct val="90000"/>
              </a:lnSpc>
              <a:spcBef>
                <a:spcPts val="1120"/>
              </a:spcBef>
              <a:spcAft>
                <a:spcPts val="0"/>
              </a:spcAft>
              <a:buSzPts val="2100"/>
              <a:buNone/>
            </a:pPr>
            <a:endParaRPr>
              <a:latin typeface="Calibri"/>
              <a:ea typeface="Calibri"/>
              <a:cs typeface="Calibri"/>
              <a:sym typeface="Calibri"/>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The Scrum Master</a:t>
            </a:r>
            <a:endParaRPr/>
          </a:p>
        </p:txBody>
      </p:sp>
      <p:sp>
        <p:nvSpPr>
          <p:cNvPr id="159" name="Google Shape;159;p28"/>
          <p:cNvSpPr txBox="1">
            <a:spLocks noGrp="1"/>
          </p:cNvSpPr>
          <p:nvPr>
            <p:ph type="body" idx="1"/>
          </p:nvPr>
        </p:nvSpPr>
        <p:spPr>
          <a:xfrm>
            <a:off x="457200" y="1371600"/>
            <a:ext cx="83058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Represents management to the project</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Responsible for enacting Scrum values and practices </a:t>
            </a:r>
            <a:endParaRPr>
              <a:latin typeface="Calibri"/>
              <a:ea typeface="Calibri"/>
              <a:cs typeface="Calibri"/>
              <a:sym typeface="Calibri"/>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Ensure that the team is fully functional and productive</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Enable close cooperation across all roles and functions</a:t>
            </a:r>
            <a:endParaRPr/>
          </a:p>
          <a:p>
            <a:pPr marL="0" lvl="0" indent="0" algn="l" rtl="0">
              <a:lnSpc>
                <a:spcPct val="90000"/>
              </a:lnSpc>
              <a:spcBef>
                <a:spcPts val="1120"/>
              </a:spcBef>
              <a:spcAft>
                <a:spcPts val="0"/>
              </a:spcAft>
              <a:buSzPts val="2100"/>
              <a:buNone/>
            </a:pPr>
            <a:endParaRPr>
              <a:latin typeface="Calibri"/>
              <a:ea typeface="Calibri"/>
              <a:cs typeface="Calibri"/>
              <a:sym typeface="Calibri"/>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Scrum Team</a:t>
            </a:r>
            <a:endParaRPr/>
          </a:p>
        </p:txBody>
      </p:sp>
      <p:sp>
        <p:nvSpPr>
          <p:cNvPr id="165" name="Google Shape;165;p29"/>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Typically 5-10 people</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Cross-functional</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QA, Programmers, UI Designers, etc.</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Members should be full-time</a:t>
            </a:r>
            <a:endParaRPr sz="2800">
              <a:solidFill>
                <a:schemeClr val="dk1"/>
              </a:solidFill>
              <a:latin typeface="Calibri"/>
              <a:ea typeface="Calibri"/>
              <a:cs typeface="Calibri"/>
              <a:sym typeface="Calibri"/>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Teams are self-organizing</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Membership can change only between sprints</a:t>
            </a:r>
            <a:endParaRPr/>
          </a:p>
          <a:p>
            <a:pPr marL="566738" lvl="0" indent="-566738" algn="l" rtl="0">
              <a:spcBef>
                <a:spcPts val="1000"/>
              </a:spcBef>
              <a:spcAft>
                <a:spcPts val="0"/>
              </a:spcAft>
              <a:buSzPts val="1800"/>
              <a:buFont typeface="Noto Sans Symbols"/>
              <a:buNone/>
            </a:pPr>
            <a:endParaRPr sz="2400"/>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p:nvPr/>
        </p:nvSpPr>
        <p:spPr>
          <a:xfrm>
            <a:off x="203475" y="1981200"/>
            <a:ext cx="8940525" cy="388645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r" rtl="0">
              <a:lnSpc>
                <a:spcPct val="90000"/>
              </a:lnSpc>
              <a:spcBef>
                <a:spcPts val="0"/>
              </a:spcBef>
              <a:spcAft>
                <a:spcPts val="0"/>
              </a:spcAft>
              <a:buClr>
                <a:schemeClr val="dk2"/>
              </a:buClr>
              <a:buSzPts val="2100"/>
              <a:buFont typeface="Noto Sans Symbols"/>
              <a:buNone/>
            </a:pPr>
            <a:endParaRPr sz="28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Ceremonies</a:t>
            </a:r>
            <a:endParaRPr/>
          </a:p>
        </p:txBody>
      </p:sp>
      <p:sp>
        <p:nvSpPr>
          <p:cNvPr id="176" name="Google Shape;176;p31"/>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Sprint Planning Meeting</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Sprint</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Daily Scrum</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Sprint Review Meeting</a:t>
            </a:r>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p:nvPr/>
        </p:nvSpPr>
        <p:spPr>
          <a:xfrm>
            <a:off x="381000" y="2133600"/>
            <a:ext cx="4487841" cy="326881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r" rtl="0">
              <a:lnSpc>
                <a:spcPct val="90000"/>
              </a:lnSpc>
              <a:spcBef>
                <a:spcPts val="0"/>
              </a:spcBef>
              <a:spcAft>
                <a:spcPts val="0"/>
              </a:spcAft>
              <a:buClr>
                <a:schemeClr val="dk2"/>
              </a:buClr>
              <a:buSzPts val="2100"/>
              <a:buFont typeface="Noto Sans Symbols"/>
              <a:buNone/>
            </a:pPr>
            <a:endParaRPr sz="2800">
              <a:solidFill>
                <a:schemeClr val="dk1"/>
              </a:solidFill>
              <a:latin typeface="Times New Roman"/>
              <a:ea typeface="Times New Roman"/>
              <a:cs typeface="Times New Roman"/>
              <a:sym typeface="Times New Roman"/>
            </a:endParaRPr>
          </a:p>
        </p:txBody>
      </p:sp>
      <p:sp>
        <p:nvSpPr>
          <p:cNvPr id="73" name="Google Shape;73;p14"/>
          <p:cNvSpPr/>
          <p:nvPr/>
        </p:nvSpPr>
        <p:spPr>
          <a:xfrm>
            <a:off x="4114800" y="381000"/>
            <a:ext cx="5029200" cy="404832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r" rtl="0">
              <a:lnSpc>
                <a:spcPct val="90000"/>
              </a:lnSpc>
              <a:spcBef>
                <a:spcPts val="0"/>
              </a:spcBef>
              <a:spcAft>
                <a:spcPts val="0"/>
              </a:spcAft>
              <a:buClr>
                <a:schemeClr val="dk2"/>
              </a:buClr>
              <a:buSzPts val="2100"/>
              <a:buFont typeface="Noto Sans Symbols"/>
              <a:buNone/>
            </a:pPr>
            <a:endParaRPr sz="2800">
              <a:solidFill>
                <a:schemeClr val="dk1"/>
              </a:solidFill>
              <a:latin typeface="Times New Roman"/>
              <a:ea typeface="Times New Roman"/>
              <a:cs typeface="Times New Roman"/>
              <a:sym typeface="Times New Roman"/>
            </a:endParaRPr>
          </a:p>
        </p:txBody>
      </p:sp>
      <p:sp>
        <p:nvSpPr>
          <p:cNvPr id="74" name="Google Shape;74;p14"/>
          <p:cNvSpPr txBox="1"/>
          <p:nvPr/>
        </p:nvSpPr>
        <p:spPr>
          <a:xfrm>
            <a:off x="381000" y="213360"/>
            <a:ext cx="6237514" cy="628377"/>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Clr>
                <a:schemeClr val="dk1"/>
              </a:buClr>
              <a:buSzPts val="4000"/>
              <a:buFont typeface="Noto Sans Symbols"/>
              <a:buNone/>
            </a:pPr>
            <a:r>
              <a:rPr lang="en-US" sz="4000" i="1">
                <a:solidFill>
                  <a:schemeClr val="dk1"/>
                </a:solidFill>
                <a:latin typeface="Arial"/>
                <a:ea typeface="Arial"/>
                <a:cs typeface="Arial"/>
                <a:sym typeface="Arial"/>
              </a:rPr>
              <a:t>WATERFALL vs AGILE</a:t>
            </a:r>
            <a:endParaRPr sz="4000" i="1">
              <a:solidFill>
                <a:schemeClr val="dk1"/>
              </a:solidFill>
              <a:latin typeface="Arial"/>
              <a:ea typeface="Arial"/>
              <a:cs typeface="Arial"/>
              <a:sym typeface="Arial"/>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Spring Planning Meeting</a:t>
            </a:r>
            <a:endParaRPr/>
          </a:p>
        </p:txBody>
      </p:sp>
      <p:sp>
        <p:nvSpPr>
          <p:cNvPr id="182" name="Google Shape;182;p32"/>
          <p:cNvSpPr/>
          <p:nvPr/>
        </p:nvSpPr>
        <p:spPr>
          <a:xfrm>
            <a:off x="3581400" y="3743325"/>
            <a:ext cx="2514600" cy="2047875"/>
          </a:xfrm>
          <a:prstGeom prst="rect">
            <a:avLst/>
          </a:prstGeom>
          <a:solidFill>
            <a:srgbClr val="CCFFFF"/>
          </a:solidFill>
          <a:ln w="31750" cap="flat" cmpd="sng">
            <a:solidFill>
              <a:srgbClr val="3366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Sprint Planning</a:t>
            </a:r>
            <a:endParaRPr/>
          </a:p>
          <a:p>
            <a:pPr marL="0" marR="0" lvl="0" indent="0" algn="ctr" rtl="0">
              <a:lnSpc>
                <a:spcPct val="100000"/>
              </a:lnSpc>
              <a:spcBef>
                <a:spcPts val="100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Meeting</a:t>
            </a:r>
            <a:endParaRPr/>
          </a:p>
        </p:txBody>
      </p:sp>
      <p:grpSp>
        <p:nvGrpSpPr>
          <p:cNvPr id="183" name="Google Shape;183;p32"/>
          <p:cNvGrpSpPr/>
          <p:nvPr/>
        </p:nvGrpSpPr>
        <p:grpSpPr>
          <a:xfrm>
            <a:off x="1143000" y="3733800"/>
            <a:ext cx="2438400" cy="304800"/>
            <a:chOff x="576" y="1392"/>
            <a:chExt cx="1536" cy="192"/>
          </a:xfrm>
        </p:grpSpPr>
        <p:cxnSp>
          <p:nvCxnSpPr>
            <p:cNvPr id="184" name="Google Shape;184;p32"/>
            <p:cNvCxnSpPr/>
            <p:nvPr/>
          </p:nvCxnSpPr>
          <p:spPr>
            <a:xfrm>
              <a:off x="1680" y="1488"/>
              <a:ext cx="432" cy="0"/>
            </a:xfrm>
            <a:prstGeom prst="straightConnector1">
              <a:avLst/>
            </a:prstGeom>
            <a:noFill/>
            <a:ln w="31750" cap="flat" cmpd="sng">
              <a:solidFill>
                <a:schemeClr val="dk1"/>
              </a:solidFill>
              <a:prstDash val="solid"/>
              <a:round/>
              <a:headEnd type="none" w="med" len="med"/>
              <a:tailEnd type="triangle" w="med" len="med"/>
            </a:ln>
          </p:spPr>
        </p:cxnSp>
        <p:sp>
          <p:nvSpPr>
            <p:cNvPr id="185" name="Google Shape;185;p32"/>
            <p:cNvSpPr/>
            <p:nvPr/>
          </p:nvSpPr>
          <p:spPr>
            <a:xfrm>
              <a:off x="576" y="1392"/>
              <a:ext cx="1104" cy="192"/>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Product Backlog</a:t>
              </a:r>
              <a:endParaRPr/>
            </a:p>
          </p:txBody>
        </p:sp>
      </p:grpSp>
      <p:grpSp>
        <p:nvGrpSpPr>
          <p:cNvPr id="186" name="Google Shape;186;p32"/>
          <p:cNvGrpSpPr/>
          <p:nvPr/>
        </p:nvGrpSpPr>
        <p:grpSpPr>
          <a:xfrm>
            <a:off x="1143000" y="4171950"/>
            <a:ext cx="2438400" cy="304800"/>
            <a:chOff x="576" y="1668"/>
            <a:chExt cx="1536" cy="192"/>
          </a:xfrm>
        </p:grpSpPr>
        <p:sp>
          <p:nvSpPr>
            <p:cNvPr id="187" name="Google Shape;187;p32"/>
            <p:cNvSpPr/>
            <p:nvPr/>
          </p:nvSpPr>
          <p:spPr>
            <a:xfrm>
              <a:off x="576" y="1668"/>
              <a:ext cx="1104" cy="192"/>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Team Capabilities</a:t>
              </a:r>
              <a:endParaRPr/>
            </a:p>
          </p:txBody>
        </p:sp>
        <p:cxnSp>
          <p:nvCxnSpPr>
            <p:cNvPr id="188" name="Google Shape;188;p32"/>
            <p:cNvCxnSpPr/>
            <p:nvPr/>
          </p:nvCxnSpPr>
          <p:spPr>
            <a:xfrm>
              <a:off x="1680" y="1764"/>
              <a:ext cx="432" cy="0"/>
            </a:xfrm>
            <a:prstGeom prst="straightConnector1">
              <a:avLst/>
            </a:prstGeom>
            <a:noFill/>
            <a:ln w="31750" cap="flat" cmpd="sng">
              <a:solidFill>
                <a:schemeClr val="dk1"/>
              </a:solidFill>
              <a:prstDash val="solid"/>
              <a:round/>
              <a:headEnd type="none" w="med" len="med"/>
              <a:tailEnd type="triangle" w="med" len="med"/>
            </a:ln>
          </p:spPr>
        </p:cxnSp>
      </p:grpSp>
      <p:grpSp>
        <p:nvGrpSpPr>
          <p:cNvPr id="189" name="Google Shape;189;p32"/>
          <p:cNvGrpSpPr/>
          <p:nvPr/>
        </p:nvGrpSpPr>
        <p:grpSpPr>
          <a:xfrm>
            <a:off x="1143000" y="4610100"/>
            <a:ext cx="2438400" cy="304800"/>
            <a:chOff x="576" y="1944"/>
            <a:chExt cx="1536" cy="192"/>
          </a:xfrm>
        </p:grpSpPr>
        <p:sp>
          <p:nvSpPr>
            <p:cNvPr id="190" name="Google Shape;190;p32"/>
            <p:cNvSpPr/>
            <p:nvPr/>
          </p:nvSpPr>
          <p:spPr>
            <a:xfrm>
              <a:off x="576" y="1944"/>
              <a:ext cx="1104" cy="192"/>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Business Conditions</a:t>
              </a:r>
              <a:endParaRPr/>
            </a:p>
          </p:txBody>
        </p:sp>
        <p:cxnSp>
          <p:nvCxnSpPr>
            <p:cNvPr id="191" name="Google Shape;191;p32"/>
            <p:cNvCxnSpPr/>
            <p:nvPr/>
          </p:nvCxnSpPr>
          <p:spPr>
            <a:xfrm>
              <a:off x="1680" y="2040"/>
              <a:ext cx="432" cy="0"/>
            </a:xfrm>
            <a:prstGeom prst="straightConnector1">
              <a:avLst/>
            </a:prstGeom>
            <a:noFill/>
            <a:ln w="31750" cap="flat" cmpd="sng">
              <a:solidFill>
                <a:schemeClr val="dk1"/>
              </a:solidFill>
              <a:prstDash val="solid"/>
              <a:round/>
              <a:headEnd type="none" w="med" len="med"/>
              <a:tailEnd type="triangle" w="med" len="med"/>
            </a:ln>
          </p:spPr>
        </p:cxnSp>
      </p:grpSp>
      <p:grpSp>
        <p:nvGrpSpPr>
          <p:cNvPr id="192" name="Google Shape;192;p32"/>
          <p:cNvGrpSpPr/>
          <p:nvPr/>
        </p:nvGrpSpPr>
        <p:grpSpPr>
          <a:xfrm>
            <a:off x="1143000" y="5048250"/>
            <a:ext cx="2438400" cy="304800"/>
            <a:chOff x="576" y="2220"/>
            <a:chExt cx="1536" cy="192"/>
          </a:xfrm>
        </p:grpSpPr>
        <p:sp>
          <p:nvSpPr>
            <p:cNvPr id="193" name="Google Shape;193;p32"/>
            <p:cNvSpPr/>
            <p:nvPr/>
          </p:nvSpPr>
          <p:spPr>
            <a:xfrm>
              <a:off x="576" y="2220"/>
              <a:ext cx="1104" cy="192"/>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Technology</a:t>
              </a:r>
              <a:endParaRPr/>
            </a:p>
          </p:txBody>
        </p:sp>
        <p:cxnSp>
          <p:nvCxnSpPr>
            <p:cNvPr id="194" name="Google Shape;194;p32"/>
            <p:cNvCxnSpPr/>
            <p:nvPr/>
          </p:nvCxnSpPr>
          <p:spPr>
            <a:xfrm>
              <a:off x="1680" y="2316"/>
              <a:ext cx="432" cy="0"/>
            </a:xfrm>
            <a:prstGeom prst="straightConnector1">
              <a:avLst/>
            </a:prstGeom>
            <a:noFill/>
            <a:ln w="31750" cap="flat" cmpd="sng">
              <a:solidFill>
                <a:schemeClr val="dk1"/>
              </a:solidFill>
              <a:prstDash val="solid"/>
              <a:round/>
              <a:headEnd type="none" w="med" len="med"/>
              <a:tailEnd type="triangle" w="med" len="med"/>
            </a:ln>
          </p:spPr>
        </p:cxnSp>
      </p:grpSp>
      <p:grpSp>
        <p:nvGrpSpPr>
          <p:cNvPr id="195" name="Google Shape;195;p32"/>
          <p:cNvGrpSpPr/>
          <p:nvPr/>
        </p:nvGrpSpPr>
        <p:grpSpPr>
          <a:xfrm>
            <a:off x="1143000" y="5486400"/>
            <a:ext cx="2438400" cy="304800"/>
            <a:chOff x="576" y="2496"/>
            <a:chExt cx="1536" cy="192"/>
          </a:xfrm>
        </p:grpSpPr>
        <p:sp>
          <p:nvSpPr>
            <p:cNvPr id="196" name="Google Shape;196;p32"/>
            <p:cNvSpPr/>
            <p:nvPr/>
          </p:nvSpPr>
          <p:spPr>
            <a:xfrm>
              <a:off x="576" y="2496"/>
              <a:ext cx="1104" cy="192"/>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Current Product</a:t>
              </a:r>
              <a:endParaRPr/>
            </a:p>
          </p:txBody>
        </p:sp>
        <p:cxnSp>
          <p:nvCxnSpPr>
            <p:cNvPr id="197" name="Google Shape;197;p32"/>
            <p:cNvCxnSpPr/>
            <p:nvPr/>
          </p:nvCxnSpPr>
          <p:spPr>
            <a:xfrm>
              <a:off x="1680" y="2592"/>
              <a:ext cx="432" cy="0"/>
            </a:xfrm>
            <a:prstGeom prst="straightConnector1">
              <a:avLst/>
            </a:prstGeom>
            <a:noFill/>
            <a:ln w="31750" cap="flat" cmpd="sng">
              <a:solidFill>
                <a:schemeClr val="dk1"/>
              </a:solidFill>
              <a:prstDash val="solid"/>
              <a:round/>
              <a:headEnd type="none" w="med" len="med"/>
              <a:tailEnd type="triangle" w="med" len="med"/>
            </a:ln>
          </p:spPr>
        </p:cxnSp>
      </p:grpSp>
      <p:sp>
        <p:nvSpPr>
          <p:cNvPr id="198" name="Google Shape;198;p32"/>
          <p:cNvSpPr/>
          <p:nvPr/>
        </p:nvSpPr>
        <p:spPr>
          <a:xfrm>
            <a:off x="6781800" y="4953000"/>
            <a:ext cx="1752600" cy="304800"/>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Sprint Backlog</a:t>
            </a:r>
            <a:endParaRPr/>
          </a:p>
        </p:txBody>
      </p:sp>
      <p:cxnSp>
        <p:nvCxnSpPr>
          <p:cNvPr id="199" name="Google Shape;199;p32"/>
          <p:cNvCxnSpPr/>
          <p:nvPr/>
        </p:nvCxnSpPr>
        <p:spPr>
          <a:xfrm>
            <a:off x="6096000" y="5105400"/>
            <a:ext cx="685800" cy="0"/>
          </a:xfrm>
          <a:prstGeom prst="straightConnector1">
            <a:avLst/>
          </a:prstGeom>
          <a:noFill/>
          <a:ln w="31750" cap="flat" cmpd="sng">
            <a:solidFill>
              <a:schemeClr val="dk1"/>
            </a:solidFill>
            <a:prstDash val="solid"/>
            <a:round/>
            <a:headEnd type="none" w="med" len="med"/>
            <a:tailEnd type="triangle" w="med" len="med"/>
          </a:ln>
        </p:spPr>
      </p:cxnSp>
      <p:cxnSp>
        <p:nvCxnSpPr>
          <p:cNvPr id="200" name="Google Shape;200;p32"/>
          <p:cNvCxnSpPr/>
          <p:nvPr/>
        </p:nvCxnSpPr>
        <p:spPr>
          <a:xfrm>
            <a:off x="3781425" y="2590800"/>
            <a:ext cx="0" cy="1143000"/>
          </a:xfrm>
          <a:prstGeom prst="straightConnector1">
            <a:avLst/>
          </a:prstGeom>
          <a:noFill/>
          <a:ln w="31750" cap="flat" cmpd="sng">
            <a:solidFill>
              <a:schemeClr val="dk1"/>
            </a:solidFill>
            <a:prstDash val="solid"/>
            <a:round/>
            <a:headEnd type="none" w="med" len="med"/>
            <a:tailEnd type="triangle" w="med" len="med"/>
          </a:ln>
        </p:spPr>
      </p:cxnSp>
      <p:cxnSp>
        <p:nvCxnSpPr>
          <p:cNvPr id="201" name="Google Shape;201;p32"/>
          <p:cNvCxnSpPr/>
          <p:nvPr/>
        </p:nvCxnSpPr>
        <p:spPr>
          <a:xfrm>
            <a:off x="4381500" y="2590800"/>
            <a:ext cx="0" cy="1143000"/>
          </a:xfrm>
          <a:prstGeom prst="straightConnector1">
            <a:avLst/>
          </a:prstGeom>
          <a:noFill/>
          <a:ln w="31750" cap="flat" cmpd="sng">
            <a:solidFill>
              <a:schemeClr val="dk1"/>
            </a:solidFill>
            <a:prstDash val="solid"/>
            <a:round/>
            <a:headEnd type="none" w="med" len="med"/>
            <a:tailEnd type="triangle" w="med" len="med"/>
          </a:ln>
        </p:spPr>
      </p:cxnSp>
      <p:cxnSp>
        <p:nvCxnSpPr>
          <p:cNvPr id="202" name="Google Shape;202;p32"/>
          <p:cNvCxnSpPr/>
          <p:nvPr/>
        </p:nvCxnSpPr>
        <p:spPr>
          <a:xfrm>
            <a:off x="4972050" y="2590800"/>
            <a:ext cx="0" cy="1143000"/>
          </a:xfrm>
          <a:prstGeom prst="straightConnector1">
            <a:avLst/>
          </a:prstGeom>
          <a:noFill/>
          <a:ln w="31750" cap="flat" cmpd="sng">
            <a:solidFill>
              <a:schemeClr val="dk1"/>
            </a:solidFill>
            <a:prstDash val="solid"/>
            <a:round/>
            <a:headEnd type="none" w="med" len="med"/>
            <a:tailEnd type="triangle" w="med" len="med"/>
          </a:ln>
        </p:spPr>
      </p:cxnSp>
      <p:cxnSp>
        <p:nvCxnSpPr>
          <p:cNvPr id="203" name="Google Shape;203;p32"/>
          <p:cNvCxnSpPr/>
          <p:nvPr/>
        </p:nvCxnSpPr>
        <p:spPr>
          <a:xfrm>
            <a:off x="5572125" y="2590800"/>
            <a:ext cx="0" cy="1143000"/>
          </a:xfrm>
          <a:prstGeom prst="straightConnector1">
            <a:avLst/>
          </a:prstGeom>
          <a:noFill/>
          <a:ln w="31750" cap="flat" cmpd="sng">
            <a:solidFill>
              <a:schemeClr val="dk1"/>
            </a:solidFill>
            <a:prstDash val="solid"/>
            <a:round/>
            <a:headEnd type="none" w="med" len="med"/>
            <a:tailEnd type="triangle" w="med" len="med"/>
          </a:ln>
        </p:spPr>
      </p:cxnSp>
      <p:sp>
        <p:nvSpPr>
          <p:cNvPr id="204" name="Google Shape;204;p32"/>
          <p:cNvSpPr/>
          <p:nvPr/>
        </p:nvSpPr>
        <p:spPr>
          <a:xfrm rot="-2834835">
            <a:off x="3390900" y="2095500"/>
            <a:ext cx="1752600" cy="304800"/>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Product Owner</a:t>
            </a:r>
            <a:endParaRPr/>
          </a:p>
        </p:txBody>
      </p:sp>
      <p:sp>
        <p:nvSpPr>
          <p:cNvPr id="205" name="Google Shape;205;p32"/>
          <p:cNvSpPr/>
          <p:nvPr/>
        </p:nvSpPr>
        <p:spPr>
          <a:xfrm rot="-2834835">
            <a:off x="3987800" y="2095500"/>
            <a:ext cx="1752600" cy="304800"/>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Scrum Team</a:t>
            </a:r>
            <a:endParaRPr/>
          </a:p>
        </p:txBody>
      </p:sp>
      <p:sp>
        <p:nvSpPr>
          <p:cNvPr id="206" name="Google Shape;206;p32"/>
          <p:cNvSpPr/>
          <p:nvPr/>
        </p:nvSpPr>
        <p:spPr>
          <a:xfrm rot="-2834835">
            <a:off x="5181600" y="2095500"/>
            <a:ext cx="1752600" cy="304800"/>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Management</a:t>
            </a:r>
            <a:endParaRPr/>
          </a:p>
        </p:txBody>
      </p:sp>
      <p:sp>
        <p:nvSpPr>
          <p:cNvPr id="207" name="Google Shape;207;p32"/>
          <p:cNvSpPr/>
          <p:nvPr/>
        </p:nvSpPr>
        <p:spPr>
          <a:xfrm rot="-2834835">
            <a:off x="4584700" y="2095500"/>
            <a:ext cx="1752600" cy="304800"/>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Customers</a:t>
            </a:r>
            <a:endParaRPr/>
          </a:p>
        </p:txBody>
      </p:sp>
      <p:sp>
        <p:nvSpPr>
          <p:cNvPr id="208" name="Google Shape;208;p32"/>
          <p:cNvSpPr/>
          <p:nvPr/>
        </p:nvSpPr>
        <p:spPr>
          <a:xfrm>
            <a:off x="6781800" y="4267200"/>
            <a:ext cx="1752600" cy="304800"/>
          </a:xfrm>
          <a:prstGeom prst="rect">
            <a:avLst/>
          </a:prstGeom>
          <a:solidFill>
            <a:srgbClr val="99CCFF"/>
          </a:solidFill>
          <a:ln w="31750" cap="flat" cmpd="sng">
            <a:solidFill>
              <a:srgbClr val="006C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Noto Sans Symbols"/>
              <a:buNone/>
            </a:pPr>
            <a:r>
              <a:rPr lang="en-US" sz="1400">
                <a:solidFill>
                  <a:schemeClr val="dk1"/>
                </a:solidFill>
                <a:latin typeface="Arial"/>
                <a:ea typeface="Arial"/>
                <a:cs typeface="Arial"/>
                <a:sym typeface="Arial"/>
              </a:rPr>
              <a:t>Sprint Goal</a:t>
            </a:r>
            <a:endParaRPr/>
          </a:p>
        </p:txBody>
      </p:sp>
      <p:cxnSp>
        <p:nvCxnSpPr>
          <p:cNvPr id="209" name="Google Shape;209;p32"/>
          <p:cNvCxnSpPr/>
          <p:nvPr/>
        </p:nvCxnSpPr>
        <p:spPr>
          <a:xfrm>
            <a:off x="6096000" y="4419600"/>
            <a:ext cx="685800" cy="0"/>
          </a:xfrm>
          <a:prstGeom prst="straightConnector1">
            <a:avLst/>
          </a:prstGeom>
          <a:noFill/>
          <a:ln w="31750" cap="flat" cmpd="sng">
            <a:solidFill>
              <a:schemeClr val="dk1"/>
            </a:solidFill>
            <a:prstDash val="solid"/>
            <a:round/>
            <a:headEnd type="none" w="med" len="med"/>
            <a:tailEnd type="triangle" w="med" len="med"/>
          </a:ln>
        </p:spPr>
      </p:cxn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sz="3600"/>
              <a:t>Parts of Sprint Planning Meeting</a:t>
            </a:r>
            <a:endParaRPr/>
          </a:p>
        </p:txBody>
      </p:sp>
      <p:sp>
        <p:nvSpPr>
          <p:cNvPr id="215" name="Google Shape;215;p33"/>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1st Part:</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Creating Product Backlog </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Determining the Sprint Goal. </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Participants: Product Owner, Scrum Master, Scrum Team</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2nd Part:</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Participants: Scrum Master, Scrum Team</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Creating Sprint Backlog </a:t>
            </a:r>
            <a:endParaRPr/>
          </a:p>
          <a:p>
            <a:pPr marL="566738" lvl="0" indent="-566738" algn="l" rtl="0">
              <a:spcBef>
                <a:spcPts val="1120"/>
              </a:spcBef>
              <a:spcAft>
                <a:spcPts val="0"/>
              </a:spcAft>
              <a:buSzPts val="2100"/>
              <a:buFont typeface="Noto Sans Symbols"/>
              <a:buNone/>
            </a:pPr>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Pre-Project/Kickoff Meeting</a:t>
            </a:r>
            <a:endParaRPr/>
          </a:p>
        </p:txBody>
      </p:sp>
      <p:sp>
        <p:nvSpPr>
          <p:cNvPr id="221" name="Google Shape;221;p34"/>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A special form of Sprint Planning Meeting</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Meeting before the begin of the Project</a:t>
            </a:r>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Sprint</a:t>
            </a:r>
            <a:endParaRPr/>
          </a:p>
        </p:txBody>
      </p:sp>
      <p:sp>
        <p:nvSpPr>
          <p:cNvPr id="227" name="Google Shape;227;p35"/>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A month-long iteration, during which is incremented a product functionality</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NO outside influence can interfere with the Scrum team during the Sprint</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Each Sprint begins with the Daily Scrum Meeting</a:t>
            </a:r>
            <a:endParaRPr>
              <a:latin typeface="Calibri"/>
              <a:ea typeface="Calibri"/>
              <a:cs typeface="Calibri"/>
              <a:sym typeface="Calibri"/>
            </a:endParaRPr>
          </a:p>
          <a:p>
            <a:pPr marL="566738" lvl="0" indent="-433388" algn="l" rtl="0">
              <a:lnSpc>
                <a:spcPct val="90000"/>
              </a:lnSpc>
              <a:spcBef>
                <a:spcPts val="1120"/>
              </a:spcBef>
              <a:spcAft>
                <a:spcPts val="0"/>
              </a:spcAft>
              <a:buSzPts val="2100"/>
              <a:buNone/>
            </a:pPr>
            <a:endParaRPr>
              <a:latin typeface="Calibri"/>
              <a:ea typeface="Calibri"/>
              <a:cs typeface="Calibri"/>
              <a:sym typeface="Calibri"/>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Daily Scrum</a:t>
            </a:r>
            <a:endParaRPr/>
          </a:p>
        </p:txBody>
      </p:sp>
      <p:sp>
        <p:nvSpPr>
          <p:cNvPr id="233" name="Google Shape;233;p36"/>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Parameters</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Daily</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15-minutes</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Stand-up</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Not for problem solving</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Three questions:</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What did you do yesterday</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What will you do today?</a:t>
            </a:r>
            <a:endParaRPr/>
          </a:p>
          <a:p>
            <a:pPr marL="566738" lvl="1" indent="-5667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What obstacles are in your way?</a:t>
            </a:r>
            <a:endParaRPr/>
          </a:p>
          <a:p>
            <a:pPr marL="566738" lvl="0" indent="-566738" algn="l" rtl="0">
              <a:lnSpc>
                <a:spcPct val="90000"/>
              </a:lnSpc>
              <a:spcBef>
                <a:spcPts val="1120"/>
              </a:spcBef>
              <a:spcAft>
                <a:spcPts val="0"/>
              </a:spcAft>
              <a:buSzPts val="2100"/>
              <a:buFont typeface="Noto Sans Symbols"/>
              <a:buNone/>
            </a:pPr>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a:t>Daily Scrum</a:t>
            </a:r>
            <a:endParaRPr/>
          </a:p>
        </p:txBody>
      </p:sp>
      <p:sp>
        <p:nvSpPr>
          <p:cNvPr id="239" name="Google Shape;239;p37"/>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Is a meeting in which team members make commitments to each other and to the Scrum Master</a:t>
            </a:r>
            <a:endParaRPr/>
          </a:p>
          <a:p>
            <a:pPr marL="566738" lvl="0" indent="-566738" algn="l" rtl="0">
              <a:spcBef>
                <a:spcPts val="1120"/>
              </a:spcBef>
              <a:spcAft>
                <a:spcPts val="0"/>
              </a:spcAft>
              <a:buSzPts val="2100"/>
              <a:buChar char="▪"/>
            </a:pPr>
            <a:r>
              <a:rPr lang="en-US">
                <a:latin typeface="Calibri"/>
                <a:ea typeface="Calibri"/>
                <a:cs typeface="Calibri"/>
                <a:sym typeface="Calibri"/>
              </a:rPr>
              <a:t>Is a good way for a Scrum Master to track the progress of the Team</a:t>
            </a:r>
            <a:endParaRPr>
              <a:latin typeface="Calibri"/>
              <a:ea typeface="Calibri"/>
              <a:cs typeface="Calibri"/>
              <a:sym typeface="Calibri"/>
            </a:endParaRPr>
          </a:p>
          <a:p>
            <a:pPr marL="566738" lvl="0" indent="-566738" algn="l" rtl="0">
              <a:spcBef>
                <a:spcPts val="1120"/>
              </a:spcBef>
              <a:spcAft>
                <a:spcPts val="0"/>
              </a:spcAft>
              <a:buSzPts val="2100"/>
              <a:buFont typeface="Noto Sans Symbols"/>
              <a:buNone/>
            </a:pPr>
            <a:endParaRPr>
              <a:latin typeface="Calibri"/>
              <a:ea typeface="Calibri"/>
              <a:cs typeface="Calibri"/>
              <a:sym typeface="Calibri"/>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8"/>
          <p:cNvPicPr preferRelativeResize="0"/>
          <p:nvPr/>
        </p:nvPicPr>
        <p:blipFill rotWithShape="1">
          <a:blip r:embed="rId3">
            <a:alphaModFix/>
          </a:blip>
          <a:srcRect/>
          <a:stretch/>
        </p:blipFill>
        <p:spPr>
          <a:xfrm>
            <a:off x="4011" y="762000"/>
            <a:ext cx="9144000" cy="5867400"/>
          </a:xfrm>
          <a:prstGeom prst="rect">
            <a:avLst/>
          </a:prstGeom>
          <a:noFill/>
          <a:ln>
            <a:noFill/>
          </a:ln>
        </p:spPr>
      </p:pic>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39"/>
          <p:cNvPicPr preferRelativeResize="0"/>
          <p:nvPr/>
        </p:nvPicPr>
        <p:blipFill rotWithShape="1">
          <a:blip r:embed="rId3">
            <a:alphaModFix/>
          </a:blip>
          <a:srcRect/>
          <a:stretch/>
        </p:blipFill>
        <p:spPr>
          <a:xfrm>
            <a:off x="914400" y="1066800"/>
            <a:ext cx="7467600" cy="4800599"/>
          </a:xfrm>
          <a:prstGeom prst="rect">
            <a:avLst/>
          </a:prstGeom>
          <a:noFill/>
          <a:ln>
            <a:noFill/>
          </a:ln>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Product Backlog</a:t>
            </a:r>
            <a:endParaRPr/>
          </a:p>
        </p:txBody>
      </p:sp>
      <p:sp>
        <p:nvSpPr>
          <p:cNvPr id="255" name="Google Shape;255;p40"/>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Requirements for a system, expressed as a prioritized list of Backlog Items</a:t>
            </a:r>
            <a:endParaRPr/>
          </a:p>
          <a:p>
            <a:pPr marL="566738" lvl="0" indent="-566738" algn="l" rtl="0">
              <a:spcBef>
                <a:spcPts val="1120"/>
              </a:spcBef>
              <a:spcAft>
                <a:spcPts val="0"/>
              </a:spcAft>
              <a:buSzPts val="2100"/>
              <a:buChar char="▪"/>
            </a:pPr>
            <a:r>
              <a:rPr lang="en-US">
                <a:latin typeface="Calibri"/>
                <a:ea typeface="Calibri"/>
                <a:cs typeface="Calibri"/>
                <a:sym typeface="Calibri"/>
              </a:rPr>
              <a:t>Is managed and owned by a Product Owner</a:t>
            </a:r>
            <a:endParaRPr/>
          </a:p>
          <a:p>
            <a:pPr marL="566738" lvl="0" indent="-566738" algn="l" rtl="0">
              <a:spcBef>
                <a:spcPts val="1120"/>
              </a:spcBef>
              <a:spcAft>
                <a:spcPts val="0"/>
              </a:spcAft>
              <a:buSzPts val="2100"/>
              <a:buChar char="▪"/>
            </a:pPr>
            <a:r>
              <a:rPr lang="en-US">
                <a:latin typeface="Calibri"/>
                <a:ea typeface="Calibri"/>
                <a:cs typeface="Calibri"/>
                <a:sym typeface="Calibri"/>
              </a:rPr>
              <a:t>Spreadsheet (typically)</a:t>
            </a:r>
            <a:endParaRPr/>
          </a:p>
          <a:p>
            <a:pPr marL="566738" lvl="0" indent="-566738" algn="l" rtl="0">
              <a:spcBef>
                <a:spcPts val="1120"/>
              </a:spcBef>
              <a:spcAft>
                <a:spcPts val="0"/>
              </a:spcAft>
              <a:buSzPts val="2100"/>
              <a:buChar char="▪"/>
            </a:pPr>
            <a:r>
              <a:rPr lang="en-US">
                <a:latin typeface="Calibri"/>
                <a:ea typeface="Calibri"/>
                <a:cs typeface="Calibri"/>
                <a:sym typeface="Calibri"/>
              </a:rPr>
              <a:t>Usually is created during the Sprint Planning Meeting</a:t>
            </a:r>
            <a:endParaRPr/>
          </a:p>
          <a:p>
            <a:pPr marL="566738" lvl="0" indent="-566738" algn="l" rtl="0">
              <a:spcBef>
                <a:spcPts val="1120"/>
              </a:spcBef>
              <a:spcAft>
                <a:spcPts val="0"/>
              </a:spcAft>
              <a:buSzPts val="2100"/>
              <a:buChar char="▪"/>
            </a:pPr>
            <a:r>
              <a:rPr lang="en-US">
                <a:latin typeface="Calibri"/>
                <a:ea typeface="Calibri"/>
                <a:cs typeface="Calibri"/>
                <a:sym typeface="Calibri"/>
              </a:rPr>
              <a:t>Can be changed and re-prioritized before each PM</a:t>
            </a:r>
            <a:endParaRPr>
              <a:latin typeface="Calibri"/>
              <a:ea typeface="Calibri"/>
              <a:cs typeface="Calibri"/>
              <a:sym typeface="Calibri"/>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41"/>
          <p:cNvPicPr preferRelativeResize="0"/>
          <p:nvPr/>
        </p:nvPicPr>
        <p:blipFill rotWithShape="1">
          <a:blip r:embed="rId3">
            <a:alphaModFix/>
          </a:blip>
          <a:srcRect/>
          <a:stretch/>
        </p:blipFill>
        <p:spPr>
          <a:xfrm>
            <a:off x="32657" y="762000"/>
            <a:ext cx="9177337" cy="4038600"/>
          </a:xfrm>
          <a:prstGeom prst="rect">
            <a:avLst/>
          </a:prstGeom>
          <a:noFill/>
          <a:ln>
            <a:noFill/>
          </a:ln>
        </p:spPr>
      </p:pic>
      <p:sp>
        <p:nvSpPr>
          <p:cNvPr id="261" name="Google Shape;261;p41"/>
          <p:cNvSpPr txBox="1"/>
          <p:nvPr/>
        </p:nvSpPr>
        <p:spPr>
          <a:xfrm>
            <a:off x="1981200" y="0"/>
            <a:ext cx="7162800" cy="533400"/>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chemeClr val="dk1"/>
              </a:buClr>
              <a:buSzPts val="4000"/>
              <a:buFont typeface="Noto Sans Symbols"/>
              <a:buNone/>
            </a:pPr>
            <a:r>
              <a:rPr lang="en-US" sz="4000" i="1">
                <a:solidFill>
                  <a:schemeClr val="dk1"/>
                </a:solidFill>
                <a:latin typeface="Arial"/>
                <a:ea typeface="Arial"/>
                <a:cs typeface="Arial"/>
                <a:sym typeface="Arial"/>
              </a:rPr>
              <a:t>Sample Product Backlog</a:t>
            </a:r>
            <a:endParaRPr sz="4000" i="1">
              <a:solidFill>
                <a:schemeClr val="dk1"/>
              </a:solidFill>
              <a:latin typeface="Arial"/>
              <a:ea typeface="Arial"/>
              <a:cs typeface="Arial"/>
              <a:sym typeface="Arial"/>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p:nvPr/>
        </p:nvSpPr>
        <p:spPr>
          <a:xfrm>
            <a:off x="6967538" y="0"/>
            <a:ext cx="1360487" cy="925513"/>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dk2"/>
              </a:buClr>
              <a:buSzPts val="2100"/>
              <a:buFont typeface="Noto Sans Symbols"/>
              <a:buNone/>
            </a:pPr>
            <a:endParaRPr sz="2800">
              <a:solidFill>
                <a:schemeClr val="dk1"/>
              </a:solidFill>
              <a:latin typeface="Times New Roman"/>
              <a:ea typeface="Times New Roman"/>
              <a:cs typeface="Times New Roman"/>
              <a:sym typeface="Times New Roman"/>
            </a:endParaRPr>
          </a:p>
        </p:txBody>
      </p:sp>
      <p:sp>
        <p:nvSpPr>
          <p:cNvPr id="81" name="Google Shape;81;p15"/>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Introduction</a:t>
            </a:r>
            <a:endParaRPr/>
          </a:p>
        </p:txBody>
      </p:sp>
      <p:sp>
        <p:nvSpPr>
          <p:cNvPr id="82" name="Google Shape;82;p15"/>
          <p:cNvSpPr txBox="1">
            <a:spLocks noGrp="1"/>
          </p:cNvSpPr>
          <p:nvPr>
            <p:ph type="body" idx="1"/>
          </p:nvPr>
        </p:nvSpPr>
        <p:spPr>
          <a:xfrm>
            <a:off x="-685800" y="1066800"/>
            <a:ext cx="8915400" cy="4419600"/>
          </a:xfrm>
          <a:prstGeom prst="rect">
            <a:avLst/>
          </a:prstGeom>
          <a:noFill/>
          <a:ln>
            <a:noFill/>
          </a:ln>
        </p:spPr>
        <p:txBody>
          <a:bodyPr spcFirstLastPara="1" wrap="square" lIns="91425" tIns="45700" rIns="91425" bIns="45700" anchor="t" anchorCtr="0">
            <a:noAutofit/>
          </a:bodyPr>
          <a:lstStyle/>
          <a:p>
            <a:pPr marL="1101725" lvl="1" indent="-533400" algn="just" rtl="0">
              <a:spcBef>
                <a:spcPts val="0"/>
              </a:spcBef>
              <a:spcAft>
                <a:spcPts val="0"/>
              </a:spcAft>
              <a:buSzPts val="1800"/>
              <a:buFont typeface="Noto Sans Symbols"/>
              <a:buNone/>
            </a:pPr>
            <a:r>
              <a:rPr lang="en-US" b="1" i="0"/>
              <a:t>	</a:t>
            </a:r>
            <a:endParaRPr/>
          </a:p>
          <a:p>
            <a:pPr marL="1101725" lvl="1" indent="-533400" algn="just" rtl="0">
              <a:spcBef>
                <a:spcPts val="960"/>
              </a:spcBef>
              <a:spcAft>
                <a:spcPts val="0"/>
              </a:spcAft>
              <a:buSzPts val="1800"/>
              <a:buFont typeface="Noto Sans Symbols"/>
              <a:buNone/>
            </a:pPr>
            <a:endParaRPr b="1" i="0"/>
          </a:p>
          <a:p>
            <a:pPr marL="1101725" lvl="1" indent="-533400" algn="just" rtl="0">
              <a:spcBef>
                <a:spcPts val="960"/>
              </a:spcBef>
              <a:spcAft>
                <a:spcPts val="0"/>
              </a:spcAft>
              <a:buSzPts val="1800"/>
              <a:buFont typeface="Noto Sans Symbols"/>
              <a:buNone/>
            </a:pPr>
            <a:r>
              <a:rPr lang="en-US" b="1" i="0"/>
              <a:t>	</a:t>
            </a:r>
            <a:endParaRPr/>
          </a:p>
        </p:txBody>
      </p:sp>
      <p:sp>
        <p:nvSpPr>
          <p:cNvPr id="83" name="Google Shape;83;p15"/>
          <p:cNvSpPr txBox="1"/>
          <p:nvPr/>
        </p:nvSpPr>
        <p:spPr>
          <a:xfrm>
            <a:off x="0" y="1371600"/>
            <a:ext cx="9144000" cy="5478423"/>
          </a:xfrm>
          <a:prstGeom prst="rect">
            <a:avLst/>
          </a:prstGeom>
          <a:noFill/>
          <a:ln>
            <a:noFill/>
          </a:ln>
        </p:spPr>
        <p:txBody>
          <a:bodyPr spcFirstLastPara="1" wrap="square" lIns="91425" tIns="45700" rIns="91425" bIns="45700" anchor="t" anchorCtr="0">
            <a:spAutoFit/>
          </a:bodyPr>
          <a:lstStyle/>
          <a:p>
            <a:pPr marL="566738" marR="0" lvl="0" indent="-566738" algn="l" rtl="0">
              <a:lnSpc>
                <a:spcPct val="100000"/>
              </a:lnSpc>
              <a:spcBef>
                <a:spcPts val="0"/>
              </a:spcBef>
              <a:spcAft>
                <a:spcPts val="0"/>
              </a:spcAft>
              <a:buClr>
                <a:schemeClr val="dk2"/>
              </a:buClr>
              <a:buSzPts val="1800"/>
              <a:buFont typeface="Noto Sans Symbols"/>
              <a:buNone/>
            </a:pPr>
            <a:r>
              <a:rPr lang="en-US" sz="2400" i="1">
                <a:solidFill>
                  <a:schemeClr val="dk1"/>
                </a:solidFill>
                <a:latin typeface="Arial"/>
                <a:ea typeface="Arial"/>
                <a:cs typeface="Arial"/>
                <a:sym typeface="Arial"/>
              </a:rPr>
              <a:t>	</a:t>
            </a:r>
            <a:r>
              <a:rPr lang="en-US" sz="2800" i="1">
                <a:solidFill>
                  <a:schemeClr val="dk1"/>
                </a:solidFill>
                <a:latin typeface="Calibri"/>
                <a:ea typeface="Calibri"/>
                <a:cs typeface="Calibri"/>
                <a:sym typeface="Calibri"/>
              </a:rPr>
              <a:t>Classical methods of software development have many disadvantages:</a:t>
            </a:r>
            <a:endParaRPr/>
          </a:p>
          <a:p>
            <a:pPr marL="457200" marR="0" lvl="1" indent="-133350" algn="l" rtl="0">
              <a:lnSpc>
                <a:spcPct val="10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 huge effort during the planning phase</a:t>
            </a:r>
            <a:endParaRPr/>
          </a:p>
          <a:p>
            <a:pPr marL="457200" marR="0" lvl="1" indent="-133350" algn="l" rtl="0">
              <a:lnSpc>
                <a:spcPct val="10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 poor requirements conversion in a rapid changing environment</a:t>
            </a:r>
            <a:endParaRPr/>
          </a:p>
          <a:p>
            <a:pPr marL="457200" marR="0" lvl="1" indent="-133350" algn="l" rtl="0">
              <a:lnSpc>
                <a:spcPct val="10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 Heavy documentation</a:t>
            </a:r>
            <a:endParaRPr sz="2800" b="0" i="1" u="none" strike="noStrike" cap="none">
              <a:solidFill>
                <a:schemeClr val="dk1"/>
              </a:solidFill>
              <a:latin typeface="Calibri"/>
              <a:ea typeface="Calibri"/>
              <a:cs typeface="Calibri"/>
              <a:sym typeface="Calibri"/>
            </a:endParaRPr>
          </a:p>
          <a:p>
            <a:pPr marL="457200" marR="0" lvl="1" indent="0" algn="l" rtl="0">
              <a:lnSpc>
                <a:spcPct val="100000"/>
              </a:lnSpc>
              <a:spcBef>
                <a:spcPts val="1120"/>
              </a:spcBef>
              <a:spcAft>
                <a:spcPts val="0"/>
              </a:spcAft>
              <a:buClr>
                <a:schemeClr val="dk2"/>
              </a:buClr>
              <a:buSzPts val="2100"/>
              <a:buFont typeface="Noto Sans Symbols"/>
              <a:buNone/>
            </a:pPr>
            <a:endParaRPr sz="2800" b="0" i="1" u="none" strike="noStrike" cap="none">
              <a:solidFill>
                <a:schemeClr val="dk1"/>
              </a:solidFill>
              <a:latin typeface="Calibri"/>
              <a:ea typeface="Calibri"/>
              <a:cs typeface="Calibri"/>
              <a:sym typeface="Calibri"/>
            </a:endParaRPr>
          </a:p>
          <a:p>
            <a:pPr marL="566738" marR="0" lvl="0" indent="-566738" algn="l" rtl="0">
              <a:lnSpc>
                <a:spcPct val="90000"/>
              </a:lnSpc>
              <a:spcBef>
                <a:spcPts val="1120"/>
              </a:spcBef>
              <a:spcAft>
                <a:spcPts val="0"/>
              </a:spcAft>
              <a:buClr>
                <a:schemeClr val="dk2"/>
              </a:buClr>
              <a:buSzPts val="2100"/>
              <a:buFont typeface="Noto Sans Symbols"/>
              <a:buChar char="⮚"/>
            </a:pPr>
            <a:r>
              <a:rPr lang="en-US" sz="2800" i="1">
                <a:solidFill>
                  <a:schemeClr val="dk1"/>
                </a:solidFill>
                <a:latin typeface="Calibri"/>
                <a:ea typeface="Calibri"/>
                <a:cs typeface="Calibri"/>
                <a:sym typeface="Calibri"/>
              </a:rPr>
              <a:t>New methods:</a:t>
            </a:r>
            <a:r>
              <a:rPr lang="en-US" sz="2800">
                <a:solidFill>
                  <a:schemeClr val="dk1"/>
                </a:solidFill>
                <a:latin typeface="Calibri"/>
                <a:ea typeface="Calibri"/>
                <a:cs typeface="Calibri"/>
                <a:sym typeface="Calibri"/>
              </a:rPr>
              <a:t> </a:t>
            </a:r>
            <a:endParaRPr/>
          </a:p>
          <a:p>
            <a:pPr marL="566738" marR="0" lvl="0" indent="-566738" algn="l" rtl="0">
              <a:lnSpc>
                <a:spcPct val="90000"/>
              </a:lnSpc>
              <a:spcBef>
                <a:spcPts val="840"/>
              </a:spcBef>
              <a:spcAft>
                <a:spcPts val="0"/>
              </a:spcAft>
              <a:buClr>
                <a:schemeClr val="dk2"/>
              </a:buClr>
              <a:buSzPts val="2100"/>
              <a:buFont typeface="Noto Sans Symbols"/>
              <a:buNone/>
            </a:pPr>
            <a:r>
              <a:rPr lang="en-US" sz="2800">
                <a:solidFill>
                  <a:schemeClr val="dk1"/>
                </a:solidFill>
                <a:latin typeface="Calibri"/>
                <a:ea typeface="Calibri"/>
                <a:cs typeface="Calibri"/>
                <a:sym typeface="Calibri"/>
              </a:rPr>
              <a:t>		</a:t>
            </a:r>
            <a:r>
              <a:rPr lang="en-US" sz="2800" i="1">
                <a:solidFill>
                  <a:schemeClr val="dk1"/>
                </a:solidFill>
                <a:latin typeface="Calibri"/>
                <a:ea typeface="Calibri"/>
                <a:cs typeface="Calibri"/>
                <a:sym typeface="Calibri"/>
              </a:rPr>
              <a:t>Agile Software Development Methodology</a:t>
            </a:r>
            <a:endParaRPr sz="2800" i="1">
              <a:solidFill>
                <a:schemeClr val="dk1"/>
              </a:solidFill>
              <a:latin typeface="Calibri"/>
              <a:ea typeface="Calibri"/>
              <a:cs typeface="Calibri"/>
              <a:sym typeface="Calibri"/>
            </a:endParaRPr>
          </a:p>
          <a:p>
            <a:pPr marL="566738" marR="0" lvl="0" indent="-566738" algn="l" rtl="0">
              <a:lnSpc>
                <a:spcPct val="90000"/>
              </a:lnSpc>
              <a:spcBef>
                <a:spcPts val="1400"/>
              </a:spcBef>
              <a:spcAft>
                <a:spcPts val="0"/>
              </a:spcAft>
              <a:buClr>
                <a:schemeClr val="dk2"/>
              </a:buClr>
              <a:buSzPts val="2100"/>
              <a:buFont typeface="Noto Sans Symbols"/>
              <a:buNone/>
            </a:pPr>
            <a:endParaRPr sz="2800" i="1">
              <a:solidFill>
                <a:schemeClr val="dk1"/>
              </a:solidFill>
              <a:latin typeface="Calibri"/>
              <a:ea typeface="Calibri"/>
              <a:cs typeface="Calibri"/>
              <a:sym typeface="Calibri"/>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42"/>
          <p:cNvPicPr preferRelativeResize="0"/>
          <p:nvPr/>
        </p:nvPicPr>
        <p:blipFill rotWithShape="1">
          <a:blip r:embed="rId3">
            <a:alphaModFix/>
          </a:blip>
          <a:srcRect/>
          <a:stretch/>
        </p:blipFill>
        <p:spPr>
          <a:xfrm>
            <a:off x="1809750" y="1685925"/>
            <a:ext cx="5524500" cy="3486150"/>
          </a:xfrm>
          <a:prstGeom prst="rect">
            <a:avLst/>
          </a:prstGeom>
          <a:noFill/>
          <a:ln>
            <a:noFill/>
          </a:ln>
        </p:spPr>
      </p:pic>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43"/>
          <p:cNvPicPr preferRelativeResize="0"/>
          <p:nvPr/>
        </p:nvPicPr>
        <p:blipFill rotWithShape="1">
          <a:blip r:embed="rId3">
            <a:alphaModFix/>
          </a:blip>
          <a:srcRect/>
          <a:stretch/>
        </p:blipFill>
        <p:spPr>
          <a:xfrm>
            <a:off x="-1" y="1809750"/>
            <a:ext cx="9144001" cy="4210050"/>
          </a:xfrm>
          <a:prstGeom prst="rect">
            <a:avLst/>
          </a:prstGeom>
          <a:noFill/>
          <a:ln>
            <a:noFill/>
          </a:ln>
        </p:spPr>
      </p:pic>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a:t>Sprint Burn down Chart</a:t>
            </a:r>
            <a:endParaRPr/>
          </a:p>
        </p:txBody>
      </p:sp>
      <p:sp>
        <p:nvSpPr>
          <p:cNvPr id="277" name="Google Shape;277;p44"/>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Depicts the total Sprint Backlog hours remaining per day</a:t>
            </a:r>
            <a:endParaRPr/>
          </a:p>
          <a:p>
            <a:pPr marL="566738" lvl="0" indent="-566738" algn="l" rtl="0">
              <a:spcBef>
                <a:spcPts val="1120"/>
              </a:spcBef>
              <a:spcAft>
                <a:spcPts val="0"/>
              </a:spcAft>
              <a:buSzPts val="2100"/>
              <a:buChar char="▪"/>
            </a:pPr>
            <a:r>
              <a:rPr lang="en-US">
                <a:latin typeface="Calibri"/>
                <a:ea typeface="Calibri"/>
                <a:cs typeface="Calibri"/>
                <a:sym typeface="Calibri"/>
              </a:rPr>
              <a:t>Shows the estimated amount of time to release </a:t>
            </a:r>
            <a:endParaRPr>
              <a:latin typeface="Calibri"/>
              <a:ea typeface="Calibri"/>
              <a:cs typeface="Calibri"/>
              <a:sym typeface="Calibri"/>
            </a:endParaRPr>
          </a:p>
          <a:p>
            <a:pPr marL="566738" lvl="0" indent="-566738" algn="l" rtl="0">
              <a:spcBef>
                <a:spcPts val="1120"/>
              </a:spcBef>
              <a:spcAft>
                <a:spcPts val="0"/>
              </a:spcAft>
              <a:buSzPts val="2100"/>
              <a:buChar char="▪"/>
            </a:pPr>
            <a:r>
              <a:rPr lang="en-US">
                <a:latin typeface="Calibri"/>
                <a:ea typeface="Calibri"/>
                <a:cs typeface="Calibri"/>
                <a:sym typeface="Calibri"/>
              </a:rPr>
              <a:t>Ideally should burn down to zero to the end of the Sprint</a:t>
            </a:r>
            <a:endParaRPr/>
          </a:p>
          <a:p>
            <a:pPr marL="566738" lvl="0" indent="-566738" algn="l" rtl="0">
              <a:spcBef>
                <a:spcPts val="1120"/>
              </a:spcBef>
              <a:spcAft>
                <a:spcPts val="0"/>
              </a:spcAft>
              <a:buSzPts val="2100"/>
              <a:buChar char="▪"/>
            </a:pPr>
            <a:r>
              <a:rPr lang="en-US">
                <a:latin typeface="Calibri"/>
                <a:ea typeface="Calibri"/>
                <a:cs typeface="Calibri"/>
                <a:sym typeface="Calibri"/>
              </a:rPr>
              <a:t>Actually is not a straight line</a:t>
            </a:r>
            <a:endParaRPr/>
          </a:p>
          <a:p>
            <a:pPr marL="566738" lvl="0" indent="-566738" algn="l" rtl="0">
              <a:spcBef>
                <a:spcPts val="1120"/>
              </a:spcBef>
              <a:spcAft>
                <a:spcPts val="0"/>
              </a:spcAft>
              <a:buSzPts val="2100"/>
              <a:buChar char="▪"/>
            </a:pPr>
            <a:r>
              <a:rPr lang="en-US">
                <a:latin typeface="Calibri"/>
                <a:ea typeface="Calibri"/>
                <a:cs typeface="Calibri"/>
                <a:sym typeface="Calibri"/>
              </a:rPr>
              <a:t>Can bump UP</a:t>
            </a:r>
            <a:endParaRPr>
              <a:latin typeface="Calibri"/>
              <a:ea typeface="Calibri"/>
              <a:cs typeface="Calibri"/>
              <a:sym typeface="Calibri"/>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5"/>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Release Burndown Chart</a:t>
            </a:r>
            <a:endParaRPr/>
          </a:p>
        </p:txBody>
      </p:sp>
      <p:sp>
        <p:nvSpPr>
          <p:cNvPr id="283" name="Google Shape;283;p45"/>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Will the release be done on right time?</a:t>
            </a:r>
            <a:endParaRPr/>
          </a:p>
          <a:p>
            <a:pPr marL="566738" lvl="0" indent="-566738" algn="l" rtl="0">
              <a:spcBef>
                <a:spcPts val="1120"/>
              </a:spcBef>
              <a:spcAft>
                <a:spcPts val="0"/>
              </a:spcAft>
              <a:buSzPts val="2100"/>
              <a:buChar char="▪"/>
            </a:pPr>
            <a:r>
              <a:rPr lang="en-US">
                <a:latin typeface="Calibri"/>
                <a:ea typeface="Calibri"/>
                <a:cs typeface="Calibri"/>
                <a:sym typeface="Calibri"/>
              </a:rPr>
              <a:t>X-axis: sprints</a:t>
            </a:r>
            <a:endParaRPr/>
          </a:p>
          <a:p>
            <a:pPr marL="566738" lvl="0" indent="-566738" algn="l" rtl="0">
              <a:spcBef>
                <a:spcPts val="1120"/>
              </a:spcBef>
              <a:spcAft>
                <a:spcPts val="0"/>
              </a:spcAft>
              <a:buSzPts val="2100"/>
              <a:buChar char="▪"/>
            </a:pPr>
            <a:r>
              <a:rPr lang="en-US">
                <a:latin typeface="Calibri"/>
                <a:ea typeface="Calibri"/>
                <a:cs typeface="Calibri"/>
                <a:sym typeface="Calibri"/>
              </a:rPr>
              <a:t>Y-axis: amount of hours remaining</a:t>
            </a:r>
            <a:endParaRPr/>
          </a:p>
          <a:p>
            <a:pPr marL="566738" lvl="0" indent="-566738" algn="l" rtl="0">
              <a:spcBef>
                <a:spcPts val="1120"/>
              </a:spcBef>
              <a:spcAft>
                <a:spcPts val="0"/>
              </a:spcAft>
              <a:buSzPts val="2100"/>
              <a:buChar char="▪"/>
            </a:pPr>
            <a:r>
              <a:rPr lang="en-US">
                <a:latin typeface="Calibri"/>
                <a:ea typeface="Calibri"/>
                <a:cs typeface="Calibri"/>
                <a:sym typeface="Calibri"/>
              </a:rPr>
              <a:t>The estimated work remaining can also burn up</a:t>
            </a:r>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Google Shape;288;p46"/>
          <p:cNvPicPr preferRelativeResize="0"/>
          <p:nvPr/>
        </p:nvPicPr>
        <p:blipFill rotWithShape="1">
          <a:blip r:embed="rId3">
            <a:alphaModFix/>
          </a:blip>
          <a:srcRect/>
          <a:stretch/>
        </p:blipFill>
        <p:spPr>
          <a:xfrm>
            <a:off x="1724025" y="1404938"/>
            <a:ext cx="5695950" cy="4048125"/>
          </a:xfrm>
          <a:prstGeom prst="rect">
            <a:avLst/>
          </a:prstGeom>
          <a:noFill/>
          <a:ln>
            <a:noFill/>
          </a:ln>
        </p:spPr>
      </p:pic>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47"/>
          <p:cNvPicPr preferRelativeResize="0"/>
          <p:nvPr/>
        </p:nvPicPr>
        <p:blipFill rotWithShape="1">
          <a:blip r:embed="rId3">
            <a:alphaModFix/>
          </a:blip>
          <a:srcRect/>
          <a:stretch/>
        </p:blipFill>
        <p:spPr>
          <a:xfrm>
            <a:off x="1809750" y="1657350"/>
            <a:ext cx="5524500" cy="3543300"/>
          </a:xfrm>
          <a:prstGeom prst="rect">
            <a:avLst/>
          </a:prstGeom>
          <a:noFill/>
          <a:ln>
            <a:noFill/>
          </a:ln>
        </p:spPr>
      </p:pic>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8"/>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Scalability of Scrum</a:t>
            </a:r>
            <a:endParaRPr/>
          </a:p>
        </p:txBody>
      </p:sp>
      <p:sp>
        <p:nvSpPr>
          <p:cNvPr id="299" name="Google Shape;299;p48"/>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A typical Scrum team is 6-10 people</a:t>
            </a:r>
            <a:endParaRPr/>
          </a:p>
          <a:p>
            <a:pPr marL="566738" lvl="0" indent="-566738" algn="l" rtl="0">
              <a:spcBef>
                <a:spcPts val="1120"/>
              </a:spcBef>
              <a:spcAft>
                <a:spcPts val="0"/>
              </a:spcAft>
              <a:buSzPts val="2100"/>
              <a:buChar char="▪"/>
            </a:pPr>
            <a:r>
              <a:rPr lang="en-US">
                <a:latin typeface="Calibri"/>
                <a:ea typeface="Calibri"/>
                <a:cs typeface="Calibri"/>
                <a:sym typeface="Calibri"/>
              </a:rPr>
              <a:t>Jeff Sutherland - up to over 800 people</a:t>
            </a:r>
            <a:endParaRPr/>
          </a:p>
          <a:p>
            <a:pPr marL="566738" lvl="0" indent="-566738" algn="l" rtl="0">
              <a:spcBef>
                <a:spcPts val="1120"/>
              </a:spcBef>
              <a:spcAft>
                <a:spcPts val="0"/>
              </a:spcAft>
              <a:buSzPts val="2100"/>
              <a:buChar char="▪"/>
            </a:pPr>
            <a:r>
              <a:rPr lang="en-US">
                <a:latin typeface="Calibri"/>
                <a:ea typeface="Calibri"/>
                <a:cs typeface="Calibri"/>
                <a:sym typeface="Calibri"/>
              </a:rPr>
              <a:t> "Scrum of Scrums" or what called "Meta-Scrum“</a:t>
            </a:r>
            <a:endParaRPr/>
          </a:p>
          <a:p>
            <a:pPr marL="566738" lvl="0" indent="-566738" algn="l" rtl="0">
              <a:spcBef>
                <a:spcPts val="1120"/>
              </a:spcBef>
              <a:spcAft>
                <a:spcPts val="0"/>
              </a:spcAft>
              <a:buSzPts val="2100"/>
              <a:buChar char="▪"/>
            </a:pPr>
            <a:r>
              <a:rPr lang="en-US">
                <a:latin typeface="Calibri"/>
                <a:ea typeface="Calibri"/>
                <a:cs typeface="Calibri"/>
                <a:sym typeface="Calibri"/>
              </a:rPr>
              <a:t>Frequency of meetings is based on the degree of coupling between packets</a:t>
            </a:r>
            <a:endParaRPr/>
          </a:p>
          <a:p>
            <a:pPr marL="566738" lvl="0" indent="-566738" algn="l" rtl="0">
              <a:spcBef>
                <a:spcPts val="1120"/>
              </a:spcBef>
              <a:spcAft>
                <a:spcPts val="0"/>
              </a:spcAft>
              <a:buSzPts val="2100"/>
              <a:buFont typeface="Noto Sans Symbols"/>
              <a:buNone/>
            </a:pPr>
            <a:endParaRP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9"/>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Pros/Cons</a:t>
            </a:r>
            <a:endParaRPr/>
          </a:p>
        </p:txBody>
      </p:sp>
      <p:sp>
        <p:nvSpPr>
          <p:cNvPr id="305" name="Google Shape;305;p49"/>
          <p:cNvSpPr/>
          <p:nvPr/>
        </p:nvSpPr>
        <p:spPr>
          <a:xfrm>
            <a:off x="533400" y="990600"/>
            <a:ext cx="3925888" cy="4267200"/>
          </a:xfrm>
          <a:prstGeom prst="rect">
            <a:avLst/>
          </a:prstGeom>
          <a:noFill/>
          <a:ln>
            <a:noFill/>
          </a:ln>
        </p:spPr>
        <p:txBody>
          <a:bodyPr spcFirstLastPara="1" wrap="square" lIns="91425" tIns="45700" rIns="91425" bIns="45700" anchor="t" anchorCtr="0">
            <a:noAutofit/>
          </a:bodyPr>
          <a:lstStyle/>
          <a:p>
            <a:pPr marL="566738" marR="0" lvl="0" indent="-566738" algn="l" rtl="0">
              <a:lnSpc>
                <a:spcPct val="90000"/>
              </a:lnSpc>
              <a:spcBef>
                <a:spcPts val="0"/>
              </a:spcBef>
              <a:spcAft>
                <a:spcPts val="0"/>
              </a:spcAft>
              <a:buClr>
                <a:schemeClr val="dk2"/>
              </a:buClr>
              <a:buSzPts val="2100"/>
              <a:buFont typeface="Noto Sans Symbols"/>
              <a:buChar char="▪"/>
            </a:pPr>
            <a:r>
              <a:rPr lang="en-US" sz="2800" i="1">
                <a:solidFill>
                  <a:schemeClr val="dk1"/>
                </a:solidFill>
                <a:latin typeface="Calibri"/>
                <a:ea typeface="Calibri"/>
                <a:cs typeface="Calibri"/>
                <a:sym typeface="Calibri"/>
              </a:rPr>
              <a:t>Advantages</a:t>
            </a:r>
            <a:endParaRPr/>
          </a:p>
          <a:p>
            <a:pPr marL="566738" marR="0" lvl="1" indent="-566738" algn="l" rtl="0">
              <a:lnSpc>
                <a:spcPct val="9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Completely developed and tested features in short iterations </a:t>
            </a:r>
            <a:endParaRPr/>
          </a:p>
          <a:p>
            <a:pPr marL="566738" marR="0" lvl="1" indent="-566738" algn="l" rtl="0">
              <a:lnSpc>
                <a:spcPct val="9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Simplicity of the process</a:t>
            </a:r>
            <a:endParaRPr/>
          </a:p>
          <a:p>
            <a:pPr marL="566738" marR="0" lvl="1" indent="-566738" algn="l" rtl="0">
              <a:lnSpc>
                <a:spcPct val="9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Clearly defined rules</a:t>
            </a:r>
            <a:endParaRPr/>
          </a:p>
          <a:p>
            <a:pPr marL="566738" marR="0" lvl="1" indent="-566738" algn="l" rtl="0">
              <a:lnSpc>
                <a:spcPct val="9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Increasing productivity</a:t>
            </a:r>
            <a:endParaRPr/>
          </a:p>
          <a:p>
            <a:pPr marL="566738" marR="0" lvl="1" indent="-566738" algn="l" rtl="0">
              <a:lnSpc>
                <a:spcPct val="9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Self-organizing</a:t>
            </a:r>
            <a:endParaRPr/>
          </a:p>
          <a:p>
            <a:pPr marL="566738" marR="0" lvl="1" indent="-566738" algn="l" rtl="0">
              <a:lnSpc>
                <a:spcPct val="9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each team member carries a lot of responsibility</a:t>
            </a:r>
            <a:endParaRPr sz="2800" b="0" i="1" u="none" strike="noStrike" cap="none">
              <a:solidFill>
                <a:schemeClr val="dk1"/>
              </a:solidFill>
              <a:latin typeface="Calibri"/>
              <a:ea typeface="Calibri"/>
              <a:cs typeface="Calibri"/>
              <a:sym typeface="Calibri"/>
            </a:endParaRPr>
          </a:p>
        </p:txBody>
      </p:sp>
      <p:sp>
        <p:nvSpPr>
          <p:cNvPr id="306" name="Google Shape;306;p49"/>
          <p:cNvSpPr/>
          <p:nvPr/>
        </p:nvSpPr>
        <p:spPr>
          <a:xfrm>
            <a:off x="4608513" y="990600"/>
            <a:ext cx="3925887" cy="4267200"/>
          </a:xfrm>
          <a:prstGeom prst="rect">
            <a:avLst/>
          </a:prstGeom>
          <a:noFill/>
          <a:ln>
            <a:noFill/>
          </a:ln>
        </p:spPr>
        <p:txBody>
          <a:bodyPr spcFirstLastPara="1" wrap="square" lIns="91425" tIns="45700" rIns="91425" bIns="45700" anchor="t" anchorCtr="0">
            <a:noAutofit/>
          </a:bodyPr>
          <a:lstStyle/>
          <a:p>
            <a:pPr marL="566738" marR="0" lvl="0" indent="-566738" algn="l" rtl="0">
              <a:lnSpc>
                <a:spcPct val="100000"/>
              </a:lnSpc>
              <a:spcBef>
                <a:spcPts val="0"/>
              </a:spcBef>
              <a:spcAft>
                <a:spcPts val="0"/>
              </a:spcAft>
              <a:buClr>
                <a:schemeClr val="dk2"/>
              </a:buClr>
              <a:buSzPts val="2100"/>
              <a:buFont typeface="Noto Sans Symbols"/>
              <a:buChar char="▪"/>
            </a:pPr>
            <a:r>
              <a:rPr lang="en-US" sz="2800" i="1">
                <a:solidFill>
                  <a:schemeClr val="dk1"/>
                </a:solidFill>
                <a:latin typeface="Calibri"/>
                <a:ea typeface="Calibri"/>
                <a:cs typeface="Calibri"/>
                <a:sym typeface="Calibri"/>
              </a:rPr>
              <a:t>Drawbacks</a:t>
            </a:r>
            <a:endParaRPr/>
          </a:p>
          <a:p>
            <a:pPr marL="1020763" marR="0" lvl="1" indent="-452438" algn="l" rtl="0">
              <a:lnSpc>
                <a:spcPct val="10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“Undisciplined hacking” (no written documentation)</a:t>
            </a:r>
            <a:endParaRPr/>
          </a:p>
          <a:p>
            <a:pPr marL="1020763" marR="0" lvl="1" indent="-452438" algn="l" rtl="0">
              <a:lnSpc>
                <a:spcPct val="10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Violation of responsibility </a:t>
            </a:r>
            <a:endParaRPr/>
          </a:p>
          <a:p>
            <a:pPr marL="1020763" marR="0" lvl="1" indent="-452438" algn="l" rtl="0">
              <a:lnSpc>
                <a:spcPct val="100000"/>
              </a:lnSpc>
              <a:spcBef>
                <a:spcPts val="1120"/>
              </a:spcBef>
              <a:spcAft>
                <a:spcPts val="0"/>
              </a:spcAft>
              <a:buClr>
                <a:schemeClr val="dk2"/>
              </a:buClr>
              <a:buSzPts val="2100"/>
              <a:buFont typeface="Noto Sans Symbols"/>
              <a:buChar char="▪"/>
            </a:pPr>
            <a:r>
              <a:rPr lang="en-US" sz="2800" b="0" i="1" u="none" strike="noStrike" cap="none">
                <a:solidFill>
                  <a:schemeClr val="dk1"/>
                </a:solidFill>
                <a:latin typeface="Calibri"/>
                <a:ea typeface="Calibri"/>
                <a:cs typeface="Calibri"/>
                <a:sym typeface="Calibri"/>
              </a:rPr>
              <a:t>Current mainly carried by the inventors</a:t>
            </a:r>
            <a:endParaRPr/>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Google Shape;311;p50"/>
          <p:cNvPicPr preferRelativeResize="0"/>
          <p:nvPr/>
        </p:nvPicPr>
        <p:blipFill rotWithShape="1">
          <a:blip r:embed="rId3">
            <a:alphaModFix/>
          </a:blip>
          <a:srcRect/>
          <a:stretch/>
        </p:blipFill>
        <p:spPr>
          <a:xfrm>
            <a:off x="914400" y="533400"/>
            <a:ext cx="7467600" cy="5715000"/>
          </a:xfrm>
          <a:prstGeom prst="rect">
            <a:avLst/>
          </a:prstGeom>
          <a:noFill/>
          <a:ln>
            <a:noFill/>
          </a:ln>
        </p:spPr>
      </p:pic>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p51"/>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6"/>
                                        </p:tgtEl>
                                        <p:attrNameLst>
                                          <p:attrName>style.visibility</p:attrName>
                                        </p:attrNameLst>
                                      </p:cBhvr>
                                      <p:to>
                                        <p:strVal val="visible"/>
                                      </p:to>
                                    </p:set>
                                    <p:animEffect transition="in" filter="fade">
                                      <p:cBhvr>
                                        <p:cTn id="7" dur="1000"/>
                                        <p:tgtEl>
                                          <p:spTgt spid="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idx="4294967295"/>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What is Agile ?</a:t>
            </a:r>
            <a:endParaRPr/>
          </a:p>
        </p:txBody>
      </p:sp>
      <p:graphicFrame>
        <p:nvGraphicFramePr>
          <p:cNvPr id="89" name="Google Shape;89;p16"/>
          <p:cNvGraphicFramePr/>
          <p:nvPr/>
        </p:nvGraphicFramePr>
        <p:xfrm>
          <a:off x="1050133" y="901701"/>
          <a:ext cx="7239000" cy="5181550"/>
        </p:xfrm>
        <a:graphic>
          <a:graphicData uri="http://schemas.openxmlformats.org/drawingml/2006/table">
            <a:tbl>
              <a:tblPr>
                <a:noFill/>
                <a:tableStyleId>{D86A03AC-9967-43F6-A194-709E6DBA7CAD}</a:tableStyleId>
              </a:tblPr>
              <a:tblGrid>
                <a:gridCol w="2060875"/>
                <a:gridCol w="5178125"/>
              </a:tblGrid>
              <a:tr h="1165850">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Customer involvement </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The customer should be closely involved throughout the development process. Their role is provide and prioritise new system requirements and to evaluate the iterations of the system.</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842000">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Incremental delivery</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The software is developed in increments with the customer specifying the requirements to be included in each increment.</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165850">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People not process</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The skills of the development team should be recognised and exploited. The team should be left to develop their own ways of working without prescriptive processes.</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842000">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Embrace change</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Expect the system requirements to change and design the system so that it can accommodate these changes.</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165850">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Maintain simplicity</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b="0" u="none" strike="noStrike" cap="none">
                          <a:latin typeface="Times New Roman"/>
                          <a:ea typeface="Times New Roman"/>
                          <a:cs typeface="Times New Roman"/>
                          <a:sym typeface="Times New Roman"/>
                        </a:rPr>
                        <a:t>Focus on simplicity in both the software being developed and in the development process used. Wherever possible, actively work to eliminate complexity from the system.</a:t>
                      </a:r>
                      <a:endParaRPr sz="1600" b="1" u="none" strike="noStrike" cap="none">
                        <a:latin typeface="Arial Black"/>
                        <a:ea typeface="Arial Black"/>
                        <a:cs typeface="Arial Black"/>
                        <a:sym typeface="Arial Black"/>
                      </a:endParaRPr>
                    </a:p>
                  </a:txBody>
                  <a:tcPr marL="73025" marR="73025" marT="0" marB="914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2"/>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a:t>SCRUM</a:t>
            </a:r>
            <a:endParaRPr/>
          </a:p>
        </p:txBody>
      </p:sp>
      <p:pic>
        <p:nvPicPr>
          <p:cNvPr id="322" name="Google Shape;322;p52"/>
          <p:cNvPicPr preferRelativeResize="0">
            <a:picLocks noGrp="1"/>
          </p:cNvPicPr>
          <p:nvPr>
            <p:ph type="body" idx="1"/>
          </p:nvPr>
        </p:nvPicPr>
        <p:blipFill rotWithShape="1">
          <a:blip r:embed="rId3">
            <a:alphaModFix/>
          </a:blip>
          <a:srcRect/>
          <a:stretch/>
        </p:blipFill>
        <p:spPr>
          <a:xfrm>
            <a:off x="1309687" y="1743075"/>
            <a:ext cx="6296025" cy="3676650"/>
          </a:xfrm>
          <a:prstGeom prst="rect">
            <a:avLst/>
          </a:prstGeom>
          <a:noFill/>
          <a:ln>
            <a:noFill/>
          </a:ln>
        </p:spPr>
      </p:pic>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53"/>
          <p:cNvPicPr preferRelativeResize="0"/>
          <p:nvPr/>
        </p:nvPicPr>
        <p:blipFill rotWithShape="1">
          <a:blip r:embed="rId3">
            <a:alphaModFix/>
          </a:blip>
          <a:srcRect/>
          <a:stretch/>
        </p:blipFill>
        <p:spPr>
          <a:xfrm>
            <a:off x="1524000" y="933450"/>
            <a:ext cx="6096000" cy="4991100"/>
          </a:xfrm>
          <a:prstGeom prst="rect">
            <a:avLst/>
          </a:prstGeom>
          <a:noFill/>
          <a:ln>
            <a:noFill/>
          </a:ln>
        </p:spPr>
      </p:pic>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2" name="Google Shape;332;p54"/>
          <p:cNvPicPr preferRelativeResize="0"/>
          <p:nvPr/>
        </p:nvPicPr>
        <p:blipFill rotWithShape="1">
          <a:blip r:embed="rId3">
            <a:alphaModFix/>
          </a:blip>
          <a:srcRect/>
          <a:stretch/>
        </p:blipFill>
        <p:spPr>
          <a:xfrm>
            <a:off x="457200" y="609600"/>
            <a:ext cx="8458200" cy="5638800"/>
          </a:xfrm>
          <a:prstGeom prst="rect">
            <a:avLst/>
          </a:prstGeom>
          <a:noFill/>
          <a:ln>
            <a:noFill/>
          </a:ln>
        </p:spPr>
      </p:pic>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55"/>
          <p:cNvPicPr preferRelativeResize="0"/>
          <p:nvPr/>
        </p:nvPicPr>
        <p:blipFill rotWithShape="1">
          <a:blip r:embed="rId3">
            <a:alphaModFix/>
          </a:blip>
          <a:srcRect/>
          <a:stretch/>
        </p:blipFill>
        <p:spPr>
          <a:xfrm>
            <a:off x="2076450" y="1871662"/>
            <a:ext cx="4991100" cy="3114675"/>
          </a:xfrm>
          <a:prstGeom prst="rect">
            <a:avLst/>
          </a:prstGeom>
          <a:noFill/>
          <a:ln>
            <a:noFill/>
          </a:ln>
        </p:spPr>
      </p:pic>
      <p:sp>
        <p:nvSpPr>
          <p:cNvPr id="338" name="Google Shape;338;p55"/>
          <p:cNvSpPr txBox="1"/>
          <p:nvPr/>
        </p:nvSpPr>
        <p:spPr>
          <a:xfrm>
            <a:off x="2819400" y="685800"/>
            <a:ext cx="4419600" cy="480131"/>
          </a:xfrm>
          <a:prstGeom prst="rect">
            <a:avLst/>
          </a:prstGeom>
          <a:noFill/>
          <a:ln>
            <a:noFill/>
          </a:ln>
        </p:spPr>
        <p:txBody>
          <a:bodyPr spcFirstLastPara="1" wrap="square" lIns="91425" tIns="45700" rIns="91425" bIns="45700" anchor="t" anchorCtr="0">
            <a:spAutoFit/>
          </a:bodyPr>
          <a:lstStyle/>
          <a:p>
            <a:pPr marL="0" marR="0" lvl="0" indent="0" algn="r" rtl="0">
              <a:lnSpc>
                <a:spcPct val="90000"/>
              </a:lnSpc>
              <a:spcBef>
                <a:spcPts val="0"/>
              </a:spcBef>
              <a:spcAft>
                <a:spcPts val="0"/>
              </a:spcAft>
              <a:buClr>
                <a:schemeClr val="dk2"/>
              </a:buClr>
              <a:buSzPts val="2100"/>
              <a:buFont typeface="Noto Sans Symbols"/>
              <a:buNone/>
            </a:pPr>
            <a:r>
              <a:rPr lang="en-US" sz="2800">
                <a:solidFill>
                  <a:schemeClr val="dk1"/>
                </a:solidFill>
                <a:latin typeface="Times New Roman"/>
                <a:ea typeface="Times New Roman"/>
                <a:cs typeface="Times New Roman"/>
                <a:sym typeface="Times New Roman"/>
              </a:rPr>
              <a:t>Extreme Programming</a:t>
            </a:r>
            <a:endParaRPr sz="28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6"/>
          <p:cNvSpPr/>
          <p:nvPr/>
        </p:nvSpPr>
        <p:spPr>
          <a:xfrm>
            <a:off x="990600" y="304800"/>
            <a:ext cx="7391400" cy="4573560"/>
          </a:xfrm>
          <a:prstGeom prst="rect">
            <a:avLst/>
          </a:prstGeom>
          <a:noFill/>
          <a:ln>
            <a:noFill/>
          </a:ln>
        </p:spPr>
        <p:txBody>
          <a:bodyPr spcFirstLastPara="1" wrap="square" lIns="91425" tIns="45700" rIns="91425" bIns="45700" anchor="t" anchorCtr="0">
            <a:noAutofit/>
          </a:bodyPr>
          <a:lstStyle/>
          <a:p>
            <a:pPr marL="0" marR="0" lvl="0" indent="-133350" algn="l" rtl="0">
              <a:lnSpc>
                <a:spcPct val="100000"/>
              </a:lnSpc>
              <a:spcBef>
                <a:spcPts val="0"/>
              </a:spcBef>
              <a:spcAft>
                <a:spcPts val="0"/>
              </a:spcAft>
              <a:buClr>
                <a:schemeClr val="dk2"/>
              </a:buClr>
              <a:buSzPts val="2100"/>
              <a:buFont typeface="Noto Sans Symbols"/>
              <a:buChar char="▪"/>
            </a:pPr>
            <a:r>
              <a:rPr lang="en-US" sz="2800" i="1">
                <a:solidFill>
                  <a:schemeClr val="dk1"/>
                </a:solidFill>
                <a:latin typeface="Calibri"/>
                <a:ea typeface="Calibri"/>
                <a:cs typeface="Calibri"/>
                <a:sym typeface="Calibri"/>
              </a:rPr>
              <a:t>XP is short for eXtreme Programming, a framework which focuses heavily on ensuring the quality of delivered software and which prescribes engineering solutions towards that end.</a:t>
            </a:r>
            <a:endParaRPr/>
          </a:p>
          <a:p>
            <a:pPr marL="0" marR="0" lvl="0" indent="-133350" algn="l" rtl="0">
              <a:lnSpc>
                <a:spcPct val="100000"/>
              </a:lnSpc>
              <a:spcBef>
                <a:spcPts val="1120"/>
              </a:spcBef>
              <a:spcAft>
                <a:spcPts val="0"/>
              </a:spcAft>
              <a:buClr>
                <a:schemeClr val="dk2"/>
              </a:buClr>
              <a:buSzPts val="2100"/>
              <a:buFont typeface="Noto Sans Symbols"/>
              <a:buChar char="▪"/>
            </a:pPr>
            <a:r>
              <a:rPr lang="en-US" sz="2800" i="1">
                <a:solidFill>
                  <a:schemeClr val="dk1"/>
                </a:solidFill>
                <a:latin typeface="Calibri"/>
                <a:ea typeface="Calibri"/>
                <a:cs typeface="Calibri"/>
                <a:sym typeface="Calibri"/>
              </a:rPr>
              <a:t>An XP team (comprised of all who contribute to the project) engage in Release Planning and Iteration Planning. They work in very short development cycles so that changes requested by the customer (who works on-site with the team) can be incorporated frequently.</a:t>
            </a:r>
            <a:endParaRPr sz="2800" i="1">
              <a:solidFill>
                <a:schemeClr val="dk1"/>
              </a:solidFill>
              <a:latin typeface="Calibri"/>
              <a:ea typeface="Calibri"/>
              <a:cs typeface="Calibri"/>
              <a:sym typeface="Calibri"/>
            </a:endParaRPr>
          </a:p>
        </p:txBody>
      </p:sp>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7"/>
          <p:cNvSpPr/>
          <p:nvPr/>
        </p:nvSpPr>
        <p:spPr>
          <a:xfrm>
            <a:off x="533400" y="1447800"/>
            <a:ext cx="8077200" cy="3539430"/>
          </a:xfrm>
          <a:prstGeom prst="rect">
            <a:avLst/>
          </a:prstGeom>
          <a:noFill/>
          <a:ln>
            <a:noFill/>
          </a:ln>
        </p:spPr>
        <p:txBody>
          <a:bodyPr spcFirstLastPara="1" wrap="square" lIns="91425" tIns="45700" rIns="91425" bIns="45700" anchor="t" anchorCtr="0">
            <a:noAutofit/>
          </a:bodyPr>
          <a:lstStyle/>
          <a:p>
            <a:pPr marL="0" marR="0" lvl="0" indent="-152400" algn="l" rtl="0">
              <a:lnSpc>
                <a:spcPct val="100000"/>
              </a:lnSpc>
              <a:spcBef>
                <a:spcPts val="0"/>
              </a:spcBef>
              <a:spcAft>
                <a:spcPts val="0"/>
              </a:spcAft>
              <a:buClr>
                <a:schemeClr val="dk2"/>
              </a:buClr>
              <a:buSzPts val="2400"/>
              <a:buFont typeface="Noto Sans Symbols"/>
              <a:buChar char="▪"/>
            </a:pPr>
            <a:r>
              <a:rPr lang="en-US" sz="3200" i="1">
                <a:solidFill>
                  <a:schemeClr val="dk1"/>
                </a:solidFill>
                <a:latin typeface="Calibri"/>
                <a:ea typeface="Calibri"/>
                <a:cs typeface="Calibri"/>
                <a:sym typeface="Calibri"/>
              </a:rPr>
              <a:t>The value that XP practices can add though is undisputable and many organisations which use Scrum adopt Pair Programming, Test Driven Development and Refactoring as practices which improve quality, speed up the release process and/or reduce the need to revisit work due to technical debt.</a:t>
            </a:r>
            <a:endParaRPr sz="3200" i="1">
              <a:solidFill>
                <a:schemeClr val="dk1"/>
              </a:solidFill>
              <a:latin typeface="Calibri"/>
              <a:ea typeface="Calibri"/>
              <a:cs typeface="Calibri"/>
              <a:sym typeface="Calibri"/>
            </a:endParaRPr>
          </a:p>
        </p:txBody>
      </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8"/>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r>
              <a:rPr lang="en-US"/>
              <a:t>Atlassian Jira</a:t>
            </a:r>
            <a:endParaRPr/>
          </a:p>
        </p:txBody>
      </p:sp>
      <p:sp>
        <p:nvSpPr>
          <p:cNvPr id="354" name="Google Shape;354;p58"/>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Jira is a bug tracking tool developed by an Australian company Atlassian in 2002. It is used for project management, issue tracking, and bug tracking. Jira is not an open-source tool, i.e., Jira software is not available at free of cost; it's a paid service.</a:t>
            </a:r>
            <a:endParaRPr/>
          </a:p>
          <a:p>
            <a:pPr marL="566738" lvl="0" indent="-566738" algn="l" rtl="0">
              <a:spcBef>
                <a:spcPts val="1120"/>
              </a:spcBef>
              <a:spcAft>
                <a:spcPts val="0"/>
              </a:spcAft>
              <a:buSzPts val="2100"/>
              <a:buChar char="▪"/>
            </a:pPr>
            <a:r>
              <a:rPr lang="en-US">
                <a:latin typeface="Calibri"/>
                <a:ea typeface="Calibri"/>
                <a:cs typeface="Calibri"/>
                <a:sym typeface="Calibri"/>
              </a:rPr>
              <a:t>It is used to prioritize the tasks.</a:t>
            </a:r>
            <a:endParaRPr/>
          </a:p>
          <a:p>
            <a:pPr marL="566738" lvl="0" indent="-566738" algn="l" rtl="0">
              <a:spcBef>
                <a:spcPts val="1120"/>
              </a:spcBef>
              <a:spcAft>
                <a:spcPts val="0"/>
              </a:spcAft>
              <a:buSzPts val="2100"/>
              <a:buChar char="▪"/>
            </a:pPr>
            <a:r>
              <a:rPr lang="en-US">
                <a:latin typeface="Calibri"/>
                <a:ea typeface="Calibri"/>
                <a:cs typeface="Calibri"/>
                <a:sym typeface="Calibri"/>
              </a:rPr>
              <a:t>One can easily get to know about the next release of the build as Jira tool provides better visibility.</a:t>
            </a:r>
            <a:endParaRPr/>
          </a:p>
          <a:p>
            <a:pPr marL="566738" lvl="0" indent="-566738" algn="l" rtl="0">
              <a:spcBef>
                <a:spcPts val="1120"/>
              </a:spcBef>
              <a:spcAft>
                <a:spcPts val="0"/>
              </a:spcAft>
              <a:buSzPts val="2100"/>
              <a:buChar char="▪"/>
            </a:pPr>
            <a:r>
              <a:rPr lang="en-US">
                <a:latin typeface="Calibri"/>
                <a:ea typeface="Calibri"/>
                <a:cs typeface="Calibri"/>
                <a:sym typeface="Calibri"/>
              </a:rPr>
              <a:t>It provides a better flexibility workflow so that the team can adjust accordingly.</a:t>
            </a:r>
            <a:endParaRPr/>
          </a:p>
          <a:p>
            <a:pPr marL="566738" lvl="0" indent="-452438" algn="l" rtl="0">
              <a:spcBef>
                <a:spcPts val="1000"/>
              </a:spcBef>
              <a:spcAft>
                <a:spcPts val="0"/>
              </a:spcAft>
              <a:buSzPts val="1800"/>
              <a:buNone/>
            </a:pPr>
            <a:endParaRPr sz="2400"/>
          </a:p>
        </p:txBody>
      </p:sp>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59" name="Google Shape;359;p59"/>
          <p:cNvPicPr preferRelativeResize="0"/>
          <p:nvPr/>
        </p:nvPicPr>
        <p:blipFill rotWithShape="1">
          <a:blip r:embed="rId3">
            <a:alphaModFix/>
          </a:blip>
          <a:srcRect/>
          <a:stretch/>
        </p:blipFill>
        <p:spPr>
          <a:xfrm>
            <a:off x="838200" y="1447800"/>
            <a:ext cx="8115300" cy="3876675"/>
          </a:xfrm>
          <a:prstGeom prst="rect">
            <a:avLst/>
          </a:prstGeom>
          <a:noFill/>
          <a:ln>
            <a:noFill/>
          </a:ln>
        </p:spPr>
      </p:pic>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0"/>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endParaRPr/>
          </a:p>
        </p:txBody>
      </p:sp>
      <p:sp>
        <p:nvSpPr>
          <p:cNvPr id="365" name="Google Shape;365;p60"/>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An issue in Jira can be a bug, feature, task, or any project work. Each Jira project comes with default issue types, and these issue types depend on the type of project that you are using.</a:t>
            </a:r>
            <a:endParaRPr/>
          </a:p>
          <a:p>
            <a:pPr marL="566738" lvl="0" indent="-566738" algn="l" rtl="0">
              <a:spcBef>
                <a:spcPts val="1120"/>
              </a:spcBef>
              <a:spcAft>
                <a:spcPts val="0"/>
              </a:spcAft>
              <a:buSzPts val="2100"/>
              <a:buChar char="▪"/>
            </a:pPr>
            <a:r>
              <a:rPr lang="en-US">
                <a:latin typeface="Calibri"/>
                <a:ea typeface="Calibri"/>
                <a:cs typeface="Calibri"/>
                <a:sym typeface="Calibri"/>
              </a:rPr>
              <a:t>There are three types of Jira projects:</a:t>
            </a:r>
            <a:endParaRPr/>
          </a:p>
          <a:p>
            <a:pPr marL="566738" lvl="0" indent="-566738" algn="l" rtl="0">
              <a:spcBef>
                <a:spcPts val="1120"/>
              </a:spcBef>
              <a:spcAft>
                <a:spcPts val="0"/>
              </a:spcAft>
              <a:buSzPts val="2100"/>
              <a:buChar char="▪"/>
            </a:pPr>
            <a:r>
              <a:rPr lang="en-US">
                <a:latin typeface="Calibri"/>
                <a:ea typeface="Calibri"/>
                <a:cs typeface="Calibri"/>
                <a:sym typeface="Calibri"/>
              </a:rPr>
              <a:t>Jira Core (business projects)</a:t>
            </a:r>
            <a:endParaRPr/>
          </a:p>
          <a:p>
            <a:pPr marL="566738" lvl="0" indent="-566738" algn="l" rtl="0">
              <a:spcBef>
                <a:spcPts val="1120"/>
              </a:spcBef>
              <a:spcAft>
                <a:spcPts val="0"/>
              </a:spcAft>
              <a:buSzPts val="2100"/>
              <a:buChar char="▪"/>
            </a:pPr>
            <a:r>
              <a:rPr lang="en-US">
                <a:latin typeface="Calibri"/>
                <a:ea typeface="Calibri"/>
                <a:cs typeface="Calibri"/>
                <a:sym typeface="Calibri"/>
              </a:rPr>
              <a:t>Jira Software (software projects)</a:t>
            </a:r>
            <a:endParaRPr/>
          </a:p>
          <a:p>
            <a:pPr marL="566738" lvl="0" indent="-566738" algn="l" rtl="0">
              <a:spcBef>
                <a:spcPts val="1120"/>
              </a:spcBef>
              <a:spcAft>
                <a:spcPts val="0"/>
              </a:spcAft>
              <a:buSzPts val="2100"/>
              <a:buChar char="▪"/>
            </a:pPr>
            <a:r>
              <a:rPr lang="en-US">
                <a:latin typeface="Calibri"/>
                <a:ea typeface="Calibri"/>
                <a:cs typeface="Calibri"/>
                <a:sym typeface="Calibri"/>
              </a:rPr>
              <a:t>Jira Service Desk (service desk projects</a:t>
            </a:r>
            <a:r>
              <a:rPr lang="en-US" b="1" i="0"/>
              <a:t>)</a:t>
            </a:r>
            <a:endParaRPr i="0"/>
          </a:p>
          <a:p>
            <a:pPr marL="566738" lvl="0" indent="-433388" algn="l" rtl="0">
              <a:spcBef>
                <a:spcPts val="1120"/>
              </a:spcBef>
              <a:spcAft>
                <a:spcPts val="0"/>
              </a:spcAft>
              <a:buSzPts val="2100"/>
              <a:buNone/>
            </a:pPr>
            <a:endParaRPr/>
          </a:p>
        </p:txBody>
      </p:sp>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1"/>
          <p:cNvSpPr txBox="1">
            <a:spLocks noGrp="1"/>
          </p:cNvSpPr>
          <p:nvPr>
            <p:ph type="body" idx="4294967295"/>
          </p:nvPr>
        </p:nvSpPr>
        <p:spPr>
          <a:xfrm>
            <a:off x="228600" y="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Two types of issue exist in Jira Core:</a:t>
            </a:r>
            <a:endParaRPr/>
          </a:p>
          <a:p>
            <a:pPr marL="566738" lvl="0" indent="-566738" algn="l" rtl="0">
              <a:spcBef>
                <a:spcPts val="1120"/>
              </a:spcBef>
              <a:spcAft>
                <a:spcPts val="0"/>
              </a:spcAft>
              <a:buSzPts val="2100"/>
              <a:buChar char="▪"/>
            </a:pPr>
            <a:r>
              <a:rPr lang="en-US">
                <a:latin typeface="Calibri"/>
                <a:ea typeface="Calibri"/>
                <a:cs typeface="Calibri"/>
                <a:sym typeface="Calibri"/>
              </a:rPr>
              <a:t>Task:The task is a work that needs to be completed.</a:t>
            </a:r>
            <a:endParaRPr/>
          </a:p>
          <a:p>
            <a:pPr marL="566738" lvl="0" indent="-566738" algn="l" rtl="0">
              <a:spcBef>
                <a:spcPts val="1120"/>
              </a:spcBef>
              <a:spcAft>
                <a:spcPts val="0"/>
              </a:spcAft>
              <a:buSzPts val="2100"/>
              <a:buChar char="▪"/>
            </a:pPr>
            <a:r>
              <a:rPr lang="en-US">
                <a:latin typeface="Calibri"/>
                <a:ea typeface="Calibri"/>
                <a:cs typeface="Calibri"/>
                <a:sym typeface="Calibri"/>
              </a:rPr>
              <a:t>Subtask:Subtask is a piece of work which needs to be done to complete a task.</a:t>
            </a:r>
            <a:endParaRPr/>
          </a:p>
          <a:p>
            <a:pPr marL="566738" lvl="0" indent="-566738" algn="l" rtl="0">
              <a:spcBef>
                <a:spcPts val="1120"/>
              </a:spcBef>
              <a:spcAft>
                <a:spcPts val="0"/>
              </a:spcAft>
              <a:buSzPts val="2100"/>
              <a:buChar char="▪"/>
            </a:pPr>
            <a:r>
              <a:rPr lang="en-US">
                <a:latin typeface="Calibri"/>
                <a:ea typeface="Calibri"/>
                <a:cs typeface="Calibri"/>
                <a:sym typeface="Calibri"/>
              </a:rPr>
              <a:t>Five types of issue exist in Jira Software:</a:t>
            </a:r>
            <a:endParaRPr/>
          </a:p>
          <a:p>
            <a:pPr marL="566738" lvl="0" indent="-566738" algn="l" rtl="0">
              <a:spcBef>
                <a:spcPts val="1120"/>
              </a:spcBef>
              <a:spcAft>
                <a:spcPts val="0"/>
              </a:spcAft>
              <a:buSzPts val="2100"/>
              <a:buChar char="▪"/>
            </a:pPr>
            <a:r>
              <a:rPr lang="en-US">
                <a:latin typeface="Calibri"/>
                <a:ea typeface="Calibri"/>
                <a:cs typeface="Calibri"/>
                <a:sym typeface="Calibri"/>
              </a:rPr>
              <a:t>Bug:A bug is a problem that exists in the functionality of a product.</a:t>
            </a:r>
            <a:endParaRPr/>
          </a:p>
          <a:p>
            <a:pPr marL="566738" lvl="0" indent="-566738" algn="l" rtl="0">
              <a:spcBef>
                <a:spcPts val="1120"/>
              </a:spcBef>
              <a:spcAft>
                <a:spcPts val="0"/>
              </a:spcAft>
              <a:buSzPts val="2100"/>
              <a:buChar char="▪"/>
            </a:pPr>
            <a:r>
              <a:rPr lang="en-US">
                <a:latin typeface="Calibri"/>
                <a:ea typeface="Calibri"/>
                <a:cs typeface="Calibri"/>
                <a:sym typeface="Calibri"/>
              </a:rPr>
              <a:t>Epic:Epic is a big user story which needs to be broken into smaller stories.</a:t>
            </a:r>
            <a:endParaRPr/>
          </a:p>
          <a:p>
            <a:pPr marL="566738" lvl="0" indent="-566738" algn="l" rtl="0">
              <a:spcBef>
                <a:spcPts val="1120"/>
              </a:spcBef>
              <a:spcAft>
                <a:spcPts val="0"/>
              </a:spcAft>
              <a:buSzPts val="2100"/>
              <a:buChar char="▪"/>
            </a:pPr>
            <a:r>
              <a:rPr lang="en-US">
                <a:latin typeface="Calibri"/>
                <a:ea typeface="Calibri"/>
                <a:cs typeface="Calibri"/>
                <a:sym typeface="Calibri"/>
              </a:rPr>
              <a:t>Subtask:Subtask is a piece of work which needs to be done to complete a task.</a:t>
            </a:r>
            <a:endParaRPr/>
          </a:p>
          <a:p>
            <a:pPr marL="566738" lvl="0" indent="-566738" algn="l" rtl="0">
              <a:spcBef>
                <a:spcPts val="1120"/>
              </a:spcBef>
              <a:spcAft>
                <a:spcPts val="0"/>
              </a:spcAft>
              <a:buSzPts val="2100"/>
              <a:buChar char="▪"/>
            </a:pPr>
            <a:r>
              <a:rPr lang="en-US">
                <a:latin typeface="Calibri"/>
                <a:ea typeface="Calibri"/>
                <a:cs typeface="Calibri"/>
                <a:sym typeface="Calibri"/>
              </a:rPr>
              <a:t>Task:Task is a work that needs to be completed.</a:t>
            </a:r>
            <a:endParaRPr/>
          </a:p>
          <a:p>
            <a:pPr marL="566738" lvl="0" indent="-566738" algn="l" rtl="0">
              <a:spcBef>
                <a:spcPts val="1120"/>
              </a:spcBef>
              <a:spcAft>
                <a:spcPts val="0"/>
              </a:spcAft>
              <a:buSzPts val="2100"/>
              <a:buChar char="▪"/>
            </a:pPr>
            <a:r>
              <a:rPr lang="en-US">
                <a:latin typeface="Calibri"/>
                <a:ea typeface="Calibri"/>
                <a:cs typeface="Calibri"/>
                <a:sym typeface="Calibri"/>
              </a:rPr>
              <a:t>Story:The story is the smallest unit of work which needs to be completed.</a:t>
            </a:r>
            <a:endParaRPr/>
          </a:p>
          <a:p>
            <a:pPr marL="566738" lvl="0" indent="-433388" algn="l" rtl="0">
              <a:spcBef>
                <a:spcPts val="1120"/>
              </a:spcBef>
              <a:spcAft>
                <a:spcPts val="0"/>
              </a:spcAft>
              <a:buSzPts val="2100"/>
              <a:buNone/>
            </a:pPr>
            <a:endParaRPr>
              <a:latin typeface="Calibri"/>
              <a:ea typeface="Calibri"/>
              <a:cs typeface="Calibri"/>
              <a:sym typeface="Calibri"/>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idx="4294967295"/>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Contd…</a:t>
            </a:r>
            <a:endParaRPr/>
          </a:p>
        </p:txBody>
      </p:sp>
      <p:sp>
        <p:nvSpPr>
          <p:cNvPr id="95" name="Google Shape;95;p17"/>
          <p:cNvSpPr txBox="1">
            <a:spLocks noGrp="1"/>
          </p:cNvSpPr>
          <p:nvPr>
            <p:ph type="body" idx="4294967295"/>
          </p:nvPr>
        </p:nvSpPr>
        <p:spPr>
          <a:xfrm>
            <a:off x="0" y="9144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Agile methods are considered </a:t>
            </a:r>
            <a:endParaRPr/>
          </a:p>
          <a:p>
            <a:pPr marL="1020763" lvl="1"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Lightweight</a:t>
            </a:r>
            <a:endParaRPr/>
          </a:p>
          <a:p>
            <a:pPr marL="1020763" lvl="1"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People-based rather than Plan-based</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Several agile methods</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No single definition</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Agile Manifesto closest to a definition</a:t>
            </a:r>
            <a:endParaRPr/>
          </a:p>
          <a:p>
            <a:pPr marL="1020763" lvl="1"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Set of principles</a:t>
            </a:r>
            <a:endParaRPr/>
          </a:p>
          <a:p>
            <a:pPr marL="1020763" lvl="1" indent="-452438" algn="l" rtl="0">
              <a:lnSpc>
                <a:spcPct val="90000"/>
              </a:lnSpc>
              <a:spcBef>
                <a:spcPts val="1120"/>
              </a:spcBef>
              <a:spcAft>
                <a:spcPts val="0"/>
              </a:spcAft>
              <a:buSzPts val="2100"/>
              <a:buChar char="▪"/>
            </a:pPr>
            <a:r>
              <a:rPr lang="en-US" sz="2800">
                <a:solidFill>
                  <a:schemeClr val="dk1"/>
                </a:solidFill>
                <a:latin typeface="Calibri"/>
                <a:ea typeface="Calibri"/>
                <a:cs typeface="Calibri"/>
                <a:sym typeface="Calibri"/>
              </a:rPr>
              <a:t>Developed by Agile Alliance</a:t>
            </a:r>
            <a:endParaRPr/>
          </a:p>
          <a:p>
            <a:pPr marL="566738" lvl="0" indent="-566738" algn="l" rtl="0">
              <a:lnSpc>
                <a:spcPct val="90000"/>
              </a:lnSpc>
              <a:spcBef>
                <a:spcPts val="1000"/>
              </a:spcBef>
              <a:spcAft>
                <a:spcPts val="0"/>
              </a:spcAft>
              <a:buSzPts val="1800"/>
              <a:buFont typeface="Noto Sans Symbols"/>
              <a:buNone/>
            </a:pPr>
            <a:endParaRPr sz="2400"/>
          </a:p>
        </p:txBody>
      </p:sp>
    </p:spTree>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2"/>
          <p:cNvSpPr txBox="1">
            <a:spLocks noGrp="1"/>
          </p:cNvSpPr>
          <p:nvPr>
            <p:ph type="body" idx="4294967295"/>
          </p:nvPr>
        </p:nvSpPr>
        <p:spPr>
          <a:xfrm>
            <a:off x="0" y="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1500"/>
              <a:buNone/>
            </a:pPr>
            <a:r>
              <a:rPr lang="en-US" sz="2000">
                <a:latin typeface="Calibri"/>
                <a:ea typeface="Calibri"/>
                <a:cs typeface="Calibri"/>
                <a:sym typeface="Calibri"/>
              </a:rPr>
              <a:t>Eight types of issue exist in Jira Service Desk:</a:t>
            </a:r>
            <a:endParaRPr/>
          </a:p>
          <a:p>
            <a:pPr marL="566738" lvl="0" indent="-566738" algn="l" rtl="0">
              <a:spcBef>
                <a:spcPts val="800"/>
              </a:spcBef>
              <a:spcAft>
                <a:spcPts val="0"/>
              </a:spcAft>
              <a:buSzPts val="1500"/>
              <a:buChar char="▪"/>
            </a:pPr>
            <a:r>
              <a:rPr lang="en-US" sz="2000">
                <a:latin typeface="Calibri"/>
                <a:ea typeface="Calibri"/>
                <a:cs typeface="Calibri"/>
                <a:sym typeface="Calibri"/>
              </a:rPr>
              <a:t>Change</a:t>
            </a:r>
            <a:br>
              <a:rPr lang="en-US" sz="2000">
                <a:latin typeface="Calibri"/>
                <a:ea typeface="Calibri"/>
                <a:cs typeface="Calibri"/>
                <a:sym typeface="Calibri"/>
              </a:rPr>
            </a:br>
            <a:r>
              <a:rPr lang="en-US" sz="2000">
                <a:latin typeface="Calibri"/>
                <a:ea typeface="Calibri"/>
                <a:cs typeface="Calibri"/>
                <a:sym typeface="Calibri"/>
              </a:rPr>
              <a:t>It requests a change in a current IT profile.</a:t>
            </a:r>
            <a:endParaRPr/>
          </a:p>
          <a:p>
            <a:pPr marL="566738" lvl="0" indent="-566738" algn="l" rtl="0">
              <a:spcBef>
                <a:spcPts val="800"/>
              </a:spcBef>
              <a:spcAft>
                <a:spcPts val="0"/>
              </a:spcAft>
              <a:buSzPts val="1500"/>
              <a:buChar char="▪"/>
            </a:pPr>
            <a:r>
              <a:rPr lang="en-US" sz="2000">
                <a:latin typeface="Calibri"/>
                <a:ea typeface="Calibri"/>
                <a:cs typeface="Calibri"/>
                <a:sym typeface="Calibri"/>
              </a:rPr>
              <a:t>IT help</a:t>
            </a:r>
            <a:br>
              <a:rPr lang="en-US" sz="2000">
                <a:latin typeface="Calibri"/>
                <a:ea typeface="Calibri"/>
                <a:cs typeface="Calibri"/>
                <a:sym typeface="Calibri"/>
              </a:rPr>
            </a:br>
            <a:r>
              <a:rPr lang="en-US" sz="2000">
                <a:latin typeface="Calibri"/>
                <a:ea typeface="Calibri"/>
                <a:cs typeface="Calibri"/>
                <a:sym typeface="Calibri"/>
              </a:rPr>
              <a:t>It requests for help related to an IT-related problem.</a:t>
            </a:r>
            <a:endParaRPr/>
          </a:p>
          <a:p>
            <a:pPr marL="566738" lvl="0" indent="-566738" algn="l" rtl="0">
              <a:spcBef>
                <a:spcPts val="800"/>
              </a:spcBef>
              <a:spcAft>
                <a:spcPts val="0"/>
              </a:spcAft>
              <a:buSzPts val="1500"/>
              <a:buChar char="▪"/>
            </a:pPr>
            <a:r>
              <a:rPr lang="en-US" sz="2000">
                <a:latin typeface="Calibri"/>
                <a:ea typeface="Calibri"/>
                <a:cs typeface="Calibri"/>
                <a:sym typeface="Calibri"/>
              </a:rPr>
              <a:t>Incident</a:t>
            </a:r>
            <a:br>
              <a:rPr lang="en-US" sz="2000">
                <a:latin typeface="Calibri"/>
                <a:ea typeface="Calibri"/>
                <a:cs typeface="Calibri"/>
                <a:sym typeface="Calibri"/>
              </a:rPr>
            </a:br>
            <a:r>
              <a:rPr lang="en-US" sz="2000">
                <a:latin typeface="Calibri"/>
                <a:ea typeface="Calibri"/>
                <a:cs typeface="Calibri"/>
                <a:sym typeface="Calibri"/>
              </a:rPr>
              <a:t>It is used for reporting an incident.</a:t>
            </a:r>
            <a:endParaRPr/>
          </a:p>
          <a:p>
            <a:pPr marL="566738" lvl="0" indent="-566738" algn="l" rtl="0">
              <a:spcBef>
                <a:spcPts val="800"/>
              </a:spcBef>
              <a:spcAft>
                <a:spcPts val="0"/>
              </a:spcAft>
              <a:buSzPts val="1500"/>
              <a:buChar char="▪"/>
            </a:pPr>
            <a:r>
              <a:rPr lang="en-US" sz="2000">
                <a:latin typeface="Calibri"/>
                <a:ea typeface="Calibri"/>
                <a:cs typeface="Calibri"/>
                <a:sym typeface="Calibri"/>
              </a:rPr>
              <a:t>New feature</a:t>
            </a:r>
            <a:br>
              <a:rPr lang="en-US" sz="2000">
                <a:latin typeface="Calibri"/>
                <a:ea typeface="Calibri"/>
                <a:cs typeface="Calibri"/>
                <a:sym typeface="Calibri"/>
              </a:rPr>
            </a:br>
            <a:r>
              <a:rPr lang="en-US" sz="2000">
                <a:latin typeface="Calibri"/>
                <a:ea typeface="Calibri"/>
                <a:cs typeface="Calibri"/>
                <a:sym typeface="Calibri"/>
              </a:rPr>
              <a:t>It requests for adding a new feature or capability in software.</a:t>
            </a:r>
            <a:endParaRPr/>
          </a:p>
          <a:p>
            <a:pPr marL="566738" lvl="0" indent="-566738" algn="l" rtl="0">
              <a:spcBef>
                <a:spcPts val="800"/>
              </a:spcBef>
              <a:spcAft>
                <a:spcPts val="0"/>
              </a:spcAft>
              <a:buSzPts val="1500"/>
              <a:buChar char="▪"/>
            </a:pPr>
            <a:r>
              <a:rPr lang="en-US" sz="2000">
                <a:latin typeface="Calibri"/>
                <a:ea typeface="Calibri"/>
                <a:cs typeface="Calibri"/>
                <a:sym typeface="Calibri"/>
              </a:rPr>
              <a:t>Problem</a:t>
            </a:r>
            <a:br>
              <a:rPr lang="en-US" sz="2000">
                <a:latin typeface="Calibri"/>
                <a:ea typeface="Calibri"/>
                <a:cs typeface="Calibri"/>
                <a:sym typeface="Calibri"/>
              </a:rPr>
            </a:br>
            <a:r>
              <a:rPr lang="en-US" sz="2000">
                <a:latin typeface="Calibri"/>
                <a:ea typeface="Calibri"/>
                <a:cs typeface="Calibri"/>
                <a:sym typeface="Calibri"/>
              </a:rPr>
              <a:t>It is used for investigating and reporting the root cause of multiple incidents.</a:t>
            </a:r>
            <a:endParaRPr/>
          </a:p>
          <a:p>
            <a:pPr marL="566738" lvl="0" indent="-566738" algn="l" rtl="0">
              <a:spcBef>
                <a:spcPts val="800"/>
              </a:spcBef>
              <a:spcAft>
                <a:spcPts val="0"/>
              </a:spcAft>
              <a:buSzPts val="1500"/>
              <a:buChar char="▪"/>
            </a:pPr>
            <a:r>
              <a:rPr lang="en-US" sz="2000">
                <a:latin typeface="Calibri"/>
                <a:ea typeface="Calibri"/>
                <a:cs typeface="Calibri"/>
                <a:sym typeface="Calibri"/>
              </a:rPr>
              <a:t>Service request</a:t>
            </a:r>
            <a:br>
              <a:rPr lang="en-US" sz="2000">
                <a:latin typeface="Calibri"/>
                <a:ea typeface="Calibri"/>
                <a:cs typeface="Calibri"/>
                <a:sym typeface="Calibri"/>
              </a:rPr>
            </a:br>
            <a:r>
              <a:rPr lang="en-US" sz="2000">
                <a:latin typeface="Calibri"/>
                <a:ea typeface="Calibri"/>
                <a:cs typeface="Calibri"/>
                <a:sym typeface="Calibri"/>
              </a:rPr>
              <a:t>It is requesting for help from an internal or customer service desk.</a:t>
            </a:r>
            <a:endParaRPr/>
          </a:p>
          <a:p>
            <a:pPr marL="566738" lvl="0" indent="-566738" algn="l" rtl="0">
              <a:spcBef>
                <a:spcPts val="800"/>
              </a:spcBef>
              <a:spcAft>
                <a:spcPts val="0"/>
              </a:spcAft>
              <a:buSzPts val="1500"/>
              <a:buChar char="▪"/>
            </a:pPr>
            <a:r>
              <a:rPr lang="en-US" sz="2000">
                <a:latin typeface="Calibri"/>
                <a:ea typeface="Calibri"/>
                <a:cs typeface="Calibri"/>
                <a:sym typeface="Calibri"/>
              </a:rPr>
              <a:t>Service request with approval</a:t>
            </a:r>
            <a:br>
              <a:rPr lang="en-US" sz="2000">
                <a:latin typeface="Calibri"/>
                <a:ea typeface="Calibri"/>
                <a:cs typeface="Calibri"/>
                <a:sym typeface="Calibri"/>
              </a:rPr>
            </a:br>
            <a:r>
              <a:rPr lang="en-US" sz="2000">
                <a:latin typeface="Calibri"/>
                <a:ea typeface="Calibri"/>
                <a:cs typeface="Calibri"/>
                <a:sym typeface="Calibri"/>
              </a:rPr>
              <a:t>It is used for requesting help that requires the approval of a manager or a board.</a:t>
            </a:r>
            <a:endParaRPr/>
          </a:p>
          <a:p>
            <a:pPr marL="566738" lvl="0" indent="-566738" algn="l" rtl="0">
              <a:spcBef>
                <a:spcPts val="800"/>
              </a:spcBef>
              <a:spcAft>
                <a:spcPts val="0"/>
              </a:spcAft>
              <a:buSzPts val="1500"/>
              <a:buChar char="▪"/>
            </a:pPr>
            <a:r>
              <a:rPr lang="en-US" sz="2000">
                <a:latin typeface="Calibri"/>
                <a:ea typeface="Calibri"/>
                <a:cs typeface="Calibri"/>
                <a:sym typeface="Calibri"/>
              </a:rPr>
              <a:t>Support</a:t>
            </a:r>
            <a:br>
              <a:rPr lang="en-US" sz="2000">
                <a:latin typeface="Calibri"/>
                <a:ea typeface="Calibri"/>
                <a:cs typeface="Calibri"/>
                <a:sym typeface="Calibri"/>
              </a:rPr>
            </a:br>
            <a:r>
              <a:rPr lang="en-US" sz="2000">
                <a:latin typeface="Calibri"/>
                <a:ea typeface="Calibri"/>
                <a:cs typeface="Calibri"/>
                <a:sym typeface="Calibri"/>
              </a:rPr>
              <a:t>It is used for requesting help for customer support related issues.</a:t>
            </a:r>
            <a:endParaRPr/>
          </a:p>
          <a:p>
            <a:pPr marL="566738" lvl="0" indent="-490538" algn="l" rtl="0">
              <a:spcBef>
                <a:spcPts val="680"/>
              </a:spcBef>
              <a:spcAft>
                <a:spcPts val="0"/>
              </a:spcAft>
              <a:buSzPts val="1200"/>
              <a:buNone/>
            </a:pPr>
            <a:endParaRPr sz="1600"/>
          </a:p>
        </p:txBody>
      </p:sp>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3"/>
          <p:cNvSpPr txBox="1">
            <a:spLocks noGrp="1"/>
          </p:cNvSpPr>
          <p:nvPr>
            <p:ph type="title"/>
          </p:nvPr>
        </p:nvSpPr>
        <p:spPr>
          <a:xfrm>
            <a:off x="990600" y="0"/>
            <a:ext cx="7162800" cy="990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None/>
            </a:pPr>
            <a:endParaRPr/>
          </a:p>
        </p:txBody>
      </p:sp>
      <p:sp>
        <p:nvSpPr>
          <p:cNvPr id="381" name="Google Shape;381;p63"/>
          <p:cNvSpPr txBox="1">
            <a:spLocks noGrp="1"/>
          </p:cNvSpPr>
          <p:nvPr>
            <p:ph type="body" idx="1"/>
          </p:nvPr>
        </p:nvSpPr>
        <p:spPr>
          <a:xfrm>
            <a:off x="533400" y="1066800"/>
            <a:ext cx="8001000" cy="31242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Char char="▪"/>
            </a:pPr>
            <a:r>
              <a:rPr lang="en-US">
                <a:latin typeface="Calibri"/>
                <a:ea typeface="Calibri"/>
                <a:cs typeface="Calibri"/>
                <a:sym typeface="Calibri"/>
              </a:rPr>
              <a:t>JIRA application can be used to break the pieces of work into issues. Issues can be represented as tasks, subtasks, bug, epic, feature requests, or other pieces of work.</a:t>
            </a:r>
            <a:endParaRPr/>
          </a:p>
          <a:p>
            <a:pPr marL="566738" lvl="0" indent="-566738" algn="l" rtl="0">
              <a:spcBef>
                <a:spcPts val="1120"/>
              </a:spcBef>
              <a:spcAft>
                <a:spcPts val="0"/>
              </a:spcAft>
              <a:buSzPts val="2100"/>
              <a:buChar char="▪"/>
            </a:pPr>
            <a:r>
              <a:rPr lang="en-US">
                <a:latin typeface="Calibri"/>
                <a:ea typeface="Calibri"/>
                <a:cs typeface="Calibri"/>
                <a:sym typeface="Calibri"/>
              </a:rPr>
              <a:t>Bug</a:t>
            </a:r>
            <a:br>
              <a:rPr lang="en-US">
                <a:latin typeface="Calibri"/>
                <a:ea typeface="Calibri"/>
                <a:cs typeface="Calibri"/>
                <a:sym typeface="Calibri"/>
              </a:rPr>
            </a:br>
            <a:r>
              <a:rPr lang="en-US">
                <a:latin typeface="Calibri"/>
                <a:ea typeface="Calibri"/>
                <a:cs typeface="Calibri"/>
                <a:sym typeface="Calibri"/>
              </a:rPr>
              <a:t>A bug is the problem or defect that occurs in the functions of a product.</a:t>
            </a:r>
            <a:endParaRPr/>
          </a:p>
          <a:p>
            <a:pPr marL="566738" lvl="0" indent="-566738" algn="l" rtl="0">
              <a:spcBef>
                <a:spcPts val="880"/>
              </a:spcBef>
              <a:spcAft>
                <a:spcPts val="0"/>
              </a:spcAft>
              <a:buSzPts val="1500"/>
              <a:buChar char="▪"/>
            </a:pPr>
            <a:r>
              <a:rPr lang="en-US" sz="2000" b="1"/>
              <a:t>Epic</a:t>
            </a:r>
            <a:endParaRPr/>
          </a:p>
          <a:p>
            <a:pPr marL="566738" lvl="0" indent="-471488" algn="l" rtl="0">
              <a:spcBef>
                <a:spcPts val="800"/>
              </a:spcBef>
              <a:spcAft>
                <a:spcPts val="0"/>
              </a:spcAft>
              <a:buSzPts val="1500"/>
              <a:buNone/>
            </a:pPr>
            <a:endParaRPr sz="2000"/>
          </a:p>
          <a:p>
            <a:pPr marL="566738" lvl="0" indent="-471488" algn="l" rtl="0">
              <a:spcBef>
                <a:spcPts val="800"/>
              </a:spcBef>
              <a:spcAft>
                <a:spcPts val="0"/>
              </a:spcAft>
              <a:buSzPts val="1500"/>
              <a:buNone/>
            </a:pPr>
            <a:endParaRPr sz="2000" b="1"/>
          </a:p>
        </p:txBody>
      </p:sp>
      <p:pic>
        <p:nvPicPr>
          <p:cNvPr id="382" name="Google Shape;382;p63"/>
          <p:cNvPicPr preferRelativeResize="0"/>
          <p:nvPr/>
        </p:nvPicPr>
        <p:blipFill rotWithShape="1">
          <a:blip r:embed="rId3">
            <a:alphaModFix/>
          </a:blip>
          <a:srcRect/>
          <a:stretch/>
        </p:blipFill>
        <p:spPr>
          <a:xfrm>
            <a:off x="914400" y="4267200"/>
            <a:ext cx="5886450" cy="2114550"/>
          </a:xfrm>
          <a:prstGeom prst="rect">
            <a:avLst/>
          </a:prstGeom>
          <a:noFill/>
          <a:ln>
            <a:noFill/>
          </a:ln>
        </p:spPr>
      </p:pic>
    </p:spTree>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4"/>
          <p:cNvSpPr txBox="1">
            <a:spLocks noGrp="1"/>
          </p:cNvSpPr>
          <p:nvPr>
            <p:ph type="body" idx="4294967295"/>
          </p:nvPr>
        </p:nvSpPr>
        <p:spPr>
          <a:xfrm>
            <a:off x="0" y="685800"/>
            <a:ext cx="9144000" cy="5867400"/>
          </a:xfrm>
          <a:prstGeom prst="rect">
            <a:avLst/>
          </a:prstGeom>
          <a:noFill/>
          <a:ln>
            <a:noFill/>
          </a:ln>
        </p:spPr>
        <p:txBody>
          <a:bodyPr spcFirstLastPara="1" wrap="square" lIns="91425" tIns="45700" rIns="91425" bIns="45700" anchor="t" anchorCtr="0">
            <a:noAutofit/>
          </a:bodyPr>
          <a:lstStyle/>
          <a:p>
            <a:pPr marL="566738" lvl="1" indent="-566738" algn="l" rtl="0">
              <a:lnSpc>
                <a:spcPct val="90000"/>
              </a:lnSpc>
              <a:spcBef>
                <a:spcPts val="0"/>
              </a:spcBef>
              <a:spcAft>
                <a:spcPts val="0"/>
              </a:spcAft>
              <a:buSzPts val="1500"/>
              <a:buChar char="▪"/>
            </a:pPr>
            <a:r>
              <a:rPr lang="en-US" sz="2000">
                <a:solidFill>
                  <a:schemeClr val="dk1"/>
                </a:solidFill>
                <a:latin typeface="Calibri"/>
                <a:ea typeface="Calibri"/>
                <a:cs typeface="Calibri"/>
                <a:sym typeface="Calibri"/>
              </a:rPr>
              <a:t>Epic is a large user story which is to be broken into smaller stories</a:t>
            </a:r>
            <a:endParaRPr/>
          </a:p>
          <a:p>
            <a:pPr marL="566738" lvl="1" indent="-566738" algn="l" rtl="0">
              <a:lnSpc>
                <a:spcPct val="90000"/>
              </a:lnSpc>
              <a:spcBef>
                <a:spcPts val="800"/>
              </a:spcBef>
              <a:spcAft>
                <a:spcPts val="0"/>
              </a:spcAft>
              <a:buSzPts val="1500"/>
              <a:buChar char="▪"/>
            </a:pPr>
            <a:r>
              <a:rPr lang="en-US" sz="2000">
                <a:solidFill>
                  <a:schemeClr val="dk1"/>
                </a:solidFill>
                <a:latin typeface="Calibri"/>
                <a:ea typeface="Calibri"/>
                <a:cs typeface="Calibri"/>
                <a:sym typeface="Calibri"/>
              </a:rPr>
              <a:t>It cannot be achieved in a single sprint.</a:t>
            </a:r>
            <a:endParaRPr/>
          </a:p>
          <a:p>
            <a:pPr marL="566738" lvl="1" indent="-566738" algn="l" rtl="0">
              <a:lnSpc>
                <a:spcPct val="90000"/>
              </a:lnSpc>
              <a:spcBef>
                <a:spcPts val="800"/>
              </a:spcBef>
              <a:spcAft>
                <a:spcPts val="0"/>
              </a:spcAft>
              <a:buSzPts val="1500"/>
              <a:buChar char="▪"/>
            </a:pPr>
            <a:r>
              <a:rPr lang="en-US" sz="2000">
                <a:solidFill>
                  <a:schemeClr val="dk1"/>
                </a:solidFill>
                <a:latin typeface="Calibri"/>
                <a:ea typeface="Calibri"/>
                <a:cs typeface="Calibri"/>
                <a:sym typeface="Calibri"/>
              </a:rPr>
              <a:t>The whole epic is completed in months.</a:t>
            </a:r>
            <a:endParaRPr/>
          </a:p>
          <a:p>
            <a:pPr marL="566738" lvl="1" indent="-566738" algn="l" rtl="0">
              <a:lnSpc>
                <a:spcPct val="90000"/>
              </a:lnSpc>
              <a:spcBef>
                <a:spcPts val="800"/>
              </a:spcBef>
              <a:spcAft>
                <a:spcPts val="0"/>
              </a:spcAft>
              <a:buSzPts val="1500"/>
              <a:buChar char="▪"/>
            </a:pPr>
            <a:r>
              <a:rPr lang="en-US" sz="2000">
                <a:solidFill>
                  <a:schemeClr val="dk1"/>
                </a:solidFill>
                <a:latin typeface="Calibri"/>
                <a:ea typeface="Calibri"/>
                <a:cs typeface="Calibri"/>
                <a:sym typeface="Calibri"/>
              </a:rPr>
              <a:t>Epic refers to a set of activities which are not converted into user stories yet.</a:t>
            </a:r>
            <a:endParaRPr/>
          </a:p>
          <a:p>
            <a:pPr marL="566738" lvl="1" indent="-566738" algn="l" rtl="0">
              <a:lnSpc>
                <a:spcPct val="90000"/>
              </a:lnSpc>
              <a:spcBef>
                <a:spcPts val="800"/>
              </a:spcBef>
              <a:spcAft>
                <a:spcPts val="0"/>
              </a:spcAft>
              <a:buSzPts val="1500"/>
              <a:buChar char="▪"/>
            </a:pPr>
            <a:r>
              <a:rPr lang="en-US" sz="2000">
                <a:solidFill>
                  <a:schemeClr val="dk1"/>
                </a:solidFill>
                <a:latin typeface="Calibri"/>
                <a:ea typeface="Calibri"/>
                <a:cs typeface="Calibri"/>
                <a:sym typeface="Calibri"/>
              </a:rPr>
              <a:t>First, Epics are converted into user stories, and then user stories are converted into several tasks on which agile team work.</a:t>
            </a:r>
            <a:endParaRPr/>
          </a:p>
          <a:p>
            <a:pPr marL="566738" lvl="0" indent="-471488" algn="l" rtl="0">
              <a:lnSpc>
                <a:spcPct val="90000"/>
              </a:lnSpc>
              <a:spcBef>
                <a:spcPts val="800"/>
              </a:spcBef>
              <a:spcAft>
                <a:spcPts val="0"/>
              </a:spcAft>
              <a:buSzPts val="1500"/>
              <a:buNone/>
            </a:pPr>
            <a:endParaRPr sz="2000">
              <a:latin typeface="Calibri"/>
              <a:ea typeface="Calibri"/>
              <a:cs typeface="Calibri"/>
              <a:sym typeface="Calibri"/>
            </a:endParaRPr>
          </a:p>
          <a:p>
            <a:pPr marL="566738" lvl="0" indent="-566738" algn="l" rtl="0">
              <a:lnSpc>
                <a:spcPct val="90000"/>
              </a:lnSpc>
              <a:spcBef>
                <a:spcPts val="800"/>
              </a:spcBef>
              <a:spcAft>
                <a:spcPts val="0"/>
              </a:spcAft>
              <a:buSzPts val="1500"/>
              <a:buChar char="▪"/>
            </a:pPr>
            <a:r>
              <a:rPr lang="en-US" sz="2000">
                <a:latin typeface="Calibri"/>
                <a:ea typeface="Calibri"/>
                <a:cs typeface="Calibri"/>
                <a:sym typeface="Calibri"/>
              </a:rPr>
              <a:t>Subtask</a:t>
            </a:r>
            <a:br>
              <a:rPr lang="en-US" sz="2000">
                <a:latin typeface="Calibri"/>
                <a:ea typeface="Calibri"/>
                <a:cs typeface="Calibri"/>
                <a:sym typeface="Calibri"/>
              </a:rPr>
            </a:br>
            <a:r>
              <a:rPr lang="en-US" sz="2000">
                <a:latin typeface="Calibri"/>
                <a:ea typeface="Calibri"/>
                <a:cs typeface="Calibri"/>
                <a:sym typeface="Calibri"/>
              </a:rPr>
              <a:t>Subtask is a piece of work which is to be done to complete the whole work. </a:t>
            </a:r>
            <a:endParaRPr/>
          </a:p>
          <a:p>
            <a:pPr marL="566738" lvl="0" indent="-566738" algn="l" rtl="0">
              <a:lnSpc>
                <a:spcPct val="90000"/>
              </a:lnSpc>
              <a:spcBef>
                <a:spcPts val="800"/>
              </a:spcBef>
              <a:spcAft>
                <a:spcPts val="0"/>
              </a:spcAft>
              <a:buSzPts val="1500"/>
              <a:buChar char="▪"/>
            </a:pPr>
            <a:r>
              <a:rPr lang="en-US" sz="2000">
                <a:latin typeface="Calibri"/>
                <a:ea typeface="Calibri"/>
                <a:cs typeface="Calibri"/>
                <a:sym typeface="Calibri"/>
              </a:rPr>
              <a:t>Task</a:t>
            </a:r>
            <a:br>
              <a:rPr lang="en-US" sz="2000">
                <a:latin typeface="Calibri"/>
                <a:ea typeface="Calibri"/>
                <a:cs typeface="Calibri"/>
                <a:sym typeface="Calibri"/>
              </a:rPr>
            </a:br>
            <a:r>
              <a:rPr lang="en-US" sz="2000">
                <a:latin typeface="Calibri"/>
                <a:ea typeface="Calibri"/>
                <a:cs typeface="Calibri"/>
                <a:sym typeface="Calibri"/>
              </a:rPr>
              <a:t>The task is the work which is to be completed or done to achieve the team's goal. </a:t>
            </a:r>
            <a:endParaRPr/>
          </a:p>
          <a:p>
            <a:pPr marL="566738" lvl="0" indent="-566738" algn="l" rtl="0">
              <a:lnSpc>
                <a:spcPct val="90000"/>
              </a:lnSpc>
              <a:spcBef>
                <a:spcPts val="800"/>
              </a:spcBef>
              <a:spcAft>
                <a:spcPts val="0"/>
              </a:spcAft>
              <a:buSzPts val="1500"/>
              <a:buChar char="▪"/>
            </a:pPr>
            <a:r>
              <a:rPr lang="en-US" sz="2000">
                <a:latin typeface="Calibri"/>
                <a:ea typeface="Calibri"/>
                <a:cs typeface="Calibri"/>
                <a:sym typeface="Calibri"/>
              </a:rPr>
              <a:t>Story The story is a list of tasks that need to be completed within a project.</a:t>
            </a:r>
            <a:endParaRPr/>
          </a:p>
          <a:p>
            <a:pPr marL="566738" lvl="0" indent="-566738" algn="l" rtl="0">
              <a:lnSpc>
                <a:spcPct val="90000"/>
              </a:lnSpc>
              <a:spcBef>
                <a:spcPts val="800"/>
              </a:spcBef>
              <a:spcAft>
                <a:spcPts val="0"/>
              </a:spcAft>
              <a:buSzPts val="1500"/>
              <a:buChar char="▪"/>
            </a:pPr>
            <a:r>
              <a:rPr lang="en-US" sz="2000">
                <a:latin typeface="Calibri"/>
                <a:ea typeface="Calibri"/>
                <a:cs typeface="Calibri"/>
                <a:sym typeface="Calibri"/>
              </a:rPr>
              <a:t>It defines the high-level design of project requirements.</a:t>
            </a:r>
            <a:endParaRPr/>
          </a:p>
          <a:p>
            <a:pPr marL="566738" lvl="0" indent="-566738" algn="l" rtl="0">
              <a:lnSpc>
                <a:spcPct val="90000"/>
              </a:lnSpc>
              <a:spcBef>
                <a:spcPts val="800"/>
              </a:spcBef>
              <a:spcAft>
                <a:spcPts val="0"/>
              </a:spcAft>
              <a:buSzPts val="1500"/>
              <a:buChar char="▪"/>
            </a:pPr>
            <a:r>
              <a:rPr lang="en-US" sz="2000">
                <a:latin typeface="Calibri"/>
                <a:ea typeface="Calibri"/>
                <a:cs typeface="Calibri"/>
                <a:sym typeface="Calibri"/>
              </a:rPr>
              <a:t>It defines the short and simple descriptions of the whole project.</a:t>
            </a:r>
            <a:endParaRPr/>
          </a:p>
          <a:p>
            <a:pPr marL="566738" lvl="0" indent="-566738" algn="l" rtl="0">
              <a:lnSpc>
                <a:spcPct val="90000"/>
              </a:lnSpc>
              <a:spcBef>
                <a:spcPts val="800"/>
              </a:spcBef>
              <a:spcAft>
                <a:spcPts val="0"/>
              </a:spcAft>
              <a:buSzPts val="1500"/>
              <a:buChar char="▪"/>
            </a:pPr>
            <a:r>
              <a:rPr lang="en-US" sz="2000">
                <a:latin typeface="Calibri"/>
                <a:ea typeface="Calibri"/>
                <a:cs typeface="Calibri"/>
                <a:sym typeface="Calibri"/>
              </a:rPr>
              <a:t>It is owned by the product owner of a company, but anyone can write the user story.</a:t>
            </a:r>
            <a:endParaRPr/>
          </a:p>
          <a:p>
            <a:pPr marL="566738" lvl="0" indent="-471488" algn="l" rtl="0">
              <a:lnSpc>
                <a:spcPct val="90000"/>
              </a:lnSpc>
              <a:spcBef>
                <a:spcPts val="800"/>
              </a:spcBef>
              <a:spcAft>
                <a:spcPts val="0"/>
              </a:spcAft>
              <a:buSzPts val="1500"/>
              <a:buNone/>
            </a:pPr>
            <a:endParaRPr sz="2000">
              <a:latin typeface="Calibri"/>
              <a:ea typeface="Calibri"/>
              <a:cs typeface="Calibri"/>
              <a:sym typeface="Calibri"/>
            </a:endParaRPr>
          </a:p>
        </p:txBody>
      </p:sp>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5"/>
          <p:cNvSpPr/>
          <p:nvPr/>
        </p:nvSpPr>
        <p:spPr>
          <a:xfrm>
            <a:off x="228600" y="609600"/>
            <a:ext cx="8534400" cy="5416868"/>
          </a:xfrm>
          <a:prstGeom prst="rect">
            <a:avLst/>
          </a:prstGeom>
          <a:noFill/>
          <a:ln>
            <a:noFill/>
          </a:ln>
        </p:spPr>
        <p:txBody>
          <a:bodyPr spcFirstLastPara="1" wrap="square" lIns="91425" tIns="45700" rIns="91425" bIns="45700" anchor="t" anchorCtr="0">
            <a:noAutofit/>
          </a:bodyPr>
          <a:lstStyle/>
          <a:p>
            <a:pPr marL="566738" marR="0" lvl="0" indent="-566738" algn="l" rtl="0">
              <a:lnSpc>
                <a:spcPct val="90000"/>
              </a:lnSpc>
              <a:spcBef>
                <a:spcPts val="0"/>
              </a:spcBef>
              <a:spcAft>
                <a:spcPts val="0"/>
              </a:spcAft>
              <a:buClr>
                <a:schemeClr val="dk2"/>
              </a:buClr>
              <a:buSzPts val="1500"/>
              <a:buFont typeface="Noto Sans Symbols"/>
              <a:buChar char="▪"/>
            </a:pPr>
            <a:r>
              <a:rPr lang="en-US" sz="2000" i="1">
                <a:solidFill>
                  <a:schemeClr val="dk1"/>
                </a:solidFill>
                <a:latin typeface="Calibri"/>
                <a:ea typeface="Calibri"/>
                <a:cs typeface="Calibri"/>
                <a:sym typeface="Calibri"/>
              </a:rPr>
              <a:t>The Jira workflow is known as defect lifecycle or bug lifecycle. The bug lifecycle consists of the following phases:</a:t>
            </a:r>
            <a:endParaRPr/>
          </a:p>
          <a:p>
            <a:pPr marL="566738" marR="0" lvl="0" indent="-566738" algn="l" rtl="0">
              <a:lnSpc>
                <a:spcPct val="90000"/>
              </a:lnSpc>
              <a:spcBef>
                <a:spcPts val="800"/>
              </a:spcBef>
              <a:spcAft>
                <a:spcPts val="0"/>
              </a:spcAft>
              <a:buClr>
                <a:schemeClr val="dk2"/>
              </a:buClr>
              <a:buSzPts val="1500"/>
              <a:buFont typeface="Noto Sans Symbols"/>
              <a:buChar char="▪"/>
            </a:pPr>
            <a:r>
              <a:rPr lang="en-US" sz="2000" i="1">
                <a:solidFill>
                  <a:schemeClr val="dk1"/>
                </a:solidFill>
                <a:latin typeface="Calibri"/>
                <a:ea typeface="Calibri"/>
                <a:cs typeface="Calibri"/>
                <a:sym typeface="Calibri"/>
              </a:rPr>
              <a:t>Open issue</a:t>
            </a:r>
            <a:br>
              <a:rPr lang="en-US" sz="2000" i="1">
                <a:solidFill>
                  <a:schemeClr val="dk1"/>
                </a:solidFill>
                <a:latin typeface="Calibri"/>
                <a:ea typeface="Calibri"/>
                <a:cs typeface="Calibri"/>
                <a:sym typeface="Calibri"/>
              </a:rPr>
            </a:br>
            <a:r>
              <a:rPr lang="en-US" sz="2000" i="1">
                <a:solidFill>
                  <a:schemeClr val="dk1"/>
                </a:solidFill>
                <a:latin typeface="Calibri"/>
                <a:ea typeface="Calibri"/>
                <a:cs typeface="Calibri"/>
                <a:sym typeface="Calibri"/>
              </a:rPr>
              <a:t>When the issue is created by the tester, then the issue is assigned to the software developer, and they start working on it.</a:t>
            </a:r>
            <a:endParaRPr/>
          </a:p>
          <a:p>
            <a:pPr marL="566738" marR="0" lvl="0" indent="-566738" algn="l" rtl="0">
              <a:lnSpc>
                <a:spcPct val="90000"/>
              </a:lnSpc>
              <a:spcBef>
                <a:spcPts val="800"/>
              </a:spcBef>
              <a:spcAft>
                <a:spcPts val="0"/>
              </a:spcAft>
              <a:buClr>
                <a:schemeClr val="dk2"/>
              </a:buClr>
              <a:buSzPts val="1500"/>
              <a:buFont typeface="Noto Sans Symbols"/>
              <a:buChar char="▪"/>
            </a:pPr>
            <a:r>
              <a:rPr lang="en-US" sz="2000" i="1">
                <a:solidFill>
                  <a:schemeClr val="dk1"/>
                </a:solidFill>
                <a:latin typeface="Calibri"/>
                <a:ea typeface="Calibri"/>
                <a:cs typeface="Calibri"/>
                <a:sym typeface="Calibri"/>
              </a:rPr>
              <a:t>In Progress</a:t>
            </a:r>
            <a:br>
              <a:rPr lang="en-US" sz="2000" i="1">
                <a:solidFill>
                  <a:schemeClr val="dk1"/>
                </a:solidFill>
                <a:latin typeface="Calibri"/>
                <a:ea typeface="Calibri"/>
                <a:cs typeface="Calibri"/>
                <a:sym typeface="Calibri"/>
              </a:rPr>
            </a:br>
            <a:r>
              <a:rPr lang="en-US" sz="2000" i="1">
                <a:solidFill>
                  <a:schemeClr val="dk1"/>
                </a:solidFill>
                <a:latin typeface="Calibri"/>
                <a:ea typeface="Calibri"/>
                <a:cs typeface="Calibri"/>
                <a:sym typeface="Calibri"/>
              </a:rPr>
              <a:t>This is the phase where the software developers start working on the issue.</a:t>
            </a:r>
            <a:endParaRPr/>
          </a:p>
          <a:p>
            <a:pPr marL="566738" marR="0" lvl="0" indent="-566738" algn="l" rtl="0">
              <a:lnSpc>
                <a:spcPct val="90000"/>
              </a:lnSpc>
              <a:spcBef>
                <a:spcPts val="800"/>
              </a:spcBef>
              <a:spcAft>
                <a:spcPts val="0"/>
              </a:spcAft>
              <a:buClr>
                <a:schemeClr val="dk2"/>
              </a:buClr>
              <a:buSzPts val="1500"/>
              <a:buFont typeface="Noto Sans Symbols"/>
              <a:buChar char="▪"/>
            </a:pPr>
            <a:r>
              <a:rPr lang="en-US" sz="2000" i="1">
                <a:solidFill>
                  <a:schemeClr val="dk1"/>
                </a:solidFill>
                <a:latin typeface="Calibri"/>
                <a:ea typeface="Calibri"/>
                <a:cs typeface="Calibri"/>
                <a:sym typeface="Calibri"/>
              </a:rPr>
              <a:t>Resolved issue</a:t>
            </a:r>
            <a:br>
              <a:rPr lang="en-US" sz="2000" i="1">
                <a:solidFill>
                  <a:schemeClr val="dk1"/>
                </a:solidFill>
                <a:latin typeface="Calibri"/>
                <a:ea typeface="Calibri"/>
                <a:cs typeface="Calibri"/>
                <a:sym typeface="Calibri"/>
              </a:rPr>
            </a:br>
            <a:r>
              <a:rPr lang="en-US" sz="2000" i="1">
                <a:solidFill>
                  <a:schemeClr val="dk1"/>
                </a:solidFill>
                <a:latin typeface="Calibri"/>
                <a:ea typeface="Calibri"/>
                <a:cs typeface="Calibri"/>
                <a:sym typeface="Calibri"/>
              </a:rPr>
              <a:t>When the issue is resolved by the software developer and waiting for the verification by the software tester. If the verification is successful, then the issue is closed; otherwise, the issue gets reopened.</a:t>
            </a:r>
            <a:endParaRPr/>
          </a:p>
          <a:p>
            <a:pPr marL="566738" marR="0" lvl="0" indent="-566738" algn="l" rtl="0">
              <a:lnSpc>
                <a:spcPct val="90000"/>
              </a:lnSpc>
              <a:spcBef>
                <a:spcPts val="800"/>
              </a:spcBef>
              <a:spcAft>
                <a:spcPts val="0"/>
              </a:spcAft>
              <a:buClr>
                <a:schemeClr val="dk2"/>
              </a:buClr>
              <a:buSzPts val="1500"/>
              <a:buFont typeface="Noto Sans Symbols"/>
              <a:buChar char="▪"/>
            </a:pPr>
            <a:r>
              <a:rPr lang="en-US" sz="2000" i="1">
                <a:solidFill>
                  <a:schemeClr val="dk1"/>
                </a:solidFill>
                <a:latin typeface="Calibri"/>
                <a:ea typeface="Calibri"/>
                <a:cs typeface="Calibri"/>
                <a:sym typeface="Calibri"/>
              </a:rPr>
              <a:t>Reopened issue</a:t>
            </a:r>
            <a:br>
              <a:rPr lang="en-US" sz="2000" i="1">
                <a:solidFill>
                  <a:schemeClr val="dk1"/>
                </a:solidFill>
                <a:latin typeface="Calibri"/>
                <a:ea typeface="Calibri"/>
                <a:cs typeface="Calibri"/>
                <a:sym typeface="Calibri"/>
              </a:rPr>
            </a:br>
            <a:r>
              <a:rPr lang="en-US" sz="2000" i="1">
                <a:solidFill>
                  <a:schemeClr val="dk1"/>
                </a:solidFill>
                <a:latin typeface="Calibri"/>
                <a:ea typeface="Calibri"/>
                <a:cs typeface="Calibri"/>
                <a:sym typeface="Calibri"/>
              </a:rPr>
              <a:t>If the verification is unsuccessful, then the issue is reopened and assigned to the software developer.</a:t>
            </a:r>
            <a:endParaRPr/>
          </a:p>
          <a:p>
            <a:pPr marL="566738" marR="0" lvl="0" indent="-566738" algn="l" rtl="0">
              <a:lnSpc>
                <a:spcPct val="90000"/>
              </a:lnSpc>
              <a:spcBef>
                <a:spcPts val="800"/>
              </a:spcBef>
              <a:spcAft>
                <a:spcPts val="0"/>
              </a:spcAft>
              <a:buClr>
                <a:schemeClr val="dk2"/>
              </a:buClr>
              <a:buSzPts val="1500"/>
              <a:buFont typeface="Noto Sans Symbols"/>
              <a:buChar char="▪"/>
            </a:pPr>
            <a:r>
              <a:rPr lang="en-US" sz="2000" i="1">
                <a:solidFill>
                  <a:schemeClr val="dk1"/>
                </a:solidFill>
                <a:latin typeface="Calibri"/>
                <a:ea typeface="Calibri"/>
                <a:cs typeface="Calibri"/>
                <a:sym typeface="Calibri"/>
              </a:rPr>
              <a:t>Close issue</a:t>
            </a:r>
            <a:br>
              <a:rPr lang="en-US" sz="2000" i="1">
                <a:solidFill>
                  <a:schemeClr val="dk1"/>
                </a:solidFill>
                <a:latin typeface="Calibri"/>
                <a:ea typeface="Calibri"/>
                <a:cs typeface="Calibri"/>
                <a:sym typeface="Calibri"/>
              </a:rPr>
            </a:br>
            <a:r>
              <a:rPr lang="en-US" sz="2000" i="1">
                <a:solidFill>
                  <a:schemeClr val="dk1"/>
                </a:solidFill>
                <a:latin typeface="Calibri"/>
                <a:ea typeface="Calibri"/>
                <a:cs typeface="Calibri"/>
                <a:sym typeface="Calibri"/>
              </a:rPr>
              <a:t>If the verification of the fixed bug is successful, then the issue is closed by the tester.</a:t>
            </a:r>
            <a:endParaRPr sz="2000" i="1">
              <a:solidFill>
                <a:schemeClr val="dk1"/>
              </a:solidFill>
              <a:latin typeface="Calibri"/>
              <a:ea typeface="Calibri"/>
              <a:cs typeface="Calibri"/>
              <a:sym typeface="Calibri"/>
            </a:endParaRPr>
          </a:p>
        </p:txBody>
      </p:sp>
    </p:spTree>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66"/>
          <p:cNvPicPr preferRelativeResize="0"/>
          <p:nvPr/>
        </p:nvPicPr>
        <p:blipFill rotWithShape="1">
          <a:blip r:embed="rId3">
            <a:alphaModFix/>
          </a:blip>
          <a:srcRect/>
          <a:stretch/>
        </p:blipFill>
        <p:spPr>
          <a:xfrm>
            <a:off x="1385888" y="1495425"/>
            <a:ext cx="6372225" cy="3867150"/>
          </a:xfrm>
          <a:prstGeom prst="rect">
            <a:avLst/>
          </a:prstGeom>
          <a:noFill/>
          <a:ln>
            <a:noFill/>
          </a:ln>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Agile Manifesto </a:t>
            </a:r>
            <a:endParaRPr/>
          </a:p>
        </p:txBody>
      </p:sp>
      <p:sp>
        <p:nvSpPr>
          <p:cNvPr id="101" name="Google Shape;101;p18"/>
          <p:cNvSpPr txBox="1">
            <a:spLocks noGrp="1"/>
          </p:cNvSpPr>
          <p:nvPr>
            <p:ph type="body" idx="1"/>
          </p:nvPr>
        </p:nvSpPr>
        <p:spPr>
          <a:xfrm>
            <a:off x="457200" y="1371600"/>
            <a:ext cx="8001000" cy="4419600"/>
          </a:xfrm>
          <a:prstGeom prst="rect">
            <a:avLst/>
          </a:prstGeom>
          <a:noFill/>
          <a:ln>
            <a:noFill/>
          </a:ln>
        </p:spPr>
        <p:txBody>
          <a:bodyPr spcFirstLastPara="1" wrap="square" lIns="91425" tIns="45700" rIns="91425" bIns="45700" anchor="t" anchorCtr="0">
            <a:noAutofit/>
          </a:bodyPr>
          <a:lstStyle/>
          <a:p>
            <a:pPr marL="566738" lvl="0" indent="-566738" algn="l" rtl="0">
              <a:spcBef>
                <a:spcPts val="0"/>
              </a:spcBef>
              <a:spcAft>
                <a:spcPts val="0"/>
              </a:spcAft>
              <a:buSzPts val="2100"/>
              <a:buFont typeface="Noto Sans Symbols"/>
              <a:buNone/>
            </a:pPr>
            <a:r>
              <a:rPr lang="en-US">
                <a:latin typeface="Calibri"/>
                <a:ea typeface="Calibri"/>
                <a:cs typeface="Calibri"/>
                <a:sym typeface="Calibri"/>
              </a:rPr>
              <a:t>A Statement of Values</a:t>
            </a:r>
            <a:endParaRPr/>
          </a:p>
          <a:p>
            <a:pPr marL="566738" lvl="0" indent="-566738" algn="l" rtl="0">
              <a:spcBef>
                <a:spcPts val="1120"/>
              </a:spcBef>
              <a:spcAft>
                <a:spcPts val="0"/>
              </a:spcAft>
              <a:buSzPts val="2100"/>
              <a:buChar char="▪"/>
            </a:pPr>
            <a:r>
              <a:rPr lang="en-US">
                <a:latin typeface="Calibri"/>
                <a:ea typeface="Calibri"/>
                <a:cs typeface="Calibri"/>
                <a:sym typeface="Calibri"/>
              </a:rPr>
              <a:t>Individuals and interactions over processes and tools</a:t>
            </a:r>
            <a:endParaRPr/>
          </a:p>
          <a:p>
            <a:pPr marL="566738" lvl="0" indent="-566738" algn="l" rtl="0">
              <a:spcBef>
                <a:spcPts val="1120"/>
              </a:spcBef>
              <a:spcAft>
                <a:spcPts val="0"/>
              </a:spcAft>
              <a:buSzPts val="2100"/>
              <a:buChar char="▪"/>
            </a:pPr>
            <a:r>
              <a:rPr lang="en-US">
                <a:latin typeface="Calibri"/>
                <a:ea typeface="Calibri"/>
                <a:cs typeface="Calibri"/>
                <a:sym typeface="Calibri"/>
              </a:rPr>
              <a:t>Working software over comprehensive documentation</a:t>
            </a:r>
            <a:endParaRPr/>
          </a:p>
          <a:p>
            <a:pPr marL="566738" lvl="0" indent="-566738" algn="l" rtl="0">
              <a:spcBef>
                <a:spcPts val="1120"/>
              </a:spcBef>
              <a:spcAft>
                <a:spcPts val="0"/>
              </a:spcAft>
              <a:buSzPts val="2100"/>
              <a:buChar char="▪"/>
            </a:pPr>
            <a:r>
              <a:rPr lang="en-US">
                <a:latin typeface="Calibri"/>
                <a:ea typeface="Calibri"/>
                <a:cs typeface="Calibri"/>
                <a:sym typeface="Calibri"/>
              </a:rPr>
              <a:t>Customer collaboration over contract negotiation</a:t>
            </a:r>
            <a:endParaRPr/>
          </a:p>
          <a:p>
            <a:pPr marL="566738" lvl="0" indent="-566738" algn="l" rtl="0">
              <a:spcBef>
                <a:spcPts val="1120"/>
              </a:spcBef>
              <a:spcAft>
                <a:spcPts val="0"/>
              </a:spcAft>
              <a:buSzPts val="2100"/>
              <a:buChar char="▪"/>
            </a:pPr>
            <a:r>
              <a:rPr lang="en-US">
                <a:latin typeface="Calibri"/>
                <a:ea typeface="Calibri"/>
                <a:cs typeface="Calibri"/>
                <a:sym typeface="Calibri"/>
              </a:rPr>
              <a:t>Responding to change over following a plan </a:t>
            </a:r>
            <a:endParaRPr/>
          </a:p>
          <a:p>
            <a:pPr marL="566738" lvl="0" indent="-566738" algn="l" rtl="0">
              <a:spcBef>
                <a:spcPts val="1120"/>
              </a:spcBef>
              <a:spcAft>
                <a:spcPts val="0"/>
              </a:spcAft>
              <a:buSzPts val="2100"/>
              <a:buChar char="▪"/>
            </a:pPr>
            <a:r>
              <a:rPr lang="en-US">
                <a:latin typeface="Calibri"/>
                <a:ea typeface="Calibri"/>
                <a:cs typeface="Calibri"/>
                <a:sym typeface="Calibri"/>
              </a:rPr>
              <a:t>http://www.agilemanifesto.org</a:t>
            </a:r>
            <a:endParaRPr/>
          </a:p>
          <a:p>
            <a:pPr marL="566738" lvl="0" indent="-566738" algn="l" rtl="0">
              <a:spcBef>
                <a:spcPts val="1000"/>
              </a:spcBef>
              <a:spcAft>
                <a:spcPts val="0"/>
              </a:spcAft>
              <a:buSzPts val="1800"/>
              <a:buFont typeface="Noto Sans Symbols"/>
              <a:buNone/>
            </a:pPr>
            <a:endParaRPr sz="2400" b="1"/>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idx="4294967295"/>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Agile Methods</a:t>
            </a:r>
            <a:endParaRPr/>
          </a:p>
        </p:txBody>
      </p:sp>
      <p:sp>
        <p:nvSpPr>
          <p:cNvPr id="107" name="Google Shape;107;p19"/>
          <p:cNvSpPr txBox="1"/>
          <p:nvPr/>
        </p:nvSpPr>
        <p:spPr>
          <a:xfrm>
            <a:off x="923288" y="1573530"/>
            <a:ext cx="7611111" cy="3514680"/>
          </a:xfrm>
          <a:prstGeom prst="rect">
            <a:avLst/>
          </a:prstGeom>
          <a:noFill/>
          <a:ln>
            <a:noFill/>
          </a:ln>
        </p:spPr>
        <p:txBody>
          <a:bodyPr spcFirstLastPara="1" wrap="square" lIns="0" tIns="166350" rIns="0" bIns="0" anchor="t" anchorCtr="0">
            <a:spAutoFit/>
          </a:bodyPr>
          <a:lstStyle/>
          <a:p>
            <a:pPr marL="12700" marR="0" lvl="0" indent="-114300" algn="l" rtl="0">
              <a:lnSpc>
                <a:spcPct val="100000"/>
              </a:lnSpc>
              <a:spcBef>
                <a:spcPts val="0"/>
              </a:spcBef>
              <a:spcAft>
                <a:spcPts val="0"/>
              </a:spcAft>
              <a:buClr>
                <a:schemeClr val="dk2"/>
              </a:buClr>
              <a:buSzPts val="1800"/>
              <a:buFont typeface="Noto Sans Symbols"/>
              <a:buChar char="●"/>
            </a:pPr>
            <a:r>
              <a:rPr lang="en-US" sz="2400" b="1" i="1">
                <a:solidFill>
                  <a:srgbClr val="FF0000"/>
                </a:solidFill>
                <a:latin typeface="Arial"/>
                <a:ea typeface="Arial"/>
                <a:cs typeface="Arial"/>
                <a:sym typeface="Arial"/>
              </a:rPr>
              <a:t>Scrum:      Widely used</a:t>
            </a:r>
            <a:endParaRPr sz="2400" b="1">
              <a:solidFill>
                <a:srgbClr val="FF0000"/>
              </a:solidFill>
              <a:latin typeface="Arial"/>
              <a:ea typeface="Arial"/>
              <a:cs typeface="Arial"/>
              <a:sym typeface="Arial"/>
            </a:endParaRPr>
          </a:p>
          <a:p>
            <a:pPr marL="12700" marR="0" lvl="0" indent="-114300" algn="l" rtl="0">
              <a:lnSpc>
                <a:spcPct val="100000"/>
              </a:lnSpc>
              <a:spcBef>
                <a:spcPts val="1210"/>
              </a:spcBef>
              <a:spcAft>
                <a:spcPts val="0"/>
              </a:spcAft>
              <a:buClr>
                <a:schemeClr val="dk2"/>
              </a:buClr>
              <a:buSzPts val="1800"/>
              <a:buFont typeface="Noto Sans Symbols"/>
              <a:buChar char="●"/>
            </a:pPr>
            <a:r>
              <a:rPr lang="en-US" sz="2400" i="1">
                <a:solidFill>
                  <a:schemeClr val="dk1"/>
                </a:solidFill>
                <a:latin typeface="Arial"/>
                <a:ea typeface="Arial"/>
                <a:cs typeface="Arial"/>
                <a:sym typeface="Arial"/>
              </a:rPr>
              <a:t>Extreme Programming (XP)</a:t>
            </a:r>
            <a:endParaRPr sz="2400">
              <a:solidFill>
                <a:schemeClr val="dk1"/>
              </a:solidFill>
              <a:latin typeface="Arial"/>
              <a:ea typeface="Arial"/>
              <a:cs typeface="Arial"/>
              <a:sym typeface="Arial"/>
            </a:endParaRPr>
          </a:p>
          <a:p>
            <a:pPr marL="12700" marR="1019175" lvl="0" indent="-114300" algn="l" rtl="0">
              <a:lnSpc>
                <a:spcPct val="92900"/>
              </a:lnSpc>
              <a:spcBef>
                <a:spcPts val="1425"/>
              </a:spcBef>
              <a:spcAft>
                <a:spcPts val="0"/>
              </a:spcAft>
              <a:buClr>
                <a:schemeClr val="dk2"/>
              </a:buClr>
              <a:buSzPts val="1800"/>
              <a:buFont typeface="Noto Sans Symbols"/>
              <a:buChar char="●"/>
            </a:pPr>
            <a:r>
              <a:rPr lang="en-US" sz="2400" i="1">
                <a:solidFill>
                  <a:schemeClr val="dk1"/>
                </a:solidFill>
                <a:latin typeface="Arial"/>
                <a:ea typeface="Arial"/>
                <a:cs typeface="Arial"/>
                <a:sym typeface="Arial"/>
              </a:rPr>
              <a:t>Dynamic Systems  Development Method  (DSDM)</a:t>
            </a:r>
            <a:endParaRPr sz="2400">
              <a:solidFill>
                <a:schemeClr val="dk1"/>
              </a:solidFill>
              <a:latin typeface="Arial"/>
              <a:ea typeface="Arial"/>
              <a:cs typeface="Arial"/>
              <a:sym typeface="Arial"/>
            </a:endParaRPr>
          </a:p>
          <a:p>
            <a:pPr marL="12700" marR="5080" lvl="0" indent="-114300" algn="l" rtl="0">
              <a:lnSpc>
                <a:spcPct val="111666"/>
              </a:lnSpc>
              <a:spcBef>
                <a:spcPts val="1465"/>
              </a:spcBef>
              <a:spcAft>
                <a:spcPts val="0"/>
              </a:spcAft>
              <a:buClr>
                <a:schemeClr val="dk2"/>
              </a:buClr>
              <a:buSzPts val="1800"/>
              <a:buFont typeface="Noto Sans Symbols"/>
              <a:buChar char="●"/>
            </a:pPr>
            <a:r>
              <a:rPr lang="en-US" sz="2400" i="1">
                <a:solidFill>
                  <a:schemeClr val="dk1"/>
                </a:solidFill>
                <a:latin typeface="Arial"/>
                <a:ea typeface="Arial"/>
                <a:cs typeface="Arial"/>
                <a:sym typeface="Arial"/>
              </a:rPr>
              <a:t>Feature-Driven Development  (FDD)</a:t>
            </a:r>
            <a:endParaRPr sz="2400">
              <a:solidFill>
                <a:schemeClr val="dk1"/>
              </a:solidFill>
              <a:latin typeface="Arial"/>
              <a:ea typeface="Arial"/>
              <a:cs typeface="Arial"/>
              <a:sym typeface="Arial"/>
            </a:endParaRPr>
          </a:p>
          <a:p>
            <a:pPr marL="12700" marR="222250" lvl="0" indent="-114300" algn="l" rtl="0">
              <a:lnSpc>
                <a:spcPct val="111666"/>
              </a:lnSpc>
              <a:spcBef>
                <a:spcPts val="1410"/>
              </a:spcBef>
              <a:spcAft>
                <a:spcPts val="0"/>
              </a:spcAft>
              <a:buClr>
                <a:schemeClr val="dk2"/>
              </a:buClr>
              <a:buSzPts val="1800"/>
              <a:buFont typeface="Noto Sans Symbols"/>
              <a:buChar char="●"/>
            </a:pPr>
            <a:r>
              <a:rPr lang="en-US" sz="2400" i="1">
                <a:solidFill>
                  <a:schemeClr val="dk1"/>
                </a:solidFill>
                <a:latin typeface="Arial"/>
                <a:ea typeface="Arial"/>
                <a:cs typeface="Arial"/>
                <a:sym typeface="Arial"/>
              </a:rPr>
              <a:t>Lean and Kanban Software  Development</a:t>
            </a:r>
            <a:endParaRPr sz="2400">
              <a:solidFill>
                <a:schemeClr val="dk1"/>
              </a:solidFill>
              <a:latin typeface="Arial"/>
              <a:ea typeface="Arial"/>
              <a:cs typeface="Arial"/>
              <a:sym typeface="Arial"/>
            </a:endParaRPr>
          </a:p>
          <a:p>
            <a:pPr marL="12700" marR="0" lvl="0" indent="-114300" algn="l" rtl="0">
              <a:lnSpc>
                <a:spcPct val="100000"/>
              </a:lnSpc>
              <a:spcBef>
                <a:spcPts val="1155"/>
              </a:spcBef>
              <a:spcAft>
                <a:spcPts val="0"/>
              </a:spcAft>
              <a:buClr>
                <a:schemeClr val="dk2"/>
              </a:buClr>
              <a:buSzPts val="1800"/>
              <a:buFont typeface="Noto Sans Symbols"/>
              <a:buChar char="●"/>
            </a:pPr>
            <a:r>
              <a:rPr lang="en-US" sz="2400" i="1">
                <a:solidFill>
                  <a:schemeClr val="dk1"/>
                </a:solidFill>
                <a:latin typeface="Arial"/>
                <a:ea typeface="Arial"/>
                <a:cs typeface="Arial"/>
                <a:sym typeface="Arial"/>
              </a:rPr>
              <a:t>Crystal</a:t>
            </a:r>
            <a:endParaRPr sz="2400">
              <a:solidFill>
                <a:schemeClr val="dk1"/>
              </a:solidFill>
              <a:latin typeface="Arial"/>
              <a:ea typeface="Arial"/>
              <a:cs typeface="Arial"/>
              <a:sym typeface="Aria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History of Scrum</a:t>
            </a:r>
            <a:endParaRPr/>
          </a:p>
        </p:txBody>
      </p:sp>
      <p:sp>
        <p:nvSpPr>
          <p:cNvPr id="113" name="Google Shape;113;p20"/>
          <p:cNvSpPr txBox="1">
            <a:spLocks noGrp="1"/>
          </p:cNvSpPr>
          <p:nvPr>
            <p:ph type="body" idx="1"/>
          </p:nvPr>
        </p:nvSpPr>
        <p:spPr>
          <a:xfrm>
            <a:off x="0" y="762000"/>
            <a:ext cx="9144000" cy="5943600"/>
          </a:xfrm>
          <a:prstGeom prst="rect">
            <a:avLst/>
          </a:prstGeom>
          <a:noFill/>
          <a:ln>
            <a:noFill/>
          </a:ln>
        </p:spPr>
        <p:txBody>
          <a:bodyPr spcFirstLastPara="1" wrap="square" lIns="91425" tIns="45700" rIns="91425" bIns="45700" anchor="t" anchorCtr="0">
            <a:noAutofit/>
          </a:bodyPr>
          <a:lstStyle/>
          <a:p>
            <a:pPr marL="566738" lvl="0" indent="-566738" algn="l" rtl="0">
              <a:lnSpc>
                <a:spcPct val="80000"/>
              </a:lnSpc>
              <a:spcBef>
                <a:spcPts val="0"/>
              </a:spcBef>
              <a:spcAft>
                <a:spcPts val="0"/>
              </a:spcAft>
              <a:buSzPts val="1500"/>
              <a:buChar char="▪"/>
            </a:pPr>
            <a:r>
              <a:rPr lang="en-US" sz="2000" b="1">
                <a:latin typeface="Calibri"/>
                <a:ea typeface="Calibri"/>
                <a:cs typeface="Calibri"/>
                <a:sym typeface="Calibri"/>
              </a:rPr>
              <a:t>1995:</a:t>
            </a:r>
            <a:r>
              <a:rPr lang="en-US" sz="2000">
                <a:latin typeface="Calibri"/>
                <a:ea typeface="Calibri"/>
                <a:cs typeface="Calibri"/>
                <a:sym typeface="Calibri"/>
              </a:rPr>
              <a:t> </a:t>
            </a:r>
            <a:endParaRPr/>
          </a:p>
          <a:p>
            <a:pPr marL="1020763" lvl="1" indent="-452438" algn="l" rtl="0">
              <a:lnSpc>
                <a:spcPct val="80000"/>
              </a:lnSpc>
              <a:spcBef>
                <a:spcPts val="800"/>
              </a:spcBef>
              <a:spcAft>
                <a:spcPts val="0"/>
              </a:spcAft>
              <a:buSzPts val="1500"/>
              <a:buChar char="▪"/>
            </a:pPr>
            <a:r>
              <a:rPr lang="en-US" sz="2000">
                <a:solidFill>
                  <a:schemeClr val="dk1"/>
                </a:solidFill>
                <a:latin typeface="Calibri"/>
                <a:ea typeface="Calibri"/>
                <a:cs typeface="Calibri"/>
                <a:sym typeface="Calibri"/>
              </a:rPr>
              <a:t>analysis of common software development processes 🡪 not suitable for empirical, unpredictable and non-repeatable processes </a:t>
            </a:r>
            <a:endParaRPr/>
          </a:p>
          <a:p>
            <a:pPr marL="1020763" lvl="1" indent="-452438" algn="l" rtl="0">
              <a:lnSpc>
                <a:spcPct val="80000"/>
              </a:lnSpc>
              <a:spcBef>
                <a:spcPts val="800"/>
              </a:spcBef>
              <a:spcAft>
                <a:spcPts val="0"/>
              </a:spcAft>
              <a:buSzPts val="1500"/>
              <a:buChar char="▪"/>
            </a:pPr>
            <a:r>
              <a:rPr lang="en-US" sz="2000">
                <a:solidFill>
                  <a:schemeClr val="dk1"/>
                </a:solidFill>
                <a:latin typeface="Calibri"/>
                <a:ea typeface="Calibri"/>
                <a:cs typeface="Calibri"/>
                <a:sym typeface="Calibri"/>
              </a:rPr>
              <a:t>Design of a new method: Scrum by Jeff Sutherland &amp; Ken Schwaber</a:t>
            </a:r>
            <a:endParaRPr sz="2000">
              <a:solidFill>
                <a:schemeClr val="dk1"/>
              </a:solidFill>
              <a:latin typeface="Calibri"/>
              <a:ea typeface="Calibri"/>
              <a:cs typeface="Calibri"/>
              <a:sym typeface="Calibri"/>
            </a:endParaRPr>
          </a:p>
          <a:p>
            <a:pPr marL="1020763" lvl="1" indent="-452438" algn="l" rtl="0">
              <a:lnSpc>
                <a:spcPct val="80000"/>
              </a:lnSpc>
              <a:spcBef>
                <a:spcPts val="800"/>
              </a:spcBef>
              <a:spcAft>
                <a:spcPts val="0"/>
              </a:spcAft>
              <a:buSzPts val="1500"/>
              <a:buChar char="▪"/>
            </a:pPr>
            <a:r>
              <a:rPr lang="en-US" sz="2000">
                <a:solidFill>
                  <a:schemeClr val="dk1"/>
                </a:solidFill>
                <a:latin typeface="Calibri"/>
                <a:ea typeface="Calibri"/>
                <a:cs typeface="Calibri"/>
                <a:sym typeface="Calibri"/>
              </a:rPr>
              <a:t>Enhancement of Scrum by Mike Beedle &amp; combination of Scrum with Extreme Programming</a:t>
            </a:r>
            <a:endParaRPr/>
          </a:p>
          <a:p>
            <a:pPr marL="566738" lvl="0" indent="-471488" algn="l" rtl="0">
              <a:lnSpc>
                <a:spcPct val="80000"/>
              </a:lnSpc>
              <a:spcBef>
                <a:spcPts val="800"/>
              </a:spcBef>
              <a:spcAft>
                <a:spcPts val="0"/>
              </a:spcAft>
              <a:buSzPts val="1500"/>
              <a:buNone/>
            </a:pPr>
            <a:endParaRPr sz="2000">
              <a:latin typeface="Calibri"/>
              <a:ea typeface="Calibri"/>
              <a:cs typeface="Calibri"/>
              <a:sym typeface="Calibri"/>
            </a:endParaRPr>
          </a:p>
          <a:p>
            <a:pPr marL="566738" lvl="0" indent="-566738" algn="l" rtl="0">
              <a:lnSpc>
                <a:spcPct val="80000"/>
              </a:lnSpc>
              <a:spcBef>
                <a:spcPts val="800"/>
              </a:spcBef>
              <a:spcAft>
                <a:spcPts val="0"/>
              </a:spcAft>
              <a:buSzPts val="1500"/>
              <a:buChar char="▪"/>
            </a:pPr>
            <a:r>
              <a:rPr lang="en-US" sz="2000" b="1">
                <a:latin typeface="Calibri"/>
                <a:ea typeface="Calibri"/>
                <a:cs typeface="Calibri"/>
                <a:sym typeface="Calibri"/>
              </a:rPr>
              <a:t>1996:</a:t>
            </a:r>
            <a:endParaRPr/>
          </a:p>
          <a:p>
            <a:pPr marL="1020763" lvl="1" indent="-452438" algn="l" rtl="0">
              <a:lnSpc>
                <a:spcPct val="80000"/>
              </a:lnSpc>
              <a:spcBef>
                <a:spcPts val="800"/>
              </a:spcBef>
              <a:spcAft>
                <a:spcPts val="0"/>
              </a:spcAft>
              <a:buSzPts val="1500"/>
              <a:buFont typeface="Noto Sans Symbols"/>
              <a:buNone/>
            </a:pPr>
            <a:r>
              <a:rPr lang="en-US" sz="2000">
                <a:solidFill>
                  <a:schemeClr val="dk1"/>
                </a:solidFill>
                <a:latin typeface="Calibri"/>
                <a:ea typeface="Calibri"/>
                <a:cs typeface="Calibri"/>
                <a:sym typeface="Calibri"/>
              </a:rPr>
              <a:t>introduction of Scrum at OOPSLA conference</a:t>
            </a:r>
            <a:endParaRPr/>
          </a:p>
          <a:p>
            <a:pPr marL="1020763" lvl="1" indent="-452438" algn="l" rtl="0">
              <a:lnSpc>
                <a:spcPct val="80000"/>
              </a:lnSpc>
              <a:spcBef>
                <a:spcPts val="800"/>
              </a:spcBef>
              <a:spcAft>
                <a:spcPts val="0"/>
              </a:spcAft>
              <a:buSzPts val="1500"/>
              <a:buFont typeface="Noto Sans Symbols"/>
              <a:buNone/>
            </a:pPr>
            <a:endParaRPr sz="2000">
              <a:solidFill>
                <a:schemeClr val="dk1"/>
              </a:solidFill>
              <a:latin typeface="Calibri"/>
              <a:ea typeface="Calibri"/>
              <a:cs typeface="Calibri"/>
              <a:sym typeface="Calibri"/>
            </a:endParaRPr>
          </a:p>
          <a:p>
            <a:pPr marL="566738" lvl="0" indent="-566738" algn="l" rtl="0">
              <a:lnSpc>
                <a:spcPct val="80000"/>
              </a:lnSpc>
              <a:spcBef>
                <a:spcPts val="800"/>
              </a:spcBef>
              <a:spcAft>
                <a:spcPts val="0"/>
              </a:spcAft>
              <a:buSzPts val="1500"/>
              <a:buChar char="▪"/>
            </a:pPr>
            <a:r>
              <a:rPr lang="en-US" sz="2000" b="1">
                <a:latin typeface="Calibri"/>
                <a:ea typeface="Calibri"/>
                <a:cs typeface="Calibri"/>
                <a:sym typeface="Calibri"/>
              </a:rPr>
              <a:t>2001:</a:t>
            </a:r>
            <a:endParaRPr/>
          </a:p>
          <a:p>
            <a:pPr marL="1020763" lvl="1" indent="-452438" algn="l" rtl="0">
              <a:lnSpc>
                <a:spcPct val="80000"/>
              </a:lnSpc>
              <a:spcBef>
                <a:spcPts val="800"/>
              </a:spcBef>
              <a:spcAft>
                <a:spcPts val="0"/>
              </a:spcAft>
              <a:buSzPts val="1500"/>
              <a:buFont typeface="Noto Sans Symbols"/>
              <a:buNone/>
            </a:pPr>
            <a:r>
              <a:rPr lang="en-US" sz="2000">
                <a:solidFill>
                  <a:schemeClr val="dk1"/>
                </a:solidFill>
                <a:latin typeface="Calibri"/>
                <a:ea typeface="Calibri"/>
                <a:cs typeface="Calibri"/>
                <a:sym typeface="Calibri"/>
              </a:rPr>
              <a:t>publication “Agile Software Development with Scrum” by</a:t>
            </a:r>
            <a:endParaRPr/>
          </a:p>
          <a:p>
            <a:pPr marL="1020763" lvl="1" indent="-452438" algn="l" rtl="0">
              <a:lnSpc>
                <a:spcPct val="80000"/>
              </a:lnSpc>
              <a:spcBef>
                <a:spcPts val="800"/>
              </a:spcBef>
              <a:spcAft>
                <a:spcPts val="0"/>
              </a:spcAft>
              <a:buSzPts val="1500"/>
              <a:buFont typeface="Noto Sans Symbols"/>
              <a:buNone/>
            </a:pPr>
            <a:r>
              <a:rPr lang="en-US" sz="2000">
                <a:solidFill>
                  <a:schemeClr val="dk1"/>
                </a:solidFill>
                <a:latin typeface="Calibri"/>
                <a:ea typeface="Calibri"/>
                <a:cs typeface="Calibri"/>
                <a:sym typeface="Calibri"/>
              </a:rPr>
              <a:t>Ken Schwaber &amp; Mike Beedle</a:t>
            </a:r>
            <a:endParaRPr sz="2000">
              <a:solidFill>
                <a:schemeClr val="dk1"/>
              </a:solidFill>
              <a:latin typeface="Calibri"/>
              <a:ea typeface="Calibri"/>
              <a:cs typeface="Calibri"/>
              <a:sym typeface="Calibri"/>
            </a:endParaRPr>
          </a:p>
          <a:p>
            <a:pPr marL="1020763" lvl="1" indent="-452438" algn="l" rtl="0">
              <a:lnSpc>
                <a:spcPct val="80000"/>
              </a:lnSpc>
              <a:spcBef>
                <a:spcPts val="800"/>
              </a:spcBef>
              <a:spcAft>
                <a:spcPts val="0"/>
              </a:spcAft>
              <a:buSzPts val="1500"/>
              <a:buFont typeface="Noto Sans Symbols"/>
              <a:buNone/>
            </a:pPr>
            <a:endParaRPr sz="2000">
              <a:solidFill>
                <a:schemeClr val="dk1"/>
              </a:solidFill>
              <a:latin typeface="Calibri"/>
              <a:ea typeface="Calibri"/>
              <a:cs typeface="Calibri"/>
              <a:sym typeface="Calibri"/>
            </a:endParaRPr>
          </a:p>
          <a:p>
            <a:pPr marL="566738" lvl="0" indent="-566738" algn="l" rtl="0">
              <a:lnSpc>
                <a:spcPct val="80000"/>
              </a:lnSpc>
              <a:spcBef>
                <a:spcPts val="800"/>
              </a:spcBef>
              <a:spcAft>
                <a:spcPts val="0"/>
              </a:spcAft>
              <a:buSzPts val="1500"/>
              <a:buFont typeface="Noto Sans Symbols"/>
              <a:buChar char="🡪"/>
            </a:pPr>
            <a:r>
              <a:rPr lang="en-US" sz="2000">
                <a:latin typeface="Calibri"/>
                <a:ea typeface="Calibri"/>
                <a:cs typeface="Calibri"/>
                <a:sym typeface="Calibri"/>
              </a:rPr>
              <a:t>Successful appliance of Scrum in over 50 companies</a:t>
            </a:r>
            <a:endParaRPr/>
          </a:p>
          <a:p>
            <a:pPr marL="566738" lvl="0" indent="-566738" algn="l" rtl="0">
              <a:lnSpc>
                <a:spcPct val="80000"/>
              </a:lnSpc>
              <a:spcBef>
                <a:spcPts val="800"/>
              </a:spcBef>
              <a:spcAft>
                <a:spcPts val="0"/>
              </a:spcAft>
              <a:buSzPts val="1500"/>
              <a:buFont typeface="Noto Sans Symbols"/>
              <a:buNone/>
            </a:pPr>
            <a:r>
              <a:rPr lang="en-US" sz="2000">
                <a:latin typeface="Calibri"/>
                <a:ea typeface="Calibri"/>
                <a:cs typeface="Calibri"/>
                <a:sym typeface="Calibri"/>
              </a:rPr>
              <a:t>	Founders are members in the Agile Alliance</a:t>
            </a:r>
            <a:endParaRPr/>
          </a:p>
          <a:p>
            <a:pPr marL="566738" lvl="0" indent="-566738" algn="l" rtl="0">
              <a:lnSpc>
                <a:spcPct val="80000"/>
              </a:lnSpc>
              <a:spcBef>
                <a:spcPts val="800"/>
              </a:spcBef>
              <a:spcAft>
                <a:spcPts val="0"/>
              </a:spcAft>
              <a:buSzPts val="1500"/>
              <a:buFont typeface="Noto Sans Symbols"/>
              <a:buNone/>
            </a:pPr>
            <a:endParaRPr sz="2000">
              <a:latin typeface="Calibri"/>
              <a:ea typeface="Calibri"/>
              <a:cs typeface="Calibri"/>
              <a:sym typeface="Calibri"/>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1981200" y="0"/>
            <a:ext cx="7162800" cy="9906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US"/>
              <a:t>Characteristics</a:t>
            </a:r>
            <a:endParaRPr/>
          </a:p>
        </p:txBody>
      </p:sp>
      <p:sp>
        <p:nvSpPr>
          <p:cNvPr id="119" name="Google Shape;119;p21"/>
          <p:cNvSpPr txBox="1">
            <a:spLocks noGrp="1"/>
          </p:cNvSpPr>
          <p:nvPr>
            <p:ph type="body" idx="1"/>
          </p:nvPr>
        </p:nvSpPr>
        <p:spPr>
          <a:xfrm>
            <a:off x="457200" y="1371600"/>
            <a:ext cx="8686800" cy="4419600"/>
          </a:xfrm>
          <a:prstGeom prst="rect">
            <a:avLst/>
          </a:prstGeom>
          <a:noFill/>
          <a:ln>
            <a:noFill/>
          </a:ln>
        </p:spPr>
        <p:txBody>
          <a:bodyPr spcFirstLastPara="1" wrap="square" lIns="91425" tIns="45700" rIns="91425" bIns="45700" anchor="t" anchorCtr="0">
            <a:noAutofit/>
          </a:bodyPr>
          <a:lstStyle/>
          <a:p>
            <a:pPr marL="566738" lvl="0" indent="-566738" algn="l" rtl="0">
              <a:lnSpc>
                <a:spcPct val="90000"/>
              </a:lnSpc>
              <a:spcBef>
                <a:spcPts val="0"/>
              </a:spcBef>
              <a:spcAft>
                <a:spcPts val="0"/>
              </a:spcAft>
              <a:buSzPts val="2100"/>
              <a:buChar char="▪"/>
            </a:pPr>
            <a:r>
              <a:rPr lang="en-US">
                <a:latin typeface="Calibri"/>
                <a:ea typeface="Calibri"/>
                <a:cs typeface="Calibri"/>
                <a:sym typeface="Calibri"/>
              </a:rPr>
              <a:t>Self-organizing teams</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Product progresses in a series of month-long “sprints”</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Requirements are captured as items in a list of “product backlog.</a:t>
            </a:r>
            <a:endParaRPr>
              <a:latin typeface="Calibri"/>
              <a:ea typeface="Calibri"/>
              <a:cs typeface="Calibri"/>
              <a:sym typeface="Calibri"/>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Uses generative rules to create an agile environment for delivering projects</a:t>
            </a:r>
            <a:endParaRPr/>
          </a:p>
          <a:p>
            <a:pPr marL="566738" lvl="0" indent="-566738" algn="l" rtl="0">
              <a:lnSpc>
                <a:spcPct val="90000"/>
              </a:lnSpc>
              <a:spcBef>
                <a:spcPts val="1120"/>
              </a:spcBef>
              <a:spcAft>
                <a:spcPts val="0"/>
              </a:spcAft>
              <a:buSzPts val="2100"/>
              <a:buChar char="▪"/>
            </a:pPr>
            <a:r>
              <a:rPr lang="en-US">
                <a:latin typeface="Calibri"/>
                <a:ea typeface="Calibri"/>
                <a:cs typeface="Calibri"/>
                <a:sym typeface="Calibri"/>
              </a:rPr>
              <a:t>One of the “agile processes”</a:t>
            </a:r>
            <a:endParaRPr/>
          </a:p>
          <a:p>
            <a:pPr marL="566738" lvl="0" indent="-566738" algn="l" rtl="0">
              <a:spcBef>
                <a:spcPts val="1000"/>
              </a:spcBef>
              <a:spcAft>
                <a:spcPts val="0"/>
              </a:spcAft>
              <a:buSzPts val="1800"/>
              <a:buFont typeface="Noto Sans Symbols"/>
              <a:buNone/>
            </a:pPr>
            <a:endParaRPr sz="2400"/>
          </a:p>
        </p:txBody>
      </p:sp>
    </p:spTree>
  </p:cSld>
  <p:clrMapOvr>
    <a:masterClrMapping/>
  </p:clrMapOvr>
  <p:transition>
    <p:fade thruBlk="1"/>
  </p:transition>
</p:sld>
</file>

<file path=ppt/theme/theme1.xml><?xml version="1.0" encoding="utf-8"?>
<a:theme xmlns:a="http://schemas.openxmlformats.org/drawingml/2006/main" name="Corporate_Presentation_Template">
  <a:themeElements>
    <a:clrScheme name="Corporate_Presentation_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1467</Words>
  <Application>Microsoft Office PowerPoint</Application>
  <PresentationFormat>On-screen Show (4:3)</PresentationFormat>
  <Paragraphs>247</Paragraphs>
  <Slides>54</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Times New Roman</vt:lpstr>
      <vt:lpstr>Noto Sans Symbols</vt:lpstr>
      <vt:lpstr>Arial Black</vt:lpstr>
      <vt:lpstr>Calibri</vt:lpstr>
      <vt:lpstr>Corporate_Presentation_Template</vt:lpstr>
      <vt:lpstr>PowerPoint Presentation</vt:lpstr>
      <vt:lpstr>PowerPoint Presentation</vt:lpstr>
      <vt:lpstr>Introduction</vt:lpstr>
      <vt:lpstr>What is Agile ?</vt:lpstr>
      <vt:lpstr>Contd…</vt:lpstr>
      <vt:lpstr>Agile Manifesto </vt:lpstr>
      <vt:lpstr>Agile Methods</vt:lpstr>
      <vt:lpstr>History of Scrum</vt:lpstr>
      <vt:lpstr>Characteristics</vt:lpstr>
      <vt:lpstr>How Scrum Works?</vt:lpstr>
      <vt:lpstr>PowerPoint Presentation</vt:lpstr>
      <vt:lpstr>PowerPoint Presentation</vt:lpstr>
      <vt:lpstr>Sprints</vt:lpstr>
      <vt:lpstr>Scrum Framework</vt:lpstr>
      <vt:lpstr>Product Owner</vt:lpstr>
      <vt:lpstr>The Scrum Master</vt:lpstr>
      <vt:lpstr>Scrum Team</vt:lpstr>
      <vt:lpstr>PowerPoint Presentation</vt:lpstr>
      <vt:lpstr>Ceremonies</vt:lpstr>
      <vt:lpstr>Spring Planning Meeting</vt:lpstr>
      <vt:lpstr>Parts of Sprint Planning Meeting</vt:lpstr>
      <vt:lpstr>Pre-Project/Kickoff Meeting</vt:lpstr>
      <vt:lpstr>Sprint</vt:lpstr>
      <vt:lpstr>Daily Scrum</vt:lpstr>
      <vt:lpstr>Daily Scrum</vt:lpstr>
      <vt:lpstr>PowerPoint Presentation</vt:lpstr>
      <vt:lpstr>PowerPoint Presentation</vt:lpstr>
      <vt:lpstr>Product Backlog</vt:lpstr>
      <vt:lpstr>PowerPoint Presentation</vt:lpstr>
      <vt:lpstr>PowerPoint Presentation</vt:lpstr>
      <vt:lpstr>PowerPoint Presentation</vt:lpstr>
      <vt:lpstr>Sprint Burn down Chart</vt:lpstr>
      <vt:lpstr>Release Burndown Chart</vt:lpstr>
      <vt:lpstr>PowerPoint Presentation</vt:lpstr>
      <vt:lpstr>PowerPoint Presentation</vt:lpstr>
      <vt:lpstr>Scalability of Scrum</vt:lpstr>
      <vt:lpstr>Pros/Cons</vt:lpstr>
      <vt:lpstr>PowerPoint Presentation</vt:lpstr>
      <vt:lpstr>PowerPoint Presentation</vt:lpstr>
      <vt:lpstr>SCRUM</vt:lpstr>
      <vt:lpstr>PowerPoint Presentation</vt:lpstr>
      <vt:lpstr>PowerPoint Presentation</vt:lpstr>
      <vt:lpstr>PowerPoint Presentation</vt:lpstr>
      <vt:lpstr>PowerPoint Presentation</vt:lpstr>
      <vt:lpstr>PowerPoint Presentation</vt:lpstr>
      <vt:lpstr>Atlassian Jira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cp:revision>
  <dcterms:modified xsi:type="dcterms:W3CDTF">2021-09-20T23:26:41Z</dcterms:modified>
</cp:coreProperties>
</file>