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322" r:id="rId6"/>
    <p:sldId id="317" r:id="rId7"/>
    <p:sldId id="319" r:id="rId8"/>
    <p:sldId id="313" r:id="rId9"/>
    <p:sldId id="314" r:id="rId10"/>
    <p:sldId id="315" r:id="rId11"/>
    <p:sldId id="320" r:id="rId12"/>
    <p:sldId id="321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3BEC0-2CEB-49F3-8CC2-6694E8F52D5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BD9BBF-EA15-4BF1-8DE3-0ED72C343C0A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IN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D64AA7-72C4-40E7-84F6-23E81EEB407F}" type="parTrans" cxnId="{1DDE5CCB-D0A0-44AF-BB6B-02F7A0352D74}">
      <dgm:prSet/>
      <dgm:spPr/>
      <dgm:t>
        <a:bodyPr/>
        <a:lstStyle/>
        <a:p>
          <a:endParaRPr lang="en-IN"/>
        </a:p>
      </dgm:t>
    </dgm:pt>
    <dgm:pt modelId="{74885A40-65FA-4486-9F83-D388C49172BB}" type="sibTrans" cxnId="{1DDE5CCB-D0A0-44AF-BB6B-02F7A0352D74}">
      <dgm:prSet/>
      <dgm:spPr/>
      <dgm:t>
        <a:bodyPr/>
        <a:lstStyle/>
        <a:p>
          <a:endParaRPr lang="en-IN"/>
        </a:p>
      </dgm:t>
    </dgm:pt>
    <dgm:pt modelId="{CA8406FC-37AF-4850-9C2F-81377B47A6A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IN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6D6B8-6E18-4DE8-BF62-529AAD4DAF25}" type="parTrans" cxnId="{18C34318-A648-46BE-B76D-23417D140C89}">
      <dgm:prSet/>
      <dgm:spPr/>
      <dgm:t>
        <a:bodyPr/>
        <a:lstStyle/>
        <a:p>
          <a:endParaRPr lang="en-IN"/>
        </a:p>
      </dgm:t>
    </dgm:pt>
    <dgm:pt modelId="{4CE941E3-4E90-4B0F-89A5-F854AD1481D4}" type="sibTrans" cxnId="{18C34318-A648-46BE-B76D-23417D140C89}">
      <dgm:prSet/>
      <dgm:spPr/>
      <dgm:t>
        <a:bodyPr/>
        <a:lstStyle/>
        <a:p>
          <a:endParaRPr lang="en-IN"/>
        </a:p>
      </dgm:t>
    </dgm:pt>
    <dgm:pt modelId="{8FF08EB1-D89C-43A1-AD1E-715367782A8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40A96A-196F-472D-92F8-68073336FA75}" type="parTrans" cxnId="{B86D0E14-FAF3-42BE-8F51-0C3979C0C9B8}">
      <dgm:prSet/>
      <dgm:spPr/>
      <dgm:t>
        <a:bodyPr/>
        <a:lstStyle/>
        <a:p>
          <a:endParaRPr lang="en-IN"/>
        </a:p>
      </dgm:t>
    </dgm:pt>
    <dgm:pt modelId="{FEA881AA-2D3C-4D52-9EF2-8DE1F52301A2}" type="sibTrans" cxnId="{B86D0E14-FAF3-42BE-8F51-0C3979C0C9B8}">
      <dgm:prSet/>
      <dgm:spPr/>
      <dgm:t>
        <a:bodyPr/>
        <a:lstStyle/>
        <a:p>
          <a:endParaRPr lang="en-IN"/>
        </a:p>
      </dgm:t>
    </dgm:pt>
    <dgm:pt modelId="{8B1CD9F0-CD2D-41BB-84C4-320E4D4C0C9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4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1DD705-E6C6-46E3-8A52-31B750775C4F}" type="parTrans" cxnId="{5ACA893A-4944-438C-BE15-ADCEA5E26C90}">
      <dgm:prSet/>
      <dgm:spPr/>
      <dgm:t>
        <a:bodyPr/>
        <a:lstStyle/>
        <a:p>
          <a:endParaRPr lang="en-IN"/>
        </a:p>
      </dgm:t>
    </dgm:pt>
    <dgm:pt modelId="{D67D14BE-6654-4357-A6E1-D9AE7A8421FA}" type="sibTrans" cxnId="{5ACA893A-4944-438C-BE15-ADCEA5E26C90}">
      <dgm:prSet/>
      <dgm:spPr/>
      <dgm:t>
        <a:bodyPr/>
        <a:lstStyle/>
        <a:p>
          <a:endParaRPr lang="en-IN"/>
        </a:p>
      </dgm:t>
    </dgm:pt>
    <dgm:pt modelId="{6BC3DAA0-7A9B-4438-96C8-960721E883B9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5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E29B90-9637-4F69-AAC1-38CB5DDB2BE9}" type="parTrans" cxnId="{3BB27734-6444-449E-9142-7B264AF97151}">
      <dgm:prSet/>
      <dgm:spPr/>
      <dgm:t>
        <a:bodyPr/>
        <a:lstStyle/>
        <a:p>
          <a:endParaRPr lang="en-IN"/>
        </a:p>
      </dgm:t>
    </dgm:pt>
    <dgm:pt modelId="{6940C055-98AC-4563-9BE7-F6A2400FC12B}" type="sibTrans" cxnId="{3BB27734-6444-449E-9142-7B264AF97151}">
      <dgm:prSet/>
      <dgm:spPr/>
      <dgm:t>
        <a:bodyPr/>
        <a:lstStyle/>
        <a:p>
          <a:endParaRPr lang="en-IN"/>
        </a:p>
      </dgm:t>
    </dgm:pt>
    <dgm:pt modelId="{3EC1CFF6-7A3D-43A4-88D8-9E27CE9D441A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6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99C787-29DC-4477-A54D-9BD5DD1C4326}" type="parTrans" cxnId="{B6B8C6C8-CCB8-4C2C-93BD-36951596DD1B}">
      <dgm:prSet/>
      <dgm:spPr/>
      <dgm:t>
        <a:bodyPr/>
        <a:lstStyle/>
        <a:p>
          <a:endParaRPr lang="en-IN"/>
        </a:p>
      </dgm:t>
    </dgm:pt>
    <dgm:pt modelId="{B6B46020-6763-4FA6-AD7A-5913F91D6E7C}" type="sibTrans" cxnId="{B6B8C6C8-CCB8-4C2C-93BD-36951596DD1B}">
      <dgm:prSet/>
      <dgm:spPr/>
      <dgm:t>
        <a:bodyPr/>
        <a:lstStyle/>
        <a:p>
          <a:endParaRPr lang="en-IN"/>
        </a:p>
      </dgm:t>
    </dgm:pt>
    <dgm:pt modelId="{8DB06F83-4CAB-4F86-A801-110CD632BE4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70B8DA-9135-4767-AF3D-3B52FC36E10D}" type="parTrans" cxnId="{DD4A7D90-263E-480E-AE68-7845D78D7465}">
      <dgm:prSet/>
      <dgm:spPr/>
      <dgm:t>
        <a:bodyPr/>
        <a:lstStyle/>
        <a:p>
          <a:endParaRPr lang="en-IN"/>
        </a:p>
      </dgm:t>
    </dgm:pt>
    <dgm:pt modelId="{B724E7CC-5341-4454-B0C8-B2E7327A9588}" type="sibTrans" cxnId="{DD4A7D90-263E-480E-AE68-7845D78D7465}">
      <dgm:prSet/>
      <dgm:spPr/>
      <dgm:t>
        <a:bodyPr/>
        <a:lstStyle/>
        <a:p>
          <a:endParaRPr lang="en-IN"/>
        </a:p>
      </dgm:t>
    </dgm:pt>
    <dgm:pt modelId="{F8CCB569-EFD4-4F09-B9CA-DCE4BF1BD6CD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Steps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CB138-F8F5-478F-B74D-5569925B0306}" type="parTrans" cxnId="{FE33C3A9-EEF1-4373-A3BE-B6797ECA0104}">
      <dgm:prSet/>
      <dgm:spPr/>
      <dgm:t>
        <a:bodyPr/>
        <a:lstStyle/>
        <a:p>
          <a:endParaRPr lang="en-IN"/>
        </a:p>
      </dgm:t>
    </dgm:pt>
    <dgm:pt modelId="{D961C50D-B2CF-42A8-9C82-06C7C6AF2B85}" type="sibTrans" cxnId="{FE33C3A9-EEF1-4373-A3BE-B6797ECA0104}">
      <dgm:prSet/>
      <dgm:spPr/>
      <dgm:t>
        <a:bodyPr/>
        <a:lstStyle/>
        <a:p>
          <a:endParaRPr lang="en-IN"/>
        </a:p>
      </dgm:t>
    </dgm:pt>
    <dgm:pt modelId="{107B65AF-377E-42BE-9AC7-E32EA6FA890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KPI List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B7FADA-72BE-4EF0-8174-02AFDEED9816}" type="parTrans" cxnId="{10C3B4EA-B03C-4FB9-924E-AC242A1EB200}">
      <dgm:prSet/>
      <dgm:spPr/>
      <dgm:t>
        <a:bodyPr/>
        <a:lstStyle/>
        <a:p>
          <a:endParaRPr lang="en-IN"/>
        </a:p>
      </dgm:t>
    </dgm:pt>
    <dgm:pt modelId="{59D121E8-4A21-43CF-9BF9-B9E5770C012D}" type="sibTrans" cxnId="{10C3B4EA-B03C-4FB9-924E-AC242A1EB200}">
      <dgm:prSet/>
      <dgm:spPr/>
      <dgm:t>
        <a:bodyPr/>
        <a:lstStyle/>
        <a:p>
          <a:endParaRPr lang="en-IN"/>
        </a:p>
      </dgm:t>
    </dgm:pt>
    <dgm:pt modelId="{44EF9ABB-21C0-4FDD-AEA7-43F85CE61E3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Excel,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7C6E106-F5C6-40DF-8FD2-AA1EF09324B0}" type="parTrans" cxnId="{B69A9F56-491F-4253-92FB-22D20B9BA483}">
      <dgm:prSet/>
      <dgm:spPr/>
      <dgm:t>
        <a:bodyPr/>
        <a:lstStyle/>
        <a:p>
          <a:endParaRPr lang="en-IN"/>
        </a:p>
      </dgm:t>
    </dgm:pt>
    <dgm:pt modelId="{F9A8B3F0-A006-49E7-A159-484A24A35DB2}" type="sibTrans" cxnId="{B69A9F56-491F-4253-92FB-22D20B9BA483}">
      <dgm:prSet/>
      <dgm:spPr/>
      <dgm:t>
        <a:bodyPr/>
        <a:lstStyle/>
        <a:p>
          <a:endParaRPr lang="en-IN"/>
        </a:p>
      </dgm:t>
    </dgm:pt>
    <dgm:pt modelId="{C2ED3E4C-7E39-496D-A664-1C4F0D1EC5A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KPI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8398829-99E8-4596-9154-D9D58223C5B9}" type="parTrans" cxnId="{D6EF3843-24FB-49FF-8D26-96059BE11137}">
      <dgm:prSet/>
      <dgm:spPr/>
      <dgm:t>
        <a:bodyPr/>
        <a:lstStyle/>
        <a:p>
          <a:endParaRPr lang="en-IN"/>
        </a:p>
      </dgm:t>
    </dgm:pt>
    <dgm:pt modelId="{D361D83F-9C29-41FF-85F3-F7081BAA5731}" type="sibTrans" cxnId="{D6EF3843-24FB-49FF-8D26-96059BE11137}">
      <dgm:prSet/>
      <dgm:spPr/>
      <dgm:t>
        <a:bodyPr/>
        <a:lstStyle/>
        <a:p>
          <a:endParaRPr lang="en-IN"/>
        </a:p>
      </dgm:t>
    </dgm:pt>
    <dgm:pt modelId="{8EBDC81F-64E9-49EA-8C44-62AE7257883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Suggestions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E679E-5B92-499C-B4ED-618BC051E215}" type="parTrans" cxnId="{6898B9BF-5736-46AD-A269-DAC291576BD7}">
      <dgm:prSet/>
      <dgm:spPr/>
      <dgm:t>
        <a:bodyPr/>
        <a:lstStyle/>
        <a:p>
          <a:endParaRPr lang="en-IN"/>
        </a:p>
      </dgm:t>
    </dgm:pt>
    <dgm:pt modelId="{15F00090-6269-471B-AD9A-826BC7AAC689}" type="sibTrans" cxnId="{6898B9BF-5736-46AD-A269-DAC291576BD7}">
      <dgm:prSet/>
      <dgm:spPr/>
      <dgm:t>
        <a:bodyPr/>
        <a:lstStyle/>
        <a:p>
          <a:endParaRPr lang="en-IN"/>
        </a:p>
      </dgm:t>
    </dgm:pt>
    <dgm:pt modelId="{931588CF-1430-4408-A192-5EA36FF26D9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Performed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FA11BB-DF96-4E97-A3ED-4EC3F67014F6}" type="parTrans" cxnId="{D51461E0-F7F0-41A3-9480-C56F9880BE2B}">
      <dgm:prSet/>
      <dgm:spPr/>
      <dgm:t>
        <a:bodyPr/>
        <a:lstStyle/>
        <a:p>
          <a:endParaRPr lang="en-IN"/>
        </a:p>
      </dgm:t>
    </dgm:pt>
    <dgm:pt modelId="{A789885E-C971-468C-8BCC-FB96C6612EAE}" type="sibTrans" cxnId="{D51461E0-F7F0-41A3-9480-C56F9880BE2B}">
      <dgm:prSet/>
      <dgm:spPr/>
      <dgm:t>
        <a:bodyPr/>
        <a:lstStyle/>
        <a:p>
          <a:endParaRPr lang="en-IN"/>
        </a:p>
      </dgm:t>
    </dgm:pt>
    <dgm:pt modelId="{80E55646-97B3-48E3-9837-B623083563B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Power Bi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96C809A-7E3F-4069-9B59-08EAF98D5D2B}" type="parTrans" cxnId="{46864C90-7280-49FF-8CAF-B4EFAF081991}">
      <dgm:prSet/>
      <dgm:spPr/>
      <dgm:t>
        <a:bodyPr/>
        <a:lstStyle/>
        <a:p>
          <a:endParaRPr lang="en-IN"/>
        </a:p>
      </dgm:t>
    </dgm:pt>
    <dgm:pt modelId="{4BE51B64-1C81-4047-AA60-4CF7D372D7CE}" type="sibTrans" cxnId="{46864C90-7280-49FF-8CAF-B4EFAF081991}">
      <dgm:prSet/>
      <dgm:spPr/>
      <dgm:t>
        <a:bodyPr/>
        <a:lstStyle/>
        <a:p>
          <a:endParaRPr lang="en-IN"/>
        </a:p>
      </dgm:t>
    </dgm:pt>
    <dgm:pt modelId="{9B2D022A-524E-49B6-89EA-875C0A4767A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and Tableau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A711D91-2388-48F4-9DF1-95956CFBC96C}" type="parTrans" cxnId="{1E3A6018-2746-43CC-8E5C-803669BADF0D}">
      <dgm:prSet/>
      <dgm:spPr/>
      <dgm:t>
        <a:bodyPr/>
        <a:lstStyle/>
        <a:p>
          <a:endParaRPr lang="en-IN"/>
        </a:p>
      </dgm:t>
    </dgm:pt>
    <dgm:pt modelId="{B6F969F2-A433-4619-981C-D40AB082A071}" type="sibTrans" cxnId="{1E3A6018-2746-43CC-8E5C-803669BADF0D}">
      <dgm:prSet/>
      <dgm:spPr/>
      <dgm:t>
        <a:bodyPr/>
        <a:lstStyle/>
        <a:p>
          <a:endParaRPr lang="en-IN"/>
        </a:p>
      </dgm:t>
    </dgm:pt>
    <dgm:pt modelId="{335F947F-8B10-4822-95E0-17DD5E8FA68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Dashboard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A4928A0-479A-4396-B845-30803FF27346}" type="parTrans" cxnId="{2F5A5B6B-A03C-4815-A7A0-22A586A77053}">
      <dgm:prSet/>
      <dgm:spPr/>
      <dgm:t>
        <a:bodyPr/>
        <a:lstStyle/>
        <a:p>
          <a:endParaRPr lang="en-IN"/>
        </a:p>
      </dgm:t>
    </dgm:pt>
    <dgm:pt modelId="{B22CFDFD-C9B8-4C9F-B6AD-80C40F93EACD}" type="sibTrans" cxnId="{2F5A5B6B-A03C-4815-A7A0-22A586A77053}">
      <dgm:prSet/>
      <dgm:spPr/>
      <dgm:t>
        <a:bodyPr/>
        <a:lstStyle/>
        <a:p>
          <a:endParaRPr lang="en-IN"/>
        </a:p>
      </dgm:t>
    </dgm:pt>
    <dgm:pt modelId="{BDDDDF99-BFB6-412B-B648-AD02E80326E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Observations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58B67D2-8CF1-46F8-8AD4-6E879344D36E}" type="parTrans" cxnId="{BAF586E1-597F-4B09-872D-E3AF88F244C0}">
      <dgm:prSet/>
      <dgm:spPr/>
      <dgm:t>
        <a:bodyPr/>
        <a:lstStyle/>
        <a:p>
          <a:endParaRPr lang="en-IN"/>
        </a:p>
      </dgm:t>
    </dgm:pt>
    <dgm:pt modelId="{3FE8E152-8984-4BAB-A6A7-4ED6A328D462}" type="sibTrans" cxnId="{BAF586E1-597F-4B09-872D-E3AF88F244C0}">
      <dgm:prSet/>
      <dgm:spPr/>
      <dgm:t>
        <a:bodyPr/>
        <a:lstStyle/>
        <a:p>
          <a:endParaRPr lang="en-IN"/>
        </a:p>
      </dgm:t>
    </dgm:pt>
    <dgm:pt modelId="{427F7BA6-4111-4C33-A833-5DC2CBCEB317}" type="pres">
      <dgm:prSet presAssocID="{7B63BEC0-2CEB-49F3-8CC2-6694E8F52D55}" presName="Name0" presStyleCnt="0">
        <dgm:presLayoutVars>
          <dgm:dir/>
          <dgm:resizeHandles val="exact"/>
        </dgm:presLayoutVars>
      </dgm:prSet>
      <dgm:spPr/>
    </dgm:pt>
    <dgm:pt modelId="{3EA407C3-5CF0-4C58-92E3-41B78B0982FC}" type="pres">
      <dgm:prSet presAssocID="{75BD9BBF-EA15-4BF1-8DE3-0ED72C343C0A}" presName="node" presStyleLbl="node1" presStyleIdx="0" presStyleCnt="6">
        <dgm:presLayoutVars>
          <dgm:bulletEnabled val="1"/>
        </dgm:presLayoutVars>
      </dgm:prSet>
      <dgm:spPr/>
    </dgm:pt>
    <dgm:pt modelId="{2FB7FF0A-DB6E-4C6C-A5BC-16045CDABD7A}" type="pres">
      <dgm:prSet presAssocID="{74885A40-65FA-4486-9F83-D388C49172BB}" presName="sibTrans" presStyleCnt="0"/>
      <dgm:spPr/>
    </dgm:pt>
    <dgm:pt modelId="{324E6974-CCE4-433F-87F1-A1C88FCE0438}" type="pres">
      <dgm:prSet presAssocID="{CA8406FC-37AF-4850-9C2F-81377B47A6A4}" presName="node" presStyleLbl="node1" presStyleIdx="1" presStyleCnt="6">
        <dgm:presLayoutVars>
          <dgm:bulletEnabled val="1"/>
        </dgm:presLayoutVars>
      </dgm:prSet>
      <dgm:spPr/>
    </dgm:pt>
    <dgm:pt modelId="{68E39821-2CC9-4551-A594-0A1557781885}" type="pres">
      <dgm:prSet presAssocID="{4CE941E3-4E90-4B0F-89A5-F854AD1481D4}" presName="sibTrans" presStyleCnt="0"/>
      <dgm:spPr/>
    </dgm:pt>
    <dgm:pt modelId="{93D458B7-0731-42B3-9D50-496873CE45EB}" type="pres">
      <dgm:prSet presAssocID="{8FF08EB1-D89C-43A1-AD1E-715367782A85}" presName="node" presStyleLbl="node1" presStyleIdx="2" presStyleCnt="6" custScaleX="88547">
        <dgm:presLayoutVars>
          <dgm:bulletEnabled val="1"/>
        </dgm:presLayoutVars>
      </dgm:prSet>
      <dgm:spPr/>
    </dgm:pt>
    <dgm:pt modelId="{77351F5F-39A7-493B-8310-D9C7C2419655}" type="pres">
      <dgm:prSet presAssocID="{FEA881AA-2D3C-4D52-9EF2-8DE1F52301A2}" presName="sibTrans" presStyleCnt="0"/>
      <dgm:spPr/>
    </dgm:pt>
    <dgm:pt modelId="{ED0738D7-BC6C-4073-B502-E81B1A0236E6}" type="pres">
      <dgm:prSet presAssocID="{8B1CD9F0-CD2D-41BB-84C4-320E4D4C0C95}" presName="node" presStyleLbl="node1" presStyleIdx="3" presStyleCnt="6">
        <dgm:presLayoutVars>
          <dgm:bulletEnabled val="1"/>
        </dgm:presLayoutVars>
      </dgm:prSet>
      <dgm:spPr/>
    </dgm:pt>
    <dgm:pt modelId="{D742A764-B922-486E-88D6-F60D9F94A449}" type="pres">
      <dgm:prSet presAssocID="{D67D14BE-6654-4357-A6E1-D9AE7A8421FA}" presName="sibTrans" presStyleCnt="0"/>
      <dgm:spPr/>
    </dgm:pt>
    <dgm:pt modelId="{51085081-23D9-4350-A02D-D6B91C8F814E}" type="pres">
      <dgm:prSet presAssocID="{6BC3DAA0-7A9B-4438-96C8-960721E883B9}" presName="node" presStyleLbl="node1" presStyleIdx="4" presStyleCnt="6">
        <dgm:presLayoutVars>
          <dgm:bulletEnabled val="1"/>
        </dgm:presLayoutVars>
      </dgm:prSet>
      <dgm:spPr/>
    </dgm:pt>
    <dgm:pt modelId="{C9B49D1C-49B8-4D2B-B5D4-F8D48DBCD4F6}" type="pres">
      <dgm:prSet presAssocID="{6940C055-98AC-4563-9BE7-F6A2400FC12B}" presName="sibTrans" presStyleCnt="0"/>
      <dgm:spPr/>
    </dgm:pt>
    <dgm:pt modelId="{C56367A7-8008-4F59-92FF-F6D23EB799A3}" type="pres">
      <dgm:prSet presAssocID="{3EC1CFF6-7A3D-43A4-88D8-9E27CE9D441A}" presName="node" presStyleLbl="node1" presStyleIdx="5" presStyleCnt="6">
        <dgm:presLayoutVars>
          <dgm:bulletEnabled val="1"/>
        </dgm:presLayoutVars>
      </dgm:prSet>
      <dgm:spPr/>
    </dgm:pt>
  </dgm:ptLst>
  <dgm:cxnLst>
    <dgm:cxn modelId="{B86D0E14-FAF3-42BE-8F51-0C3979C0C9B8}" srcId="{7B63BEC0-2CEB-49F3-8CC2-6694E8F52D55}" destId="{8FF08EB1-D89C-43A1-AD1E-715367782A85}" srcOrd="2" destOrd="0" parTransId="{4240A96A-196F-472D-92F8-68073336FA75}" sibTransId="{FEA881AA-2D3C-4D52-9EF2-8DE1F52301A2}"/>
    <dgm:cxn modelId="{1E3A6018-2746-43CC-8E5C-803669BADF0D}" srcId="{8B1CD9F0-CD2D-41BB-84C4-320E4D4C0C95}" destId="{9B2D022A-524E-49B6-89EA-875C0A4767AB}" srcOrd="2" destOrd="0" parTransId="{DA711D91-2388-48F4-9DF1-95956CFBC96C}" sibTransId="{B6F969F2-A433-4619-981C-D40AB082A071}"/>
    <dgm:cxn modelId="{18C34318-A648-46BE-B76D-23417D140C89}" srcId="{7B63BEC0-2CEB-49F3-8CC2-6694E8F52D55}" destId="{CA8406FC-37AF-4850-9C2F-81377B47A6A4}" srcOrd="1" destOrd="0" parTransId="{FF86D6B8-6E18-4DE8-BF62-529AAD4DAF25}" sibTransId="{4CE941E3-4E90-4B0F-89A5-F854AD1481D4}"/>
    <dgm:cxn modelId="{F89B5226-F35F-41B9-A02F-765F50CAAC20}" type="presOf" srcId="{8B1CD9F0-CD2D-41BB-84C4-320E4D4C0C95}" destId="{ED0738D7-BC6C-4073-B502-E81B1A0236E6}" srcOrd="0" destOrd="0" presId="urn:microsoft.com/office/officeart/2005/8/layout/hList6"/>
    <dgm:cxn modelId="{3BB27734-6444-449E-9142-7B264AF97151}" srcId="{7B63BEC0-2CEB-49F3-8CC2-6694E8F52D55}" destId="{6BC3DAA0-7A9B-4438-96C8-960721E883B9}" srcOrd="4" destOrd="0" parTransId="{A9E29B90-9637-4F69-AAC1-38CB5DDB2BE9}" sibTransId="{6940C055-98AC-4563-9BE7-F6A2400FC12B}"/>
    <dgm:cxn modelId="{5ACA893A-4944-438C-BE15-ADCEA5E26C90}" srcId="{7B63BEC0-2CEB-49F3-8CC2-6694E8F52D55}" destId="{8B1CD9F0-CD2D-41BB-84C4-320E4D4C0C95}" srcOrd="3" destOrd="0" parTransId="{E81DD705-E6C6-46E3-8A52-31B750775C4F}" sibTransId="{D67D14BE-6654-4357-A6E1-D9AE7A8421FA}"/>
    <dgm:cxn modelId="{D6EF3843-24FB-49FF-8D26-96059BE11137}" srcId="{6BC3DAA0-7A9B-4438-96C8-960721E883B9}" destId="{C2ED3E4C-7E39-496D-A664-1C4F0D1EC5A1}" srcOrd="0" destOrd="0" parTransId="{F8398829-99E8-4596-9154-D9D58223C5B9}" sibTransId="{D361D83F-9C29-41FF-85F3-F7081BAA5731}"/>
    <dgm:cxn modelId="{2F5A5B6B-A03C-4815-A7A0-22A586A77053}" srcId="{8B1CD9F0-CD2D-41BB-84C4-320E4D4C0C95}" destId="{335F947F-8B10-4822-95E0-17DD5E8FA68F}" srcOrd="3" destOrd="0" parTransId="{BA4928A0-479A-4396-B845-30803FF27346}" sibTransId="{B22CFDFD-C9B8-4C9F-B6AD-80C40F93EACD}"/>
    <dgm:cxn modelId="{516DA86C-FAC8-4801-819E-3C46BA6F841C}" type="presOf" srcId="{6BC3DAA0-7A9B-4438-96C8-960721E883B9}" destId="{51085081-23D9-4350-A02D-D6B91C8F814E}" srcOrd="0" destOrd="0" presId="urn:microsoft.com/office/officeart/2005/8/layout/hList6"/>
    <dgm:cxn modelId="{980BB56E-36E3-41A2-B174-AE53982C9047}" type="presOf" srcId="{8FF08EB1-D89C-43A1-AD1E-715367782A85}" destId="{93D458B7-0731-42B3-9D50-496873CE45EB}" srcOrd="0" destOrd="0" presId="urn:microsoft.com/office/officeart/2005/8/layout/hList6"/>
    <dgm:cxn modelId="{75698750-08E1-49E6-8722-6CCC19B5D3CA}" type="presOf" srcId="{CA8406FC-37AF-4850-9C2F-81377B47A6A4}" destId="{324E6974-CCE4-433F-87F1-A1C88FCE0438}" srcOrd="0" destOrd="0" presId="urn:microsoft.com/office/officeart/2005/8/layout/hList6"/>
    <dgm:cxn modelId="{1BD96153-FD01-4526-A554-DA5B18E2B161}" type="presOf" srcId="{931588CF-1430-4408-A192-5EA36FF26D94}" destId="{324E6974-CCE4-433F-87F1-A1C88FCE0438}" srcOrd="0" destOrd="2" presId="urn:microsoft.com/office/officeart/2005/8/layout/hList6"/>
    <dgm:cxn modelId="{B69A9F56-491F-4253-92FB-22D20B9BA483}" srcId="{8B1CD9F0-CD2D-41BB-84C4-320E4D4C0C95}" destId="{44EF9ABB-21C0-4FDD-AEA7-43F85CE61E31}" srcOrd="0" destOrd="0" parTransId="{97C6E106-F5C6-40DF-8FD2-AA1EF09324B0}" sibTransId="{F9A8B3F0-A006-49E7-A159-484A24A35DB2}"/>
    <dgm:cxn modelId="{AD7B757D-B8A7-48F7-92D5-C5D072D1EBCA}" type="presOf" srcId="{9B2D022A-524E-49B6-89EA-875C0A4767AB}" destId="{ED0738D7-BC6C-4073-B502-E81B1A0236E6}" srcOrd="0" destOrd="3" presId="urn:microsoft.com/office/officeart/2005/8/layout/hList6"/>
    <dgm:cxn modelId="{478EBA85-B1E0-4783-9FA7-25E23FD72F61}" type="presOf" srcId="{C2ED3E4C-7E39-496D-A664-1C4F0D1EC5A1}" destId="{51085081-23D9-4350-A02D-D6B91C8F814E}" srcOrd="0" destOrd="1" presId="urn:microsoft.com/office/officeart/2005/8/layout/hList6"/>
    <dgm:cxn modelId="{A153C18A-BC0A-4E94-86C0-2FBB94B6AC7C}" type="presOf" srcId="{335F947F-8B10-4822-95E0-17DD5E8FA68F}" destId="{ED0738D7-BC6C-4073-B502-E81B1A0236E6}" srcOrd="0" destOrd="4" presId="urn:microsoft.com/office/officeart/2005/8/layout/hList6"/>
    <dgm:cxn modelId="{03E8A18D-B35D-45B5-9B53-512464C1AF6D}" type="presOf" srcId="{44EF9ABB-21C0-4FDD-AEA7-43F85CE61E31}" destId="{ED0738D7-BC6C-4073-B502-E81B1A0236E6}" srcOrd="0" destOrd="1" presId="urn:microsoft.com/office/officeart/2005/8/layout/hList6"/>
    <dgm:cxn modelId="{46864C90-7280-49FF-8CAF-B4EFAF081991}" srcId="{8B1CD9F0-CD2D-41BB-84C4-320E4D4C0C95}" destId="{80E55646-97B3-48E3-9837-B623083563B9}" srcOrd="1" destOrd="0" parTransId="{696C809A-7E3F-4069-9B59-08EAF98D5D2B}" sibTransId="{4BE51B64-1C81-4047-AA60-4CF7D372D7CE}"/>
    <dgm:cxn modelId="{DD4A7D90-263E-480E-AE68-7845D78D7465}" srcId="{75BD9BBF-EA15-4BF1-8DE3-0ED72C343C0A}" destId="{8DB06F83-4CAB-4F86-A801-110CD632BE4C}" srcOrd="0" destOrd="0" parTransId="{2970B8DA-9135-4767-AF3D-3B52FC36E10D}" sibTransId="{B724E7CC-5341-4454-B0C8-B2E7327A9588}"/>
    <dgm:cxn modelId="{D988FB97-2CE8-4F4F-A776-B73C4BB7A0A5}" type="presOf" srcId="{8DB06F83-4CAB-4F86-A801-110CD632BE4C}" destId="{3EA407C3-5CF0-4C58-92E3-41B78B0982FC}" srcOrd="0" destOrd="1" presId="urn:microsoft.com/office/officeart/2005/8/layout/hList6"/>
    <dgm:cxn modelId="{2D6F68A1-9C6B-47F0-B3C5-06814F5F9FD1}" type="presOf" srcId="{75BD9BBF-EA15-4BF1-8DE3-0ED72C343C0A}" destId="{3EA407C3-5CF0-4C58-92E3-41B78B0982FC}" srcOrd="0" destOrd="0" presId="urn:microsoft.com/office/officeart/2005/8/layout/hList6"/>
    <dgm:cxn modelId="{FE33C3A9-EEF1-4373-A3BE-B6797ECA0104}" srcId="{CA8406FC-37AF-4850-9C2F-81377B47A6A4}" destId="{F8CCB569-EFD4-4F09-B9CA-DCE4BF1BD6CD}" srcOrd="0" destOrd="0" parTransId="{F6FCB138-F8F5-478F-B74D-5569925B0306}" sibTransId="{D961C50D-B2CF-42A8-9C82-06C7C6AF2B85}"/>
    <dgm:cxn modelId="{B8B1BFAD-138A-413C-BAA4-B53389C3DDA5}" type="presOf" srcId="{80E55646-97B3-48E3-9837-B623083563B9}" destId="{ED0738D7-BC6C-4073-B502-E81B1A0236E6}" srcOrd="0" destOrd="2" presId="urn:microsoft.com/office/officeart/2005/8/layout/hList6"/>
    <dgm:cxn modelId="{6898B9BF-5736-46AD-A269-DAC291576BD7}" srcId="{3EC1CFF6-7A3D-43A4-88D8-9E27CE9D441A}" destId="{8EBDC81F-64E9-49EA-8C44-62AE7257883B}" srcOrd="0" destOrd="0" parTransId="{995E679E-5B92-499C-B4ED-618BC051E215}" sibTransId="{15F00090-6269-471B-AD9A-826BC7AAC689}"/>
    <dgm:cxn modelId="{6B1012C6-15C3-4C93-A7D2-3B68E00DB9AD}" type="presOf" srcId="{BDDDDF99-BFB6-412B-B648-AD02E80326EF}" destId="{51085081-23D9-4350-A02D-D6B91C8F814E}" srcOrd="0" destOrd="2" presId="urn:microsoft.com/office/officeart/2005/8/layout/hList6"/>
    <dgm:cxn modelId="{B77E28C7-7F1B-4D45-A829-D16B44F5B659}" type="presOf" srcId="{F8CCB569-EFD4-4F09-B9CA-DCE4BF1BD6CD}" destId="{324E6974-CCE4-433F-87F1-A1C88FCE0438}" srcOrd="0" destOrd="1" presId="urn:microsoft.com/office/officeart/2005/8/layout/hList6"/>
    <dgm:cxn modelId="{B6B8C6C8-CCB8-4C2C-93BD-36951596DD1B}" srcId="{7B63BEC0-2CEB-49F3-8CC2-6694E8F52D55}" destId="{3EC1CFF6-7A3D-43A4-88D8-9E27CE9D441A}" srcOrd="5" destOrd="0" parTransId="{B299C787-29DC-4477-A54D-9BD5DD1C4326}" sibTransId="{B6B46020-6763-4FA6-AD7A-5913F91D6E7C}"/>
    <dgm:cxn modelId="{1DDE5CCB-D0A0-44AF-BB6B-02F7A0352D74}" srcId="{7B63BEC0-2CEB-49F3-8CC2-6694E8F52D55}" destId="{75BD9BBF-EA15-4BF1-8DE3-0ED72C343C0A}" srcOrd="0" destOrd="0" parTransId="{4DD64AA7-72C4-40E7-84F6-23E81EEB407F}" sibTransId="{74885A40-65FA-4486-9F83-D388C49172BB}"/>
    <dgm:cxn modelId="{F6FF9AD5-ACA0-485D-8383-1416004891F5}" type="presOf" srcId="{7B63BEC0-2CEB-49F3-8CC2-6694E8F52D55}" destId="{427F7BA6-4111-4C33-A833-5DC2CBCEB317}" srcOrd="0" destOrd="0" presId="urn:microsoft.com/office/officeart/2005/8/layout/hList6"/>
    <dgm:cxn modelId="{D51461E0-F7F0-41A3-9480-C56F9880BE2B}" srcId="{CA8406FC-37AF-4850-9C2F-81377B47A6A4}" destId="{931588CF-1430-4408-A192-5EA36FF26D94}" srcOrd="1" destOrd="0" parTransId="{FAFA11BB-DF96-4E97-A3ED-4EC3F67014F6}" sibTransId="{A789885E-C971-468C-8BCC-FB96C6612EAE}"/>
    <dgm:cxn modelId="{BAF586E1-597F-4B09-872D-E3AF88F244C0}" srcId="{6BC3DAA0-7A9B-4438-96C8-960721E883B9}" destId="{BDDDDF99-BFB6-412B-B648-AD02E80326EF}" srcOrd="1" destOrd="0" parTransId="{658B67D2-8CF1-46F8-8AD4-6E879344D36E}" sibTransId="{3FE8E152-8984-4BAB-A6A7-4ED6A328D462}"/>
    <dgm:cxn modelId="{10C3B4EA-B03C-4FB9-924E-AC242A1EB200}" srcId="{8FF08EB1-D89C-43A1-AD1E-715367782A85}" destId="{107B65AF-377E-42BE-9AC7-E32EA6FA8905}" srcOrd="0" destOrd="0" parTransId="{FFB7FADA-72BE-4EF0-8174-02AFDEED9816}" sibTransId="{59D121E8-4A21-43CF-9BF9-B9E5770C012D}"/>
    <dgm:cxn modelId="{AEBBFBF0-7404-4A67-97CD-78DCFF551B55}" type="presOf" srcId="{3EC1CFF6-7A3D-43A4-88D8-9E27CE9D441A}" destId="{C56367A7-8008-4F59-92FF-F6D23EB799A3}" srcOrd="0" destOrd="0" presId="urn:microsoft.com/office/officeart/2005/8/layout/hList6"/>
    <dgm:cxn modelId="{4F5031F9-01A9-4F3C-89A1-66FB2D2EA85F}" type="presOf" srcId="{8EBDC81F-64E9-49EA-8C44-62AE7257883B}" destId="{C56367A7-8008-4F59-92FF-F6D23EB799A3}" srcOrd="0" destOrd="1" presId="urn:microsoft.com/office/officeart/2005/8/layout/hList6"/>
    <dgm:cxn modelId="{CDAF43FC-E0B7-4D8D-B813-91B2B888B40A}" type="presOf" srcId="{107B65AF-377E-42BE-9AC7-E32EA6FA8905}" destId="{93D458B7-0731-42B3-9D50-496873CE45EB}" srcOrd="0" destOrd="1" presId="urn:microsoft.com/office/officeart/2005/8/layout/hList6"/>
    <dgm:cxn modelId="{0603EA0C-D792-4D87-AD53-F1CDC7532C00}" type="presParOf" srcId="{427F7BA6-4111-4C33-A833-5DC2CBCEB317}" destId="{3EA407C3-5CF0-4C58-92E3-41B78B0982FC}" srcOrd="0" destOrd="0" presId="urn:microsoft.com/office/officeart/2005/8/layout/hList6"/>
    <dgm:cxn modelId="{181201D8-3E7A-4DF8-9622-ACEB91249A7F}" type="presParOf" srcId="{427F7BA6-4111-4C33-A833-5DC2CBCEB317}" destId="{2FB7FF0A-DB6E-4C6C-A5BC-16045CDABD7A}" srcOrd="1" destOrd="0" presId="urn:microsoft.com/office/officeart/2005/8/layout/hList6"/>
    <dgm:cxn modelId="{014CF5B0-21FF-4D3C-A511-FCBAD874F820}" type="presParOf" srcId="{427F7BA6-4111-4C33-A833-5DC2CBCEB317}" destId="{324E6974-CCE4-433F-87F1-A1C88FCE0438}" srcOrd="2" destOrd="0" presId="urn:microsoft.com/office/officeart/2005/8/layout/hList6"/>
    <dgm:cxn modelId="{4C8D49DF-397C-4851-993E-C8A122444B81}" type="presParOf" srcId="{427F7BA6-4111-4C33-A833-5DC2CBCEB317}" destId="{68E39821-2CC9-4551-A594-0A1557781885}" srcOrd="3" destOrd="0" presId="urn:microsoft.com/office/officeart/2005/8/layout/hList6"/>
    <dgm:cxn modelId="{C16183F0-867D-4F07-BA57-632DF3BC834A}" type="presParOf" srcId="{427F7BA6-4111-4C33-A833-5DC2CBCEB317}" destId="{93D458B7-0731-42B3-9D50-496873CE45EB}" srcOrd="4" destOrd="0" presId="urn:microsoft.com/office/officeart/2005/8/layout/hList6"/>
    <dgm:cxn modelId="{B41A9A31-9C78-4154-A3C7-E233ABE60F24}" type="presParOf" srcId="{427F7BA6-4111-4C33-A833-5DC2CBCEB317}" destId="{77351F5F-39A7-493B-8310-D9C7C2419655}" srcOrd="5" destOrd="0" presId="urn:microsoft.com/office/officeart/2005/8/layout/hList6"/>
    <dgm:cxn modelId="{301253D3-39CA-4979-9DD5-5AF702BE24F4}" type="presParOf" srcId="{427F7BA6-4111-4C33-A833-5DC2CBCEB317}" destId="{ED0738D7-BC6C-4073-B502-E81B1A0236E6}" srcOrd="6" destOrd="0" presId="urn:microsoft.com/office/officeart/2005/8/layout/hList6"/>
    <dgm:cxn modelId="{0C9ED37D-F0B0-47E9-8E49-509E1FD615CD}" type="presParOf" srcId="{427F7BA6-4111-4C33-A833-5DC2CBCEB317}" destId="{D742A764-B922-486E-88D6-F60D9F94A449}" srcOrd="7" destOrd="0" presId="urn:microsoft.com/office/officeart/2005/8/layout/hList6"/>
    <dgm:cxn modelId="{42E2F3DB-4E2A-46BA-8965-1617FDAF00B3}" type="presParOf" srcId="{427F7BA6-4111-4C33-A833-5DC2CBCEB317}" destId="{51085081-23D9-4350-A02D-D6B91C8F814E}" srcOrd="8" destOrd="0" presId="urn:microsoft.com/office/officeart/2005/8/layout/hList6"/>
    <dgm:cxn modelId="{54111BF9-5B29-4362-855B-DA6B5125C0BC}" type="presParOf" srcId="{427F7BA6-4111-4C33-A833-5DC2CBCEB317}" destId="{C9B49D1C-49B8-4D2B-B5D4-F8D48DBCD4F6}" srcOrd="9" destOrd="0" presId="urn:microsoft.com/office/officeart/2005/8/layout/hList6"/>
    <dgm:cxn modelId="{3DDC198C-58CD-423D-BB5C-71896AB758A8}" type="presParOf" srcId="{427F7BA6-4111-4C33-A833-5DC2CBCEB317}" destId="{C56367A7-8008-4F59-92FF-F6D23EB799A3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3BEC0-2CEB-49F3-8CC2-6694E8F52D5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BD9BBF-EA15-4BF1-8DE3-0ED72C343C0A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1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D64AA7-72C4-40E7-84F6-23E81EEB407F}" type="parTrans" cxnId="{1DDE5CCB-D0A0-44AF-BB6B-02F7A0352D74}">
      <dgm:prSet/>
      <dgm:spPr/>
      <dgm:t>
        <a:bodyPr/>
        <a:lstStyle/>
        <a:p>
          <a:endParaRPr lang="en-IN"/>
        </a:p>
      </dgm:t>
    </dgm:pt>
    <dgm:pt modelId="{74885A40-65FA-4486-9F83-D388C49172BB}" type="sibTrans" cxnId="{1DDE5CCB-D0A0-44AF-BB6B-02F7A0352D74}">
      <dgm:prSet/>
      <dgm:spPr/>
      <dgm:t>
        <a:bodyPr/>
        <a:lstStyle/>
        <a:p>
          <a:endParaRPr lang="en-IN"/>
        </a:p>
      </dgm:t>
    </dgm:pt>
    <dgm:pt modelId="{CA8406FC-37AF-4850-9C2F-81377B47A6A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2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6D6B8-6E18-4DE8-BF62-529AAD4DAF25}" type="parTrans" cxnId="{18C34318-A648-46BE-B76D-23417D140C89}">
      <dgm:prSet/>
      <dgm:spPr/>
      <dgm:t>
        <a:bodyPr/>
        <a:lstStyle/>
        <a:p>
          <a:endParaRPr lang="en-IN"/>
        </a:p>
      </dgm:t>
    </dgm:pt>
    <dgm:pt modelId="{4CE941E3-4E90-4B0F-89A5-F854AD1481D4}" type="sibTrans" cxnId="{18C34318-A648-46BE-B76D-23417D140C89}">
      <dgm:prSet/>
      <dgm:spPr/>
      <dgm:t>
        <a:bodyPr/>
        <a:lstStyle/>
        <a:p>
          <a:endParaRPr lang="en-IN"/>
        </a:p>
      </dgm:t>
    </dgm:pt>
    <dgm:pt modelId="{8FF08EB1-D89C-43A1-AD1E-715367782A8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3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40A96A-196F-472D-92F8-68073336FA75}" type="parTrans" cxnId="{B86D0E14-FAF3-42BE-8F51-0C3979C0C9B8}">
      <dgm:prSet/>
      <dgm:spPr/>
      <dgm:t>
        <a:bodyPr/>
        <a:lstStyle/>
        <a:p>
          <a:endParaRPr lang="en-IN"/>
        </a:p>
      </dgm:t>
    </dgm:pt>
    <dgm:pt modelId="{FEA881AA-2D3C-4D52-9EF2-8DE1F52301A2}" type="sibTrans" cxnId="{B86D0E14-FAF3-42BE-8F51-0C3979C0C9B8}">
      <dgm:prSet/>
      <dgm:spPr/>
      <dgm:t>
        <a:bodyPr/>
        <a:lstStyle/>
        <a:p>
          <a:endParaRPr lang="en-IN"/>
        </a:p>
      </dgm:t>
    </dgm:pt>
    <dgm:pt modelId="{8B1CD9F0-CD2D-41BB-84C4-320E4D4C0C9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4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1DD705-E6C6-46E3-8A52-31B750775C4F}" type="parTrans" cxnId="{5ACA893A-4944-438C-BE15-ADCEA5E26C90}">
      <dgm:prSet/>
      <dgm:spPr/>
      <dgm:t>
        <a:bodyPr/>
        <a:lstStyle/>
        <a:p>
          <a:endParaRPr lang="en-IN"/>
        </a:p>
      </dgm:t>
    </dgm:pt>
    <dgm:pt modelId="{D67D14BE-6654-4357-A6E1-D9AE7A8421FA}" type="sibTrans" cxnId="{5ACA893A-4944-438C-BE15-ADCEA5E26C90}">
      <dgm:prSet/>
      <dgm:spPr/>
      <dgm:t>
        <a:bodyPr/>
        <a:lstStyle/>
        <a:p>
          <a:endParaRPr lang="en-IN"/>
        </a:p>
      </dgm:t>
    </dgm:pt>
    <dgm:pt modelId="{6BC3DAA0-7A9B-4438-96C8-960721E883B9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5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E29B90-9637-4F69-AAC1-38CB5DDB2BE9}" type="parTrans" cxnId="{3BB27734-6444-449E-9142-7B264AF97151}">
      <dgm:prSet/>
      <dgm:spPr/>
      <dgm:t>
        <a:bodyPr/>
        <a:lstStyle/>
        <a:p>
          <a:endParaRPr lang="en-IN"/>
        </a:p>
      </dgm:t>
    </dgm:pt>
    <dgm:pt modelId="{6940C055-98AC-4563-9BE7-F6A2400FC12B}" type="sibTrans" cxnId="{3BB27734-6444-449E-9142-7B264AF97151}">
      <dgm:prSet/>
      <dgm:spPr/>
      <dgm:t>
        <a:bodyPr/>
        <a:lstStyle/>
        <a:p>
          <a:endParaRPr lang="en-IN"/>
        </a:p>
      </dgm:t>
    </dgm:pt>
    <dgm:pt modelId="{3EC1CFF6-7A3D-43A4-88D8-9E27CE9D441A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6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99C787-29DC-4477-A54D-9BD5DD1C4326}" type="parTrans" cxnId="{B6B8C6C8-CCB8-4C2C-93BD-36951596DD1B}">
      <dgm:prSet/>
      <dgm:spPr/>
      <dgm:t>
        <a:bodyPr/>
        <a:lstStyle/>
        <a:p>
          <a:endParaRPr lang="en-IN"/>
        </a:p>
      </dgm:t>
    </dgm:pt>
    <dgm:pt modelId="{B6B46020-6763-4FA6-AD7A-5913F91D6E7C}" type="sibTrans" cxnId="{B6B8C6C8-CCB8-4C2C-93BD-36951596DD1B}">
      <dgm:prSet/>
      <dgm:spPr/>
      <dgm:t>
        <a:bodyPr/>
        <a:lstStyle/>
        <a:p>
          <a:endParaRPr lang="en-IN"/>
        </a:p>
      </dgm:t>
    </dgm:pt>
    <dgm:pt modelId="{8DB06F83-4CAB-4F86-A801-110CD632BE4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Number of Invoice by Account Executive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70B8DA-9135-4767-AF3D-3B52FC36E10D}" type="parTrans" cxnId="{DD4A7D90-263E-480E-AE68-7845D78D7465}">
      <dgm:prSet/>
      <dgm:spPr/>
      <dgm:t>
        <a:bodyPr/>
        <a:lstStyle/>
        <a:p>
          <a:endParaRPr lang="en-IN"/>
        </a:p>
      </dgm:t>
    </dgm:pt>
    <dgm:pt modelId="{B724E7CC-5341-4454-B0C8-B2E7327A9588}" type="sibTrans" cxnId="{DD4A7D90-263E-480E-AE68-7845D78D7465}">
      <dgm:prSet/>
      <dgm:spPr/>
      <dgm:t>
        <a:bodyPr/>
        <a:lstStyle/>
        <a:p>
          <a:endParaRPr lang="en-IN"/>
        </a:p>
      </dgm:t>
    </dgm:pt>
    <dgm:pt modelId="{F8CCB569-EFD4-4F09-B9CA-DCE4BF1BD6CD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Yearly Meeting Count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CB138-F8F5-478F-B74D-5569925B0306}" type="parTrans" cxnId="{FE33C3A9-EEF1-4373-A3BE-B6797ECA0104}">
      <dgm:prSet/>
      <dgm:spPr/>
      <dgm:t>
        <a:bodyPr/>
        <a:lstStyle/>
        <a:p>
          <a:endParaRPr lang="en-IN"/>
        </a:p>
      </dgm:t>
    </dgm:pt>
    <dgm:pt modelId="{D961C50D-B2CF-42A8-9C82-06C7C6AF2B85}" type="sibTrans" cxnId="{FE33C3A9-EEF1-4373-A3BE-B6797ECA0104}">
      <dgm:prSet/>
      <dgm:spPr/>
      <dgm:t>
        <a:bodyPr/>
        <a:lstStyle/>
        <a:p>
          <a:endParaRPr lang="en-IN"/>
        </a:p>
      </dgm:t>
    </dgm:pt>
    <dgm:pt modelId="{107B65AF-377E-42BE-9AC7-E32EA6FA890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Sell, New, Renewal – Target, Achieved, New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B7FADA-72BE-4EF0-8174-02AFDEED9816}" type="parTrans" cxnId="{10C3B4EA-B03C-4FB9-924E-AC242A1EB200}">
      <dgm:prSet/>
      <dgm:spPr/>
      <dgm:t>
        <a:bodyPr/>
        <a:lstStyle/>
        <a:p>
          <a:endParaRPr lang="en-IN"/>
        </a:p>
      </dgm:t>
    </dgm:pt>
    <dgm:pt modelId="{59D121E8-4A21-43CF-9BF9-B9E5770C012D}" type="sibTrans" cxnId="{10C3B4EA-B03C-4FB9-924E-AC242A1EB200}">
      <dgm:prSet/>
      <dgm:spPr/>
      <dgm:t>
        <a:bodyPr/>
        <a:lstStyle/>
        <a:p>
          <a:endParaRPr lang="en-IN"/>
        </a:p>
      </dgm:t>
    </dgm:pt>
    <dgm:pt modelId="{44EF9ABB-21C0-4FDD-AEA7-43F85CE61E3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Stage by Revenue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7C6E106-F5C6-40DF-8FD2-AA1EF09324B0}" type="parTrans" cxnId="{B69A9F56-491F-4253-92FB-22D20B9BA483}">
      <dgm:prSet/>
      <dgm:spPr/>
      <dgm:t>
        <a:bodyPr/>
        <a:lstStyle/>
        <a:p>
          <a:endParaRPr lang="en-IN"/>
        </a:p>
      </dgm:t>
    </dgm:pt>
    <dgm:pt modelId="{F9A8B3F0-A006-49E7-A159-484A24A35DB2}" type="sibTrans" cxnId="{B69A9F56-491F-4253-92FB-22D20B9BA483}">
      <dgm:prSet/>
      <dgm:spPr/>
      <dgm:t>
        <a:bodyPr/>
        <a:lstStyle/>
        <a:p>
          <a:endParaRPr lang="en-IN"/>
        </a:p>
      </dgm:t>
    </dgm:pt>
    <dgm:pt modelId="{C2ED3E4C-7E39-496D-A664-1C4F0D1EC5A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Number of Meeting by Account Executive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8398829-99E8-4596-9154-D9D58223C5B9}" type="parTrans" cxnId="{D6EF3843-24FB-49FF-8D26-96059BE11137}">
      <dgm:prSet/>
      <dgm:spPr/>
      <dgm:t>
        <a:bodyPr/>
        <a:lstStyle/>
        <a:p>
          <a:endParaRPr lang="en-IN"/>
        </a:p>
      </dgm:t>
    </dgm:pt>
    <dgm:pt modelId="{D361D83F-9C29-41FF-85F3-F7081BAA5731}" type="sibTrans" cxnId="{D6EF3843-24FB-49FF-8D26-96059BE11137}">
      <dgm:prSet/>
      <dgm:spPr/>
      <dgm:t>
        <a:bodyPr/>
        <a:lstStyle/>
        <a:p>
          <a:endParaRPr lang="en-IN"/>
        </a:p>
      </dgm:t>
    </dgm:pt>
    <dgm:pt modelId="{8EBDC81F-64E9-49EA-8C44-62AE7257883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Top Open Opportunity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E679E-5B92-499C-B4ED-618BC051E215}" type="parTrans" cxnId="{6898B9BF-5736-46AD-A269-DAC291576BD7}">
      <dgm:prSet/>
      <dgm:spPr/>
      <dgm:t>
        <a:bodyPr/>
        <a:lstStyle/>
        <a:p>
          <a:endParaRPr lang="en-IN"/>
        </a:p>
      </dgm:t>
    </dgm:pt>
    <dgm:pt modelId="{15F00090-6269-471B-AD9A-826BC7AAC689}" type="sibTrans" cxnId="{6898B9BF-5736-46AD-A269-DAC291576BD7}">
      <dgm:prSet/>
      <dgm:spPr/>
      <dgm:t>
        <a:bodyPr/>
        <a:lstStyle/>
        <a:p>
          <a:endParaRPr lang="en-IN"/>
        </a:p>
      </dgm:t>
    </dgm:pt>
    <dgm:pt modelId="{AC73DF3E-8AE0-4165-9200-963DED27355A}" type="pres">
      <dgm:prSet presAssocID="{7B63BEC0-2CEB-49F3-8CC2-6694E8F52D55}" presName="linearFlow" presStyleCnt="0">
        <dgm:presLayoutVars>
          <dgm:dir/>
          <dgm:animLvl val="lvl"/>
          <dgm:resizeHandles val="exact"/>
        </dgm:presLayoutVars>
      </dgm:prSet>
      <dgm:spPr/>
    </dgm:pt>
    <dgm:pt modelId="{F8BF55D2-1063-4C80-96A7-0935CCC03DEB}" type="pres">
      <dgm:prSet presAssocID="{75BD9BBF-EA15-4BF1-8DE3-0ED72C343C0A}" presName="composite" presStyleCnt="0"/>
      <dgm:spPr/>
    </dgm:pt>
    <dgm:pt modelId="{D43DB423-0B67-47D8-9EE8-8B07AE4D99EF}" type="pres">
      <dgm:prSet presAssocID="{75BD9BBF-EA15-4BF1-8DE3-0ED72C343C0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39C39DA-A297-4055-873A-2A9FE73A9F12}" type="pres">
      <dgm:prSet presAssocID="{75BD9BBF-EA15-4BF1-8DE3-0ED72C343C0A}" presName="descendantText" presStyleLbl="alignAcc1" presStyleIdx="0" presStyleCnt="6">
        <dgm:presLayoutVars>
          <dgm:bulletEnabled val="1"/>
        </dgm:presLayoutVars>
      </dgm:prSet>
      <dgm:spPr/>
    </dgm:pt>
    <dgm:pt modelId="{5B722893-FE42-4E92-BEFE-6102990442B1}" type="pres">
      <dgm:prSet presAssocID="{74885A40-65FA-4486-9F83-D388C49172BB}" presName="sp" presStyleCnt="0"/>
      <dgm:spPr/>
    </dgm:pt>
    <dgm:pt modelId="{E57C5D0E-1975-4C9F-9C3C-3403A75F127F}" type="pres">
      <dgm:prSet presAssocID="{CA8406FC-37AF-4850-9C2F-81377B47A6A4}" presName="composite" presStyleCnt="0"/>
      <dgm:spPr/>
    </dgm:pt>
    <dgm:pt modelId="{226D2B24-974E-4DBE-9F58-5105D89CFE6F}" type="pres">
      <dgm:prSet presAssocID="{CA8406FC-37AF-4850-9C2F-81377B47A6A4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A6E49625-52A6-455B-8C81-EBD6DA8A1AED}" type="pres">
      <dgm:prSet presAssocID="{CA8406FC-37AF-4850-9C2F-81377B47A6A4}" presName="descendantText" presStyleLbl="alignAcc1" presStyleIdx="1" presStyleCnt="6">
        <dgm:presLayoutVars>
          <dgm:bulletEnabled val="1"/>
        </dgm:presLayoutVars>
      </dgm:prSet>
      <dgm:spPr/>
    </dgm:pt>
    <dgm:pt modelId="{F5F91260-FB76-4B62-9639-1732C1D73D04}" type="pres">
      <dgm:prSet presAssocID="{4CE941E3-4E90-4B0F-89A5-F854AD1481D4}" presName="sp" presStyleCnt="0"/>
      <dgm:spPr/>
    </dgm:pt>
    <dgm:pt modelId="{B301F8F9-573C-40CF-8711-B774E9CA8B14}" type="pres">
      <dgm:prSet presAssocID="{8FF08EB1-D89C-43A1-AD1E-715367782A85}" presName="composite" presStyleCnt="0"/>
      <dgm:spPr/>
    </dgm:pt>
    <dgm:pt modelId="{2C2ABC09-D65D-4A35-8142-883130AB7337}" type="pres">
      <dgm:prSet presAssocID="{8FF08EB1-D89C-43A1-AD1E-715367782A8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6B114A67-5260-4E69-8324-A4A521527747}" type="pres">
      <dgm:prSet presAssocID="{8FF08EB1-D89C-43A1-AD1E-715367782A85}" presName="descendantText" presStyleLbl="alignAcc1" presStyleIdx="2" presStyleCnt="6">
        <dgm:presLayoutVars>
          <dgm:bulletEnabled val="1"/>
        </dgm:presLayoutVars>
      </dgm:prSet>
      <dgm:spPr/>
    </dgm:pt>
    <dgm:pt modelId="{8A8856E6-EB9B-4525-82E0-4C2B59FF1934}" type="pres">
      <dgm:prSet presAssocID="{FEA881AA-2D3C-4D52-9EF2-8DE1F52301A2}" presName="sp" presStyleCnt="0"/>
      <dgm:spPr/>
    </dgm:pt>
    <dgm:pt modelId="{DF2C672F-F304-402F-BD03-0C2DA1F929A9}" type="pres">
      <dgm:prSet presAssocID="{8B1CD9F0-CD2D-41BB-84C4-320E4D4C0C95}" presName="composite" presStyleCnt="0"/>
      <dgm:spPr/>
    </dgm:pt>
    <dgm:pt modelId="{DCB14D4B-CBB4-4B58-8FDA-D949E81BA32A}" type="pres">
      <dgm:prSet presAssocID="{8B1CD9F0-CD2D-41BB-84C4-320E4D4C0C9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45204A1-F672-4B5E-8772-D18E0E615A38}" type="pres">
      <dgm:prSet presAssocID="{8B1CD9F0-CD2D-41BB-84C4-320E4D4C0C95}" presName="descendantText" presStyleLbl="alignAcc1" presStyleIdx="3" presStyleCnt="6">
        <dgm:presLayoutVars>
          <dgm:bulletEnabled val="1"/>
        </dgm:presLayoutVars>
      </dgm:prSet>
      <dgm:spPr>
        <a:xfrm rot="5400000">
          <a:off x="5047339" y="-2665074"/>
          <a:ext cx="471624" cy="9550496"/>
        </a:xfrm>
        <a:prstGeom prst="round2SameRect">
          <a:avLst/>
        </a:prstGeom>
      </dgm:spPr>
    </dgm:pt>
    <dgm:pt modelId="{F0C5E878-F4E8-4452-834B-07A600F4FA32}" type="pres">
      <dgm:prSet presAssocID="{D67D14BE-6654-4357-A6E1-D9AE7A8421FA}" presName="sp" presStyleCnt="0"/>
      <dgm:spPr/>
    </dgm:pt>
    <dgm:pt modelId="{1CCC08C6-753F-4B32-AB6A-5236233CA1D4}" type="pres">
      <dgm:prSet presAssocID="{6BC3DAA0-7A9B-4438-96C8-960721E883B9}" presName="composite" presStyleCnt="0"/>
      <dgm:spPr/>
    </dgm:pt>
    <dgm:pt modelId="{76A1B51A-7888-4E2E-A123-EF95913DB5AB}" type="pres">
      <dgm:prSet presAssocID="{6BC3DAA0-7A9B-4438-96C8-960721E883B9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8FB68D7-01CB-468D-B133-141A70190833}" type="pres">
      <dgm:prSet presAssocID="{6BC3DAA0-7A9B-4438-96C8-960721E883B9}" presName="descendantText" presStyleLbl="alignAcc1" presStyleIdx="4" presStyleCnt="6">
        <dgm:presLayoutVars>
          <dgm:bulletEnabled val="1"/>
        </dgm:presLayoutVars>
      </dgm:prSet>
      <dgm:spPr/>
    </dgm:pt>
    <dgm:pt modelId="{6589E987-EA85-4179-85CA-A44778628461}" type="pres">
      <dgm:prSet presAssocID="{6940C055-98AC-4563-9BE7-F6A2400FC12B}" presName="sp" presStyleCnt="0"/>
      <dgm:spPr/>
    </dgm:pt>
    <dgm:pt modelId="{DDD788DA-FC63-400D-ACB8-78AB7D30E6CA}" type="pres">
      <dgm:prSet presAssocID="{3EC1CFF6-7A3D-43A4-88D8-9E27CE9D441A}" presName="composite" presStyleCnt="0"/>
      <dgm:spPr/>
    </dgm:pt>
    <dgm:pt modelId="{01E19DFA-78D2-4A41-8389-060F836F7DBF}" type="pres">
      <dgm:prSet presAssocID="{3EC1CFF6-7A3D-43A4-88D8-9E27CE9D441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4EC5BA8-F582-4443-88A5-432E3BA682E1}" type="pres">
      <dgm:prSet presAssocID="{3EC1CFF6-7A3D-43A4-88D8-9E27CE9D441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8D06E05-4FE0-4E71-BC2C-CC37846E94CC}" type="presOf" srcId="{8B1CD9F0-CD2D-41BB-84C4-320E4D4C0C95}" destId="{DCB14D4B-CBB4-4B58-8FDA-D949E81BA32A}" srcOrd="0" destOrd="0" presId="urn:microsoft.com/office/officeart/2005/8/layout/chevron2"/>
    <dgm:cxn modelId="{F8932B10-7ADD-41D8-BBCB-B815F622CDFC}" type="presOf" srcId="{107B65AF-377E-42BE-9AC7-E32EA6FA8905}" destId="{6B114A67-5260-4E69-8324-A4A521527747}" srcOrd="0" destOrd="0" presId="urn:microsoft.com/office/officeart/2005/8/layout/chevron2"/>
    <dgm:cxn modelId="{B86D0E14-FAF3-42BE-8F51-0C3979C0C9B8}" srcId="{7B63BEC0-2CEB-49F3-8CC2-6694E8F52D55}" destId="{8FF08EB1-D89C-43A1-AD1E-715367782A85}" srcOrd="2" destOrd="0" parTransId="{4240A96A-196F-472D-92F8-68073336FA75}" sibTransId="{FEA881AA-2D3C-4D52-9EF2-8DE1F52301A2}"/>
    <dgm:cxn modelId="{18C34318-A648-46BE-B76D-23417D140C89}" srcId="{7B63BEC0-2CEB-49F3-8CC2-6694E8F52D55}" destId="{CA8406FC-37AF-4850-9C2F-81377B47A6A4}" srcOrd="1" destOrd="0" parTransId="{FF86D6B8-6E18-4DE8-BF62-529AAD4DAF25}" sibTransId="{4CE941E3-4E90-4B0F-89A5-F854AD1481D4}"/>
    <dgm:cxn modelId="{3EC96119-03F0-4659-AFDD-926D8E37A056}" type="presOf" srcId="{6BC3DAA0-7A9B-4438-96C8-960721E883B9}" destId="{76A1B51A-7888-4E2E-A123-EF95913DB5AB}" srcOrd="0" destOrd="0" presId="urn:microsoft.com/office/officeart/2005/8/layout/chevron2"/>
    <dgm:cxn modelId="{32A8752E-4521-4520-9B46-377E0242E02E}" type="presOf" srcId="{F8CCB569-EFD4-4F09-B9CA-DCE4BF1BD6CD}" destId="{A6E49625-52A6-455B-8C81-EBD6DA8A1AED}" srcOrd="0" destOrd="0" presId="urn:microsoft.com/office/officeart/2005/8/layout/chevron2"/>
    <dgm:cxn modelId="{3BB27734-6444-449E-9142-7B264AF97151}" srcId="{7B63BEC0-2CEB-49F3-8CC2-6694E8F52D55}" destId="{6BC3DAA0-7A9B-4438-96C8-960721E883B9}" srcOrd="4" destOrd="0" parTransId="{A9E29B90-9637-4F69-AAC1-38CB5DDB2BE9}" sibTransId="{6940C055-98AC-4563-9BE7-F6A2400FC12B}"/>
    <dgm:cxn modelId="{5ACA893A-4944-438C-BE15-ADCEA5E26C90}" srcId="{7B63BEC0-2CEB-49F3-8CC2-6694E8F52D55}" destId="{8B1CD9F0-CD2D-41BB-84C4-320E4D4C0C95}" srcOrd="3" destOrd="0" parTransId="{E81DD705-E6C6-46E3-8A52-31B750775C4F}" sibTransId="{D67D14BE-6654-4357-A6E1-D9AE7A8421FA}"/>
    <dgm:cxn modelId="{D6EF3843-24FB-49FF-8D26-96059BE11137}" srcId="{6BC3DAA0-7A9B-4438-96C8-960721E883B9}" destId="{C2ED3E4C-7E39-496D-A664-1C4F0D1EC5A1}" srcOrd="0" destOrd="0" parTransId="{F8398829-99E8-4596-9154-D9D58223C5B9}" sibTransId="{D361D83F-9C29-41FF-85F3-F7081BAA5731}"/>
    <dgm:cxn modelId="{5499CB63-3986-4CE1-9031-5838D682CDF0}" type="presOf" srcId="{CA8406FC-37AF-4850-9C2F-81377B47A6A4}" destId="{226D2B24-974E-4DBE-9F58-5105D89CFE6F}" srcOrd="0" destOrd="0" presId="urn:microsoft.com/office/officeart/2005/8/layout/chevron2"/>
    <dgm:cxn modelId="{142E6845-CCEB-44F1-9214-7E7B92A9ED71}" type="presOf" srcId="{7B63BEC0-2CEB-49F3-8CC2-6694E8F52D55}" destId="{AC73DF3E-8AE0-4165-9200-963DED27355A}" srcOrd="0" destOrd="0" presId="urn:microsoft.com/office/officeart/2005/8/layout/chevron2"/>
    <dgm:cxn modelId="{5DC61A48-F1B9-435C-A49E-C325A52C760C}" type="presOf" srcId="{44EF9ABB-21C0-4FDD-AEA7-43F85CE61E31}" destId="{D45204A1-F672-4B5E-8772-D18E0E615A38}" srcOrd="0" destOrd="0" presId="urn:microsoft.com/office/officeart/2005/8/layout/chevron2"/>
    <dgm:cxn modelId="{6FA71652-034F-4377-82E9-72F69010D240}" type="presOf" srcId="{C2ED3E4C-7E39-496D-A664-1C4F0D1EC5A1}" destId="{78FB68D7-01CB-468D-B133-141A70190833}" srcOrd="0" destOrd="0" presId="urn:microsoft.com/office/officeart/2005/8/layout/chevron2"/>
    <dgm:cxn modelId="{5B5BD253-9DCA-4F00-B3ED-E6F48B7A9CD5}" type="presOf" srcId="{3EC1CFF6-7A3D-43A4-88D8-9E27CE9D441A}" destId="{01E19DFA-78D2-4A41-8389-060F836F7DBF}" srcOrd="0" destOrd="0" presId="urn:microsoft.com/office/officeart/2005/8/layout/chevron2"/>
    <dgm:cxn modelId="{B69A9F56-491F-4253-92FB-22D20B9BA483}" srcId="{8B1CD9F0-CD2D-41BB-84C4-320E4D4C0C95}" destId="{44EF9ABB-21C0-4FDD-AEA7-43F85CE61E31}" srcOrd="0" destOrd="0" parTransId="{97C6E106-F5C6-40DF-8FD2-AA1EF09324B0}" sibTransId="{F9A8B3F0-A006-49E7-A159-484A24A35DB2}"/>
    <dgm:cxn modelId="{74338759-4E59-44F9-B407-4C750E44C221}" type="presOf" srcId="{8FF08EB1-D89C-43A1-AD1E-715367782A85}" destId="{2C2ABC09-D65D-4A35-8142-883130AB7337}" srcOrd="0" destOrd="0" presId="urn:microsoft.com/office/officeart/2005/8/layout/chevron2"/>
    <dgm:cxn modelId="{BC1A8B8F-DD6F-4EF6-9801-9EBACEB02855}" type="presOf" srcId="{75BD9BBF-EA15-4BF1-8DE3-0ED72C343C0A}" destId="{D43DB423-0B67-47D8-9EE8-8B07AE4D99EF}" srcOrd="0" destOrd="0" presId="urn:microsoft.com/office/officeart/2005/8/layout/chevron2"/>
    <dgm:cxn modelId="{DD4A7D90-263E-480E-AE68-7845D78D7465}" srcId="{75BD9BBF-EA15-4BF1-8DE3-0ED72C343C0A}" destId="{8DB06F83-4CAB-4F86-A801-110CD632BE4C}" srcOrd="0" destOrd="0" parTransId="{2970B8DA-9135-4767-AF3D-3B52FC36E10D}" sibTransId="{B724E7CC-5341-4454-B0C8-B2E7327A9588}"/>
    <dgm:cxn modelId="{FE33C3A9-EEF1-4373-A3BE-B6797ECA0104}" srcId="{CA8406FC-37AF-4850-9C2F-81377B47A6A4}" destId="{F8CCB569-EFD4-4F09-B9CA-DCE4BF1BD6CD}" srcOrd="0" destOrd="0" parTransId="{F6FCB138-F8F5-478F-B74D-5569925B0306}" sibTransId="{D961C50D-B2CF-42A8-9C82-06C7C6AF2B85}"/>
    <dgm:cxn modelId="{6898B9BF-5736-46AD-A269-DAC291576BD7}" srcId="{3EC1CFF6-7A3D-43A4-88D8-9E27CE9D441A}" destId="{8EBDC81F-64E9-49EA-8C44-62AE7257883B}" srcOrd="0" destOrd="0" parTransId="{995E679E-5B92-499C-B4ED-618BC051E215}" sibTransId="{15F00090-6269-471B-AD9A-826BC7AAC689}"/>
    <dgm:cxn modelId="{B6B8C6C8-CCB8-4C2C-93BD-36951596DD1B}" srcId="{7B63BEC0-2CEB-49F3-8CC2-6694E8F52D55}" destId="{3EC1CFF6-7A3D-43A4-88D8-9E27CE9D441A}" srcOrd="5" destOrd="0" parTransId="{B299C787-29DC-4477-A54D-9BD5DD1C4326}" sibTransId="{B6B46020-6763-4FA6-AD7A-5913F91D6E7C}"/>
    <dgm:cxn modelId="{1DDE5CCB-D0A0-44AF-BB6B-02F7A0352D74}" srcId="{7B63BEC0-2CEB-49F3-8CC2-6694E8F52D55}" destId="{75BD9BBF-EA15-4BF1-8DE3-0ED72C343C0A}" srcOrd="0" destOrd="0" parTransId="{4DD64AA7-72C4-40E7-84F6-23E81EEB407F}" sibTransId="{74885A40-65FA-4486-9F83-D388C49172BB}"/>
    <dgm:cxn modelId="{C473C9D3-3CD0-4B9B-9859-A9D4FE3EFDBC}" type="presOf" srcId="{8DB06F83-4CAB-4F86-A801-110CD632BE4C}" destId="{B39C39DA-A297-4055-873A-2A9FE73A9F12}" srcOrd="0" destOrd="0" presId="urn:microsoft.com/office/officeart/2005/8/layout/chevron2"/>
    <dgm:cxn modelId="{10C3B4EA-B03C-4FB9-924E-AC242A1EB200}" srcId="{8FF08EB1-D89C-43A1-AD1E-715367782A85}" destId="{107B65AF-377E-42BE-9AC7-E32EA6FA8905}" srcOrd="0" destOrd="0" parTransId="{FFB7FADA-72BE-4EF0-8174-02AFDEED9816}" sibTransId="{59D121E8-4A21-43CF-9BF9-B9E5770C012D}"/>
    <dgm:cxn modelId="{6F82BEFF-289F-4CB7-8B76-46A18417636A}" type="presOf" srcId="{8EBDC81F-64E9-49EA-8C44-62AE7257883B}" destId="{C4EC5BA8-F582-4443-88A5-432E3BA682E1}" srcOrd="0" destOrd="0" presId="urn:microsoft.com/office/officeart/2005/8/layout/chevron2"/>
    <dgm:cxn modelId="{D5333F45-D6FC-4DE9-8D28-CD1E33BB6764}" type="presParOf" srcId="{AC73DF3E-8AE0-4165-9200-963DED27355A}" destId="{F8BF55D2-1063-4C80-96A7-0935CCC03DEB}" srcOrd="0" destOrd="0" presId="urn:microsoft.com/office/officeart/2005/8/layout/chevron2"/>
    <dgm:cxn modelId="{AF2EF184-E6D3-4CD7-9C12-C41431872ABD}" type="presParOf" srcId="{F8BF55D2-1063-4C80-96A7-0935CCC03DEB}" destId="{D43DB423-0B67-47D8-9EE8-8B07AE4D99EF}" srcOrd="0" destOrd="0" presId="urn:microsoft.com/office/officeart/2005/8/layout/chevron2"/>
    <dgm:cxn modelId="{BE3B3BAA-EC88-483B-8039-188E2F3DC1BE}" type="presParOf" srcId="{F8BF55D2-1063-4C80-96A7-0935CCC03DEB}" destId="{B39C39DA-A297-4055-873A-2A9FE73A9F12}" srcOrd="1" destOrd="0" presId="urn:microsoft.com/office/officeart/2005/8/layout/chevron2"/>
    <dgm:cxn modelId="{960A19E5-0FD8-4789-8C6E-88405165ADED}" type="presParOf" srcId="{AC73DF3E-8AE0-4165-9200-963DED27355A}" destId="{5B722893-FE42-4E92-BEFE-6102990442B1}" srcOrd="1" destOrd="0" presId="urn:microsoft.com/office/officeart/2005/8/layout/chevron2"/>
    <dgm:cxn modelId="{71614236-12C7-4C6E-B51F-5EACD788A6AC}" type="presParOf" srcId="{AC73DF3E-8AE0-4165-9200-963DED27355A}" destId="{E57C5D0E-1975-4C9F-9C3C-3403A75F127F}" srcOrd="2" destOrd="0" presId="urn:microsoft.com/office/officeart/2005/8/layout/chevron2"/>
    <dgm:cxn modelId="{05761BAC-5E08-406F-85E5-31CD3A0E80B5}" type="presParOf" srcId="{E57C5D0E-1975-4C9F-9C3C-3403A75F127F}" destId="{226D2B24-974E-4DBE-9F58-5105D89CFE6F}" srcOrd="0" destOrd="0" presId="urn:microsoft.com/office/officeart/2005/8/layout/chevron2"/>
    <dgm:cxn modelId="{2AA3E6A8-5753-4847-9109-A351D1F85F31}" type="presParOf" srcId="{E57C5D0E-1975-4C9F-9C3C-3403A75F127F}" destId="{A6E49625-52A6-455B-8C81-EBD6DA8A1AED}" srcOrd="1" destOrd="0" presId="urn:microsoft.com/office/officeart/2005/8/layout/chevron2"/>
    <dgm:cxn modelId="{723E7A1F-3496-4A62-82AB-26561918EC1C}" type="presParOf" srcId="{AC73DF3E-8AE0-4165-9200-963DED27355A}" destId="{F5F91260-FB76-4B62-9639-1732C1D73D04}" srcOrd="3" destOrd="0" presId="urn:microsoft.com/office/officeart/2005/8/layout/chevron2"/>
    <dgm:cxn modelId="{FC46D4BA-121C-459D-9F6F-9DA7652EA46B}" type="presParOf" srcId="{AC73DF3E-8AE0-4165-9200-963DED27355A}" destId="{B301F8F9-573C-40CF-8711-B774E9CA8B14}" srcOrd="4" destOrd="0" presId="urn:microsoft.com/office/officeart/2005/8/layout/chevron2"/>
    <dgm:cxn modelId="{78AAB118-7C00-45BC-A875-BED6B6E1833E}" type="presParOf" srcId="{B301F8F9-573C-40CF-8711-B774E9CA8B14}" destId="{2C2ABC09-D65D-4A35-8142-883130AB7337}" srcOrd="0" destOrd="0" presId="urn:microsoft.com/office/officeart/2005/8/layout/chevron2"/>
    <dgm:cxn modelId="{E44C4BFD-2EEB-4281-9952-A54A25DB5054}" type="presParOf" srcId="{B301F8F9-573C-40CF-8711-B774E9CA8B14}" destId="{6B114A67-5260-4E69-8324-A4A521527747}" srcOrd="1" destOrd="0" presId="urn:microsoft.com/office/officeart/2005/8/layout/chevron2"/>
    <dgm:cxn modelId="{EAA721D4-FBB2-4976-A07F-FD51D292C913}" type="presParOf" srcId="{AC73DF3E-8AE0-4165-9200-963DED27355A}" destId="{8A8856E6-EB9B-4525-82E0-4C2B59FF1934}" srcOrd="5" destOrd="0" presId="urn:microsoft.com/office/officeart/2005/8/layout/chevron2"/>
    <dgm:cxn modelId="{2666ADCD-C3DC-4183-8FE7-A4B8416A5259}" type="presParOf" srcId="{AC73DF3E-8AE0-4165-9200-963DED27355A}" destId="{DF2C672F-F304-402F-BD03-0C2DA1F929A9}" srcOrd="6" destOrd="0" presId="urn:microsoft.com/office/officeart/2005/8/layout/chevron2"/>
    <dgm:cxn modelId="{567298D3-4845-4291-8EDD-5FA7D771DA11}" type="presParOf" srcId="{DF2C672F-F304-402F-BD03-0C2DA1F929A9}" destId="{DCB14D4B-CBB4-4B58-8FDA-D949E81BA32A}" srcOrd="0" destOrd="0" presId="urn:microsoft.com/office/officeart/2005/8/layout/chevron2"/>
    <dgm:cxn modelId="{B743620B-B22A-47C3-9FA1-7D5F44BD92DF}" type="presParOf" srcId="{DF2C672F-F304-402F-BD03-0C2DA1F929A9}" destId="{D45204A1-F672-4B5E-8772-D18E0E615A38}" srcOrd="1" destOrd="0" presId="urn:microsoft.com/office/officeart/2005/8/layout/chevron2"/>
    <dgm:cxn modelId="{61CBFE51-6D56-449D-8AFD-54840DF8325B}" type="presParOf" srcId="{AC73DF3E-8AE0-4165-9200-963DED27355A}" destId="{F0C5E878-F4E8-4452-834B-07A600F4FA32}" srcOrd="7" destOrd="0" presId="urn:microsoft.com/office/officeart/2005/8/layout/chevron2"/>
    <dgm:cxn modelId="{09C0A775-358F-4870-87A1-ACF995C14BCE}" type="presParOf" srcId="{AC73DF3E-8AE0-4165-9200-963DED27355A}" destId="{1CCC08C6-753F-4B32-AB6A-5236233CA1D4}" srcOrd="8" destOrd="0" presId="urn:microsoft.com/office/officeart/2005/8/layout/chevron2"/>
    <dgm:cxn modelId="{16849BD0-FCEF-48C6-9387-FCC66EA8A22A}" type="presParOf" srcId="{1CCC08C6-753F-4B32-AB6A-5236233CA1D4}" destId="{76A1B51A-7888-4E2E-A123-EF95913DB5AB}" srcOrd="0" destOrd="0" presId="urn:microsoft.com/office/officeart/2005/8/layout/chevron2"/>
    <dgm:cxn modelId="{2C5A5205-367A-4676-A040-22C567AE6D85}" type="presParOf" srcId="{1CCC08C6-753F-4B32-AB6A-5236233CA1D4}" destId="{78FB68D7-01CB-468D-B133-141A70190833}" srcOrd="1" destOrd="0" presId="urn:microsoft.com/office/officeart/2005/8/layout/chevron2"/>
    <dgm:cxn modelId="{C3304163-BA7F-4C20-B426-A61B72E6F076}" type="presParOf" srcId="{AC73DF3E-8AE0-4165-9200-963DED27355A}" destId="{6589E987-EA85-4179-85CA-A44778628461}" srcOrd="9" destOrd="0" presId="urn:microsoft.com/office/officeart/2005/8/layout/chevron2"/>
    <dgm:cxn modelId="{5A610B91-DC76-4527-B732-4B284F4B4426}" type="presParOf" srcId="{AC73DF3E-8AE0-4165-9200-963DED27355A}" destId="{DDD788DA-FC63-400D-ACB8-78AB7D30E6CA}" srcOrd="10" destOrd="0" presId="urn:microsoft.com/office/officeart/2005/8/layout/chevron2"/>
    <dgm:cxn modelId="{8CFB0A0F-FA50-416E-8709-6C7C9902FBEB}" type="presParOf" srcId="{DDD788DA-FC63-400D-ACB8-78AB7D30E6CA}" destId="{01E19DFA-78D2-4A41-8389-060F836F7DBF}" srcOrd="0" destOrd="0" presId="urn:microsoft.com/office/officeart/2005/8/layout/chevron2"/>
    <dgm:cxn modelId="{F1713B58-9DC0-405D-AC6B-AD9C69F6D23D}" type="presParOf" srcId="{DDD788DA-FC63-400D-ACB8-78AB7D30E6CA}" destId="{C4EC5BA8-F582-4443-88A5-432E3BA682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407C3-5CF0-4C58-92E3-41B78B0982FC}">
      <dsp:nvSpPr>
        <dsp:cNvPr id="0" name=""/>
        <dsp:cNvSpPr/>
      </dsp:nvSpPr>
      <dsp:spPr>
        <a:xfrm rot="16200000">
          <a:off x="-1119812" y="1121841"/>
          <a:ext cx="3849687" cy="1606004"/>
        </a:xfrm>
        <a:prstGeom prst="flowChartManualOperati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IN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029" y="769937"/>
        <a:ext cx="1606004" cy="2309813"/>
      </dsp:txXfrm>
    </dsp:sp>
    <dsp:sp modelId="{324E6974-CCE4-433F-87F1-A1C88FCE0438}">
      <dsp:nvSpPr>
        <dsp:cNvPr id="0" name=""/>
        <dsp:cNvSpPr/>
      </dsp:nvSpPr>
      <dsp:spPr>
        <a:xfrm rot="16200000">
          <a:off x="606642" y="1121841"/>
          <a:ext cx="3849687" cy="1606004"/>
        </a:xfrm>
        <a:prstGeom prst="flowChartManualOperati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IN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Performed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728483" y="769937"/>
        <a:ext cx="1606004" cy="2309813"/>
      </dsp:txXfrm>
    </dsp:sp>
    <dsp:sp modelId="{93D458B7-0731-42B3-9D50-496873CE45EB}">
      <dsp:nvSpPr>
        <dsp:cNvPr id="0" name=""/>
        <dsp:cNvSpPr/>
      </dsp:nvSpPr>
      <dsp:spPr>
        <a:xfrm rot="16200000">
          <a:off x="2241129" y="1213809"/>
          <a:ext cx="3849687" cy="1422068"/>
        </a:xfrm>
        <a:prstGeom prst="flowChartManualOperati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IN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KPI List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454938" y="769937"/>
        <a:ext cx="1422068" cy="2309813"/>
      </dsp:txXfrm>
    </dsp:sp>
    <dsp:sp modelId="{ED0738D7-BC6C-4073-B502-E81B1A0236E6}">
      <dsp:nvSpPr>
        <dsp:cNvPr id="0" name=""/>
        <dsp:cNvSpPr/>
      </dsp:nvSpPr>
      <dsp:spPr>
        <a:xfrm rot="16200000">
          <a:off x="3875615" y="1121841"/>
          <a:ext cx="3849687" cy="1606004"/>
        </a:xfrm>
        <a:prstGeom prst="flowChartManualOperati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4</a:t>
          </a:r>
          <a:endParaRPr lang="en-IN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Excel,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Power Bi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and Tableau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Dashboard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5400000">
        <a:off x="4997456" y="769937"/>
        <a:ext cx="1606004" cy="2309813"/>
      </dsp:txXfrm>
    </dsp:sp>
    <dsp:sp modelId="{51085081-23D9-4350-A02D-D6B91C8F814E}">
      <dsp:nvSpPr>
        <dsp:cNvPr id="0" name=""/>
        <dsp:cNvSpPr/>
      </dsp:nvSpPr>
      <dsp:spPr>
        <a:xfrm rot="16200000">
          <a:off x="5602070" y="1121841"/>
          <a:ext cx="3849687" cy="1606004"/>
        </a:xfrm>
        <a:prstGeom prst="flowChartManualOperati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5</a:t>
          </a:r>
          <a:endParaRPr lang="en-IN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KPI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Observations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5400000">
        <a:off x="6723911" y="769937"/>
        <a:ext cx="1606004" cy="2309813"/>
      </dsp:txXfrm>
    </dsp:sp>
    <dsp:sp modelId="{C56367A7-8008-4F59-92FF-F6D23EB799A3}">
      <dsp:nvSpPr>
        <dsp:cNvPr id="0" name=""/>
        <dsp:cNvSpPr/>
      </dsp:nvSpPr>
      <dsp:spPr>
        <a:xfrm rot="16200000">
          <a:off x="7328525" y="1121841"/>
          <a:ext cx="3849687" cy="1606004"/>
        </a:xfrm>
        <a:prstGeom prst="flowChartManualOperati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6</a:t>
          </a:r>
          <a:endParaRPr lang="en-IN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Suggestions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8450366" y="769937"/>
        <a:ext cx="1606004" cy="230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DB423-0B67-47D8-9EE8-8B07AE4D99EF}">
      <dsp:nvSpPr>
        <dsp:cNvPr id="0" name=""/>
        <dsp:cNvSpPr/>
      </dsp:nvSpPr>
      <dsp:spPr>
        <a:xfrm rot="5400000">
          <a:off x="-108836" y="109360"/>
          <a:ext cx="725575" cy="507903"/>
        </a:xfrm>
        <a:prstGeom prst="chevr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1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54476"/>
        <a:ext cx="507903" cy="217672"/>
      </dsp:txXfrm>
    </dsp:sp>
    <dsp:sp modelId="{B39C39DA-A297-4055-873A-2A9FE73A9F12}">
      <dsp:nvSpPr>
        <dsp:cNvPr id="0" name=""/>
        <dsp:cNvSpPr/>
      </dsp:nvSpPr>
      <dsp:spPr>
        <a:xfrm rot="5400000">
          <a:off x="5047339" y="-4538912"/>
          <a:ext cx="471624" cy="9550496"/>
        </a:xfrm>
        <a:prstGeom prst="round2SameRect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 of Invoice by Account Executive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7904" y="23546"/>
        <a:ext cx="9527473" cy="425578"/>
      </dsp:txXfrm>
    </dsp:sp>
    <dsp:sp modelId="{226D2B24-974E-4DBE-9F58-5105D89CFE6F}">
      <dsp:nvSpPr>
        <dsp:cNvPr id="0" name=""/>
        <dsp:cNvSpPr/>
      </dsp:nvSpPr>
      <dsp:spPr>
        <a:xfrm rot="5400000">
          <a:off x="-108836" y="733973"/>
          <a:ext cx="725575" cy="507903"/>
        </a:xfrm>
        <a:prstGeom prst="chevr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2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879089"/>
        <a:ext cx="507903" cy="217672"/>
      </dsp:txXfrm>
    </dsp:sp>
    <dsp:sp modelId="{A6E49625-52A6-455B-8C81-EBD6DA8A1AED}">
      <dsp:nvSpPr>
        <dsp:cNvPr id="0" name=""/>
        <dsp:cNvSpPr/>
      </dsp:nvSpPr>
      <dsp:spPr>
        <a:xfrm rot="5400000">
          <a:off x="5047339" y="-3914299"/>
          <a:ext cx="471624" cy="9550496"/>
        </a:xfrm>
        <a:prstGeom prst="round2SameRect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Yearly Meeting Count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7904" y="648159"/>
        <a:ext cx="9527473" cy="425578"/>
      </dsp:txXfrm>
    </dsp:sp>
    <dsp:sp modelId="{2C2ABC09-D65D-4A35-8142-883130AB7337}">
      <dsp:nvSpPr>
        <dsp:cNvPr id="0" name=""/>
        <dsp:cNvSpPr/>
      </dsp:nvSpPr>
      <dsp:spPr>
        <a:xfrm rot="5400000">
          <a:off x="-108836" y="1358585"/>
          <a:ext cx="725575" cy="507903"/>
        </a:xfrm>
        <a:prstGeom prst="chevr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3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503701"/>
        <a:ext cx="507903" cy="217672"/>
      </dsp:txXfrm>
    </dsp:sp>
    <dsp:sp modelId="{6B114A67-5260-4E69-8324-A4A521527747}">
      <dsp:nvSpPr>
        <dsp:cNvPr id="0" name=""/>
        <dsp:cNvSpPr/>
      </dsp:nvSpPr>
      <dsp:spPr>
        <a:xfrm rot="5400000">
          <a:off x="5047339" y="-3289687"/>
          <a:ext cx="471624" cy="9550496"/>
        </a:xfrm>
        <a:prstGeom prst="round2SameRect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Sell, New, Renewal – Target, Achieved, New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7904" y="1272771"/>
        <a:ext cx="9527473" cy="425578"/>
      </dsp:txXfrm>
    </dsp:sp>
    <dsp:sp modelId="{DCB14D4B-CBB4-4B58-8FDA-D949E81BA32A}">
      <dsp:nvSpPr>
        <dsp:cNvPr id="0" name=""/>
        <dsp:cNvSpPr/>
      </dsp:nvSpPr>
      <dsp:spPr>
        <a:xfrm rot="5400000">
          <a:off x="-108836" y="1983198"/>
          <a:ext cx="725575" cy="507903"/>
        </a:xfrm>
        <a:prstGeom prst="chevr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4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128314"/>
        <a:ext cx="507903" cy="217672"/>
      </dsp:txXfrm>
    </dsp:sp>
    <dsp:sp modelId="{D45204A1-F672-4B5E-8772-D18E0E615A38}">
      <dsp:nvSpPr>
        <dsp:cNvPr id="0" name=""/>
        <dsp:cNvSpPr/>
      </dsp:nvSpPr>
      <dsp:spPr>
        <a:xfrm rot="5400000">
          <a:off x="5047339" y="-2665074"/>
          <a:ext cx="471624" cy="9550496"/>
        </a:xfrm>
        <a:prstGeom prst="round2SameRect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Stage by Revenue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-5400000">
        <a:off x="507904" y="1897384"/>
        <a:ext cx="9527473" cy="425578"/>
      </dsp:txXfrm>
    </dsp:sp>
    <dsp:sp modelId="{76A1B51A-7888-4E2E-A123-EF95913DB5AB}">
      <dsp:nvSpPr>
        <dsp:cNvPr id="0" name=""/>
        <dsp:cNvSpPr/>
      </dsp:nvSpPr>
      <dsp:spPr>
        <a:xfrm rot="5400000">
          <a:off x="-108836" y="2607810"/>
          <a:ext cx="725575" cy="507903"/>
        </a:xfrm>
        <a:prstGeom prst="chevr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5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52926"/>
        <a:ext cx="507903" cy="217672"/>
      </dsp:txXfrm>
    </dsp:sp>
    <dsp:sp modelId="{78FB68D7-01CB-468D-B133-141A70190833}">
      <dsp:nvSpPr>
        <dsp:cNvPr id="0" name=""/>
        <dsp:cNvSpPr/>
      </dsp:nvSpPr>
      <dsp:spPr>
        <a:xfrm rot="5400000">
          <a:off x="5047339" y="-2040461"/>
          <a:ext cx="471624" cy="9550496"/>
        </a:xfrm>
        <a:prstGeom prst="round2SameRect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Number of Meeting by Account Executive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-5400000">
        <a:off x="507904" y="2521997"/>
        <a:ext cx="9527473" cy="425578"/>
      </dsp:txXfrm>
    </dsp:sp>
    <dsp:sp modelId="{01E19DFA-78D2-4A41-8389-060F836F7DBF}">
      <dsp:nvSpPr>
        <dsp:cNvPr id="0" name=""/>
        <dsp:cNvSpPr/>
      </dsp:nvSpPr>
      <dsp:spPr>
        <a:xfrm rot="5400000">
          <a:off x="-108836" y="3232423"/>
          <a:ext cx="725575" cy="507903"/>
        </a:xfrm>
        <a:prstGeom prst="chevr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KPI 6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377539"/>
        <a:ext cx="507903" cy="217672"/>
      </dsp:txXfrm>
    </dsp:sp>
    <dsp:sp modelId="{C4EC5BA8-F582-4443-88A5-432E3BA682E1}">
      <dsp:nvSpPr>
        <dsp:cNvPr id="0" name=""/>
        <dsp:cNvSpPr/>
      </dsp:nvSpPr>
      <dsp:spPr>
        <a:xfrm rot="5400000">
          <a:off x="5047339" y="-1415849"/>
          <a:ext cx="471624" cy="9550496"/>
        </a:xfrm>
        <a:prstGeom prst="round2SameRect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 Open Opportunity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7904" y="3146609"/>
        <a:ext cx="9527473" cy="42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47578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ANALYTICS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874168"/>
            <a:ext cx="8652788" cy="126509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Ameya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Vaidya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833DF-E3B0-8853-3F5A-CEC354FDA343}"/>
              </a:ext>
            </a:extLst>
          </p:cNvPr>
          <p:cNvSpPr txBox="1"/>
          <p:nvPr/>
        </p:nvSpPr>
        <p:spPr>
          <a:xfrm>
            <a:off x="3216442" y="2783305"/>
            <a:ext cx="5759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3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FB27-E90C-14F4-9817-F0457368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9427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FBB2989-7D8E-F1D6-91C0-04204C1C4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044106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42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DC7-C416-93D2-51E7-5BB0BA6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744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B4E7-A7F3-8284-07C0-0366BF05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05263"/>
            <a:ext cx="10058400" cy="3947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Insurance Analytics Project, we focus on the insurance domain, analyzing the datasets, containing over 7,000 records in xlsx format.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and analyzed 6 Key Performance Indicators (KPIs)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 used: Microsoft Excel, Microsoft Power Bi and Tableau.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few practices which analyzed sales performance and track key metrics.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invoice count by Account Executive and yearly meeting count.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cross-selling, new business, and renewal metrics against targets.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revenue-based stage funnel analysis for visualizing sales opportunities.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meeting counts by Account Executive and Identified top open opportunities for focused sales efforts.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interactive dashboards using Advance Excel, Power BI and Tableau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4D127-A34A-0814-4A68-77A33A9BFD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66800" y="1628834"/>
            <a:ext cx="10058400" cy="4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DC7-C416-93D2-51E7-5BB0BA6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744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43A69-EA7A-8236-6EC1-1C4CB110B3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66799" y="1612232"/>
            <a:ext cx="10058401" cy="48366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62E859-44CF-9400-8E0F-B7BE774D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4526"/>
            <a:ext cx="10058400" cy="44908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𝗗𝗮𝘁𝗮 𝗖𝗼𝗹𝗹𝗲𝗰𝘁𝗶𝗼𝗻 - Gather relevant data from the given data files and  ensure data quality and consistency.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𝗗𝗮𝘁𝗮 𝗜𝗺𝗽𝗼𝗿𝘁 - Import collected data into Power BI/ Tableau/ Excel. Verify data import accuracy.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𝗗𝗮𝘁𝗮 𝗧𝗿𝗮𝗻𝘀𝗳𝗼𝗿𝗺𝗮𝘁𝗶𝗼𝗻 𝗮𝗻𝗱 𝗖𝗹𝗲𝗮𝗻𝗶𝗻𝗴 - Identify and address data inconsistencies, missing values, and outliers. Perform necessary data transformations, such as data type conversions and renaming.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𝗗𝗮𝘁𝗮 𝗠𝗼𝗱𝗲𝗹𝗶𝗻𝗴- Design a logical data model to support your analysis and visualization needs. Create relationships between different data tables if applicable.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𝗠𝗲𝗮𝘀𝘂𝗿𝗲 𝗮𝗻𝗱 𝗖𝗮𝗹𝗰𝘂𝗹𝗮𝘁𝗲𝗱 𝗖𝗼𝗹𝘂𝗺𝗻 𝗖𝗿𝗲𝗮𝘁𝗶𝗼𝗻 - Develop meaningful measures (aggregations) to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effectively. Create calculated columns for additional insights or custom calculations.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𝗗𝗮𝘁𝗮 𝗩𝗶𝘀𝘂𝗮𝗹𝗶𝘇𝗮𝘁𝗶𝗼𝗻  Choose appropriate visualization types (charts, graphs, tables) for your data.  Create visualizations to represent key insights and trends.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𝗗𝗮𝘀𝗵𝗯𝗼𝗮𝗿𝗱 𝗖𝗿𝗲𝗮𝘁𝗶𝗼𝗻  Combine individual visualizations into a cohesive dashboard. Organize and arrange visuals for optimal user experience.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𝗙𝗼𝗿𝗺𝗮𝘁𝘁𝗶𝗻𝗴 𝗮𝗻𝗱 𝗦𝘁𝘆𝗹𝗶𝗻𝗴  - Apply consistent branding, colours, and fonts to maintain a professional appearance. Format visuals to enhance clarity and aesthetics.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𝗔𝗻𝗮𝗹𝘆𝘀𝗶𝘀 - Perform in-depth analysis using the created visualizations and measures.  Answer specific business questions or explore trends and patterns.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𝗗𝗼𝗰𝘂𝗺𝗲𝗻𝘁𝗮𝘁𝗶𝗼𝗻 𝗮𝗻𝗱 𝗣𝗿𝗲𝘀𝗲𝗻𝘁𝗮𝘁𝗶𝗼𝗻 - Document the data sources, transformations, and modelling choices made.  Prepare a presentation that explains the project, data insights, and the dashboard's value.</a:t>
            </a:r>
          </a:p>
        </p:txBody>
      </p:sp>
    </p:spTree>
    <p:extLst>
      <p:ext uri="{BB962C8B-B14F-4D97-AF65-F5344CB8AC3E}">
        <p14:creationId xmlns:p14="http://schemas.microsoft.com/office/powerpoint/2010/main" val="33891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FB27-E90C-14F4-9817-F0457368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9427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KPI LIST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FBB2989-7D8E-F1D6-91C0-04204C1C4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363280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9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B00-2815-9B95-6C10-E04039A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995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A6A607E-7AF1-05BE-DBDC-D588555E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788696"/>
            <a:ext cx="10058400" cy="46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B00-2815-9B95-6C10-E04039A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995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46E27-BA08-06A3-4F2B-961F92D1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02675"/>
            <a:ext cx="10058400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DC7-C416-93D2-51E7-5BB0BA6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744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KPI OBSERVATIONS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B4E7-A7F3-8284-07C0-0366BF05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6820"/>
            <a:ext cx="10058400" cy="4378585"/>
          </a:xfrm>
        </p:spPr>
        <p:txBody>
          <a:bodyPr>
            <a:norm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KPI-1 (Number of Invoice by Account Executive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bar chart visualization which indicates that’s Divya Dhingra has the maximum number of invoices i.e., 63 invoices.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KPI-2 (Yearly Meeting Count)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observed that in year 2019 only 3 meetings were held, while in 2020 total 31 meetings were conducted.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KPI-3 (Cross Sell, New, Renewal – Target, Achieved, New) 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observe the overall Key performance indicator it shows that Renewal placed achievement i.e., 150.23% is more as there were more renewals and Cross sell placed achievement is 64.94% which is more when compared to new placed achievement. Hence, we can conclude that the account associates where good at pitching the clients with renewals and cross sales.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KPI-4 (</a:t>
            </a:r>
            <a:r>
              <a:rPr lang="en-US" sz="14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Stage by Revenue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monitored that Qualify Opportunity stage is leading with the maximum amount of revenue i.e., 5.92M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KPI-5 (</a:t>
            </a:r>
            <a:r>
              <a:rPr lang="en-US" sz="14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Meeting by Account Executive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KPI helps us to understand that executive Abhinav Shivam had conducted maximum meeting with the count 7 while executives Mark and Raju Kumar had conducted least count of meetings i.e., 2.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KPI-6 (Top Open Opportunity)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KPI we have considered TOP 4 open opportunity and here total revenue is 7M, also we can observe that Fire Opportunity has the maximum revenue amount 500K which is at the Top 1 opportunity while BE Mega opportunity has been placed on Top 4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with revenue amount 300K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0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DC7-C416-93D2-51E7-5BB0BA6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744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B4E7-A7F3-8284-07C0-0366BF05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1200"/>
            <a:ext cx="10058400" cy="414092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roviding comprehensive training to account executives on efficient invoicing practices, focusing on being accurate and getting them done on time.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standardized procedures and templates for creating invoices to ensure consistency and minimize errors.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meeting platforms to reduce travel time and facilitate remote collaboration.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performance-based incentives or recognition programs for account executives who consistently meet or exceed invoicing targets.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Celebrate team achievements to boost morale and motivation.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how worldwide events like political changes, economic trends, or international trade policies might impact the competition in the market.</a:t>
            </a:r>
          </a:p>
          <a:p>
            <a:pPr algn="just"/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34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{865B9034-31C3-46C4-BBB9-0A1F73D5E531}tf11531919_win32</Template>
  <TotalTime>198</TotalTime>
  <Words>838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Next LT Pro</vt:lpstr>
      <vt:lpstr>Avenir Next LT Pro Light</vt:lpstr>
      <vt:lpstr>Calibri</vt:lpstr>
      <vt:lpstr>Garamond</vt:lpstr>
      <vt:lpstr>Times New Roman</vt:lpstr>
      <vt:lpstr>Wingdings</vt:lpstr>
      <vt:lpstr>SavonVTI</vt:lpstr>
      <vt:lpstr>INSURANCE ANALYTICS</vt:lpstr>
      <vt:lpstr>AGENDA</vt:lpstr>
      <vt:lpstr>SUMMARY</vt:lpstr>
      <vt:lpstr>STEPS PERFORMED</vt:lpstr>
      <vt:lpstr>KPI LIST</vt:lpstr>
      <vt:lpstr>EXCEL DASHBOARD</vt:lpstr>
      <vt:lpstr>POWER BI DASHBOARD</vt:lpstr>
      <vt:lpstr>KPI OBSERVATIONS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ANALYTICS</dc:title>
  <dc:creator>Sudip Malaker</dc:creator>
  <cp:lastModifiedBy>Amey vaidya</cp:lastModifiedBy>
  <cp:revision>40</cp:revision>
  <dcterms:created xsi:type="dcterms:W3CDTF">2024-01-08T13:47:06Z</dcterms:created>
  <dcterms:modified xsi:type="dcterms:W3CDTF">2024-02-12T11:42:33Z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