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EC740B-2DD9-4903-B44B-CDB9CBD1E4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Concur expense Tableau presentation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52B4B8-0102-4084-A1BF-93B4225F9F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11/19/2021 6:26:28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Employees" id="10" name="slide10">
            <a:extLst>
              <a:ext uri="{FF2B5EF4-FFF2-40B4-BE49-F238E27FC236}">
                <a16:creationId xmlns:a16="http://schemas.microsoft.com/office/drawing/2014/main" id="{81EAACAA-8BD4-426D-9A2F-C8C8D179BA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7" y="0"/>
            <a:ext cx="1026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s based on Location" id="11" name="slide11">
            <a:extLst>
              <a:ext uri="{FF2B5EF4-FFF2-40B4-BE49-F238E27FC236}">
                <a16:creationId xmlns:a16="http://schemas.microsoft.com/office/drawing/2014/main" id="{CE8C9A5A-BF49-49B2-87EB-6C7927707F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" y="0"/>
            <a:ext cx="10343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Expense Detail" id="12" name="slide12">
            <a:extLst>
              <a:ext uri="{FF2B5EF4-FFF2-40B4-BE49-F238E27FC236}">
                <a16:creationId xmlns:a16="http://schemas.microsoft.com/office/drawing/2014/main" id="{9A49A1A7-D6DA-4927-A37C-86B2E8B7C7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24" y="0"/>
            <a:ext cx="34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Chart" id="13" name="slide13">
            <a:extLst>
              <a:ext uri="{FF2B5EF4-FFF2-40B4-BE49-F238E27FC236}">
                <a16:creationId xmlns:a16="http://schemas.microsoft.com/office/drawing/2014/main" id="{2C509E9D-0544-42A6-AC50-7119D98D9F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2" y="0"/>
            <a:ext cx="9317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y Metrics" id="2" name="slide2">
            <a:extLst>
              <a:ext uri="{FF2B5EF4-FFF2-40B4-BE49-F238E27FC236}">
                <a16:creationId xmlns:a16="http://schemas.microsoft.com/office/drawing/2014/main" id="{84E73C64-647D-4A69-8D81-030DB778F0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Expense Details" id="3" name="slide3">
            <a:extLst>
              <a:ext uri="{FF2B5EF4-FFF2-40B4-BE49-F238E27FC236}">
                <a16:creationId xmlns:a16="http://schemas.microsoft.com/office/drawing/2014/main" id="{9C07556B-881B-487F-9D27-7C22BCF42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18" y="0"/>
            <a:ext cx="7671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 Type - Pareto Chart" id="4" name="slide4">
            <a:extLst>
              <a:ext uri="{FF2B5EF4-FFF2-40B4-BE49-F238E27FC236}">
                <a16:creationId xmlns:a16="http://schemas.microsoft.com/office/drawing/2014/main" id="{1FF265FA-17B3-40AF-8D06-D5C30E794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mployees" id="5" name="slide5">
            <a:extLst>
              <a:ext uri="{FF2B5EF4-FFF2-40B4-BE49-F238E27FC236}">
                <a16:creationId xmlns:a16="http://schemas.microsoft.com/office/drawing/2014/main" id="{B6A8AC9A-5F29-457E-8DE0-3FEE3D3E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4962"/>
            <a:ext cx="11734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s by Department" id="6" name="slide6">
            <a:extLst>
              <a:ext uri="{FF2B5EF4-FFF2-40B4-BE49-F238E27FC236}">
                <a16:creationId xmlns:a16="http://schemas.microsoft.com/office/drawing/2014/main" id="{1235A4AF-8FD0-4FEE-B2F6-5B55D6518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4" y="0"/>
            <a:ext cx="10577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nse Types" id="7" name="slide7">
            <a:extLst>
              <a:ext uri="{FF2B5EF4-FFF2-40B4-BE49-F238E27FC236}">
                <a16:creationId xmlns:a16="http://schemas.microsoft.com/office/drawing/2014/main" id="{FE665613-BAB8-401E-840B-63DE89019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" y="0"/>
            <a:ext cx="1089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Series" id="8" name="slide8">
            <a:extLst>
              <a:ext uri="{FF2B5EF4-FFF2-40B4-BE49-F238E27FC236}">
                <a16:creationId xmlns:a16="http://schemas.microsoft.com/office/drawing/2014/main" id="{FE0DD5CB-1A54-44BB-91B7-4F4C2CA23E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2" y="0"/>
            <a:ext cx="10547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Vendors" id="9" name="slide9">
            <a:extLst>
              <a:ext uri="{FF2B5EF4-FFF2-40B4-BE49-F238E27FC236}">
                <a16:creationId xmlns:a16="http://schemas.microsoft.com/office/drawing/2014/main" id="{440B05C4-5896-4488-A919-67330B53BE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24" y="0"/>
            <a:ext cx="11243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2021-11-19T23:26:29Z</dcterms:created>
  <dcterms:modified xsi:type="dcterms:W3CDTF">2021-11-19T23:26:29Z</dcterms:modified>
</cp:coreProperties>
</file>