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6" r:id="rId2"/>
    <p:sldId id="263" r:id="rId3"/>
    <p:sldId id="257" r:id="rId4"/>
    <p:sldId id="260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957" autoAdjust="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C403A-582D-42CE-BB67-EE96CFCC1E5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A45CD-98FF-4A7B-8DB2-1808B47C7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13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http://ec2-54-70-147-185.us-west-2.compute.amazonaws.com:8080/orchestrationengine/</a:t>
            </a:r>
          </a:p>
          <a:p>
            <a:r>
              <a:rPr lang="en-US" dirty="0"/>
              <a:t>https://console.aws.amazon.com/console/home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A45CD-98FF-4A7B-8DB2-1808B47C76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02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A45CD-98FF-4A7B-8DB2-1808B47C76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8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6CE-7599-4B16-AD9C-A11C0824309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4E73-51CB-4F32-B754-FC5E64F6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430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6CE-7599-4B16-AD9C-A11C0824309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4E73-51CB-4F32-B754-FC5E64F6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3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6CE-7599-4B16-AD9C-A11C0824309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4E73-51CB-4F32-B754-FC5E64F6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6CE-7599-4B16-AD9C-A11C0824309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4E73-51CB-4F32-B754-FC5E64F6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5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6CE-7599-4B16-AD9C-A11C0824309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4E73-51CB-4F32-B754-FC5E64F6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6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6CE-7599-4B16-AD9C-A11C0824309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4E73-51CB-4F32-B754-FC5E64F6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6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6CE-7599-4B16-AD9C-A11C0824309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4E73-51CB-4F32-B754-FC5E64F6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6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6CE-7599-4B16-AD9C-A11C0824309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4E73-51CB-4F32-B754-FC5E64F6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6CE-7599-4B16-AD9C-A11C0824309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4E73-51CB-4F32-B754-FC5E64F6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50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6CE-7599-4B16-AD9C-A11C0824309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4E73-51CB-4F32-B754-FC5E64F6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9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6CE-7599-4B16-AD9C-A11C0824309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4E73-51CB-4F32-B754-FC5E64F6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3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CCEB6CE-7599-4B16-AD9C-A11C0824309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9984E73-51CB-4F32-B754-FC5E64F6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Milestone 3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Weather Forecast System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Omni:</a:t>
            </a:r>
          </a:p>
          <a:p>
            <a:r>
              <a:rPr lang="en-US" dirty="0"/>
              <a:t>Ameya Advankar | </a:t>
            </a:r>
            <a:r>
              <a:rPr lang="en-US" dirty="0" err="1"/>
              <a:t>Eldho</a:t>
            </a:r>
            <a:r>
              <a:rPr lang="en-US" dirty="0"/>
              <a:t> </a:t>
            </a:r>
            <a:r>
              <a:rPr lang="en-US" dirty="0" err="1"/>
              <a:t>Mathulla</a:t>
            </a:r>
            <a:r>
              <a:rPr lang="en-US" dirty="0"/>
              <a:t> | Karan Shah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8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1653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92" y="756137"/>
            <a:ext cx="8370277" cy="53281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52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Frameworks used:</a:t>
            </a:r>
          </a:p>
          <a:p>
            <a:pPr marL="960120" lvl="1" indent="-457200">
              <a:buAutoNum type="arabicPeriod"/>
            </a:pPr>
            <a:endParaRPr lang="en-US" sz="2200" dirty="0"/>
          </a:p>
          <a:p>
            <a:pPr marL="960120" lvl="1" indent="-457200">
              <a:buAutoNum type="arabicPeriod"/>
            </a:pPr>
            <a:r>
              <a:rPr lang="en-US" sz="2200" dirty="0"/>
              <a:t>Java 		- Curator framework</a:t>
            </a:r>
          </a:p>
          <a:p>
            <a:pPr marL="960120" lvl="1" indent="-457200">
              <a:buAutoNum type="arabicPeriod"/>
            </a:pPr>
            <a:r>
              <a:rPr lang="en-US" sz="2200" dirty="0"/>
              <a:t>Python 	- Kazoo</a:t>
            </a:r>
          </a:p>
          <a:p>
            <a:endParaRPr lang="en-US" sz="2600" dirty="0"/>
          </a:p>
          <a:p>
            <a:r>
              <a:rPr lang="en-US" sz="2600" dirty="0"/>
              <a:t>Objectives</a:t>
            </a:r>
          </a:p>
          <a:p>
            <a:endParaRPr lang="en-US" sz="2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Service Discovery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Load Balancing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117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/>
              <a:t>Micro service </a:t>
            </a:r>
            <a:r>
              <a:rPr lang="en-US" dirty="0"/>
              <a:t>create an ephemeral node with its name and URL.</a:t>
            </a:r>
          </a:p>
          <a:p>
            <a:endParaRPr lang="en-US" dirty="0"/>
          </a:p>
          <a:p>
            <a:r>
              <a:rPr lang="en-US" dirty="0"/>
              <a:t>The current load of the service is also contained in the node.</a:t>
            </a:r>
          </a:p>
          <a:p>
            <a:endParaRPr lang="en-US" dirty="0"/>
          </a:p>
          <a:p>
            <a:r>
              <a:rPr lang="en-US" dirty="0"/>
              <a:t>Orchestration Engine uses the load in each micro service to determine the one with smallest load.</a:t>
            </a:r>
          </a:p>
          <a:p>
            <a:endParaRPr lang="en-US" dirty="0"/>
          </a:p>
          <a:p>
            <a:r>
              <a:rPr lang="en-US" dirty="0"/>
              <a:t>Microservices update the load value in the node when it starts servicing a request or completes servicing a request.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258323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153</TotalTime>
  <Words>117</Words>
  <Application>Microsoft Office PowerPoint</Application>
  <PresentationFormat>Widescreen</PresentationFormat>
  <Paragraphs>37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Corbel</vt:lpstr>
      <vt:lpstr>Wingdings</vt:lpstr>
      <vt:lpstr>Wingdings 2</vt:lpstr>
      <vt:lpstr>Frame</vt:lpstr>
      <vt:lpstr>Milestone 3  Weather Forecast System</vt:lpstr>
      <vt:lpstr>Demo</vt:lpstr>
      <vt:lpstr>Architecture</vt:lpstr>
      <vt:lpstr>Zookeeper</vt:lpstr>
      <vt:lpstr>Service Discovery   &amp;  Load Balancing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2  Weather Forecast System</dc:title>
  <dc:creator>Ameya Advankar</dc:creator>
  <cp:lastModifiedBy>Ameya Advankar</cp:lastModifiedBy>
  <cp:revision>18</cp:revision>
  <dcterms:created xsi:type="dcterms:W3CDTF">2016-10-25T17:00:29Z</dcterms:created>
  <dcterms:modified xsi:type="dcterms:W3CDTF">2016-12-06T20:11:06Z</dcterms:modified>
</cp:coreProperties>
</file>