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6FAB-EFD2-492C-A99B-FD9F96B5F64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705-79B8-4524-8850-1787FD5FFF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6FAB-EFD2-492C-A99B-FD9F96B5F64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705-79B8-4524-8850-1787FD5FFF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6FAB-EFD2-492C-A99B-FD9F96B5F64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705-79B8-4524-8850-1787FD5FFF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6FAB-EFD2-492C-A99B-FD9F96B5F64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705-79B8-4524-8850-1787FD5FFF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6FAB-EFD2-492C-A99B-FD9F96B5F64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705-79B8-4524-8850-1787FD5FFF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6FAB-EFD2-492C-A99B-FD9F96B5F64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705-79B8-4524-8850-1787FD5FFF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6FAB-EFD2-492C-A99B-FD9F96B5F64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705-79B8-4524-8850-1787FD5FFF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6FAB-EFD2-492C-A99B-FD9F96B5F64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705-79B8-4524-8850-1787FD5FFF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6FAB-EFD2-492C-A99B-FD9F96B5F64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705-79B8-4524-8850-1787FD5FFF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6FAB-EFD2-492C-A99B-FD9F96B5F64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705-79B8-4524-8850-1787FD5FFF5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6FAB-EFD2-492C-A99B-FD9F96B5F64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E2E705-79B8-4524-8850-1787FD5FFF5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0E2E705-79B8-4524-8850-1787FD5FFF5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9896FAB-EFD2-492C-A99B-FD9F96B5F64E}" type="datetimeFigureOut">
              <a:rPr lang="en-IN" smtClean="0"/>
              <a:t>24-09-2021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Hackathoners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Member:</a:t>
            </a:r>
          </a:p>
          <a:p>
            <a:r>
              <a:rPr lang="en-US" sz="2600" dirty="0" err="1" smtClean="0"/>
              <a:t>Ameya</a:t>
            </a:r>
            <a:r>
              <a:rPr lang="en-US" sz="2600" dirty="0" smtClean="0"/>
              <a:t> </a:t>
            </a:r>
            <a:r>
              <a:rPr lang="en-US" sz="2600" dirty="0" err="1" smtClean="0"/>
              <a:t>Vivek</a:t>
            </a:r>
            <a:r>
              <a:rPr lang="en-US" sz="2600" dirty="0" smtClean="0"/>
              <a:t> </a:t>
            </a:r>
            <a:r>
              <a:rPr lang="en-US" sz="2600" dirty="0" err="1" smtClean="0"/>
              <a:t>Shirsat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75007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800" dirty="0" err="1" smtClean="0"/>
              <a:t>Blockchain</a:t>
            </a:r>
            <a:r>
              <a:rPr lang="en-US" sz="2800" dirty="0" smtClean="0"/>
              <a:t> is a specific type of database in which data is stored in blocks.</a:t>
            </a:r>
          </a:p>
          <a:p>
            <a:r>
              <a:rPr lang="en-US" sz="2800" dirty="0" smtClean="0"/>
              <a:t>Such blocks are then linked to form a </a:t>
            </a:r>
            <a:r>
              <a:rPr lang="en-US" sz="2800" dirty="0" err="1" smtClean="0"/>
              <a:t>Blockchain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 Block in a </a:t>
            </a:r>
            <a:r>
              <a:rPr lang="en-US" sz="2800" dirty="0" err="1" smtClean="0"/>
              <a:t>blockchain</a:t>
            </a:r>
            <a:r>
              <a:rPr lang="en-US" sz="2800" dirty="0"/>
              <a:t> </a:t>
            </a:r>
            <a:r>
              <a:rPr lang="en-US" sz="2800" dirty="0" smtClean="0"/>
              <a:t>is composed of Data, Block’s Hash and Previous Block’s Hash.</a:t>
            </a:r>
          </a:p>
          <a:p>
            <a:r>
              <a:rPr lang="en-US" sz="2800" dirty="0" err="1" smtClean="0"/>
              <a:t>Blockchain</a:t>
            </a:r>
            <a:r>
              <a:rPr lang="en-US" sz="2800" dirty="0" smtClean="0"/>
              <a:t> is decentralized, immutable, and more secure than normal databases.</a:t>
            </a:r>
          </a:p>
          <a:p>
            <a:r>
              <a:rPr lang="en-US" sz="2800" dirty="0" smtClean="0"/>
              <a:t>Any kind of data can be stored in </a:t>
            </a:r>
            <a:r>
              <a:rPr lang="en-US" sz="2800" dirty="0" err="1" smtClean="0"/>
              <a:t>blockchain</a:t>
            </a:r>
            <a:r>
              <a:rPr lang="en-US" sz="2800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70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err="1"/>
              <a:t>Blockchain</a:t>
            </a:r>
            <a:r>
              <a:rPr lang="en-US" sz="2600" dirty="0"/>
              <a:t> for Academic Credential </a:t>
            </a:r>
            <a:r>
              <a:rPr lang="en-US" sz="2600" dirty="0" smtClean="0"/>
              <a:t>Ecosystem</a:t>
            </a:r>
          </a:p>
          <a:p>
            <a:r>
              <a:rPr lang="en-IN" sz="2600" dirty="0" smtClean="0"/>
              <a:t> Verifiable records </a:t>
            </a:r>
            <a:r>
              <a:rPr lang="en-IN" sz="2600" dirty="0"/>
              <a:t>— trusted </a:t>
            </a:r>
            <a:r>
              <a:rPr lang="en-IN" sz="2600" dirty="0" smtClean="0"/>
              <a:t>and provable.</a:t>
            </a:r>
          </a:p>
          <a:p>
            <a:r>
              <a:rPr lang="en-US" sz="2600" dirty="0" smtClean="0"/>
              <a:t> Proof of </a:t>
            </a:r>
            <a:r>
              <a:rPr lang="en-US" sz="2600" dirty="0"/>
              <a:t>identity and consequent ownership of credentials tied to </a:t>
            </a:r>
            <a:r>
              <a:rPr lang="en-US" sz="2600" dirty="0" smtClean="0"/>
              <a:t>identity.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Digitization </a:t>
            </a:r>
            <a:r>
              <a:rPr lang="en-US" sz="2600" dirty="0"/>
              <a:t>and uploading of records and certificates by </a:t>
            </a:r>
            <a:r>
              <a:rPr lang="en-US" sz="2600" dirty="0" smtClean="0"/>
              <a:t>various stakeholders.</a:t>
            </a:r>
          </a:p>
          <a:p>
            <a:r>
              <a:rPr lang="en-US" sz="2600" dirty="0" smtClean="0"/>
              <a:t> Prove the </a:t>
            </a:r>
            <a:r>
              <a:rPr lang="en-US" sz="2600" dirty="0"/>
              <a:t>legitimacy of academic </a:t>
            </a:r>
            <a:r>
              <a:rPr lang="en-US" sz="2600" dirty="0" smtClean="0"/>
              <a:t>credentials.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Allow students to access their data record.</a:t>
            </a:r>
          </a:p>
        </p:txBody>
      </p:sp>
    </p:spTree>
    <p:extLst>
      <p:ext uri="{BB962C8B-B14F-4D97-AF65-F5344CB8AC3E}">
        <p14:creationId xmlns:p14="http://schemas.microsoft.com/office/powerpoint/2010/main" val="91649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So Far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 Student Registration Form.</a:t>
            </a:r>
          </a:p>
          <a:p>
            <a:r>
              <a:rPr lang="en-US" sz="2800" dirty="0" smtClean="0"/>
              <a:t>Ability For Student To View Entered Data In The Form</a:t>
            </a:r>
            <a:r>
              <a:rPr lang="en-IN" sz="2800" dirty="0" smtClean="0"/>
              <a:t>.</a:t>
            </a:r>
            <a:endParaRPr lang="en-IN" sz="2800" dirty="0"/>
          </a:p>
          <a:p>
            <a:r>
              <a:rPr lang="en-US" sz="2800" dirty="0" smtClean="0"/>
              <a:t>Admin Side Form.</a:t>
            </a:r>
          </a:p>
          <a:p>
            <a:r>
              <a:rPr lang="en-US" sz="2800" dirty="0" smtClean="0"/>
              <a:t>Local Data Storage.</a:t>
            </a:r>
          </a:p>
          <a:p>
            <a:r>
              <a:rPr lang="en-US" sz="2800" dirty="0" smtClean="0"/>
              <a:t>Sample Files Uploading Using IPFS.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46332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077200" cy="603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27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1"/>
            <a:ext cx="8077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8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Complete IPFS connection with frontend along with ability to upload data and files (certificates).</a:t>
            </a:r>
          </a:p>
          <a:p>
            <a:r>
              <a:rPr lang="en-US" sz="2800" dirty="0" smtClean="0"/>
              <a:t>Admin side hash and company side hash would be compared using some Smart Contract.</a:t>
            </a:r>
          </a:p>
          <a:p>
            <a:r>
              <a:rPr lang="en-US" sz="2800" dirty="0" smtClean="0"/>
              <a:t>If both hash values match, proves the credentials to be legitimate.</a:t>
            </a:r>
          </a:p>
          <a:p>
            <a:r>
              <a:rPr lang="en-US" sz="2800" dirty="0" smtClean="0"/>
              <a:t>If not then, the credentials are not trusted.</a:t>
            </a:r>
          </a:p>
          <a:p>
            <a:r>
              <a:rPr lang="en-US" sz="2800" dirty="0" smtClean="0"/>
              <a:t>Moreover an interface for companies to search for trusted employees.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8276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6096000"/>
          </a:xfrm>
        </p:spPr>
        <p:txBody>
          <a:bodyPr anchor="ctr">
            <a:normAutofit/>
          </a:bodyPr>
          <a:lstStyle/>
          <a:p>
            <a:pPr marL="114300" indent="0" algn="ctr">
              <a:buNone/>
            </a:pPr>
            <a:r>
              <a:rPr lang="en-US" sz="6600" dirty="0" smtClean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229270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92</TotalTime>
  <Words>231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Hackathoners</vt:lpstr>
      <vt:lpstr>Introduction</vt:lpstr>
      <vt:lpstr>Problem Statement</vt:lpstr>
      <vt:lpstr>Development So Far</vt:lpstr>
      <vt:lpstr>PowerPoint Presentation</vt:lpstr>
      <vt:lpstr>PowerPoint Presentation</vt:lpstr>
      <vt:lpstr>Future Scope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Hackathoners</dc:title>
  <dc:creator>Admin</dc:creator>
  <cp:lastModifiedBy>Admin</cp:lastModifiedBy>
  <cp:revision>6</cp:revision>
  <dcterms:created xsi:type="dcterms:W3CDTF">2021-09-24T18:06:00Z</dcterms:created>
  <dcterms:modified xsi:type="dcterms:W3CDTF">2021-09-24T19:38:48Z</dcterms:modified>
</cp:coreProperties>
</file>