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0" r:id="rId3"/>
    <p:sldId id="266" r:id="rId4"/>
    <p:sldId id="271" r:id="rId5"/>
    <p:sldId id="272" r:id="rId6"/>
    <p:sldId id="265" r:id="rId7"/>
    <p:sldId id="267" r:id="rId8"/>
    <p:sldId id="268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54" y="96"/>
      </p:cViewPr>
      <p:guideLst>
        <p:guide orient="horz" pos="11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4D34-DB0C-4CB9-9514-C64E7FFB2D3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06CE-05BB-434D-B29D-8A4843E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6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4D34-DB0C-4CB9-9514-C64E7FFB2D3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06CE-05BB-434D-B29D-8A4843E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4D34-DB0C-4CB9-9514-C64E7FFB2D3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06CE-05BB-434D-B29D-8A4843E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4D34-DB0C-4CB9-9514-C64E7FFB2D3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06CE-05BB-434D-B29D-8A4843E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6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4D34-DB0C-4CB9-9514-C64E7FFB2D3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06CE-05BB-434D-B29D-8A4843E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4D34-DB0C-4CB9-9514-C64E7FFB2D3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06CE-05BB-434D-B29D-8A4843E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3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4D34-DB0C-4CB9-9514-C64E7FFB2D3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06CE-05BB-434D-B29D-8A4843E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4D34-DB0C-4CB9-9514-C64E7FFB2D3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06CE-05BB-434D-B29D-8A4843E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2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4D34-DB0C-4CB9-9514-C64E7FFB2D3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06CE-05BB-434D-B29D-8A4843E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8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4D34-DB0C-4CB9-9514-C64E7FFB2D3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06CE-05BB-434D-B29D-8A4843E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4D34-DB0C-4CB9-9514-C64E7FFB2D3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06CE-05BB-434D-B29D-8A4843E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4D34-DB0C-4CB9-9514-C64E7FFB2D3C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C06CE-05BB-434D-B29D-8A4843EC7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4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cafepress.com/mf/106105620/nein_sticker?productId=1885309925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cafepress.com/mf/106105620/nein_sticker?productId=188530992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ickeryou.com/2/stickermaker/create/2/3/template/1312171723007898845#detail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102008" y="3389301"/>
            <a:ext cx="48061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HOME PAGE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6756" y="1170877"/>
            <a:ext cx="1343926" cy="633558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1. Theme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6754" y="3059668"/>
            <a:ext cx="1343927" cy="633558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2. Product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6754" y="5330726"/>
            <a:ext cx="134392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3. Special Categories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87845" y="1170877"/>
            <a:ext cx="1417157" cy="633558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View Product List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26579" y="2788347"/>
            <a:ext cx="1810217" cy="633558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Select Template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26579" y="3560243"/>
            <a:ext cx="1810217" cy="633558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Upload Own Design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30327" y="2795442"/>
            <a:ext cx="1548520" cy="633558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Customization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72378" y="3059668"/>
            <a:ext cx="1092531" cy="81735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Preview &amp; Quantity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86411" y="3061551"/>
            <a:ext cx="1588545" cy="807919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Additional Related  Products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96458" y="3059668"/>
            <a:ext cx="895376" cy="80980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Pay</a:t>
            </a:r>
          </a:p>
        </p:txBody>
      </p:sp>
      <p:cxnSp>
        <p:nvCxnSpPr>
          <p:cNvPr id="6" name="Straight Arrow Connector 5"/>
          <p:cNvCxnSpPr>
            <a:endCxn id="12" idx="1"/>
          </p:cNvCxnSpPr>
          <p:nvPr/>
        </p:nvCxnSpPr>
        <p:spPr>
          <a:xfrm flipV="1">
            <a:off x="485748" y="1487656"/>
            <a:ext cx="201008" cy="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4" idx="1"/>
          </p:cNvCxnSpPr>
          <p:nvPr/>
        </p:nvCxnSpPr>
        <p:spPr>
          <a:xfrm flipV="1">
            <a:off x="485748" y="5653892"/>
            <a:ext cx="201006" cy="1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5748" y="3371128"/>
            <a:ext cx="201006" cy="1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87845" y="3064987"/>
            <a:ext cx="1417157" cy="633558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View Themes</a:t>
            </a:r>
          </a:p>
        </p:txBody>
      </p:sp>
      <p:cxnSp>
        <p:nvCxnSpPr>
          <p:cNvPr id="32" name="Straight Arrow Connector 31"/>
          <p:cNvCxnSpPr>
            <a:stCxn id="12" idx="3"/>
            <a:endCxn id="15" idx="1"/>
          </p:cNvCxnSpPr>
          <p:nvPr/>
        </p:nvCxnSpPr>
        <p:spPr>
          <a:xfrm>
            <a:off x="2030682" y="1487656"/>
            <a:ext cx="457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30" idx="1"/>
          </p:cNvCxnSpPr>
          <p:nvPr/>
        </p:nvCxnSpPr>
        <p:spPr>
          <a:xfrm>
            <a:off x="2030681" y="3376447"/>
            <a:ext cx="457164" cy="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3"/>
            <a:endCxn id="16" idx="1"/>
          </p:cNvCxnSpPr>
          <p:nvPr/>
        </p:nvCxnSpPr>
        <p:spPr>
          <a:xfrm>
            <a:off x="3905002" y="1487656"/>
            <a:ext cx="421577" cy="1617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3"/>
            <a:endCxn id="17" idx="1"/>
          </p:cNvCxnSpPr>
          <p:nvPr/>
        </p:nvCxnSpPr>
        <p:spPr>
          <a:xfrm>
            <a:off x="3905002" y="1487656"/>
            <a:ext cx="421577" cy="2389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0" idx="3"/>
            <a:endCxn id="16" idx="1"/>
          </p:cNvCxnSpPr>
          <p:nvPr/>
        </p:nvCxnSpPr>
        <p:spPr>
          <a:xfrm flipV="1">
            <a:off x="3905002" y="3105126"/>
            <a:ext cx="421577" cy="276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4" idx="3"/>
            <a:endCxn id="17" idx="1"/>
          </p:cNvCxnSpPr>
          <p:nvPr/>
        </p:nvCxnSpPr>
        <p:spPr>
          <a:xfrm flipV="1">
            <a:off x="2030681" y="3877022"/>
            <a:ext cx="2295898" cy="1776870"/>
          </a:xfrm>
          <a:prstGeom prst="bentConnector3">
            <a:avLst>
              <a:gd name="adj1" fmla="val 90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6" idx="3"/>
            <a:endCxn id="18" idx="1"/>
          </p:cNvCxnSpPr>
          <p:nvPr/>
        </p:nvCxnSpPr>
        <p:spPr>
          <a:xfrm>
            <a:off x="6136796" y="3105126"/>
            <a:ext cx="293531" cy="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8" idx="3"/>
            <a:endCxn id="19" idx="1"/>
          </p:cNvCxnSpPr>
          <p:nvPr/>
        </p:nvCxnSpPr>
        <p:spPr>
          <a:xfrm>
            <a:off x="7978847" y="3112221"/>
            <a:ext cx="293531" cy="356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7" idx="3"/>
            <a:endCxn id="19" idx="1"/>
          </p:cNvCxnSpPr>
          <p:nvPr/>
        </p:nvCxnSpPr>
        <p:spPr>
          <a:xfrm flipV="1">
            <a:off x="6136796" y="3468345"/>
            <a:ext cx="2135582" cy="408677"/>
          </a:xfrm>
          <a:prstGeom prst="bentConnector3">
            <a:avLst>
              <a:gd name="adj1" fmla="val 92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3"/>
            <a:endCxn id="20" idx="1"/>
          </p:cNvCxnSpPr>
          <p:nvPr/>
        </p:nvCxnSpPr>
        <p:spPr>
          <a:xfrm flipV="1">
            <a:off x="9364909" y="3465511"/>
            <a:ext cx="12150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0" idx="3"/>
            <a:endCxn id="21" idx="1"/>
          </p:cNvCxnSpPr>
          <p:nvPr/>
        </p:nvCxnSpPr>
        <p:spPr>
          <a:xfrm flipV="1">
            <a:off x="11074956" y="3464569"/>
            <a:ext cx="121502" cy="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803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51470" y="4075992"/>
            <a:ext cx="3910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http://www.cafepress.com/mf/106105620/nein_sticker?productId=1885309925</a:t>
            </a:r>
            <a:r>
              <a:rPr lang="en-US" sz="16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31" y="897454"/>
            <a:ext cx="7344439" cy="563678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89210"/>
            <a:ext cx="10515600" cy="798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/>
              <a:t>PREVIEW AND QUANTITY</a:t>
            </a:r>
          </a:p>
        </p:txBody>
      </p:sp>
    </p:spTree>
    <p:extLst>
      <p:ext uri="{BB962C8B-B14F-4D97-AF65-F5344CB8AC3E}">
        <p14:creationId xmlns:p14="http://schemas.microsoft.com/office/powerpoint/2010/main" val="291627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7190" y="2511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http://www.cafepress.com/mf/106105620/nein_sticker?productId=1885309925</a:t>
            </a:r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38" y="975513"/>
            <a:ext cx="8063754" cy="5759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9034" y="5461194"/>
            <a:ext cx="2163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Good way to show white vs. clear option in vinyl stickers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385824" y="5876693"/>
            <a:ext cx="1613210" cy="559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72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1.) SELECT THEME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85545" y="2983880"/>
            <a:ext cx="1494263" cy="678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Select any Theme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504" y="161460"/>
            <a:ext cx="2246948" cy="2852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524500" cy="4695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1746444"/>
            <a:ext cx="3176239" cy="28342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08149" y="2029872"/>
            <a:ext cx="4255094" cy="1293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7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1.) SELECT THEME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817" r="16165" b="42049"/>
          <a:stretch/>
        </p:blipFill>
        <p:spPr>
          <a:xfrm>
            <a:off x="838200" y="2319453"/>
            <a:ext cx="8873304" cy="3044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504" y="161460"/>
            <a:ext cx="2246948" cy="28528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18425" y="3474533"/>
            <a:ext cx="1001751" cy="28342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29199" y="5602559"/>
            <a:ext cx="1494263" cy="678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Select any Theme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20176" y="3757960"/>
            <a:ext cx="2464419" cy="202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2.) SELECT P	RODUCT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28878" y="3987490"/>
            <a:ext cx="1494263" cy="678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Select any Product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24500" cy="46958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4812" y="3737517"/>
            <a:ext cx="925551" cy="239565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70363" y="4326673"/>
            <a:ext cx="6158515" cy="390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485" y="114300"/>
            <a:ext cx="23907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911"/>
            <a:ext cx="10515600" cy="1325563"/>
          </a:xfrm>
        </p:spPr>
        <p:txBody>
          <a:bodyPr/>
          <a:lstStyle/>
          <a:p>
            <a:r>
              <a:rPr lang="en-US" b="1" dirty="0"/>
              <a:t>3.) SELECT SPECIAL CATEGORY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28878" y="3987490"/>
            <a:ext cx="2308302" cy="678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Select any Special Category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89" y="1027906"/>
            <a:ext cx="4120311" cy="57409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35791" y="2197336"/>
            <a:ext cx="925551" cy="31226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37450" y="3987490"/>
            <a:ext cx="925551" cy="31226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70449" y="5586761"/>
            <a:ext cx="925551" cy="31226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5261342" y="2353469"/>
            <a:ext cx="2767536" cy="1760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1"/>
          </p:cNvCxnSpPr>
          <p:nvPr/>
        </p:nvCxnSpPr>
        <p:spPr>
          <a:xfrm>
            <a:off x="3685064" y="4235147"/>
            <a:ext cx="4343814" cy="91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</p:cNvCxnSpPr>
          <p:nvPr/>
        </p:nvCxnSpPr>
        <p:spPr>
          <a:xfrm flipV="1">
            <a:off x="6096000" y="4482805"/>
            <a:ext cx="1932878" cy="1260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540" y="247650"/>
            <a:ext cx="23526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0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37" y="1740707"/>
            <a:ext cx="9515475" cy="40195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VIEW PRODUCT/THEME OPTIONS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5774" y="3936894"/>
            <a:ext cx="1380892" cy="164986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65219" y="6094812"/>
            <a:ext cx="2308302" cy="678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Select desired product/theme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5454156"/>
            <a:ext cx="2724615" cy="1080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43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 PRODUCT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109"/>
            <a:ext cx="7743825" cy="4286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42047" y="1866900"/>
            <a:ext cx="1620646" cy="180185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77815" y="3109157"/>
            <a:ext cx="2308302" cy="678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Select desired template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162693" y="2764504"/>
            <a:ext cx="1115122" cy="6406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88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UPLOAD YOUR OWN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17" y="1373593"/>
            <a:ext cx="6887356" cy="53394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50993" y="1690688"/>
            <a:ext cx="1620646" cy="25244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56680" y="2047178"/>
            <a:ext cx="2308302" cy="678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Upload your own design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52295" y="2386361"/>
            <a:ext cx="4101051" cy="4213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4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57678" y="1613118"/>
            <a:ext cx="21633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Label size option ??? Should we give??</a:t>
            </a:r>
          </a:p>
          <a:p>
            <a:r>
              <a:rPr lang="en-US" sz="1600" b="1" dirty="0"/>
              <a:t>I think template should be fixed..</a:t>
            </a:r>
          </a:p>
          <a:p>
            <a:r>
              <a:rPr lang="en-US" sz="1600" b="1" dirty="0"/>
              <a:t>Or we can have two options to choose from </a:t>
            </a:r>
          </a:p>
          <a:p>
            <a:r>
              <a:rPr lang="en-US" sz="1600" b="1" dirty="0"/>
              <a:t>1. Big; 2. Small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96" y="965587"/>
            <a:ext cx="8315513" cy="53266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850459" y="2531327"/>
            <a:ext cx="2007219" cy="557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32917" y="583788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hlinkClick r:id="rId3"/>
              </a:rPr>
              <a:t>http://www.stickeryou.com/2/stickermaker/create/2/3/template/1312171723007898845#details</a:t>
            </a:r>
            <a:r>
              <a:rPr lang="en-US" sz="1600" dirty="0"/>
              <a:t>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89210"/>
            <a:ext cx="10515600" cy="798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/>
              <a:t>CUSTOMIZATION</a:t>
            </a:r>
          </a:p>
        </p:txBody>
      </p:sp>
    </p:spTree>
    <p:extLst>
      <p:ext uri="{BB962C8B-B14F-4D97-AF65-F5344CB8AC3E}">
        <p14:creationId xmlns:p14="http://schemas.microsoft.com/office/powerpoint/2010/main" val="32097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136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1.) SELECT THEME</vt:lpstr>
      <vt:lpstr>1.) SELECT THEME</vt:lpstr>
      <vt:lpstr>2.) SELECT P RODUCT</vt:lpstr>
      <vt:lpstr>3.) SELECT SPECIAL CATEGORY</vt:lpstr>
      <vt:lpstr>VIEW PRODUCT/THEME OPTIONS</vt:lpstr>
      <vt:lpstr>SELECT PRODUCT TEMPLATE</vt:lpstr>
      <vt:lpstr>UPLOAD YOUR OWN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Fialoke, Cheena</dc:creator>
  <cp:lastModifiedBy>Fialoke, Cheena</cp:lastModifiedBy>
  <cp:revision>37</cp:revision>
  <dcterms:created xsi:type="dcterms:W3CDTF">2016-12-10T12:17:57Z</dcterms:created>
  <dcterms:modified xsi:type="dcterms:W3CDTF">2016-12-13T10:03:50Z</dcterms:modified>
</cp:coreProperties>
</file>