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677"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3600"/>
            <a:ext cx="7772400" cy="1470025"/>
          </a:xfrm>
        </p:spPr>
        <p:txBody>
          <a:bodyPr/>
          <a:lstStyle/>
          <a:p>
            <a:r>
              <a:rPr lang="en-IN" dirty="0">
                <a:latin typeface="Cambria" pitchFamily="18" charset="0"/>
              </a:rPr>
              <a:t>IBM DATA SCIENCE COURSE </a:t>
            </a:r>
            <a:r>
              <a:rPr lang="en-IN" dirty="0" smtClean="0">
                <a:latin typeface="Cambria" pitchFamily="18" charset="0"/>
              </a:rPr>
              <a:t>9</a:t>
            </a:r>
            <a:endParaRPr lang="en-IN" dirty="0">
              <a:latin typeface="Cambria" pitchFamily="18" charset="0"/>
            </a:endParaRPr>
          </a:p>
        </p:txBody>
      </p:sp>
      <p:sp>
        <p:nvSpPr>
          <p:cNvPr id="3" name="Subtitle 2"/>
          <p:cNvSpPr>
            <a:spLocks noGrp="1"/>
          </p:cNvSpPr>
          <p:nvPr>
            <p:ph type="subTitle" idx="1"/>
          </p:nvPr>
        </p:nvSpPr>
        <p:spPr>
          <a:xfrm>
            <a:off x="1371600" y="4267200"/>
            <a:ext cx="6400800" cy="1752600"/>
          </a:xfrm>
        </p:spPr>
        <p:txBody>
          <a:bodyPr/>
          <a:lstStyle/>
          <a:p>
            <a:r>
              <a:rPr lang="en-IN" b="1" dirty="0">
                <a:solidFill>
                  <a:schemeClr val="tx2">
                    <a:lumMod val="75000"/>
                  </a:schemeClr>
                </a:solidFill>
                <a:latin typeface="Cambria" pitchFamily="18" charset="0"/>
              </a:rPr>
              <a:t>Applied Data Science Capstone:</a:t>
            </a:r>
          </a:p>
          <a:p>
            <a:r>
              <a:rPr lang="en-IN" dirty="0">
                <a:solidFill>
                  <a:schemeClr val="tx2">
                    <a:lumMod val="75000"/>
                  </a:schemeClr>
                </a:solidFill>
                <a:latin typeface="Cambria" pitchFamily="18" charset="0"/>
              </a:rPr>
              <a:t>The Battle of Neighbourhoods.</a:t>
            </a:r>
          </a:p>
        </p:txBody>
      </p:sp>
    </p:spTree>
    <p:extLst>
      <p:ext uri="{BB962C8B-B14F-4D97-AF65-F5344CB8AC3E}">
        <p14:creationId xmlns:p14="http://schemas.microsoft.com/office/powerpoint/2010/main" val="34516175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latin typeface="Cambria" pitchFamily="18" charset="0"/>
              </a:rPr>
              <a:t>1. </a:t>
            </a:r>
            <a:r>
              <a:rPr lang="en-IN" sz="2400" b="1" dirty="0" smtClean="0">
                <a:latin typeface="Cambria" pitchFamily="18" charset="0"/>
              </a:rPr>
              <a:t>PROBLEM STATEMENT: </a:t>
            </a:r>
            <a:r>
              <a:rPr lang="en-IN" sz="2400" b="1" dirty="0">
                <a:latin typeface="Cambria" pitchFamily="18" charset="0"/>
              </a:rPr>
              <a:t>ANALYSIS OF DUBAI NEIGHBOURHOODS</a:t>
            </a:r>
            <a:r>
              <a:rPr lang="en-IN" sz="2400" b="1" dirty="0" smtClean="0">
                <a:latin typeface="Cambria" pitchFamily="18" charset="0"/>
              </a:rPr>
              <a:t>.</a:t>
            </a:r>
            <a:endParaRPr lang="en-IN" sz="2400" dirty="0">
              <a:latin typeface="Cambria" pitchFamily="18" charset="0"/>
            </a:endParaRPr>
          </a:p>
        </p:txBody>
      </p:sp>
      <p:sp>
        <p:nvSpPr>
          <p:cNvPr id="3" name="Content Placeholder 2"/>
          <p:cNvSpPr>
            <a:spLocks noGrp="1"/>
          </p:cNvSpPr>
          <p:nvPr>
            <p:ph idx="1"/>
          </p:nvPr>
        </p:nvSpPr>
        <p:spPr/>
        <p:txBody>
          <a:bodyPr>
            <a:normAutofit/>
          </a:bodyPr>
          <a:lstStyle/>
          <a:p>
            <a:pPr marL="0" indent="0" algn="just">
              <a:buNone/>
            </a:pPr>
            <a:r>
              <a:rPr lang="en-IN" sz="2000" dirty="0">
                <a:latin typeface="Cambria" pitchFamily="18" charset="0"/>
              </a:rPr>
              <a:t>Dubai is one of the most popular and modern cities in the world. It has lots of monuments, high rising skyscrapers and vast spread deserts. As a result, Dubai attracts a lot of tourists every year. The figures can even be as high as 15 million. Such a huge tourist crowd is very likely to enjoy great variety of foods. As a result, setting up a restaurant in Dubai would be an incredible idea. It was seen that Dubai lacks Mexican restaurants in some neighbourhoods.</a:t>
            </a:r>
          </a:p>
          <a:p>
            <a:pPr marL="0" indent="0" algn="just">
              <a:buNone/>
            </a:pPr>
            <a:r>
              <a:rPr lang="en-IN" sz="2000" dirty="0">
                <a:latin typeface="Cambria" pitchFamily="18" charset="0"/>
              </a:rPr>
              <a:t>For the project, we will determine the best neighbourhood in Dubai to open a Mexican restaurant.</a:t>
            </a:r>
          </a:p>
          <a:p>
            <a:pPr marL="0" indent="0" algn="just">
              <a:buNone/>
            </a:pPr>
            <a:r>
              <a:rPr lang="en-IN" sz="2000" dirty="0">
                <a:latin typeface="Cambria" pitchFamily="18" charset="0"/>
              </a:rPr>
              <a:t>We will use Foursquare and cluster neighbourhoods in Dubai to determine the best neighbourhood for opening up the restraint in that location. The objective is to have a location that is within one of the more reasonable rent zones, but also within a close enough range to a high rent zone.</a:t>
            </a:r>
          </a:p>
          <a:p>
            <a:endParaRPr lang="en-IN" sz="2000" dirty="0">
              <a:latin typeface="Cambria" pitchFamily="18" charset="0"/>
            </a:endParaRPr>
          </a:p>
        </p:txBody>
      </p:sp>
    </p:spTree>
    <p:extLst>
      <p:ext uri="{BB962C8B-B14F-4D97-AF65-F5344CB8AC3E}">
        <p14:creationId xmlns:p14="http://schemas.microsoft.com/office/powerpoint/2010/main" val="23241878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latin typeface="Cambria" pitchFamily="18" charset="0"/>
              </a:rPr>
              <a:t>ANALYSIS OF DATA</a:t>
            </a:r>
            <a:endParaRPr lang="en-IN" sz="2400" b="1" dirty="0">
              <a:latin typeface="Cambria" pitchFamily="18" charset="0"/>
            </a:endParaRPr>
          </a:p>
        </p:txBody>
      </p:sp>
      <p:sp>
        <p:nvSpPr>
          <p:cNvPr id="5" name="Content Placeholder 4"/>
          <p:cNvSpPr>
            <a:spLocks noGrp="1"/>
          </p:cNvSpPr>
          <p:nvPr>
            <p:ph idx="1"/>
          </p:nvPr>
        </p:nvSpPr>
        <p:spPr>
          <a:xfrm>
            <a:off x="457200" y="1600201"/>
            <a:ext cx="8229600" cy="4038600"/>
          </a:xfrm>
        </p:spPr>
        <p:txBody>
          <a:bodyPr>
            <a:normAutofit/>
          </a:bodyPr>
          <a:lstStyle/>
          <a:p>
            <a:r>
              <a:rPr lang="en-IN" sz="2000" dirty="0" smtClean="0">
                <a:latin typeface="Cambria" pitchFamily="18" charset="0"/>
              </a:rPr>
              <a:t>Excel file dataset of Dubai neighbourhoods.</a:t>
            </a:r>
          </a:p>
          <a:p>
            <a:endParaRPr lang="en-IN" sz="2000" dirty="0"/>
          </a:p>
        </p:txBody>
      </p:sp>
      <p:pic>
        <p:nvPicPr>
          <p:cNvPr id="6" name="Content Placeholder 3"/>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457200" y="2438400"/>
            <a:ext cx="8229600" cy="3352800"/>
          </a:xfrm>
          <a:prstGeom prst="rect">
            <a:avLst/>
          </a:prstGeom>
          <a:noFill/>
          <a:ln>
            <a:noFill/>
          </a:ln>
        </p:spPr>
      </p:pic>
    </p:spTree>
    <p:extLst>
      <p:ext uri="{BB962C8B-B14F-4D97-AF65-F5344CB8AC3E}">
        <p14:creationId xmlns:p14="http://schemas.microsoft.com/office/powerpoint/2010/main" val="17842170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IN" dirty="0"/>
          </a:p>
        </p:txBody>
      </p:sp>
      <p:sp>
        <p:nvSpPr>
          <p:cNvPr id="3" name="Content Placeholder 2"/>
          <p:cNvSpPr>
            <a:spLocks noGrp="1"/>
          </p:cNvSpPr>
          <p:nvPr>
            <p:ph idx="1"/>
          </p:nvPr>
        </p:nvSpPr>
        <p:spPr>
          <a:xfrm>
            <a:off x="457200" y="914400"/>
            <a:ext cx="8229600" cy="5211763"/>
          </a:xfrm>
        </p:spPr>
        <p:txBody>
          <a:bodyPr>
            <a:normAutofit/>
          </a:bodyPr>
          <a:lstStyle/>
          <a:p>
            <a:r>
              <a:rPr lang="en-IN" sz="2000" dirty="0" smtClean="0">
                <a:latin typeface="Cambria" pitchFamily="18" charset="0"/>
              </a:rPr>
              <a:t>Most common venues dataframe.</a:t>
            </a:r>
          </a:p>
          <a:p>
            <a:endParaRPr lang="en-IN" sz="2000"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524000"/>
            <a:ext cx="7315200" cy="3200400"/>
          </a:xfrm>
          <a:prstGeom prst="rect">
            <a:avLst/>
          </a:prstGeom>
          <a:noFill/>
          <a:ln>
            <a:noFill/>
          </a:ln>
        </p:spPr>
      </p:pic>
    </p:spTree>
    <p:extLst>
      <p:ext uri="{BB962C8B-B14F-4D97-AF65-F5344CB8AC3E}">
        <p14:creationId xmlns:p14="http://schemas.microsoft.com/office/powerpoint/2010/main" val="18109718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381000"/>
          </a:xfrm>
        </p:spPr>
        <p:txBody>
          <a:bodyPr>
            <a:normAutofit fontScale="90000"/>
          </a:bodyPr>
          <a:lstStyle/>
          <a:p>
            <a:endParaRPr lang="en-IN" dirty="0"/>
          </a:p>
        </p:txBody>
      </p:sp>
      <p:sp>
        <p:nvSpPr>
          <p:cNvPr id="3" name="Content Placeholder 2"/>
          <p:cNvSpPr>
            <a:spLocks noGrp="1"/>
          </p:cNvSpPr>
          <p:nvPr>
            <p:ph idx="1"/>
          </p:nvPr>
        </p:nvSpPr>
        <p:spPr>
          <a:xfrm>
            <a:off x="457200" y="838200"/>
            <a:ext cx="8229600" cy="5287963"/>
          </a:xfrm>
        </p:spPr>
        <p:txBody>
          <a:bodyPr/>
          <a:lstStyle/>
          <a:p>
            <a:r>
              <a:rPr lang="en-IN" sz="2000" dirty="0">
                <a:latin typeface="Cambria" pitchFamily="18" charset="0"/>
              </a:rPr>
              <a:t>A diagram of obtained venue count from all the neighbourhoods in Dubai shows that DIFC, Dubai Marina and </a:t>
            </a:r>
            <a:r>
              <a:rPr lang="en-IN" sz="2000" dirty="0" err="1">
                <a:latin typeface="Cambria" pitchFamily="18" charset="0"/>
              </a:rPr>
              <a:t>Barsha</a:t>
            </a:r>
            <a:r>
              <a:rPr lang="en-IN" sz="2000" dirty="0">
                <a:latin typeface="Cambria" pitchFamily="18" charset="0"/>
              </a:rPr>
              <a:t> Heights. Here’s a diagrammatic representation of the results.</a:t>
            </a:r>
          </a:p>
          <a:p>
            <a:pPr marL="0" indent="0">
              <a:buNone/>
            </a:pPr>
            <a:r>
              <a:rPr lang="en-IN" sz="2000" dirty="0"/>
              <a:t> </a:t>
            </a:r>
          </a:p>
          <a:p>
            <a:endParaRPr lang="en-IN" sz="2000" dirty="0" smtClean="0"/>
          </a:p>
          <a:p>
            <a:endParaRPr lang="en-IN" sz="2000" dirty="0"/>
          </a:p>
          <a:p>
            <a:endParaRPr lang="en-IN" sz="2000" dirty="0" smtClean="0"/>
          </a:p>
          <a:p>
            <a:endParaRPr lang="en-IN" sz="2000" dirty="0"/>
          </a:p>
          <a:p>
            <a:endParaRPr lang="en-IN" sz="2000" dirty="0" smtClean="0"/>
          </a:p>
          <a:p>
            <a:r>
              <a:rPr lang="en-IN" sz="2000" dirty="0">
                <a:latin typeface="Cambria" pitchFamily="18" charset="0"/>
              </a:rPr>
              <a:t>A</a:t>
            </a:r>
            <a:r>
              <a:rPr lang="en-IN" sz="2000" dirty="0" smtClean="0">
                <a:latin typeface="Cambria" pitchFamily="18" charset="0"/>
              </a:rPr>
              <a:t> </a:t>
            </a:r>
            <a:r>
              <a:rPr lang="en-IN" sz="2000" dirty="0">
                <a:latin typeface="Cambria" pitchFamily="18" charset="0"/>
              </a:rPr>
              <a:t>direct comparison </a:t>
            </a:r>
            <a:r>
              <a:rPr lang="en-IN" sz="2000" dirty="0" smtClean="0">
                <a:latin typeface="Cambria" pitchFamily="18" charset="0"/>
              </a:rPr>
              <a:t>between </a:t>
            </a:r>
            <a:r>
              <a:rPr lang="en-IN" sz="2000" dirty="0">
                <a:latin typeface="Cambria" pitchFamily="18" charset="0"/>
              </a:rPr>
              <a:t>number of hotels and number of restaurants was made in each of the selected neighbourhoods and the following result was obtained.</a:t>
            </a:r>
          </a:p>
          <a:p>
            <a:pPr marL="0" indent="0">
              <a:buNone/>
            </a:pPr>
            <a:r>
              <a:rPr lang="en-IN" sz="2000" dirty="0"/>
              <a:t> </a:t>
            </a:r>
          </a:p>
          <a:p>
            <a:endParaRPr lang="en-IN"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4267200" y="2057400"/>
            <a:ext cx="3733800" cy="1897380"/>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4267200" y="4953000"/>
            <a:ext cx="3657600" cy="1577340"/>
          </a:xfrm>
          <a:prstGeom prst="rect">
            <a:avLst/>
          </a:prstGeom>
        </p:spPr>
      </p:pic>
    </p:spTree>
    <p:extLst>
      <p:ext uri="{BB962C8B-B14F-4D97-AF65-F5344CB8AC3E}">
        <p14:creationId xmlns:p14="http://schemas.microsoft.com/office/powerpoint/2010/main" val="31514557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latin typeface="Cambria" pitchFamily="18" charset="0"/>
              </a:rPr>
              <a:t>DATA VISUALIZATION USING MAPS</a:t>
            </a:r>
            <a:endParaRPr lang="en-IN" sz="2400" b="1" dirty="0">
              <a:latin typeface="Cambria" pitchFamily="18" charset="0"/>
            </a:endParaRPr>
          </a:p>
        </p:txBody>
      </p:sp>
      <p:sp>
        <p:nvSpPr>
          <p:cNvPr id="3" name="Content Placeholder 2"/>
          <p:cNvSpPr>
            <a:spLocks noGrp="1"/>
          </p:cNvSpPr>
          <p:nvPr>
            <p:ph idx="1"/>
          </p:nvPr>
        </p:nvSpPr>
        <p:spPr/>
        <p:txBody>
          <a:bodyPr>
            <a:normAutofit/>
          </a:bodyPr>
          <a:lstStyle/>
          <a:p>
            <a:r>
              <a:rPr lang="en-IN" sz="2000" dirty="0" smtClean="0">
                <a:latin typeface="Cambria" pitchFamily="18" charset="0"/>
              </a:rPr>
              <a:t>Dubai venues.</a:t>
            </a:r>
          </a:p>
          <a:p>
            <a:endParaRPr lang="en-IN" sz="2000"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990600" y="2152650"/>
            <a:ext cx="7086600" cy="4171950"/>
          </a:xfrm>
          <a:prstGeom prst="rect">
            <a:avLst/>
          </a:prstGeom>
          <a:noFill/>
          <a:ln>
            <a:noFill/>
          </a:ln>
        </p:spPr>
      </p:pic>
    </p:spTree>
    <p:extLst>
      <p:ext uri="{BB962C8B-B14F-4D97-AF65-F5344CB8AC3E}">
        <p14:creationId xmlns:p14="http://schemas.microsoft.com/office/powerpoint/2010/main" val="30788720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latin typeface="Cambria" pitchFamily="18" charset="0"/>
              </a:rPr>
              <a:t>OBSERVATIONS</a:t>
            </a:r>
            <a:endParaRPr lang="en-IN" sz="2400" b="1" dirty="0">
              <a:latin typeface="Cambria" pitchFamily="18" charset="0"/>
            </a:endParaRPr>
          </a:p>
        </p:txBody>
      </p:sp>
      <p:sp>
        <p:nvSpPr>
          <p:cNvPr id="3" name="Content Placeholder 2"/>
          <p:cNvSpPr>
            <a:spLocks noGrp="1"/>
          </p:cNvSpPr>
          <p:nvPr>
            <p:ph idx="1"/>
          </p:nvPr>
        </p:nvSpPr>
        <p:spPr/>
        <p:txBody>
          <a:bodyPr>
            <a:normAutofit/>
          </a:bodyPr>
          <a:lstStyle/>
          <a:p>
            <a:pPr lvl="0"/>
            <a:r>
              <a:rPr lang="en-IN" sz="2000" dirty="0">
                <a:latin typeface="Cambria" pitchFamily="18" charset="0"/>
              </a:rPr>
              <a:t>Dubai Marina consists of a lot of restaurants. Hence, it is saturated.</a:t>
            </a:r>
          </a:p>
          <a:p>
            <a:pPr lvl="0"/>
            <a:r>
              <a:rPr lang="en-IN" sz="2000" dirty="0" err="1">
                <a:latin typeface="Cambria" pitchFamily="18" charset="0"/>
              </a:rPr>
              <a:t>Barsha</a:t>
            </a:r>
            <a:r>
              <a:rPr lang="en-IN" sz="2000" dirty="0">
                <a:latin typeface="Cambria" pitchFamily="18" charset="0"/>
              </a:rPr>
              <a:t> Heights has lots of venues to visit and restaurants are relatively less in the area.</a:t>
            </a:r>
          </a:p>
          <a:p>
            <a:pPr lvl="0"/>
            <a:r>
              <a:rPr lang="en-IN" sz="2000" dirty="0" err="1">
                <a:latin typeface="Cambria" pitchFamily="18" charset="0"/>
              </a:rPr>
              <a:t>Barsha</a:t>
            </a:r>
            <a:r>
              <a:rPr lang="en-IN" sz="2000" dirty="0">
                <a:latin typeface="Cambria" pitchFamily="18" charset="0"/>
              </a:rPr>
              <a:t> Heights is close to only one high rent neighbourhood.</a:t>
            </a:r>
          </a:p>
          <a:p>
            <a:pPr lvl="0"/>
            <a:r>
              <a:rPr lang="en-IN" sz="2000" dirty="0">
                <a:latin typeface="Cambria" pitchFamily="18" charset="0"/>
              </a:rPr>
              <a:t>DIFC is a very tourist attractive zone.</a:t>
            </a:r>
          </a:p>
          <a:p>
            <a:pPr lvl="0"/>
            <a:r>
              <a:rPr lang="en-IN" sz="2000" dirty="0">
                <a:latin typeface="Cambria" pitchFamily="18" charset="0"/>
              </a:rPr>
              <a:t>DIFC does not have much restaurants compared to the number of hotel in the place.</a:t>
            </a:r>
          </a:p>
          <a:p>
            <a:pPr lvl="0"/>
            <a:r>
              <a:rPr lang="en-IN" sz="2000" dirty="0">
                <a:latin typeface="Cambria" pitchFamily="18" charset="0"/>
              </a:rPr>
              <a:t>DIFC is close to three high rent neighbourhoods.</a:t>
            </a:r>
          </a:p>
          <a:p>
            <a:endParaRPr lang="en-IN" sz="2000" dirty="0"/>
          </a:p>
        </p:txBody>
      </p:sp>
    </p:spTree>
    <p:extLst>
      <p:ext uri="{BB962C8B-B14F-4D97-AF65-F5344CB8AC3E}">
        <p14:creationId xmlns:p14="http://schemas.microsoft.com/office/powerpoint/2010/main" val="8479723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latin typeface="Cambria" pitchFamily="18" charset="0"/>
              </a:rPr>
              <a:t>CONCLUSION</a:t>
            </a:r>
            <a:endParaRPr lang="en-IN" sz="2400" b="1" dirty="0">
              <a:latin typeface="Cambria" pitchFamily="18" charset="0"/>
            </a:endParaRPr>
          </a:p>
        </p:txBody>
      </p:sp>
      <p:sp>
        <p:nvSpPr>
          <p:cNvPr id="3" name="Content Placeholder 2"/>
          <p:cNvSpPr>
            <a:spLocks noGrp="1"/>
          </p:cNvSpPr>
          <p:nvPr>
            <p:ph idx="1"/>
          </p:nvPr>
        </p:nvSpPr>
        <p:spPr/>
        <p:txBody>
          <a:bodyPr>
            <a:normAutofit/>
          </a:bodyPr>
          <a:lstStyle/>
          <a:p>
            <a:r>
              <a:rPr lang="en-IN" sz="2000" dirty="0">
                <a:latin typeface="Cambria" pitchFamily="18" charset="0"/>
              </a:rPr>
              <a:t>The Python code was implemented and executed successfully. From the Results and Discussion section, we can conclude that  Dubai International Finance Center (DIFC) would be the best location to open up a Mexican restaurant after examining all the factors: medium rental index, it is close in proximity to other high rent neighbourhoods, and the ratio of hotels to restaurants is not too high. Other neighbourhoods that were considered were </a:t>
            </a:r>
            <a:r>
              <a:rPr lang="en-IN" sz="2000" dirty="0" err="1">
                <a:latin typeface="Cambria" pitchFamily="18" charset="0"/>
              </a:rPr>
              <a:t>Barsha</a:t>
            </a:r>
            <a:r>
              <a:rPr lang="en-IN" sz="2000" dirty="0">
                <a:latin typeface="Cambria" pitchFamily="18" charset="0"/>
              </a:rPr>
              <a:t> Heights and the Dubai Marina. Although </a:t>
            </a:r>
            <a:r>
              <a:rPr lang="en-IN" sz="2000" dirty="0" err="1">
                <a:latin typeface="Cambria" pitchFamily="18" charset="0"/>
              </a:rPr>
              <a:t>Barsha</a:t>
            </a:r>
            <a:r>
              <a:rPr lang="en-IN" sz="2000" dirty="0">
                <a:latin typeface="Cambria" pitchFamily="18" charset="0"/>
              </a:rPr>
              <a:t> Heights seems preferable given the low ratio of hotel venues to restaurants, but  it is not close to many  high rent neighbourhoods. Dubai Marina was not a preference as it is already saturated with restaurants. Hence, the final destination selected is DIFC.</a:t>
            </a:r>
          </a:p>
        </p:txBody>
      </p:sp>
    </p:spTree>
    <p:extLst>
      <p:ext uri="{BB962C8B-B14F-4D97-AF65-F5344CB8AC3E}">
        <p14:creationId xmlns:p14="http://schemas.microsoft.com/office/powerpoint/2010/main" val="16585344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455</Words>
  <Application>Microsoft Office PowerPoint</Application>
  <PresentationFormat>On-screen Show (4:3)</PresentationFormat>
  <Paragraphs>30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IBM DATA SCIENCE COURSE 9</vt:lpstr>
      <vt:lpstr>1. PROBLEM STATEMENT: ANALYSIS OF DUBAI NEIGHBOURHOODS.</vt:lpstr>
      <vt:lpstr>ANALYSIS OF DATA</vt:lpstr>
      <vt:lpstr>PowerPoint Presentation</vt:lpstr>
      <vt:lpstr>PowerPoint Presentation</vt:lpstr>
      <vt:lpstr>DATA VISUALIZATION USING MAPS</vt:lpstr>
      <vt:lpstr>OBSERVATIONS</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SCIENCE COURSE 9</dc:title>
  <dc:creator>Akshay</dc:creator>
  <cp:lastModifiedBy>Windows User</cp:lastModifiedBy>
  <cp:revision>6</cp:revision>
  <dcterms:created xsi:type="dcterms:W3CDTF">2006-08-16T00:00:00Z</dcterms:created>
  <dcterms:modified xsi:type="dcterms:W3CDTF">2019-03-29T17:11:49Z</dcterms:modified>
</cp:coreProperties>
</file>